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4.xml" ContentType="application/inkml+xml"/>
  <Override PartName="/ppt/ink/ink3.xml" ContentType="application/inkml+xml"/>
  <Override PartName="/ppt/ink/ink2.xml" ContentType="application/inkml+xml"/>
  <Override PartName="/ppt/ink/ink1.xml" ContentType="application/inkml+xml"/>
  <Override PartName="/ppt/ink/ink9.xml" ContentType="application/inkml+xml"/>
  <Override PartName="/ppt/ink/ink10.xml" ContentType="application/inkml+xml"/>
  <Override PartName="/ppt/theme/theme1.xml" ContentType="application/vnd.openxmlformats-officedocument.theme+xml"/>
  <Override PartName="/ppt/theme/theme2.xml" ContentType="application/vnd.openxmlformats-officedocument.theme+xml"/>
  <Override PartName="/ppt/ink/ink11.xml" ContentType="application/inkml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256" r:id="rId2"/>
    <p:sldId id="315" r:id="rId3"/>
    <p:sldId id="316" r:id="rId4"/>
    <p:sldId id="317" r:id="rId5"/>
    <p:sldId id="320" r:id="rId6"/>
    <p:sldId id="324" r:id="rId7"/>
    <p:sldId id="323" r:id="rId8"/>
    <p:sldId id="325" r:id="rId9"/>
    <p:sldId id="326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6" autoAdjust="0"/>
    <p:restoredTop sz="94660"/>
  </p:normalViewPr>
  <p:slideViewPr>
    <p:cSldViewPr>
      <p:cViewPr>
        <p:scale>
          <a:sx n="75" d="100"/>
          <a:sy n="75" d="100"/>
        </p:scale>
        <p:origin x="-1028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9T08:04:03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17251 10674 18,'0'0'156,"0"0"-15,0 0-4,0 0-5,0 0-3,0 0-2,21-7-2,-10 2-11,1 3-10,4-3 1,1-3-9,1 1-9,2 0-6,6-3-9,0 4-9,0-2-8,4 0 2,-2 1-9,-1 0-6,3 0-3,-4 2-9,-6 1-1,2-2 0,-2 3-4,0 1 0,-2-1-3,-3 1-10,-1-2 1,-1 3 2,-3-1 2,-2 0-2,-2 1-3,1 1 2,-3-1-5,-4 1 0,8-1-1,-8 1-4,8-1 6,-8 1-9,0 0-1,6 1-7,-6-1-6,0 0-4,0 0-8,2 3-3,-2-3-9,0 0-2,-6 10-4,1-9-15,0 2-5,0-2-10,-2 0-16,1 1-16,-1 1-35,-2 0-109,0-2-269,-3 3 119</inkml:trace>
  <inkml:trace contextRef="#ctx0" brushRef="#br0" timeOffset="561.2296">17348 10522 82,'0'0'181,"0"0"-19,0 0-9,0 0-17,0 0-20,0 0-10,0 0-8,-3-3-12,3 3-1,0 0-9,0 0-6,-7 12-8,5-8-1,-3 3-4,1 1-8,-1 0-6,-2-1-4,-2 2-1,0-3-6,2 6-2,-5 1-5,1-1 1,-1-1-1,-2 1-5,4 0-9,-3-4 7,4 0-6,0 0 4,0-1-4,2 2-4,-3-6 0,0 5-6,3-1 2,-1-2 4,2-2 0,3 3-6,-2-3 3,1-2-4,2 0-1,2-1 4,-6 1 1,6-1-4,-4 5-2,4-5-4,0 4 4,0-4-2,6 7 11,-2-6-3,2 3 8,1-3 0,5 4-3,-3-1 3,2-1-2,1 2-5,2-1 4,0-1-6,-1 4 4,5-2-1,-5 0 1,3-1-3,-3-3-1,-1 1 0,3 1 0,-5-1 1,2 0-2,-3 1 3,-2-3-7,-1 1 7,2-1-1,-1 1-3,-7-1 7,7 2 3,-7-2 7,8 1 5,-8-1 9,4 0-1,-4 0 7,0 0 2,6-3-4,-6 3-7,0-9-3,-2 2 0,2-4 0,-4 5 4,0-6-2,2-1-1,-4 3-4,3-5 2,-3 3 9,1-4-3,-3 7-3,4-2-3,0-1-5,-1 3 0,1 2 0,1 1-6,1-1-10,-2 6-10,3-4-15,-2 1-14,3 0-15,0 4-30,-4-5-40,3 2-38,1 3-69,-1-7-132,1 3-386,0 4 171</inkml:trace>
  <inkml:trace contextRef="#ctx0" brushRef="#br0" timeOffset="3580.8674">17893 10524 122,'0'0'142,"0"0"-17,0 0-9,0 0-10,0 0-5,0 0-11,0 0-8,0 0-1,1 7-1,-1-7-10,0 0-12,5 5-1,-1-1 0,-1-1-8,-2 0-4,2 1-5,0 2-5,0-2-4,1 0-1,0 3-4,-2-1 0,2-3-7,-1 5 3,0-2-2,1-3-2,0 5 3,0-3-7,-2-1-4,1 3 4,-3-2-1,1 0 5,2 0-6,-3-1-2,1-1-2,0 1 14,-1-4 1,3 5 7,-3-5-4,1 3 5,-1-3 3,0 0 3,0 0-8,0 0 0,0 0-5,0 0 1,0 0-6,0 0-1,-12-12 0,11 8-2,0 0-5,-3-5-3,-1 0 3,1 1-2,3 1 4,-1 2-1,-1-3 0,3-1-5,-4 4 2,4-3 1,0 1-3,0-2-1,3 3-1,-2 1 2,-1-3-1,3 3-3,-1 0-2,1 2 2,-1-1-3,3-1 0,-2 2 5,0 3-3,3-2-9,-6 2 10,11 2-1,-3-2-2,0 3 2,-2-2-4,4 4 5,-2 1-3,2-1 0,-1 2 0,1 1 3,-1 0-1,-4 2-1,3-2 2,-3 3 1,0-3-3,-4 2 0,3 0 3,-1 1-2,-2-3 2,-1 0-5,0-2 4,-1-2-2,1 3 2,-3-1 1,3-2-6,0 0 8,0-4-3,0 7 7,0-5 0,0-2-6,0 0 5,0 0-5,0 0 4,0 0-4,-9-13-2,3 7 0,4-1 0,-2 2 3,1-5 1,-1 1-4,-1-3 1,5 1 1,-1 2 0,-1-3-3,4 0 0,-1 4-1,-1-4 1,3-1-3,-1 4-2,2-1 3,-1 1 0,-1 4-1,2-2 0,1 2 0,-4 1-1,3 1 1,1 0-4,-1 1 2,-4 2 0,9 0 3,-9 0 0,13 5 2,-7-2 0,-2 1-2,4 1 0,1 2 2,-2-2-2,-2 6-2,2-5 4,-2 2 2,4 2-3,-3-1 0,-1 2 0,2-1 1,-2 0-1,3 2 0,-3-5 0,0 2-1,1 0 0,-2-2 2,4 1 0,-6-2 0,1-2 0,-1 2-1,2-1 3,-1-3-6,-1 2 3,0 0 2,-2-4-2,4 2 4,-4-2-1,0 0 2,0 0-2,10-7 0,-9 4 2,1-1 0,0-2 0,0-1-1,0 1-3,0-2 0,-1-1 4,3-3-3,-4 3 1,4-2-3,-4 0 1,5 0-3,-5 3 3,0-1 2,4 3-3,-4-2 0,1 2-1,-1-1 2,0 2 0,1 1 0,-1 1-1,0 3 0,3-5-2,-3 1 1,0 4-4,0 0 2,0 0 0,0 0 2,0 0-4,0 0 4,0 0-1,4 16 0,-3-11 2,1 3-1,0 1-1,2 1 1,-1 1-1,0-3 2,2 4-2,2-4 0,-5 1 0,5-1 0,-1 0 1,-2 0 0,2-3 3,-2 0-2,1 0 0,-1 0 2,-1-3-2,1 1 1,0-2 4,-4-1-2,7 0 0,-7 0 1,8-1 2,-8 1-4,7-7 2,-3 1 1,0 0-1,1-1 2,-2-3-5,-1 0 1,2 0 2,-1-2-1,-3 0-2,2 0 3,-2 3-4,2-5-1,-2 2 0,-2 3 1,0-1 0,2 3 1,0 0-1,0 0 0,0 3 0,-2 0-2,1 0 1,1 4-1,0-4 0,0 4-2,0 0-2,0 0 3,0 0 1,0 0 0,0 0-2,0 0 1,3 16 0,-3-11 1,5 2-2,-1 2 2,-3-3-2,8 3 5,-4 1-4,1-1 2,-1 0 2,3-3-4,-2 4 3,2-5 0,-3 1-1,0-1 0,3 0 0,-3-2 2,2-1 1,-1 1-2,-1-1 0,0-2 2,-5 0 5,0 0-2,13-5 1,-8 3-1,-1-1 1,-3-3 2,6 0 2,-5-1-1,3-3 1,-2-2 0,-1 2 3,0-2 0,-1-4-2,-1 1-1,0-2-1,-1 0 1,-2 0-1,-1-2-2,-1 1 0,-1-1 1,2 3-3,-4-1-3,0 0 6,2 1-3,1 5-2,-3 1-1,3 0-2,0 2 3,0 2-4,0 1 5,1-1-3,2 1-1,0 0 1,-3 2-2,5-1 2,-4 2-2,4 2-3,-2-4-3,2 4 1,-3-5-4,3 5 3,0 0 0,0 0 1,0 0 2,-2 15-2,2-10-1,-3 5 5,6 2-6,-2-1 3,3 4 0,0 1 1,-1 0 1,3-2 0,0 6-3,1-3 6,1 2-2,1 5 2,-1-5 5,3 4-5,-3-5-1,1-1 2,0 0-1,-1-2 1,1 1 1,-2-1 0,1 0 2,1-5-5,-3-1 1,-1-2 1,4 1 1,-2 0 1,-1-6 2,1 2 3,-1-1 4,0-1 0,1-2 2,0 0 0,1-2 1,0-1-3,-1-1 0,2-1-3,0-3-2,0-2 7,-3-1-7,2 1-2,2-7 1,-6 1 0,1-4-3,2-7 2,-5 8-2,-2-6 0,0 4-2,0-2 7,-2-5-8,-5 4 3,3 3-4,-1 1 4,0 3-3,0-1 3,0 1-5,1 1 1,0 5 3,-1 0-1,0-1-2,-1 2-1,3 1-2,-1 1-9,-1-1-4,0 4 3,1-2-3,-1 2 0,3-2 1,-2 2 2,1 1 0,-2 0 3,4 2-1,1 2 9,-4-6-8,4 6 1,-1-2 1,-2-2 0,3 4 4,0 0-2,-6-4-1,6 4 2,0 0 1,0 0-1,0 0-1,0 0 2,0 0-3,-5 9 3,5-4 1,2 2 2,0-2-1,3 5 3,-3 1 5,2-1 3,0 5-1,2 2 4,2-1 1,2-1 2,-5 4 2,4-2 5,0-1-4,1 1 2,-2-1-2,1 2-1,1 0 4,-1 1 2,-1-1 7,3-3 0,2 4 3,-4-3-7,4-1 1,-4-1-3,2 1 0,-2-1 0,0 1 0,0-6-5,3 4-2,-6-6 0,2 3 0,1-4-6,-1 1 3,0-2-2,-3-2-1,3 2 2,-3 0-3,4-3 2,-4 1-2,0-3-1,1 0-2,-6 0 3,12 0-2,-4-1 1,-2-1-1,-2-2-3,5 1 6,-4-4-3,0 5-2,-1-6 3,3 1-3,-2 0 0,0-3-3,-2 0 0,3 1 3,-3 1-2,-1-1-2,3 0 4,-2 1-2,0-1-3,-3-2-2,4 2 4,0-1-2,-3 0 0,-1 1 2,1 2-1,1-1 1,-1 1-3,-1-2 2,0 1 2,0 3-4,-1-2 1,1 0-2,0 2 3,-2 2 2,2-4-4,-1 2 5,1 1-4,-1 0-4,1 4 7,-3-6 0,2 3-5,1 3 1,-1-6-1,1 6-2,-3-4 4,3 4-1,0 0-1,0 0 1,0 0-2,0 0-1,0 0-2,0 0 4,0 0-4,0 0 4,-2 14-3,2-7 2,0 2 0,0 0-1,5 1 5,-3 2-1,5 2 2,-3-1 2,1-2-3,0 2 3,4 1-5,-4-3 2,3 2-1,-1-3 2,-3 1 4,6-2-4,-3 0 1,0-1-1,2-1-1,-4 2 0,3-3 1,-3 1-1,0-3 5,-1-2-7,1 1-5,0-1-9,0 2-5,-1-3-8,0 1-13,-4-2-13,8 1-6,-8-1-14,11-3-14,-11 3-8,8-5-21,-7 1-17,3 1-11,-1-2-16,-2-2-6,0 1-159,-2-2-354,0 1 157</inkml:trace>
  <inkml:trace contextRef="#ctx0" brushRef="#br0" timeOffset="3881.881">18714 10254 19,'0'0'155,"0"0"-9,0 0-10,0 0-15,0 0-9,18 6-10,-6-6-5,-3 0-11,2 0-11,2-2-8,-1 0 0,2 2-9,-1 0-7,0-2-2,2 1-7,-1-1-2,-2 2-13,-1-2-12,1 2-17,-1-1-9,0-1-13,-2 2-16,-3-2-17,2-1-4,1 3-10,-4-2-9,3-2-15,-4 1-76,2-1-185,2 0 82</inkml:trace>
  <inkml:trace contextRef="#ctx0" brushRef="#br0" timeOffset="4105.9269">19026 10166 70,'0'0'108,"6"-2"-8,-6 2 5,0 0-4,8-3-8,-8 3-3,7-1-9,-3 0 3,-4 1 5,5-3 3,-5 3 0,5-2 1,-1-1-5,-1 1 4,-3 2 5,3-5 2,0 1-7,-3 4-7,1-5-2,-1 1-7,0 0-4,-1 0-9,1 4-11,-3-5-4,2 2-10,1 3-17,-3-5-12,3 5-18,-5-2-13,5 2-17,0 0-13,0 0-13,-9 4-26,9 1-22,0-5-26,3 8-142,-3-3-304,2 0 135</inkml:trace>
  <inkml:trace contextRef="#ctx0" brushRef="#br0" timeOffset="5622.3682">19412 10353 101,'0'0'135,"-4"-4"-6,4 4-17,-2-6-11,-1 1-6,3 0-8,-1-2 10,-2 2-7,0-2-12,0-2 0,2 0-13,-6-2-2,5-2-13,-2 1-5,-5-3-1,0-2-2,0 0-4,0 3-8,-1-2-2,2 1-4,-1-1-2,-2 1-1,2 2-2,4 6-3,-2-5-5,1 3 9,-2 2-10,2 1 2,2-1-3,0 5 5,0-1-7,2-1 6,-3 1 1,5 3 0,-4-5-4,4 5-2,-6-2 2,6 2-5,-2 0 1,2 0 7,0 0 0,0 0 8,2 14 2,0-6 6,1 4 10,1 5 8,3-1-4,1 9 0,1 0 11,1 3 1,-2 0-4,3 0-2,1 3-1,0 0-4,1 0-2,1 3 0,-1-2 1,1 4-5,4 7-6,-5-10-2,5 14-2,-3-14-4,0 11-3,-2-14 3,-1-1-4,-1-4-2,1 1-5,-5-9 1,0-2-3,2 2 1,-4-5-1,1-5 0,1 3 0,-5-5-4,1 0 3,0-1 10,1 1 2,-4-2 8,0-3 5,4 2-2,-4-2-5,0 0-3,0 0-2,0-15-3,-2 3-2,0 0-2,0 0 0,-5-4-5,2-2 0,-4 1 1,-1-6-1,3 3-4,0 2 1,-1-5-5,1 6 4,-2 0 1,1-2-7,3 0 2,-2 1 3,-1 1-3,4-2 0,-3 2 0,4 2-4,-1-1-1,4-1 1,-3 2 1,3 3 0,0-3 1,0 1-1,3 4 1,-2 0 1,0-2-5,2 3 3,-1 1-1,2-1-1,-1 3-1,1 1 0,1 1 1,0-1 0,1 1 1,1 0-2,0 3 0,4 1 3,1 1-5,0 0 2,-1 2-1,-2 0 3,1 1 3,-1 1-2,-3-3 0,0 3 3,-2 0-1,3 1-1,-3 1 1,1 2 0,-2 0 0,-3 1 2,0 0-2,-3 0 0,3 1 3,-5-1-3,1 0-3,3-2 6,-5 0-8,3 1-2,-3-3 1,5 0-1,-1 0-1,-2-2-2,4-1-1,-1 2 4,-3-2 0,4-3 1,0 6-2,0-6 1,-2 3 2,2-3-2,0 0-1,0 0 3,0 0-1,0 0 0,-5-9-1,5 9 1,5-11 2,-3 7-2,0-2 2,0-2 2,1-2 0,2-2 1,1-3 4,3-1 3,-4-1 1,0-1 4,4-6-1,-1 4-1,2-3-1,-5-4 1,2 8-4,-3 0-1,-2-1-1,3 0-3,-2 2-6,-3 0 2,1 2-5,-1-1-1,-1 4-1,-7-3-2,4 1 0,-2-1-3,-2 1-6,4 0 0,-3-2 0,0 7 1,1 1-2,-2-6-3,-1 6 4,4 0 3,-1 1 0,3 3 0,-2 0 4,1 1 3,0 1 0,4 3-2,-6-7 4,6 7-1,-2-2-1,2 2 3,0 0-1,0 0 0,0 0-1,-7 10 2,6-6 3,0 1-2,3 2 4,1 0 3,-1 3 3,2 2 3,4 5 3,-2 0 6,2-1 0,7 8 3,-6-1 4,0 1 0,0 2 1,1 0-1,2-1 1,-3 2-4,2 1 4,2-3-2,0-1 1,-6-7-1,4 7-2,-3-4 2,1-6-4,0 1 1,1-1-2,-3-4-3,1-1-1,-1 0 1,1-2-5,2 0 1,-1 0 0,-4-2 1,4-1-3,-5-1 2,5-3-2,-4 1 3,-5-1-3,14-1 1,-9-3-2,2-1 0,-1-3 1,3-1 1,0-6-7,-1 1-2,-3 1-8,1-2-3,0-4-9,-2 2 0,0-2-5,-1 0 2,-3-1-7,0 3 1,0-1 3,0 0 2,0 4 1,-3 2 2,1 1 5,-1 1 0,1 1 4,0 2-2,-1 0 3,0 3 2,1-1-1,0-1 3,1 4 1,0-2-4,-1 0 0,2 4-1,0 0 4,0 0-1,0 0 5,0 0 7,-6 16 3,6-7-4,1 1 2,-1 1-1,4 1 0,-1 1 1,-1-3-1,0 2-1,5 0 2,-4 0-5,2 0 3,0-2 1,1 0-9,-2-1-14,4-1-8,-3 1-10,1-1-10,-1-2-13,0-2-25,1 0-24,0 0-13,0-1-30,1-1-19,-1 1-43,-1-2-112,0 0-353,-5-1 156</inkml:trace>
  <inkml:trace contextRef="#ctx0" brushRef="#br0" timeOffset="6496.7006">20350 10476 31,'0'0'235,"-4"-7"-23,4 7-10,0-8-15,2 3-19,0-1-12,-2 0-10,5-5-16,-2 0-9,-1 1-14,4-2-9,-3 3-9,2-1-13,0 1-10,-1-3-12,1 0-10,-3 3-10,4-4-1,-3 4-7,0-1-6,-3 0-7,-1 0-3,-1 0 1,-1 1-1,1 1-5,-2 4 3,1-1-3,-1 0 1,0 2-4,1 0 1,-4 2-2,2-1 3,0 1-6,5 1-9,0 0-6,-14 5-2,9-2 3,0 1-2,1-1 5,1 2-3,1-3 0,1 1 0,1-3 4,3 7 4,1-3-2,1-1 0,4 0 2,2 1 1,0-1 0,1 0 3,6 2 2,-1-1 1,1-2 3,-1 1-3,-1 1 4,2 0 0,-4-3 0,2 2 4,-5-1 0,2 0 2,-1 3 3,-1-4-8,-3 1 4,-2 0-1,-1 0 4,1 2 1,-2 0 4,0-2 0,-3 3 0,-1 3 3,-1-1-1,-2-1-1,-2 2-2,-1 1 3,-1-1 4,-1 1-1,-1 1 0,0-5-6,-1 3-1,2-2 3,-1 2-7,-1-1 3,5-4-4,-2-3 2,5 3 2,-4 1-8,4-3 1,2-1-5,0 0-6,0 0-7,-9-5-2,9 1-2,-1-2 1,2-1-4,3-4-4,-3 1-5,3-2-1,5-3-3,-1-1-8,2-2-8,-2 0-1,-1-1-4,1 2-12,2-8 4,-2 7-7,-3-7-3,4 2 3,-3 6-2,1-1 9,-4-3-2,1 3 9,-3 3 18,1 4 2,-1-6 9,-1 5 7,1 1 14,-2 1 6,1-1 13,-1 5 16,1 0 11,-2 1 10,1 0 3,0 1 8,1 4-5,0-4-4,1 0-6,-1 4-1,0 0-8,0 0 1,0 0 7,0 0 13,0 0 7,9 11 4,-4-2 13,1 4 1,2 3-2,0 0 4,1 1-2,1 1-9,3 4 1,0 0-4,-3-4-3,0 3-8,-1-3-5,3 1-7,-6-2-5,3 0-4,4 0-4,-4-2-3,0-1-2,1 1-6,-4-5-2,1-2 0,-2 3-8,0-4-4,0 3-14,0-6-8,-2-1-12,-2 2-15,2 0-15,-1-3-16,1 0-12,-3-2-10,0 0-24,0 0-23,0 0-37,0 0-34,0 0-192,-7-14-432,2 9 191</inkml:trace>
  <inkml:trace contextRef="#ctx0" brushRef="#br0" timeOffset="8006.9992">20667 10294 157,'0'0'166,"0"0"-11,0 0-6,0 0-9,11-9-9,-4 7-15,3-2-9,0 0-12,3 0-13,5 0-15,-5-1-11,5 1-14,-2 0-5,1-2-12,-2-1-10,4 2-7,-2 0-7,2-2-5,-5 2-3,4-2 4,-5 2-6,2-2-3,-3 2 4,2 0 0,-4 0 3,0-2-1,-2 5 10,0-1 11,-2 1-1,-2-2 5,0 1 2,1 0 4,-1 1 0,-2-1 0,-2 3 6,5-1 6,-5 1-2,4-3-2,-4 3-4,0 0-5,0 0-3,0 0-8,-2-5-5,2 5 1,0 0-4,-8-5 2,3 5-2,5 0-1,-9-2 1,9 2 0,-8 4 1,3-4-3,-1 3 4,-2 1 10,3 0-2,-3 1 2,-1 1 2,5 0 1,-3 0 4,-1 4-4,3-1 1,1 0 1,0-1 4,0 2-4,4-1-4,0 1 4,0-2-3,3 2 1,-2-3-5,2-2-2,-2 3 3,3-4-5,-1 0 0,-1 0-1,3 0 1,-2-2-2,-3-2 5,11 1-7,-6 0 1,-5-1-4,11-4 1,-5 3-1,2-2-7,-3-1-4,-1 0 3,2-2-7,-2 0-4,2 1 3,-1-3-4,-1-3 2,1 3-1,-2 2-1,-1-1 2,0 1 6,0 1-4,-1 2 1,2-1 5,-2 0 1,-1 4 0,0-7-4,0 7 6,0 0 1,0 0-2,0 0 4,0 0 6,0 0-2,5 12-3,-5-7-1,2 1 4,0-1-2,3 0 0,-3 0 2,2 1-2,-1-3-2,0 2 3,4 0-3,-1-3 3,-3 0 1,1-1-2,-4-1 4,9 0-3,-9 0-1,12-5 1,-6 0-2,-2 0 6,2 0-6,6-4-5,-6 1 2,-1-2 1,2-5-4,-1 0 0,-1-2-2,-2 0-3,1-2-7,-2-1-7,1 0-9,-2 1-6,-1-8 1,-4 3-9,4-3 4,-2 8-2,-5 0 0,5 0 3,-3 1-1,1 2 3,-3-1-7,2 7 0,-1-5 0,-2 4 2,3 3 1,0-2-2,1 1 10,0 4 10,-1 0 5,2 0 2,1 1 3,-1 1 11,2 0-2,-3 0 7,4 3-6,0 0 9,-4-4 6,4 4 7,0 0 2,0 0 11,-1 10 4,2-3 2,2 0 0,-2 3 1,3 4 10,0-2 4,2 2-1,-2 3 2,1 3-3,4 2 2,-2-3 8,0 0 0,-3-1-1,9 6-8,-3-7 0,-1 0 0,-2 1 1,8 2-7,-6-5-3,1 2-5,-1-4-3,5 1 0,-4-2-3,0-2-4,-2-1 0,3-1-2,-4-1-5,3 0 0,-1-2 1,0 1-4,0 0-1,-2-4-1,0 1-1,-2-2-1,4 2-1,-1-2-2,-3 0 2,0-1-2,3 0-2,-8 0-3,13-5-10,-7 4-6,-1-4-10,2 0-5,-1 0 0,1-1-8,0-1-6,-2-1 2,-1 1-2,0 0 5,1-2-4,-3 1 3,1-2 5,-1 0-4,-2 2 3,0-4 3,-2 2 0,1-1 3,-1 0 5,-2 0 2,2-2 3,-3 2 2,1 1-4,-1-2 3,2 3 2,-1 4 0,2-2 5,-2 2-1,3 2-6,1 3-4,-4-8 2,4 8-5,-9-2 3,9 2 2,0 0-4,0 0 5,-10 6 2,10-6 3,-8 6 2,8-1 5,-2 0 3,0 3 9,2-2 7,0 2 6,4-1 0,-1 2 7,-1 1-3,1 2 9,5 0-4,-2-3-1,0 2 3,-2 0-3,5-1 4,-2 1-3,-1-2 3,1-1-3,0 1-2,2-2-4,-3 0-2,0-2 2,2 0 5,-3-2 0,1 1-2,1-4 1,0 3 0,-2-2-2,-5-1-1,11-1 4,-3 1-9,-2-5 2,2 1-1,-2-2-4,2-1-1,1-1 0,-3-1-4,2-4 1,0-1 0,-1 2-1,0-4-2,-2 1-2,4-1 5,-3-1-5,-1 2 0,-1-2-2,-1 2-4,-2-1-3,-1-1-1,0 6-10,-1 0 0,-1 0-3,0 0-3,-1 3 3,1 3 3,-3-3-3,1 4 0,-1-1 4,0 3-2,-2 0 2,2-3 1,-4 3 0,5 2 2,4 0 1,-14-1-4,14 1 4,-10 3 2,6-1-2,0 1 1,1-2 4,3-1-3,-3 7-4,0-3 3,3-4 4,3 10 2,-2-6 6,3 3-3,1-2 4,4 3 3,-3-1-1,6-2-4,-4 5 3,2-3-4,-1 0 0,0 1 1,2 1 1,-3-4-3,1 3 3,2-2 0,-2-1 4,-1 0 0,5 0 4,-6-2-4,2 2 0,-1-1-2,0 1 0,-3-3 0,1 1 1,1 0-1,-3 1-3,-1-3 1,2 2 2,-3-1-1,-2-2-2,7 6-1,-7-5 2,0-1 1,4 4-3,-4-2 2,0-2-1,-5 9-1,1-6 1,0 2 0,-4 0 1,1 2-4,-1-2-13,1 0-11,-5 2-11,3 0-13,-1-1-24,-1-1-25,0 0-30,2-3-27,-1 3-157,-1-3-337,-1 0 150</inkml:trace>
  <inkml:trace contextRef="#ctx0" brushRef="#br0" timeOffset="8308.0255">21075 9936 91,'7'-7'202,"3"0"-17,7 0-10,-3-1-14,4-1-16,1 0-12,-2-2-17,8 1-7,-9 1-17,-1 0-23,-2 3-24,0 1-17,-2 1-19,-2 1-18,1 1-25,-6-1-24,1-1-36,0 3-134,-5 1-246,4-1 108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1-27T08:09:17.26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13392 11871 125,'0'0'179,"0"0"-23,0 0-8,0 0-16,-5 3-22,5-3-6,0 0-6,0 0-7,0 0-8,0 0-4,0 0-7,0 0-8,0 0-2,0 0-6,0 0-4,8 12-6,-8-12 4,1 8-8,-1-8 0,1 13 1,1-5-4,-1 2-1,0-5-6,-1 4-2,0 0 3,0 1-15,0-2 12,-1 4-7,1 0 7,-1-3 0,-1 2-5,2 1 2,-1 0-6,-1 0 1,0 0 0,0 2 4,0-1 3,0-3 1,2 2 2,-1-1 4,-1 0-3,0 1-2,-2 0-1,0 3 0,-2-3 1,3 0-4,-1 4-3,-2 2-3,2-3-2,0 4-3,-2-4 1,1 1-1,0-1-4,-2 1-1,3 1 0,-2 1 1,-3 0-5,1 0 3,1-1-5,-6 5 2,4-4-1,-1-1-3,-2 1-1,-1 4 0,3-6 3,-5 6-1,3-5-5,-4 3 4,-1-1-2,-1 2 4,3-1-4,-4-2 2,6-2 1,-5 2 3,-4 0 0,4 0-1,-1-1 3,4-3 7,-6 3-1,1 0-7,2-7 7,-5 8-3,0-1 0,-1-1 1,2 0 5,2-6-1,-6 5-5,2-1 2,-2 3 3,3-2 8,-1 0-8,-1 0 3,-1 0-4,4-3 1,-2 0-3,4-3-3,-6 3-1,4 2 4,2-6-1,0 1-3,-6 0 0,0 0 1,-1 0-4,2 3 1,-1-1-1,-2 0-1,1-2 5,-2 0 1,2 1-6,-4 0 7,3-1-1,1-1-1,-1-2-1,0 1 4,0-2-4,6-2 5,-3 0-9,3 1 3,-6-2-3,1 3 0,5-3 0,-6 3-1,1-3-3,6 1 4,-1-2 0,-7 0 2,7 0-2,-6-2-2,-3 0 4,2 0-2,2-3-1,0 3 9,-3-2-2,2 0 2,7-1 4,-6 0-2,0-1 1,0-2 1,5 1 0,-4-2-2,-1-1 1,0-1-2,0 0-1,4 0 0,-2-1-3,-2 0 0,0-2 0,2 1 3,0 1-8,-2 4 1,7-3 4,-6-3-5,2 2 5,-2-4-6,3 1 3,-5-3-2,1 2 2,2 0-1,1 0 3,-2-3 0,4 0-1,-3 2 2,0 1-1,1-6-1,1 2 1,-2 0 3,2 0-3,0 0-2,-2-2-1,1 0-2,1 0 2,2 0 0,-3 0 5,0-1-8,1 2-3,-4-4 5,3 3-6,-1-4 1,-1 4 4,1-3-3,-3-1 0,0 0 1,-6-10 1,-2 1-5,9 9 4,-2 4-5,-5-13 6,10 9 4,-13-6-7,13 5-1,1 1 2,-3 0-1,1 2-2,-2-1 2,2-1-1,0 5 0,0-4 1,1 2 1,1-1 7,-2 0-7,2 1-2,2-3-4,-4 0 3,5 0 0,-5-3 3,5 0-3,-11-9 1,13 10 4,-2-1-6,1 1 0,-1 2-2,3-3 2,-2 2 4,4 3-3,-1-3-1,0 4-2,0-1 0,3 2 4,-1-1 8,1-2-13,3 6 2,-7-4 1,6 1 2,-1 3-1,-1-5 0,-1 0-2,-1-1 1,1-2-3,-1 2 2,-2-4-1,2 3 5,3 0-3,-3-3-7,1 2 0,-3-1 6,3 2-3,-1 0-3,2 1 2,-1 0 5,1 1-2,3-1-7,-3 1 7,4 6-3,-1-1 4,0-3-4,-3-2 1,3 5 5,-1 2-3,4-2 6,-4-4-7,2-1 4,2 6 4,1 0-10,-2-2 3,0 2-2,1 0 0,3 0 2,-4 1 2,2-1-1,1 0-2,1-1-2,0 3-11,-1-1-3,-2 0 7,3 2-1,1-1 5,-1 2-6,0 1 1,1 1 2,1-2 4,-2 1-2,2-3 1,-4 3 0,2-1 4,2 2 1,-2-2-3,1-4 0,-1 2 1,0 0-1,1-1 6,1 4-6,-3 0 1,3 0-2,0 1 3,0-2 0,1 0 2,-1 2 0,0 0 1,0 0-3,0-1 3,0 2 0,0 0-3,1 1 4,-1 0-3,0 0-8,0 0 7,-1 3-1,3 6 3,-3-14-4,3 7 1,0 7-2,-2-17 3,0 11-1,2 6 8,0-13-5,0 7-1,-2-4-3,2 10 10,0-19-9,0 10-1,2 0-4,-2-2 2,0 1-1,0 0 3,0 0 1,-2-1 1,4 2-1,-4 0 3,2 0-2,-2 1-1,2-2-2,0 10 0,0-16 8,-2 7-5,2 1-1,0 8 10,2-17-8,-2 8 0,0-1-4,0 2 6,0 8-4,0-15 3,0 8 9,0 7-11,-2-14 3,2 14-1,0-12 1,0 12 1,-2-11 1,2 11-2,-1-8 2,1 8 1,0-9-2,0 9 2,1-11 0,-1 11-3,-1-10-2,1 10 2,1-11 0,-1 11 3,0-11-2,2 5-1,-2 6 1,0-9 3,0 9-4,2-10 0,-2 10 1,0-8 5,0 8-4,0-8 0,0 8 4,0 0 0,0 0-5,0-12 9,0 12-10,0 0 4,0-8-5,0 8 4,0 0-1,0-10 0,0 10 0,0 0 0,-4-9-1,4 9 5,0-9-4,0 9 2,0 0-1,0-11-2,0 11 3,0 0-2,0 0-4,-1-8 3,1 8 4,0 0-1,0 0-1,0 0 0,0 0 0,0 0-2,-2-7 1,2 7 0,0 0-1,0 0 4,0 0-3,0 0 4,0 0-3,0 0 3,0 0-4,0 0 4,0 0-3,0 0-2,0 0 0,0 0 5,0 0-5,0 0 2,0 0 0,0 0-4,0 0 0,0 0-2,0 0-4,-18 5 1,18-5 1,-7 6-1,3-2-4,4-4-5,-11 11-5,4-4 8,-2 2 3,2-1-1,-1 2-3,-2-1 3,1 5-1,1-5 10,-1 4-10,-1-3 4,-1 3-3,0-1 3,0 2 0,4-4-1,-6 4 3,4 1 4,-2-3-3,0 2 3,6-3-3,-2 1 3,1-1 1,1 0-1,-3-2 3,4 3-2,0-7-1,-1 3 1,3-2 1,0 0 1,2-6-2,-2 8 5,2-8-4,0 0 3,-4 5-5,4-5 3,0 0 2,0 0 1,0 0-4,0 0 4,0 0 1,-2 6-4,2-6 2,0 0-2,0 0-1,0 0 2,0 0-2,0 0-1,10-21 6,-10 21-3,5-13-1,-1 4 2,0 1-2,1-1 7,2-1-6,0 1 3,1-6-5,-2 5 1,3-4-1,1 0 2,-1 0 0,-2 1-3,0 1 2,-1 2 0,1 1-2,0-3 0,0 2 1,-2 1 3,1-1-4,0 1 0,-3 3 1,3-3 3,-3 3-5,-3 6 3,5-8 2,-1 4-1,-4 4 0,4-7 1,-4 7 1,5-7 0,-5 7-2,0-6 0,0 6-4,0 0 2,0 0 1,2-10-2,-2 10 1,0 0 0,0 0 3,2-8-2,-2 8 1,0 0-2,0 0 0,0 0-3,0 0 5,0 0-5,0 0-2,0 0 6,2-6-6,-2 6-2,0 0 3,0 0 3,0 0-3,0 0 0,0 0 1,0 0-1,16 12-5,-16-12 2,3 5 4,3-2-1,-2 1 2,-4-4-3,12 6 1,-9-2 3,3-2-2,1 1-1,-7-3 6,10 5-3,-4-1 3,-2-2-1,-4-2-1,9 5-2,-5-1 0,-4-4 2,10 4-1,-4-1 2,-6-3 0,7 7 1,-1-3 0,-6-4-2,5 7-2,-1-5 4,-4-2 1,5 6-1,-5-6-2,5 6 2,-5-6-2,2 8 4,-2-8-2,2 5 2,-2-5-3,0 0 3,2 9-4,-2-9 6,0 0-4,0 8 2,0-8-1,0 0 1,0 0-2,0 0 0,0 0-2,0 0 0,-2 10 1,2-10 3,-2 6-2,2-6 1,-9 7-1,4-1 2,1-1 0,-5-1 0,2 3 0,-5-1-2,2 1 0,-3 1 1,-4 3 0,4-3 2,-3 2-1,1-2 0,-1 1-3,-1-2 2,2 1 0,2-2 2,-1 0-4,3 0 5,-4-2-2,5 2 0,0-3 2,-1 2-4,5-3-4,6-2 10,-8 2-5,8-2-5,-9 4 2,9-4 1,-5 3-10,5-3-15,0 0-19,0 0-16,0 0-6,0 0-15,0 0-20,0 0-7,0 0-22,14 11-27,-12-7-166,-2-4-351,12 4 155</inkml:trace>
  <inkml:trace contextRef="#ctx0" brushRef="#br0" timeOffset="1092.5558">11875 13596 13,'0'0'231,"-11"-1"-16,11 1-16,-13 2-16,13-2-14,-9 1-11,9-1-12,-8 2-13,8-2-12,0 0-6,-7 5-5,7-5 0,0 0 0,0 10-6,0-10-6,6 17-6,-5-6-3,2 1 0,2 4-3,-1-1 2,0 1-8,-2 2 0,2 1 1,1 8-9,1-1-1,-2-2-9,0 1-5,-3-6-4,1 2-4,2-4-1,-2 1-4,-2 0 0,3-1-5,-5-6-8,4 2-2,-1-4 3,-1 2-5,2-2-3,-2-3-4,0-6-1,2 10-3,-2-10 1,0 9-4,0-9 5,0 8-4,0-8-3,0 0-12,2 9-8,-2-9-13,0 0-17,0 0-23,0 0-27,0 0-35,0 0-35,0 0-37,0 0-37,0 0-230,0 0-501,-23-20 221</inkml:trace>
  <inkml:trace contextRef="#ctx0" brushRef="#br0" timeOffset="21977.5825">13434 11775 5,'0'0'90,"0"0"-5,0 0-16,0 0 2,0 0-12,-12-18 6,12 18-7,0 0-6,0 0-3,0 0 0,0 0-6,0 0 2,0 0 0,-6-6-8,6 6-1,0 0 7,0 0-3,-2-8-2,2 8 2,0 0-10,0 0 5,0 0-6,0 0-4,-3-7 6,3 7-5,0 0 1,0 0-11,0-9 4,0 9-14,0 0 11,-4-9-3,4 9 5,0 0-4,-2-6 11,2 6-6,0 0 10,0 0-4,0 0 2,0 0-2,0 0 5,0 0-3,0 0-2,0 0-10,0 0-5,0 0 9,0 0-5,0 0-3,0 0 2,0 0-5,0 0 4,0 0-12,0 0 11,6 31-6,-3-12 4,1 11 5,-2 1-4,0 1-1,-1 2 0,-1 13 1,0 2-15,-1-13-17,-3 11-12,4 1-28,-2 0-24,-3 0-47,-5 0-107,4-14-258,-3 12 114</inkml:trace>
  <inkml:trace contextRef="#ctx0" brushRef="#br0" timeOffset="29231.9828">13620 11419 52,'0'0'92,"5"-2"2,-5 2-5,0 0-22,0 0-5,0 0-13,0 0 18,0 0-15,0 0 2,0 0-1,11 0 2,-11 0-5,0 0 10,8 7 4,-2-2-2,1 1 0,-1 0 0,1 3-6,3 3 3,0 3-3,0 1 4,2-2-11,0 3 2,0-3-2,7 4-9,0 4 0,-2 0 2,2 1-4,0 2 0,0-2-3,0 0-6,-2 1-4,2 4 0,-2-2-3,2 3 2,-2 0-2,-1 0-3,0-1-4,-2 0-1,-1 0 4,-2 1 0,3-3-5,-2 3-4,-3-1 5,0 0-5,-2 1 0,2 1-2,-4 1 1,0 3 5,-1-1-5,1 1 1,-1-2 1,0 3-1,-3 0-2,-1 0 1,0 0-4,0 1 2,-5-3 0,2 3-2,3-2 2,-3-2-2,0 2-1,-1-3-3,2 1-1,-3-2-2,2 0 7,-1-1-1,1 1-1,-3-1-1,3 1-4,-3-3 3,3 6 0,-3-7 3,-1 4-3,0-1 0,1-2-4,-3 1 4,-1 1-1,1-3-2,-1-1-10,-2 1 11,1-1-4,-1 0-2,1-1-1,-2 0 6,0 3-11,0-4-7,0 2 11,0-1-3,-2 0-6,-1 0 4,0-3-2,-1 4-2,0-4-5,-3 1 5,0-1 5,2 1 4,-3-3-5,-1 2 4,1 0-1,-1-3 1,0 1 9,-1 0 2,0 3-1,-3 0 0,-1-1-5,3-2 1,-2 1 6,2 0-3,-3 0 3,-2 1-2,4-1 1,-4 0-6,3-1-1,-1 1 7,0-2-8,-2 3-6,-2-1-4,4 0 8,-4-2-3,-12 7 2,11-6 0,0 1 4,-1-1-6,-10 8 8,1-2 2,9-7 7,-9 5-4,9-6 6,1 2-3,0-2 5,-3 1 0,0-2 2,-1 0-4,-9 4 1,12-3 5,-1-2-4,-1 1 1,3-1-5,-14 4 7,11-1 2,2-4-5,-2 0 4,0-3-9,-11 7 7,10-7-1,-1 0 2,-10 7-6,11-7 10,0-4-9,1 2 4,-3-1-3,3 3 3,-3-2 6,0-2 2,-13 3-1,14-4-4,0-3 5,1 3-4,-2-7-2,2 2 2,0 2-6,0-2-2,0 1 0,0-1-1,-3 0-1,1 0-3,-1 0 0,0-3 2,2 2 1,0 1 2,0-3 0,-2 1-1,0-3 6,0-4 4,0 5 2,3-2 0,0-2-2,0-2 1,6-1 2,-5-4 0,1 4-3,4-8-3,0 4-1,0-4 0,2 3 0,-1-2-1,3 1 2,-1-3-3,-1 2-3,-2-1 2,3 1 0,-1-1 0,-3 2 1,2-2 2,-2 3-1,1-3 3,-1 0 1,2 2 0,1-3 3,-1 0-3,0 1-2,2-2 1,-4 1 0,3-1 0,0-3 4,-4-1 4,-4-6-2,-2-2 0,0 2-6,9 6 0,0-2 0,-7-4-2,-5-3 1,-1 2-3,2 2-1,-4 2 1,13 9-2,-1-1 3,-1-2-1,1 5 1,1-4 1,-3 2-1,-1 2 2,3 0-3,3-1 0,-3 0-4,-1 0-2,-1-2 3,-13-4 1,15 7 1,-1-4-4,1 1 4,1-1 1,1-2-3,-10-7 5,2 0-6,4 6-1,-6-6 0,8 7 1,-3 4-2,-6-5 2,8 4 3,1 3 5,3-1 1,-2 1 3,1 2-2,1 2-1,0-1-3,2 0 1,-2-1-3,-1 2 0,-1 0 3,2 1-7,1-1 0,0 1-1,0 2 0,2-4 0,1-2 0,1 1 0,-1 0 1,2 1 1,5 2-3,-5-4-1,7 3 0,1-3 3,-7-1-5,6 3 3,2 2-3,1-1-2,1 1 0,-3-2 3,1 2-1,3 4 1,-2-1-1,1 1 0,1-2 0,1 2 3,0-2-3,-1 1-1,2 2 0,-3-1-7,2 0-2,-1-2 5,1 2-1,-3-4 1,-3 2 0,3-4 1,-2 4 1,-1-2 0,1 1-1,-2 0 1,-2-4-1,4 5 2,-9-7-2,5 6 4,1 1 1,-4-5-2,2 4-3,-2-3 0,4 2-2,-5-2 4,3-1 1,-5 1 2,5 3-2,-2-2 2,5 1-2,-1 0-1,5 1-1,-7 1 2,5-1 0,-4 0 0,2-1-1,-1 2 7,2 1-6,-1 0 1,4-3 0,-5 1-1,2 0-1,1 0 0,-2-1 0,0 2 2,3-3 1,-4 3-5,2-1 1,0-2 5,-1 0-5,0 3-2,-1 0 1,2-2-1,-3 2 0,1-1 2,3 2-3,-3-2 2,0 2 0,2-2-2,0 3 1,0 1-3,-2 0-10,0-2 4,0 3-1,1-1-1,-3 0 1,3 0 6,-2 1-1,0 0 1,2 1-1,-3-3 2,5 3-1,-4-1 4,6 3-1,-5-3 0,1 0 2,-1 0-1,5 2 1,-4-3 0,0-1-3,2 3 3,2 0-1,1 1 3,1-1 0,-2 0-1,-1 1 1,4-1 1,-2 1-1,2-1 2,0 0-2,-1 2 4,0 0-7,1-3 1,-1 3 4,2-3-1,-1 1 0,0 0 1,1 0-2,-1-2 0,0 3 0,1-3 2,1 1 0,1 0-2,-2-1 4,1 4-3,-1-4-4,2 2 2,-1-2 2,1 3 2,-2-3 2,1 1 0,0-1-4,-1 1 0,1 2 0,2-2-2,-3-1 1,1 1 2,2 0-3,-2-1-1,1 3 3,-1-2 0,0 0-4,1-1-1,-1-1 6,1 4-4,1-4 0,0 2 5,-1 1-1,4-1-2,-3 0-2,1 0 1,5 5 1,-8-7-2,4 3 3,4 4-7,-7-10 4,1 2-3,3 2-2,-1 2 4,2-4-3,2 8 2,-4-13-5,-2 4 2,3 4 0,0-5 5,2 3-1,1 7 0,-6-16-1,3 11 1,1-1-3,-1-2 4,3 8-3,-3-11 6,1 4-1,2 7-1,-4-10-3,3 3 2,1 7-4,-4-9 3,4 9 2,0-8 1,0 8-4,0 0 3,-1-8 2,1 8-3,0 0-2,0 0 0,0 0-2,-2-11-5,2 11 3,0 0-4,0 0 1,0 0 8,0 0-5,0 0 6,14 22-5,-10-11 2,0 0 2,1 3 0,-1 1 1,2 4 3,1-1-5,-1 6 1,1 0 0,0 0 5,-1-5-4,2 5 5,-3-5-1,2-2-2,-2 1 2,3-3 0,-5 3-6,3-2 4,-3-5 4,1 1-2,0 0 3,-1-3-5,-1 1 0,0-3-1,-1 0 4,-1-7-4,4 9 1,-3-4 0,-1-5 3,0 0-1,2 7 2,-2-7-2,0 0 2,0 0-2,0 0 1,0 0 2,0 0-5,0 0 5,0 0 0,-11-20-6,8 10 5,-2-1-4,0-1 0,1-4 1,-1 1 1,-4-1 0,3-1 1,-1 2 0,1-3-3,-1 0 1,0 1-1,1-1 3,-1 0-3,2 4 3,-3-2 1,3 4-3,2 2 2,-1-1-3,0 1 0,0 0 0,1 0 3,2 4-3,1 6-1,-2-15 2,-1 9-3,2-1 3,1 7-1,0-9 4,0 9-3,0 0-3,0-13-1,0 13 1,0 0 4,4-8 0,-4 8 0,0 0-3,7-5 3,-7 5-4,8-4-4,-8 4 6,9-2 2,-9 2 0,14 0 2,-5 0 0,1 0-3,-1 1 1,-9-1-3,18 0 4,-7 0-3,1 1 3,0 2-1,0-2-3,-1 0 1,2 1 5,-1 1-5,-3 1 2,2-1 1,0 2-3,-1 1 1,1-1 2,-2 2-3,0-2 4,-2 2-5,0-1 1,1 2-2,0 0 5,-2 0 1,2-1-2,-3 3-10,0-3 12,-2 3-2,0-2 1,0 2-2,-2 2 0,-2-2 3,1 2 0,-1 2 0,-2-3 1,-1 2-2,-1-1 1,0 0-1,0 2-3,-1-2 3,1-1-1,1 0-5,-3-1 0,3 0-19,0 1-13,1 0-19,-1-3-17,3 2-22,1 0-20,4-1-23,-1 0-26,-2 0-94,6-2-278,-1 0 123</inkml:trace>
  <inkml:trace contextRef="#ctx0" brushRef="#br0" timeOffset="30032.7752">9665 13995 48,'-11'-4'154,"1"2"-15,-1-1-15,0 0-4,0 2-7,-1-4-2,2 3-6,-2-1-9,3 0 6,-2 2-9,2 0-12,9 1-3,-14 1-11,14-1-1,-14 3-15,8-1-1,0 2-6,6-4-6,-9 8-5,4 1 1,0 1-5,1 0-4,1 2 4,-1 6-15,2-3 3,2 5 1,2-2-3,2 6-4,-3-5 2,4 0-3,-1 0-1,5 5 3,-3-5-6,1-3-1,3 2 0,1-3-1,2 3 4,1-4-2,-1 0-5,1-3-1,1-1 1,1-2-2,-1-1 2,-1-2 3,2-1-4,-3-3 2,0 0-4,0-1 6,-2-2-4,2-2 1,-5-3 0,4-2-1,-1-4 6,0-4 4,0-8 3,-2-3 2,-3-1 4,-2-3 8,0-1-3,-4-1 0,-2 2-3,0-2 1,-8 2-6,-1 0-1,-3 5 0,-3-3 4,-4 5-5,-4 2 3,-2 3-2,-4-1 0,3 4-5,-4 5 3,0 2 1,4 4 0,1 1-2,4 1-5,-4 6 0,5 1-2,4 1 3,2 2-3,0-2-7,4 2-11,1-1-18,1 2-23,4 1-19,0 0-18,3-1-24,1 1-15,2-1-59,0-7-95,3 13-307,1-8 137</inkml:trace>
  <inkml:trace contextRef="#ctx0" brushRef="#br0" timeOffset="42628.4309">12716 8215 76,'0'0'135,"0"0"-8,0 0-11,0 0-9,0 0-15,0 0-6,0 0-6,0 0-10,0 0-4,0 0-6,0 0-10,0 0-2,0 0-5,0 0-3,0 0 1,0 0 0,0 0-7,0 0 4,0 0-3,0 0-4,0 0 3,0 0-9,0 0 2,0 0-1,0 0-3,0 0-8,0 0 2,0 0-3,0 0-6,0 0 3,0 0-3,0 0 1,0 0-1,0 0-5,0 0-5,0 0 9,0 0-9,0 0 3,0 0 3,0 0-2,0 0-8,0 0-2,0 0-4,0 0-3,0 0-5,-9 9 4,9-9-13,0 0-5,-4 8-2,4-8 4,-2 7-8,2-7 8,0 0 5,1 11-2,-1-11-10,-1 7 15,1-7-1,0 0 2,-3 10 2,3-10 6,-2 6-2,2-6 0,0 0-8,0 0 13,-4 8 2,4-8 4,0 0-3,0 0 7,0 0 7,0 0 1,0 0-9,0 0 14,0 0-5,0 0 2,0 0-1,1 9 9,-1-9-1,0 0 12,0 0-3,0 0 3,0 0-1,0 0 6,0 0-7,0 0 15,0 0 0,0 0 2,0 0 3,0 0 2,0 0 7,0 0-6,0 0-3,0 0 14,0 0 1,0 0 2,0 0-3,0 0 7,0 0 0,0 0-2,0 0-4,0 0-4,0 0-5,0 0-2,0 0-7,0 0 0,-4-27-3,2 20-2,2 7-3,-4-8-1,4 8 8,-4-10-6,1 4 2,0 0-3,-5-2 2,0 0-2,1-2-3,-1 2 7,-1-1 1,-1 0-4,1-2-2,0 2-2,-5-2-5,1 0 1,-1 1 3,-1-1-9,-1-1 1,1 2-3,-2 1 2,2-1 3,0 1-6,-1 0 1,0 0-1,-1-2-3,-2 2 2,0 1-6,-6-4-8,0 1-3,-4 1 4,-2 2-5,0 0 1,-3-1-2,-1 3 1,0 0 0,0-2 5,-2 0-7,2 1 4,2 2 1,-1-3-5,0-1 3,-1 1 3,3-1-6,2 2 1,-2-2 3,3 2 0,2 0-4,-2-3 1,1-1 0,-2 1 3,2 2-4,0 0 1,1 0 5,7 3-2,-11-6 1,4 4-3,-2 1 1,-1 0-1,-1 2-2,2-2 6,8 3-4,-9-2 6,9 0-7,-6-2 3,5 6-2,-5-2 5,5 2-3,4-1-4,-3 0 0,0-1 8,3 2-6,1-3 9,-1 5-11,-2-2 0,3 1 7,0 0-7,-1 1 2,4-1 0,1 0 2,-5 3 1,-3-2-6,8 3 2,-6-3-1,0 2 1,-1 0 0,-1 0-1,0 2-3,0-1 6,1-2-2,-1 2 2,3 2-2,-3-1 2,2-1-4,-1 2 7,-3-2-5,-4 3 1,0 1-2,1 1-4,1-1 3,-2 1 1,0-3 0,8-1-1,0 1 0,-9 3-1,6-1-1,-5-1 3,0 3-3,0-1 0,1 1 8,0 2-4,-1-1-2,3 0 2,-3 2-1,7-6-2,-7 4 4,0 2-1,9-6 0,-2 1 5,2-1-6,2 1 1,-4 1 0,4-1 2,0 1-2,-2-1 1,1 3-1,1-3 8,0 2-7,0-1-4,1 1 0,1-3 6,-1 1-4,4 1-2,-1-2 2,3 1-2,-3-3 0,4 1-2,-3 2 3,0-2 3,4 2-2,0 0 1,-2-1 2,0 2-3,2-3 3,-2 3 1,1-3-2,0 3-1,-1 0-1,1 0 0,0 1 0,-1-1 2,1 1 2,-3 2-1,1-3-2,3-1 2,-3 1-1,2 1 1,2-1-1,-3-2 1,3 2 0,1-1 1,-2 1-4,2 2 4,-1-2-2,-1 2-4,1 0 6,-4 3 6,4-3-9,-1 0 4,1-2-3,0 1 1,0 0-4,-1-1 5,1 1-3,1 0 2,-2-1-3,0 1 2,3-2-1,-3 2 3,1-3-3,1 2 2,-2-1 1,3 2 6,-3-2-7,3 1-3,-1-2 2,-1 1 0,1 0 0,0-1 3,-1 3 1,-1-2-2,-1 1-1,2 0 2,-1 1-3,1-2 0,0 1 0,-2 0 1,2 0-4,-1-2 2,1-1-5,1-1 4,-1-2-3,6-3 3,-4 8-5,4-8-3,-6 4-3,6-4 2,0 0-5,-5 6 1,5-6-7,0 0-2,0 0-4,0 0-4,0 0-17,0 0-5,0 0-13,0 0-21,0 0-12,0 0-21,0 0-7,0 0-13,-2-25-26,2 25-157,0-12-352,0 12 156</inkml:trace>
  <inkml:trace contextRef="#ctx0" brushRef="#br0" timeOffset="43227.5279">9391 8316 83,'0'0'161,"-3"-8"-13,3 8-13,0 0-5,0 0-21,0 0-11,0 0-10,0 0-8,-6-4-8,6 4-5,0 0-11,0 0-4,0 0-3,-5 24-5,3-14-6,0-1-3,-2 3-6,1 5 0,2-5-8,-3 3 3,0 3-11,-1-1 7,1 2-5,-2-2 8,-2 5-7,2-5-1,3 2 2,-1-1-6,0 0-4,-3-1 9,0 0-8,5-4 0,-1 1 1,-1-4-5,4 0-2,-2-3 1,0 0 1,2 0-3,0-7-7,-2 12 14,2-12-4,0 8 1,0-8-3,2 10-4,-2-10 7,6 9 2,-2-4-4,4-2 7,-2 1-3,3-2-2,-2 1 0,5 2 0,-1-2 0,2-2 5,0 2-10,1-2-1,4 2 2,-1 1-3,-3 0 2,-1-2-1,1 2 1,-3-2-2,1 0 1,-1 1 0,0-2 2,-4 0-3,0 0-1,-7-1 3,13 0 5,-7 2 2,-6-2-5,0 0-5,10-2 3,-10 2 8,0 0-5,7-3 9,-7 3 4,0 0 5,4-5 3,-4 5 2,0 0-4,-4-15-2,1 7 17,-3-3-2,-2-5-6,0 3 2,-1-3 8,-4-1 1,4 0-3,-2-7 7,-3 0-3,3-2 0,-3-2 0,3 4 3,-2 0-2,3 0-1,1 6 0,-1-4-5,-1-2-2,7 7-2,-4 2-5,-1-2 2,5 6-1,-4-1-6,2 3-1,3-2-5,-3 3 1,2 1 0,2-1-6,2 8-15,-6-10-23,6 10-22,-2-8-23,2 8-21,0 0-27,0 0-17,14-4-26,-14 4-200,9 1-392,-9-1 174</inkml:trace>
  <inkml:trace contextRef="#ctx0" brushRef="#br0" timeOffset="43834.2004">11352 7135 90,'-2'-7'211,"2"7"-6,0 0-16,0 0-14,0 0-10,-7-3-19,7 3-10,0 0-8,0 0-16,0 0-7,0 0-10,0 0-10,0 0-9,0 0-8,0 0-7,-7 14 2,7-14 3,-3 13 0,2-2-5,0 1-8,-3 2 1,3 3-10,-3-1 0,1 0-4,0 1-3,3 2 0,-1 0-8,1-4 0,-1 4-3,0-3-4,1 1 4,1 0-5,-1 0-2,-1-1 0,1-1-2,0-1-4,-2-3 3,2 3-2,2-3-1,-2 0-3,0-2 3,0-3-5,1 3 0,0-1 0,0 2-1,-1-3-6,0 1 3,0 3-5,0-2-9,2 0-17,-1 1-24,1 0-23,-2 2-24,2 4-28,-1-5-28,4 0-29,-3-3-186,1 1-399,0 1 176</inkml:trace>
  <inkml:trace contextRef="#ctx0" brushRef="#br0" timeOffset="46145.521">13744 8458 61,'0'0'163,"0"0"-9,0 0-1,0 0-13,0 0-9,0 0-7,0 0-5,0 0-7,0 0-8,-9-22-5,9 22-4,0 0-3,7-14-8,-3 9 4,0-4-4,1 0-4,2-1-9,-2 1 0,3-3-2,-1 1-2,1-3 1,-1-1-7,3 1-2,-3-2-5,1 2 0,-2-3-2,3-1-5,-1-1 1,-2 1 1,2-9 5,-1 3-6,-2-2-5,-2 1 5,0-3-3,-1 0-2,-1-1-3,-1 0 2,-2 3-1,1-6-4,-2 3-2,0-3-2,-1 1-1,0 1 0,-2-4 6,3 3-11,-3-2 4,1 2-1,-2 1-3,0-2 10,1 2-10,-1 2 4,0 0-4,-4-1 2,3 4-1,-1-2-2,-5 2-1,3-1-4,1 2-2,-4-2-3,1 0-2,-2 1-2,-2-2 0,2 1 3,-2-1-7,0 3 2,-4-1 1,4-2-5,-4 0 4,0 1-4,0-2 0,-2 1 3,1 3-5,3-1 3,-3 2 2,2-3 1,0 2-1,-1 1-1,0 3 1,2 0 4,-3 2-5,2-1 2,-1 2-3,5 5-3,-6-7 3,0 4-14,-1-2 2,7 6 0,-9-2 1,8 1 2,-7 0 10,5 2-11,-6 0 6,4 1-1,2 2-4,-6-2 0,-1 1 1,1-2-2,0 2 3,-2-2 1,2 3 0,-1-1-3,5 2 0,-6-1 2,7 3 2,-1-4-3,-6 1 3,4 2 0,-4-2-2,7 3-1,-1 2 1,-7-4 0,9 4-2,-2-1 3,2-1-2,0 1-3,0 0 4,-1 1-2,0 1 2,-9 1-4,1-1 3,1 1 3,-2 2-1,2-2-1,-1 1 2,0 2-4,1-1 2,5-1-3,-1 1 2,-5 2-1,-1-1 0,2-1 6,-4 0-6,7 1-1,1-2 1,-4 2 0,-3-1 3,10 0-2,-8-1 4,2 1-6,-2 0 1,-1 2-1,-1-1-3,2 1 4,-1-2-3,1 3 2,-2-1 3,4-1-3,3-1-2,-3 2 4,-1 0-6,-1 1-4,0-1 7,0 0-3,0 0 4,0 0-5,-2 0 3,1 1 1,0-1-1,0 0-2,0 2 2,-2-2-4,0 3 0,-1-2-2,1 2 5,-1-4-6,0 5 5,-1-1-2,-1-2 10,-2 1-8,1 2-4,-1-1 1,0 2-2,4-2 0,-1 0 1,1 0-1,-2 0-5,0 1 3,1-1 5,1 0-4,3 0 4,1-1 2,-3 2-3,-1-2 0,-1-1 0,6 4 3,-5-3 5,1 3-5,-1 0 0,2-2 5,-2 3-3,1 1 3,-1-1-6,0-1 2,-1 1 2,2 0-1,-1-2 2,1 2 3,2 0 0,1-2-6,-1 2 12,2-2-11,0 0 5,8-3-7,-8 3 6,-1-2-1,-3 1 5,4 1-8,-2-1 2,4 3 1,-1-4-4,-5 1 3,2 1-1,3 0 0,-3 0-2,2 1 4,0-1 1,-1-4-5,1 1 4,2 2-1,-2 0 3,4-3-6,-4 4 4,6-2 0,-6 1 0,-1-1-4,3 2 1,-4-3 4,-1 1-3,3 1-4,-2 2 1,2-2 6,0-1-7,-3 0 0,3 2 2,0-3-1,6 1 0,-6 4-3,-1-4 2,-1 2-2,0 0 3,0-1 0,-1 0 2,1 0 2,-2 1-2,-1 1-1,1-2 4,-5 2-4,5-4 3,-1 2 0,1-1-2,-1 0-1,5 1 2,-2 0 2,-2-2 1,1 1-5,1 1 4,-2-1-3,0-2 5,3 2-3,-1-2 3,2 0-4,7 0 6,-3-3-6,1 1 4,-5 2-3,0 0 3,0-1-2,5-1-1,-5 3-2,4-3 2,2 1 0,0-1 3,-2 0-1,2 1-1,2-1-3,-4 3 3,-4-2 1,7 1-2,0 0-1,-9 2 2,0 0-1,8-2 1,1 3-3,0-1 3,0-1-5,4-1 4,-4 0 3,0 1-4,1 0 2,3 0 0,-1 2 0,-1-1 1,0 0-3,2 2 3,-3-3-1,2 2 0,-4 1 2,5-2 1,-3 2-4,-1 1 1,-4 2 1,5-1-2,1-1 2,-2 0-1,-4 3-1,1 1-1,3-3 0,-3 3-1,-3 0-7,1 1 0,0-3 3,-1 1 0,6-2-1,0-3 5,1 2-2,0-3 0,0 2 4,0 1-2,1-2 0,-4 2 1,-2 1-2,-3-1 5,5-1-4,4 0 3,-2 1-3,1 0 1,3-2 4,-1-1-2,5 0-4,-4 2 5,3-3-2,2 2 4,0 0-4,2-3 0,-1 4 2,0-4-1,3 1 0,2 0 1,0 0 1,-2 2-4,0-2 2,2 1 2,0 1-2,0-3 1,-2 4-3,-2-2 3,3 2-3,-2 0 3,0 2-2,1-1 1,-3 1-3,1 0 4,-3 1 1,1-2 0,2-1-2,-4 4 4,5-2 3,-1-1-4,2-2 0,-2 2-5,0-2 4,2 1-3,-1-1 2,-1 0-2,2 2 1,-1-2 1,-1 0 1,1 1-1,0-1 2,0 2 0,-3 4-4,2-6 3,-2 1 1,1 1-1,1-2 0,0 1 1,-2-1-5,2 2 5,0-4-2,-2 3-2,3-1 1,1-1 1,0 0 1,2 1 3,-4 0-3,4-2 2,-2-1-2,2 1-2,0 1-5,-1-2 6,-2 3-1,2 1 1,-1-2 0,1 1 1,-2 0 0,2-1-3,-1 2-1,1-1 6,-2 0 0,2-2-2,1-2-1,-2 3 3,2-1-1,0 0-1,-2 0-2,1-1 3,0 3 1,1 1 1,-2-4-3,1 3 1,2-3 3,-2 0-6,1-1 3,-3 3 1,8-6-1,-9 6 0,3-2-3,2 0 2,4-4-1,-9 6 1,3-4-4,6-2 8,-5 5-3,5-5-5,-7 2-1,7-2-3,0 0-16,0 0-5,-8 3-8,8-3-3,0 0-10,0 0-8,0 0-2,0 0-11,0 0 0,0 0-4,0 0-1,0 0-5,0 0-1,0 0 5,2-17-1,-2 17-12,0 0 5,4-11-14,-4 11 1,2-8-6,-2 8-17,0-10-112,0 10-250,-1-12 111</inkml:trace>
  <inkml:trace contextRef="#ctx0" brushRef="#br0" timeOffset="46775.3006">6248 8154 125,'0'-7'140,"0"7"-4,0 0-15,0 0-16,0 0-14,0 0-4,-6-5-21,6 5 1,0 0-6,0 0-9,-15 14-4,7-8-1,2 3-4,-1 2-3,-1 2-10,-2-1-5,1 2-1,0-1 3,-2 3-6,2-2-8,-1 3 5,1-1-4,-3 1 1,3-1 5,-1 1-23,-1 6 17,2-5-7,-1 0 8,1 0-6,2-1 0,-1 0 1,1-3-4,2-3-1,1 1 4,-1-3-6,2-2 3,1-3-2,2-4 0,-4 10 0,1-5-2,3-5-1,-3 8-1,3-8 10,0 0-7,-4 5-4,4-5-1,0 0 13,0 0-10,-3 7-2,3-7-2,0 0 4,0 0-1,0 0 3,0 0-6,0 0 1,-1 7 0,1-7-2,0 0 2,0 0 6,0 0-2,0 0-1,0 0-4,0 0 9,10 7-2,-10-7-6,9 2 16,-3-1-16,1 2-4,-1-2 6,4 3 6,-2-1-12,1 2 9,2-2-6,-2 0-3,2 0 15,-1 0-12,-3-2 3,3 3 6,0-2-7,-3 0 2,1 2-2,-2-2 0,1 1 3,-7-3 1,13 1-11,-13-1 6,9 1 4,-9-1 0,6 3-5,-6-3 8,0 0 5,0 0 3,11-4-2,-11 4 7,3-8 4,-3 8-5,1-17 2,-1 6 4,0 0 1,-1-8 0,0 1 6,-1-2-7,-3-8 1,-2-1 0,2 0 18,-1 0-4,0-3 0,1 2 0,-1 1-2,-3 1-4,1 2-3,1 7 2,0-5-2,-1 6-1,0 3-7,1 0 0,-1 4-7,3 2 0,0 1 2,0-1-2,1 3 1,0 1-3,4 5-1,-6-7-14,6 7-9,-5-5-25,5 5-15,0 0-4,0 0-15,0 0-12,0 0-15,0 0-30,0 0-171,0 0-325,0 0 144</inkml:trace>
  <inkml:trace contextRef="#ctx0" brushRef="#br0" timeOffset="47650.6454">10638 5973 16,'0'0'86,"0"0"-5,-13 0-5,13 0-7,-10-1-11,10 1-4,-11 1 1,11-1-9,-14 3 1,7-2-13,-1 1 4,-1 1-6,-3 0 7,3 2-22,-3 0 12,2 2-7,1 0 8,-3 1-12,-1 1-1,2 3-9,-1 0 6,0 1 2,2 2-7,1-1 1,1 3-2,-1-2 9,1 3-5,2 1-2,1-1-1,3 2 5,0-2-9,4 1-2,-2-1 9,5 0-9,-1-1 3,2-2-2,2 1 5,2-1-5,1-4 4,1 2 0,1-2 6,2-2-3,0-3-4,3 1 5,3-2 3,-2-4-4,4 1 12,4-3-1,2-2 3,-3-2 9,-5 0-3,1-3 0,3-3 5,-7 1 12,0-2 15,-1-6-3,-3 5-2,-2-4 4,-1-4-6,-6 3 12,-1 0-5,-4-1 1,0-7-6,-4 1 1,-2 1-11,-7 0 0,0 1-6,-7 3-5,-3 0-4,1 4-3,-5 0 0,-2 6-8,-2-1-2,-1 1-5,1 4-11,-1 1-21,-1 3-18,1 0-17,-1 3-30,5 1-32,0 3-27,0 1-171,6-1-338,-5 4 149</inkml:trace>
  <inkml:trace contextRef="#ctx0" brushRef="#br0" timeOffset="49197.9496">13747 8379 59,'0'0'69,"0"0"-1,0 0-6,0 0-2,0 0-3,0 0-6,0 0-5,0 0 0,0 0-4,0 0 2,0 0-3,0 0 4,0 0-3,0 0-1,0 7-7,0-7 2,0 0 0,0 0 2,0 0-4,0 0-2,0 0-3,0 0-9,-3 13 2,3-13 2,0 0-4,0 0 4,-5 4-4,5-4 3,0 0-4,-4 8 2,4-8-3,-5 4-5,5-4 13,-4 6-5,4-6-4,0 0 6,-5 7-6,5-7 3,-4 8-4,1-3 4,3-5-7,-7 10 0,4-7 0,3-3 2,-6 11-6,3-4 7,0-1-7,0 0 2,-1-1-4,4-5 0,-8 12 2,6-6 5,-3 0-4,2 1-1,0-1 8,0 0-6,-1-1 0,1 3-1,-1-4 3,4-4-5,-6 12 2,3-7 6,1 0-4,-2 2 4,0-1 2,0 2-3,0-1-5,-2 0 5,1 1 3,-1-1 3,0 1-9,1 1 1,0-2-1,-1-1-3,2 1-11,-1-1 16,0 1-4,-2 1 2,3-2 5,0 2 0,-4-1-5,4-1 3,0-1-4,4-5 4,-8 9 0,5-5-4,3-4-3,-10 9 0,7-7-1,3-2-2,-9 8 2,6-4-3,3-4-1,-6 6 3,6-6 0,-8 6-8,8-6 0,-3 5-2,3-5-8,0 0-8,-4 6-15,4-6-18,0 0-27,0 0-32,0 0-172,0 9-307,0-9 137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1-27T08:10:22.566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62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1" timeString="2023-01-27T08:15:23.102"/>
    </inkml:context>
  </inkml:definitions>
  <inkml:trace contextRef="#ctx0" brushRef="#br0">2867 4318 73,'0'0'180,"-6"-8"6,6 8-9,-4-7-9,4 7-5,-6-5-12,6 5-14,0 0-10,-3-6-8,3 6-17,0 0-10,0 0-10,0 0-8,0 0-7,0 0-2,-4 17 4,2-5 5,1 7-3,-2 5 7,-3 1-2,0 8 5,2-6-2,-2 7-2,2 11 12,-2-11-10,2 1-1,0-2-12,-3-3-4,4-1 0,1 0-1,0-2-1,0-2-4,1-6-8,-1-1-4,-1 0-4,1 1-7,0 0 2,1-3-7,-3 0 0,3-5-1,-3 0-3,1 2-2,2-5 1,-1-1-3,0 0-6,2-7 1,-2 9-7,2-9-15,-2 7-17,2-7-24,0 0-22,0 0-41,0 0-43,0 0-43,-10 5-62,10-5-195,0 0-491,0 0 218</inkml:trace>
  <inkml:trace contextRef="#ctx0" brushRef="#br0" timeOffset="574.3523">2560 4364 143,'4'-18'201,"-2"-1"-19,6-5-16,0 0-16,6 1-7,0-2-17,4 3-8,1 1-11,4-2-7,0 3-13,-1 2-8,7 1-5,-3 2-13,1 4-4,-7 3-4,1 2-8,-1 4-4,2 3 4,-6 1-10,3 4-5,-2 4-1,-4 2-4,1 2-2,-3 2-2,0 7-3,-2-1 4,-4-3-3,-3 6-4,-3 0-1,-4 5-1,0-5 0,-3 1 1,0 0-6,-3-2 4,-5 0-4,-3 0-2,4-1 2,-4-3 1,3 1-1,-1 1 6,-2-4 3,4-3-8,-1-3 1,2-1-1,1 0-3,1-4 2,2-1 1,4-2 7,1 1 1,0-2 1,5-3 2,-8 4-1,8-4-7,0 0 3,0 0-6,0 0 2,0 0-2,0 0-1,0 0-2,8-22 0,-1 18 1,1-2-3,0 1-1,2-1 3,0 2 0,0 3-4,0-1 2,2 4 0,-2 2-3,-1-1 3,3 5 1,1 1 3,-2 3 2,-1 2 1,0 1 3,1 0-2,-2 2 4,-2 1-6,4 5 4,-4 1 0,2 0 1,-5-5 1,0 1-5,-2-2 3,1 0-2,1-1-3,-1-1 4,0-3-2,0-1 0,-2-1-8,3-1 5,0-1-5,-3-3 0,-1 3-6,1-2-8,-1-7-15,1 8-18,-1-8-14,2 7-13,-2-7-15,0 0-17,0 0-16,6 9-27,-6-9-29,0 0-162,0 0-364,0 0 162</inkml:trace>
  <inkml:trace contextRef="#ctx0" brushRef="#br0" timeOffset="1731.7141">3117 4742 160,'0'0'158,"0"0"-14,0 0-10,0 0-10,0 0-12,14 11-11,-14-11-10,11 6-9,-11-6-6,12 2-7,-12-2-8,21-3 0,-8 0-13,-2-2-2,2 0-3,2-3-4,2-1-6,-3 2 3,-4-1-7,7-1-4,-7 1-1,0 1 1,-2 0-6,-2 0-1,-1 2-5,-2-4-4,-3 9 1,0 0-1,6-12 0,-6 12 5,0 0 0,0 0-4,-12-17 0,12 17 3,-11-7-3,4 5 0,7 2 4,-22 0-1,22 0-6,-22 7 3,11-3-3,-5 4-3,2 3 3,0 0 1,1 2-1,2 5 0,0-2 1,-2 5-1,1 2 2,6-4 2,1 6 2,0 1-4,6-6 2,0-1 4,2 1-2,3-2 4,3 0-6,0-2 2,1-2 0,4-3-2,-1-2-3,5-3 0,0-1-1,1-2 1,4-5-3,4-1 2,0-3 0,2-6-5,-1 0 2,2-4-2,-1 3 0,-1-5 0,0-3-2,2 1-4,-6-3 3,3 2-3,-4-6-1,0 4 3,-4 1-2,-1 0 0,-3-1 2,-1 1 0,-7 7-4,-1 0 4,-2-1 0,-3 5 0,2 0 2,-3 0 0,0 4 4,0 7 4,-6-14 5,4 10 2,2 4 0,-9-7-2,9 7-6,0 0 4,-21 4 4,11 2-7,0-2-1,-3 8 1,-2 1-2,-4 6 2,5 5 2,0 0-2,-2-2 0,5 5 3,-3-2-1,4 0 4,0-1-4,3 0 0,2-5 2,4-2-3,-1-1 0,2-3-2,2-1-1,1 0 5,2-1-6,-1-4 2,1 0-2,-1-2 0,1-1-1,2 1 1,-1-3 0,2 0-3,-8-2 3,14-2-4,-5-3 2,1-2 1,0-1-4,2-4 2,1-1-2,-1 0 1,0 0-3,-2-2 4,-1-1-2,1-1-3,-2 2-3,-2-3 1,2-2 0,0 3-4,-1 2 0,-2-2 1,-2 6-1,-2 2 1,1 1 3,-2 8 0,1-10-1,-1 10 6,0-6-6,0 6 3,0 0 4,0 0-5,0 0 0,0 0 4,-9 27 0,9-15-1,-4 2 0,3 2 7,-1 2 2,2-1 0,0-4-3,3 4 0,1 0 0,0 0-1,1-3 2,-1-3-2,3-1 2,0 1 0,-1-4-2,2 1 1,2-2 0,-2-5-1,1 1-1,1-3 7,3 1-6,-3-4-4,2-1 14,4-6-13,0-3 0,1-6 1,0 1-3,-2-3 2,0-3-1,0-2 3,1-1-1,-2-2 1,3-2-3,-3-2 2,0 0 4,1-11-3,3-1 1,-4 12 3,3-11-2,-6 12 3,-2 0-2,1 1 1,1-1-1,-5 2 0,0 1-2,-1 3 0,-1 8-3,-2 1 1,-2 2-1,0 6 0,-2-1 2,1 3-1,0 0-1,1 8-1,-7-10 2,2 6-1,5 4 0,-9-2 1,9 2-2,0 0 0,-16 6 4,12 0-3,-2 2-2,-2 2 2,0 1-2,1 1 3,-1 5-2,2 0-1,-1 1 1,0 0 3,0 8 0,3-2 0,-2 1 2,2 3 6,1-1-4,3 4 3,0 4 3,0-1 9,0 1-3,4-1 4,-4 2 2,2-1 0,1 10 10,-3-12-2,2-3 2,2 0-1,-2-1-5,2-4 1,0-5-1,1-4-3,-1-4 0,0-1-4,1 1 5,0-4 2,-1 1 4,0-4-4,3 0-2,-7-5-1,10 6 4,-10-6-6,16-3 1,-16 3-8,18-13 3,-3 2-6,-2-2-4,0 2-6,-3 3-21,-1-1-25,1 1-26,-1 1-33,-3 0-48,1 3-38,0-3-49,-7 7-195,8-5-467,-8 5 207</inkml:trace>
  <inkml:trace contextRef="#ctx0" brushRef="#br0" timeOffset="2518.9637">4786 5055 137,'0'0'211,"0"0"-22,0 0-13,9-27 0,-1 12 5,2-2-7,4-8-12,3-1-9,-3-3-20,4 0-6,9-13-4,-11 13-13,7-15-9,3 2-10,-4-2-2,2-1-2,-1 1-10,-2 2-7,-2-3-8,-2 1-10,-5 10-3,4-10 8,-5 11-8,-1-2-13,0-11-11,-6 11-14,2 1-14,-3 0-7,0 4-10,-3 3 3,-3 7-4,0 3-4,0 2-6,-4 1-3,1 4-5,1 0 5,-3 4-2,-1 0 1,3 3 5,-7 0-1,3 2 1,-2 4 2,1-1 7,0 4 2,0-2-1,1 4 2,-1 0 2,2 3 3,-1 4 4,3 1-1,-3 7 5,3-3 0,2 8 13,0 1 6,1 0 5,4 5 6,0-4 5,3 2 3,2 1 8,1 1 0,1 11 4,-1-12-1,1-1 2,7 12 9,-3-10-2,-4 0 0,2-3 1,3-1-10,-3-2-4,1 0-7,3 0 2,-6-4-5,4-1-3,-5-6-3,0-3-4,0-3 4,-1 0-6,1 0-3,-1-2 1,2-1 1,-1 0-3,-1-3 0,0 0 0,-2-1-10,-3-4 6,10 4-4,-10-4 0,8 2-4,-8-2 4,10-6-1,-1 1-6,0-3-2,-2-3 1,4-6-3,-1 4 0,0-5-1,-2 0-8,1 0 0,5-4-3,-6 4 0,1 2 4,-2 0 3,-2 5 0,0 3 0,-2 1 4,1 2-4,-2 0 4,-2 5 2,0 0-3,0 0 1,0 0 3,0 0 2,9 16 5,-8-3 0,1 2-1,-2 1 3,2-1-3,1 2 5,-2-3-1,2 1-1,-1 0 0,1-6 3,2 2-1,-1 0 0,2-4-2,-2-1 5,0 0-6,0-1-1,0 0-2,1-1-6,-5-4-6,8 7-7,-4-5-14,-4-2-18,9 3-14,-9-3-22,10-2-28,-10 2-33,15-8-23,-9-1-48,-2 3-177,0-3-425,1-7 188</inkml:trace>
  <inkml:trace contextRef="#ctx0" brushRef="#br0" timeOffset="2793.6819">5379 4401 97,'0'0'179,"0"0"-5,0 0-1,0 0-7,0 0-11,13 2-17,-13-2-7,0 0-10,13-10-10,-9 5-10,-4 5-7,6-10-1,-3 5-9,-2-1-7,-1 6-8,0-11-9,0 11-1,0 0-10,-5-10-3,5 10-8,-5-4-15,5 4-18,0 0-21,0 0-29,-17 9-24,12-4-18,1 0-30,0 2-30,3 1-147,-1 0-318,3 1 141</inkml:trace>
  <inkml:trace contextRef="#ctx0" brushRef="#br0" timeOffset="3649.0831">5635 4781 168,'5'-13'199,"4"-3"-10,0-1-14,3-9-14,-1-2 3,-1 2-15,1-5-11,2 2-7,-1-5-7,-2 0-11,3-10-11,-5 10-11,2-12-11,-2 0-9,-2 10-10,4-8-4,-2-2-8,-3 14-9,-5-2-5,2 1-8,2 4-11,-1 1-5,-4 10-2,2-7 5,-4 9-8,1 5-4,-1 2-5,-3 0-2,4 4 6,0 0-6,2 5 8,-8-8-4,8 8-4,0 0 3,0 0-1,-11 10 5,10-1 0,-5 10 8,4 9 16,-2 1 4,2 6 7,0 13 13,2 3 10,-1 0 0,-2 2 7,3 3-3,-1 24 12,-1 1-4,2-23-1,-3 1-6,0 28-1,1-1-9,-1-26-7,6 28-2,-3-8-5,0-22-5,8 27-2,-6-26-4,6 23-3,-2-27-2,2 3-8,1-5-5,2 0-19,2-7-1,-3-14-2,-2-5-1,-3-8-3,1-4 0,0-4 2,-1-2 0,-1 0 4,-2-4 4,-2-5-4,0 0-3,0 0 5,0 0 1,0 0-1,0 0-1,-18-23 2,7 9-3,-3-1 2,-2-5 0,-3 2 1,0-1 0,1 0 2,-2 0-3,-1 4 1,5 2-1,-5-4 3,3 6-1,-2-3 0,1 2 2,5 1-1,-3 0 1,4 1 2,4 1-1,-2-3 2,6 4-3,-2-4-1,5 0 2,2-2 0,2-4-2,3 1 2,4-8-3,4 0 6,4 2-4,3 0 0,2-2-3,1-1 4,1-3-5,3 1-3,8-5-8,3-3-4,-4 2-12,1-3-5,-8 10-3,6-10-6,-11 10-7,11-10 5,1 2 2,-12 8-3,11-9-1,-8 10-3,-4 1-5,1 2 0,-3-1-7,0 3 3,-8 8-6,-1-2 14,-4 5-6,1 0 11,-6 2 5,1 3 7,-2 5 8,2-8 6,-2 8 5,0 0 2,-9-5 5,9 5 5,0 0 9,-18 4 3,18-4 3,-14 8 10,5-2 1,3 3 2,-1-2-1,2 2 10,-2 2-11,1 1 4,-1 3 8,-1 2 0,1-1-3,2-1 3,-2 1 0,3 1-2,1 0 7,-1-2-8,3 0-1,0 0 0,2-2-4,-1-1-1,3 1 0,-1-3 0,0 0-2,0 0 1,2-2-3,0-2 1,1-1-4,0 0 2,-1 0-2,2-2-2,1 1-3,1-2 3,3-2-6,-2 0-3,2 0-13,1-1-35,-2-1-40,0 1-50,-1-3-64,-2 3-189,-7 1-417,13-8 185</inkml:trace>
  <inkml:trace contextRef="#ctx0" brushRef="#br0" timeOffset="7153.1424">7238 4659 70,'0'0'180,"15"-11"-19,-9 2-9,4-3-9,2-1-11,0-2-15,0 1-7,-1 1-8,0-2-7,3 0-17,-4 1-3,2-1-8,-3 1-6,-2 0-8,1 4-2,-3 0-6,-1 0-6,1 1-6,-2 1-1,-2 2-7,-1 6-1,-1-11-2,1 11-4,-8-5 1,8 5-1,-9 0-9,9 0 5,-15 12-6,1 0 1,3 0-1,0 4 1,-3 8-9,1 2 7,3-1 3,1 1-4,1 4 2,2-1-5,2 1 5,1-1-1,3-2-4,3-3 1,1-4 0,1-3 2,0 1-2,3-1-3,1-1 3,2-4-2,-1-4 0,2 1 2,-3-2 2,1-2 0,4-1-2,-2-3-1,1-1 0,-1-1 0,1-3-1,4-2 0,-1-2-2,2-2 3,5-5-3,-10 4-3,7-7 5,0 0 0,3-2 0,-4 1 1,0-4-4,0 4-4,1-3 5,0 0 3,0-2-6,1 0 6,0 3-1,-3-3 4,3 4 2,-5 1-2,-4 4-9,1 1 4,-3 5 5,-5 3 0,4-2-4,-4 3-2,-1 1 2,0 0 2,-4 4 1,5-6 0,-5 6-3,4-6 3,-4 6 0,0 0-4,0 0 1,7-5-2,-7 5-4,0 0 4,0 0 4,0 0-4,0 0 5,0 0-2,0 0-2,0 0-1,0 0 1,0 0-3,0 0 6,0 0-6,0 0 3,0 0 0,0 0-2,0 0 5,0 0-5,0 0 4,5-4 2,-5 4-7,0 0 4,0 0-1,0 0-2,0 0 5,0 0-4,0 0 2,0 0-6,0 0 4,0 0 1,4-4 0,-4 4-5,0 0 2,0 0 1,0 0-2,0 0 2,0 0 3,0 0 1,0 0-2,0 0 1,0 19-1,0-11 1,0 1 0,0 3 4,-2-2-4,2 6 3,0 2 1,-2 0-2,2 7-2,0 1 1,-5-3 5,4 2-6,-1-4 0,0 3 2,0-3 0,0-2 2,2-1-3,0 1-3,-3-2 6,1-1-5,2-4-1,-1-3 3,1-2-4,0-7 3,1 13 1,-1-8-6,0-5 4,2 8 1,-2-8-2,0 0 5,0 0-2,3 7 1,-3-7 0,0 0 0,0 0-4,0 0 9,0 0-7,9-18 0,-6 12 1,-1-4 0,2-1 1,-3 4 1,3-2-5,0-4 7,0 1-3,6-3-2,-5-1-2,3-1 6,-2 1-5,4-2 5,1 0-8,-2-5 9,5 1 2,-4 5-5,3-4 3,4 0-2,-6 5 1,5-5 2,-3 7-5,-1-3 2,-1 2 2,2 2 1,-1 4-3,-3-1 0,1-1-1,0 4 1,1 0-5,-4 1 2,0 1-3,-1 1 2,1 2 0,-7 2 0,9-2-2,-9 2 2,12 1 0,-12-1 2,10 5-9,-5-2 7,-1 1 3,0 2 0,-4-6-4,10 7 3,-8-2 1,0 0-5,-2-5 3,7 7-1,-5-3 0,-2-4 1,2 8-2,-2-8-3,3 6 5,-3-6-1,4 4 1,-4-4-2,0 0 3,0 0-3,0 0 0,0 0-1,0 0 2,0 0 0,0 0-1,0 0-4,0 0 4,0 0 2,0 0-4,0 0 2,0 0-2,-5-27 2,3 21-3,0-1-1,-5-1-1,5 2-1,0-2-2,-4 1 3,0 2-2,2 0-3,-4-2 1,1 2 0,1 1-1,0 0 15,6 4 1,-13-5-1,7 3 7,6 2-9,-7-3 0,7 3-2,0 0 2,-16 2 1,11 1-1,-1 1-3,-2 2 3,0 1 0,3 3-1,-4 1 1,3-1-1,-4 3-1,4 4 0,0-1-1,-1 2 3,0 0-2,4 8 2,1 0 0,-2 0 1,4 0 5,0 1-5,4-1-1,-2 0 3,4-3-1,0-3 0,0-1 4,1 0-2,0-2-3,2-1 5,0 0-5,0-3 0,-1-2 0,2-1-3,-1-3 2,3-1 3,0-1-3,1-2 0,1-3 0,-1-1-2,6-5 2,-2-1-1,2-3 0,6-1-2,-3-3-1,2-4 3,-1-3 0,2-1 1,-5-5-3,2 5-3,-1-7 7,-3 1-5,-1 2 1,2-2-1,-2 2 1,-2 2-2,-1 1 3,1 2-5,-7 5 2,1 1-1,-2 0 5,2 5 0,-4-1-4,1 3 3,-4 1 2,1 0-4,-3 7 2,6-9 1,-6 9-2,6-6 0,-6 6-1,0 0 2,10 2-3,-10-2 4,5 7-2,-1-1 2,0 0-1,1 2 1,2 0-1,-3 1-3,1 0 4,1-1 1,-4-2-3,2 1 0,-1 0 3,0-1-4,-1 2 1,0-3 1,-2-5-2,5 8 1,-5-2 1,0-6 1,4 7-3,-4-7 4,0 0-2,0 0-2,0 0 2,0 0-1,0 0 3,0 0-6,0 0 0,0 0 3,0 0-1,-13-25 2,10 18-1,-1-2-3,-3 0 3,3 2-3,-1-1 1,-1 1 1,-2 0 0,4 0-2,-3 4-1,3-1-1,-5 2 2,0 1-1,9 1 3,-17 3 5,12 0-6,-7 1 0,1 4 1,0-1-2,2 3 0,0 5 1,-2 0 3,0 1 0,2 2 5,0 8-4,-1-4 3,4-2 1,2-1-4,1 0 3,-1 0-2,-3 5-1,6-4 5,2-2 6,1-1-10,-1-5 1,1 0 0,0 0-1,2-2 2,1-1-4,1-2 2,-2-1-1,1 0 8,2-3-12,-2-2 3,-5-1 0,13-1 1,-2-2-1,0-3-4,-2-2-1,5-1 2,-3-5-4,3 1-1,-3-4-5,0 1 0,-2-1 1,0-2-4,2-7 1,1 4 0,-6 4 2,3 0 1,-2 1 3,2-1-3,-2 4 5,-3 3 0,-1 3-2,-1 0 3,2 3 3,0 0-6,-4 5 2,0 0 0,2-8-1,-2 8 3,0 0 3,0 0 1,0 0 5,4 29 4,0-13-1,-4 0 1,0 2-2,4 0 3,-4 0-1,2 2-2,1-2 2,1 1-1,-2-1-1,2-2 0,-1 0 2,4 0 2,-5-4-5,3 0 1,-3-4-1,2-2-2,-1 1-1,-1-2-1,1 0 1,-3-5 3,9 5-3,-9-5 2,10 0 0,-10 0-5,9-7 4,-6-1-7,8 0 5,-5-2-2,3-5 4,1 2-9,-1-2 2,-1-1-1,3 0 2,1-7-2,-3 7 0,5-4 4,1-2-1,-4 5-1,-1 2 2,3 1 0,-3 0 3,0 6 0,-1 0-1,-1 2 0,2-1-2,-7 4 0,3-1 0,-6 4 3,9-1 3,-9 1-3,9 5 0,-9-5 5,9 10 1,-5-2 2,1 2 0,-1 4 1,0 3 0,0-2 6,-2-1-4,2 4 6,-2 0-4,1 0 1,-1 0 0,0-3-2,0 2-1,0-5-2,0 0 0,-2-1-2,0 1-1,2-3 2,-2 0-5,1-1 0,0-2-2,-1-6 1,0 10-1,0-10-2,6 4 0,-6-4 4,0 0-4,0 0 2,0 0-1,0 0-3,11-24 0,-5 13-3,-1 0-2,-2 0 1,3-1-1,3-4 0,-5 1 1,1 6-1,1-1 0,2-6-1,-4 7 2,3-7 3,1 6-1,-2 0-1,2 1 3,-1 1 2,-1-2 0,1 3 1,1-2-3,0 3 6,-1 2 8,1-1 0,4 4-2,-12 1 1,15 4 0,-8 1 8,3 3 2,0 1-1,1 3-3,-3 1-3,1 4 4,-1 0-1,-5-3-5,-1-2 1,3 4-2,-1-5 1,-1-2-3,-1-2 0,0 3-2,-2-3 0,2-1-1,-2-6 1,2 11 1,-2-11 2,4 5 4,-4-5-1,0 0-3,0 0 1,0 0-2,0 0-1,15-17-3,-9 8 2,-1-1-5,3-5-1,0 1-4,0-3 0,1 1-5,-1-8 0,3 3 1,-3 3-2,1-1 0,3-3 0,3 1 1,1-1 1,1 3 1,-2 7-1,-2 1 1,1 2 1,-3 5-1,-3 0 0,1 1 0,0 3 1,0 7 6,0 0-5,1 3 0,0 2 3,-3 5-1,0 0 1,0 10-2,-5-8 3,2 8 0,-3 1-2,1-1 1,0-1-2,-2-1 4,0-6-1,4 2 1,-4-1-2,4-3 1,-3-1-2,3-6 1,1 1 1,0-1-2,-1-1 0,0-3 0,-1 1-3,3-4 6,-6-3-3,10 2 0,-10-2 1,17-5-2,-7-3 1,1 1-4,2-6 2,1-2 0,5-8 1,2 0 0,-1-6 2,-2-1-3,2-1-1,6-10 4,-2-4-1,-2 1-1,5 1 1,-6-2-4,2-1 3,-4-3-2,-1 5 0,2 0-1,-6 11 0,1 1-6,-1 3 1,-3 0 5,-1 3-9,0 2-2,-5 7-5,-1-1-7,-4 3-3,-2 3-4,4 2 4,-4 0 2,0 5 3,2 5-1,-5-10 4,5 10 2,-10-5 0,10 5 5,-14 2 2,9 3-2,-3 1 8,-2 4 1,1 5 3,-4 8 7,2 1 7,0 4 11,4 3 5,0 2 8,-4 13 4,0 0 6,3 3 3,2 3 8,4 3 2,-1 1 9,-1 3 0,2 24-5,0-23-2,1 26-4,-1-4-5,0-24-7,-5 27 10,5-26-16,-3 0-1,3 23-2,0-30-3,-1 0-8,-1-4-3,2-15 0,0-5-2,2-8 1,-2-5-3,2-4-1,0-1-3,0-10-1,-2 13 1,2-13 0,0 0 4,0 0 1,0 0-2,0 0-2,0 0-9,-5-45-3,0 17 0,3-4-5,0-1-5,1-13-1,0-1-5,-2 0-1,6 1-3,1 0-3,-2 1 2,6-2-1,-2 2-4,3 11 2,2-11 2,0 13 4,-2 0 0,4 1 2,3 4-1,-5 2 1,3 1 6,-3 8 2,3 1 3,-1 0-1,0 4 5,-7 3-6,0 2 0,-1 1 2,-5 5 3,8-1-4,-8 1 4,0 0 3,10 7-4,-6-1 2,-4 1 1,0 4 0,0-11 2,-6 26-2,-2-8 1,-1 0 0,-1 0-3,-4 4 2,3-4-10,-1-2-15,3-1-23,-4 0-35,1 2-31,2-4-46,1 0-55,1-6-76,-1 2-175,1-4-503,1 0 222</inkml:trace>
  <inkml:trace contextRef="#ctx0" brushRef="#br0" timeOffset="7847.0221">10345 4749 228,'7'-19'262,"2"-6"-8,-2-3-23,2 1-9,0-1-19,2 1-9,0-4-14,1 1-17,1-2-7,-2-3-11,2 2-15,1-10-14,0-3-10,-1 12-10,1-11-15,-3 10-4,-1 0-20,-2-11-17,1 12-17,-7 3-24,4-1-14,-4 6-6,-2-1-18,-1 1-7,-2 9-3,1 5-5,-3 0 4,1 3 2,-5 1 8,3 0 2,-1 5-1,1 0 4,6 3 6,-15-2 2,15 2 12,-17 6-4,12 1 4,-6 1 4,4 3 11,2 6 6,-3 8 9,3 0 14,1 1 6,1 5 4,-1 1 10,3 0 3,4 13 7,-3-9 1,2 11 4,-2-11-1,3 10-4,1 0 0,-1 1-3,-1-11-3,2 12-3,-3-18-6,3 6 0,-2-3-7,0-1-1,2-1 1,-1-5 1,3-3-2,0-5-8,-2-2 0,0-4 0,1-2-6,-1-1-2,0-1-3,3-3-1,-2-1-1,0-2 0,-5-2-5,14-1 2,-2-1-7,-3-5 4,7-3-4,-2-2-5,4-8 6,-5 8 0,5-9-2,-4-1-9,3 2 2,-7-4-7,1 0 2,0 0-1,0-2-3,-4 8-2,-1-6 4,3 6-2,-6 0-1,3 0 0,-5 1-9,2 0-5,0 6 0,-1-2-3,-2 2-2,4 2 1,-3-1 0,-1 10-1,-1-12 2,1 12 2,-6-10 5,6 10 0,-5-4 2,5 4 0,0 0 2,-11 2 6,11-2-1,-13 15 2,6-5 1,-1 8 2,-2-1 3,1 6 1,0 3 2,1 2 7,2 1 1,0-3 0,5-2 7,0-5 3,-2-1 3,3-1-1,2 1 0,0-4 0,-1-3 0,4 0 0,-3-3 0,3 2-2,-3-3 2,2-2-5,0 1 0,1-1-1,0-1-1,3-1-8,-2-2-16,2 2-21,0 0-29,1-2-42,-9-1-54,18 0-66,-11 1-224,-7-1-486,0 0 215</inkml:trace>
  <inkml:trace contextRef="#ctx0" brushRef="#br0" timeOffset="9448.6417">11784 4795 66,'0'0'191,"0"0"-21,9-24-7,0 8-2,4-7-13,1-3-9,2-6-6,-1-1-18,9-12 9,0-1-12,1 1-7,-1 0-7,0-1-8,-1 0 9,0-2-16,-1-3-7,-7 3-8,1 0-10,-4 0-10,0 1-1,-3 2-9,-5 11-8,-3-1-8,0 3-7,-2 1 1,0 4 2,-2 10-10,1 2 1,-3 5 3,1 1-1,0 0 6,1 5-1,3 4-5,-5-7 1,5 7-5,0 0 6,-14 20 1,7 5 7,-1 7 7,-4 13 6,1 7 4,1 5 6,-6 23-2,2-1 3,-2 2-4,4 0 0,-1-1-3,1 4-5,5 8-1,-5-3 0,6 3-1,-3-3-8,3-1-7,6-8-9,-1 2-8,1-23-11,2 22-11,-2-27-7,1 4-10,3-6-22,-1-5-7,1-14-1,-2-7-1,0-7 3,1-3 8,-3-4 9,1-6 5,-1-6 12,3 12 6,-3-12 17,0 0 11,0 0-2,0 0-3,0 0-6,0 0-7,0 0 7,-38-29-1,25 18 11,-8-6-3,5 4 4,-2 1 0,-4-2 17,3 6 5,0-2-1,4 2-3,-6 2 8,3-1-3,-2-1 3,2 2 3,1 2 5,3-1-4,4 1 1,1 1 6,0-1-6,5 1-5,1-3-1,-1-2-3,4 8-2,4-28-4,1 10-2,9-7-6,1 1 0,8-3-4,1-2-1,11-12 5,1 0-7,1-1 1,5-2-7,-1-3 3,18-16-2,-20 15-4,14-18 4,-18 21-6,18-28 1,-16 30-3,-3-6-2,1 2-3,-3 0-10,-4 2 3,-1 5-1,-10 9-5,-1 6-2,-3 3 5,-4 6 3,-4 4 6,-1 4 2,-2 2 2,0-1 3,-2 7 3,0 0 2,0 0 3,-13-3 2,13 3 3,-23 18 3,7-5 5,-4 10 3,1 1 2,1 3 1,-1-2 1,6 3 2,-1-3-2,6 1 7,3-7-5,2 0-1,1-1 4,3 0-5,2-6-3,2 4 0,0-7 0,3 1 0,2-2 3,1-3-7,-1 0-1,5-6 0,1 0-2,3-5 3,0-3-2,1 1-5,3-6 3,0-2-3,-4-2 2,0-1 1,-1 1-2,-6 1-3,-1-6-5,2-3-12,-4 3 0,-3-3-14,-2-1-11,-1 1-4,-6-1-5,2 2 1,-3 6 2,-4 1 2,3 2 6,-4 0 6,3 7 6,-2-1 1,0 4 2,-2 4 0,4 1 4,6 1 5,-19 6-3,7 1 5,-1 8 7,1 2 4,-4 5 6,6 1 6,0-4 0,1 5 3,4 0 1,1 1-1,2-6 2,2-1-1,4-2-2,2-2 0,-3-1 2,4-4-3,2 1 2,-2-1-6,1-1 5,2-1-1,2-3 2,-1-1-4,3-3 0,0-1 0,3-5 0,0 1-2,-6-2 2,6-1 0,2-2-3,-4-3-2,0-1 4,-2-2 0,-3 0-3,5 1-1,0-8-1,-4 8 0,-2-3 0,-1 1-4,1 2 2,-4 4-1,0 0-1,0 1 0,-1 6 0,-1-1 0,-3 5 1,2-9-2,-2 9 3,0 0-1,0 0-2,0 0 4,0 0 3,0 0-2,8 22 3,-7-16-3,3 1 3,-3 1 5,2-2 1,1 2 3,0-2-3,0-2 8,1 0 5,1 0-1,-1 0-3,-5-4-1,12 3 0,-6-3 1,-6 0-4,18-3 2,-9-1 1,3-2-3,-1-1 1,4-3-4,-1 1-3,1-2 0,1-2 0,-1 3-2,-2-2-3,2-2 2,2 3 1,-4-1-1,2 1-2,-5 4-3,-1 0 3,1 2-4,-3 2 2,-3 1-4,-4 2 5,0 0 0,14 7-2,-11 1 5,0 3 1,-2 1 3,1 5 1,-5 1 2,0 1-2,2 0-1,-1 2-1,-6 4-1,4 0 2,0-6-4,1-3 0,0-1-1,2 0-3,1-3-1,0 0-14,0-2-10,1-3-11,0-1-18,-1-6-15,4 12-18,0-6-20,-4-6-19,9 6-24,-9-6-34,18 1-214,-10 0-428,-8-1 190</inkml:trace>
  <inkml:trace contextRef="#ctx0" brushRef="#br0" timeOffset="9761.2309">13952 4094 205,'0'0'341,"0"0"-23,0 0-19,0 0-1,0 0-21,-17 19-14,6-3-6,1 0-22,-1 1-11,-3 6-27,3 2-14,-1 1-15,2-2-21,1 2-15,1 2-8,1-2-10,1 3-16,-2-2-8,3-1-8,1-7-7,1 6-13,-2-7-7,2 0-15,1-4-19,0 2-27,-1-4-6,3 0-12,-3-2-8,2-2-18,0-2-16,1-6-13,0 10-12,0-10-12,0 0-6,-1 8-16,1-8-32,0 0-22,0 0-27,0 0-40,0 0-224,0-35-510,-3 20 226</inkml:trace>
  <inkml:trace contextRef="#ctx0" brushRef="#br0" timeOffset="10126.4937">13589 4141 104,'6'-14'224,"-2"7"-15,5 0-21,0 1-16,6-3-9,5 0-14,-1 2-6,10 1-8,4-2-6,3 4-8,2 0-11,1 1-6,1 3-9,-1 0-13,-1 2-8,-2 2-4,-1 1-8,-5 2-3,0 3-8,-5-1-5,-6 1-5,-1-1-5,-3 5 2,-3-1-2,-3 2-2,-1 3 2,-2 1-5,-6 7 5,-2 0-2,-8-1-2,-2 1 5,-3-1 5,-2 0-3,-3-2 3,2 0 7,-5-3 0,1 0-9,-1-1 4,1-2-3,-2-1 0,-3 1-6,-1 0-3,0-3 3,1-2-12,-2 0-14,-1-3-6,2 0-7,1 0-7,7-4-12,-7 0-11,8-2-13,2 0-15,1-1-11,7 0-10,0-1-15,9-1-23,-14 2-25,14-2-23,0 0-23,0 0-199,0 0-423,0 0 188</inkml:trace>
  <inkml:trace contextRef="#ctx0" brushRef="#br0" timeOffset="10682.057">14711 4051 135,'0'-9'294,"0"9"-22,0-8-26,0 8-18,0-9-17,0 9-8,0 0-19,0 0-11,-2-8-19,2 8-13,-4-5-17,4 5-7,-12 0-15,12 0-16,-16 2-9,7-1-7,-2 0-10,1 0-4,2 0-7,0 2-9,0-1-5,-2 2-4,-2-1-2,1 0-1,2-1-9,-4 1 0,3 1-6,-2 0 3,-2 0-4,3 1 0,-1-2-2,-1 2 4,4 0-5,-1-2-2,0 2-1,2 0 1,3 0 1,-2-2-2,2 2-1,5-5 1,-11 10 4,7-5 2,0 2 1,-2 0 5,2 2-2,2 0 9,-1 2 0,2 2-1,-3 2 13,2-3-3,0 4-1,0 1 2,0 1 9,0 0-2,0 1 1,1 1 10,-4 0-2,3 5-3,-6-1 0,3-5 3,0 0-15,0 1 5,-1-4 0,-1 2-9,2 1-2,1-8-5,0 5 0,1-3-1,0-3 3,-1-1-11,4-9 2,-4 17 1,3-10-5,1-7-7,-5 12-8,5-12-21,-3 10-20,3-10-19,-1 10-28,1-10-26,0 0-28,-3 10-27,3-10-27,0 0-34,0 0-28,0 0-242,0 0-541,0 0 239</inkml:trace>
  <inkml:trace contextRef="#ctx0" brushRef="#br0" timeOffset="10901.3039">14354 4460 66,'0'0'283,"0"0"-24,0 0-28,-10-1-19,10 1-22,0 0-22,0 0-15,0 0-14,28-13-16,-17 7-10,16-3-12,-1 1-12,5-3-6,1 3-11,-1 0-12,2 0-18,0-2-16,0 0-16,2-1-18,0 2-22,-1-3-29,0 1-25,1-1-32,-1-1-28,-2 0-31,-1 0-126,-2-2-326,-1-1 145</inkml:trace>
  <inkml:trace contextRef="#ctx0" brushRef="#br0" timeOffset="11380.7189">15144 4119 133,'0'0'208,"0"0"-8,0 0-7,0 0-16,0 0-13,0 0 6,0 0-11,-14 18-5,4-5-8,1 1-4,1 2-7,-4 5-13,3-2 2,-3 4-13,2 3-10,1 1-4,0-3-12,-1-2-9,2 4-5,-1-1-7,0-1-5,-2-1-12,4-7 3,0-1-6,-2 0-5,1 1-3,2-4-7,1-2-2,1-2-4,-1 3-2,1-6-2,3 1-4,1-6 3,-4 7-4,4-7 1,-3 6-1,3-6-2,0 0-1,0 0-3,0 0-8,0 0-5,-2-31-12,2 19-2,1-9-5,-2-4-7,3-1-2,2 1-4,1-4 5,1 0-6,2 0 1,0 0 3,0 0 2,2 1-1,-3-3 11,2 7-6,3-1 3,-4 8 2,1 1 3,-2 0 4,2 2 5,-3 4 7,0 2 4,-3-1 6,2 2 3,1 1 0,-1 3 1,-1-2 4,-4 5 0,7-5 6,-7 5-1,11 2 2,-11-2-1,10 13 4,-3-2 5,0-1-7,3 6 3,-2 2 0,-1 0-2,4 7 0,0-1-3,-5 1 3,3-2-4,0 1-2,-2-7 0,-1-1-5,-1 8 3,0-7-3,-1-1-1,2 2-1,-2-4 1,0-2-1,0 0-2,-1 0-4,1 0 1,-2-2-2,-1-3-9,-1 0-13,2 0-14,-2-7-10,1 10-17,-1-10-18,0 0-21,5 10-22,-5-10-26,0 0-29,0 0-42,0 0-169,0 0-420,0 0 186</inkml:trace>
  <inkml:trace contextRef="#ctx0" brushRef="#br0" timeOffset="11589.5014">14940 4310 227,'-9'5'237,"9"-5"-20,-3 5-15,3-5-14,0 0-14,0 0-12,8 11-13,-8-11-8,18 2-17,-1-2-8,2 1-9,2-3-17,6-2-2,1 1-16,1 0-18,-2-3-15,2 3-27,-1-3-32,-8 1-39,-2 0-36,1-1-22,-1 1-49,-5 0-158,-5 3-351,2-2 155</inkml:trace>
  <inkml:trace contextRef="#ctx0" brushRef="#br0" timeOffset="12452.2247">6197 5276 70,'0'0'151,"0"0"-10,25-16-16,1 10 5,5 1-7,6-3-6,12 1-8,3-3 2,8-1-12,3 1 0,26-4-3,0 4-8,-23 2-8,32-2-10,1 3-8,-2-3-3,-4 4-4,1 2-8,1-6-10,6 4 6,-4-2-7,-1-1-5,1 3-3,-5 0 0,-2-1-3,-25 3-7,0-2-2,32 0 0,-37 3-1,-1-2-3,-1 1-1,-2 2 0,-4-2-5,-15 2-11,0 2-9,-5-3-9,-1 1 1,-2 2-7,-8-1-6,-6 0-15,-1 1-12,-5-2-6,-1 2 5,-8 0-3,11-1-16,-11 1-13,0 0-18,0 0-127,0 0-260,0 0 115</inkml:trace>
  <inkml:trace contextRef="#ctx0" brushRef="#br0" timeOffset="12856.6701">7484 5239 118,'60'-7'139,"5"-1"-12,25-3-2,-26 4-1,3 1-8,22-1-5,-21 1-6,22-2-9,-25 4 3,2 1-10,25-3 2,-28 3-7,28-1-10,-30 1-4,28 1-4,-29-2-4,2 0 1,-5 2-10,5-3-2,-9 0-7,1-4 1,-5 3-3,-12 0 0,-3-3-3,1 4-3,-9-2-1,-1 0-2,-6 4-8,-4-4 1,-2 5-3,-8 0-3,-1 1-4,3-3-12,-8 4-19,6-5-31,-2 0-34,-4 5-34,4-8-33,-4 8-169,0-7-341,0 7 151</inkml:trace>
  <inkml:trace contextRef="#ctx0" brushRef="#br0" timeOffset="14741.7499">16183 4361 104,'0'0'199,"-7"10"-7,7-10-8,-13 5-11,3-3-6,-8 1-12,0 1-10,-10 0-1,-3 2-8,-1-1-13,0 1-11,-2 0-12,-3-5-8,5 0-7,-4-1-6,3-2 0,-1 1-12,2-4 15,4 0-8,-1-2-7,9 0-8,-4-6-8,8 0-4,2 1-6,4-4-5,2-2-7,4-7-13,5-1-11,3-1-19,5-1-16,5-3-7,3 0-5,3 1-20,5 2-9,-1 2-1,0 1-8,13-8 7,-9 13 8,-2 1 9,1 1 0,1 3 9,-3 2-1,1 0 10,-8 6-1,1-1 8,-1 5-2,-4 1 11,-2 2 6,-1 3-1,-2 2-8,-4 3 11,-1 7 0,-4 4 4,-3 6 3,-8 8 0,-6 11 9,-2-1-5,-7 5 4,0-5 3,0 2 2,-2-1 8,1-4 4,3 4-3,5-13 2,0-1 3,4 3-3,3-3 0,-2-4-3,6 2 3,3-4-3,1-8-2,3 1 0,2-3-4,0-4 0,2 0 6,2-4-3,0-3-1,2 0-3,3-2-1,1-4 2,7-2 0,-3-5-6,4 0 4,3-4-1,4-1 4,-4-2-2,0 0 2,0-2 2,0 0 0,0-5-6,-4 3 4,3-1 0,-2 2-3,-3 0 6,-2 4-8,-1-1-3,-3 4 3,-2 3-3,-1 2-1,-2 0 1,-2 4 4,0-1-1,-3 5 5,2-7-3,-2 7-6,0 0 4,0 0-2,0 0 1,0 0 2,-18 13 5,13-3 8,-1-1-18,3 3-1,1-3-1,-1 3 2,4 0-1,-1 0 2,5 4 0,-2-4 1,6 3 2,-3-1-5,2 1 14,-2-5-14,6 3 0,-6-5 1,2 1-1,-3-1 0,-1-3-1,0 0 2,-4-5 5,5 5 0,-5-5 12,1 9 4,-1-9 0,0 0-2,-6 8 4,-4-2-5,-1-1 0,-4 1-3,-4 0-2,-2 0-1,1 1 1,-5 3-4,4-5 0,-5 1-4,10 0-9,3-1-2,0-3-17,0 0-10,3-1-16,10-1-26,-14 4-26,14-4-27,-10 0-34,10 0-159,0 0-348,0 0 154</inkml:trace>
  <inkml:trace contextRef="#ctx0" brushRef="#br0" timeOffset="15382.6787">17006 4027 20,'0'0'306,"-8"-11"-15,8 11-19,0 0-19,0 0-19,-17 11-14,9-4-22,-1 7-2,0 2-9,-1 0-12,-1 2-19,0 8-12,-1 2-16,0-2-6,2 2-16,-2 0-11,3 1-3,0-1-14,-1-2-12,4 0-3,-2-2-8,3-7-6,1 0-10,2 0-14,-2-6-7,0-2-9,3 1-11,1-4-3,0-6-6,-3 10 4,3-10-2,0 0-6,0 0 3,0 0-16,0 0 0,0 0-18,0 0-6,10-33-13,-7 16-7,2-1 1,-1-7 3,1-4 4,1 1 8,3-4 2,-1 3 7,-3-3 5,5 1 0,2 3 8,-3 1 3,1 2 6,1 0 10,-2 6 1,-1 3 14,1 0 8,-3 5 11,1 2 9,-1 1 2,-1 1-3,3 1 3,-3 1 0,1 3-1,1 0 3,-7 2 8,16 6 1,-5 0 7,2 5-6,2 2 3,4 6-3,-2 1-3,0 5 1,1-3-2,-1 3-3,0 0-3,-1 1-2,0 0-5,1 1 1,1-1-7,-4-3-2,4 2 0,-5-3-1,1 0-2,-4-5 1,1-3-4,-4-4 0,1 1 1,-2 0-1,-1-3 3,1-3 0,-4 1-9,3-3-2,-1 1 2,-4-4 10,5 5 8,-5-5 1,0 0 8,10-9 2,-6 0-8,4-8 4,-4-1-11,2-8-4,0-2-1,1-3 0,-1-4 0,6-9-7,-6 10 6,1-2-5,-1 3-6,4-2 2,-3 5-3,-1 1 2,-1 1 0,3 3-3,-5 7-1,1 4-9,0 2-15,-1 2-13,-1 1-22,0 4-24,-2 5-27,2-7-29,-2 7-23,0 0-25,0 0-33,0 0-32,0 0-186,13 13-474,-11-7 210</inkml:trace>
  <inkml:trace contextRef="#ctx0" brushRef="#br0" timeOffset="15887.7484">18144 3993 264,'-5'-5'280,"5"5"-21,-11-8-27,5 5-23,-4-1-26,0 1-12,-2 2-21,-2 0-15,0 0-14,-1 1-10,-3 0-10,0 1-10,1 3-11,-2-3-9,6 1-14,1 1 0,0-1-11,-1 0-1,3 0-6,4-1-4,-2 1-4,-2 1-3,3-1-5,7-2 4,-11 5-3,5-4-8,6-1-2,-9 5 0,9-5 1,-7 2-1,7-2-3,0 0-3,-6 4 1,6-4-1,-4 5 3,4-5-4,-3 6 8,3-6-1,-3 10-1,2-5 2,1-5 4,2 17 8,-3-3 6,0 0 1,-1 2 4,-1 0 0,3 4 13,0 0-2,-3 6 0,-1-2-1,0 1-4,1 2-2,-3-1-1,-3 0 2,4 1-7,-4-1 0,1 0-1,1-7 1,2 0-8,2 0 0,-1-2-1,3-2-7,-2 1-2,-1-4-3,3-4-1,1-8-1,-4 14-3,4-14-1,3 13-8,-3-13-17,0 0-13,2 13-25,-2-13-16,4 6-23,-4-6-22,0 0-19,8 7-27,-8-7-40,0 0-19,18-4-38,-18 4-174,14-10-466,-5 3 207</inkml:trace>
  <inkml:trace contextRef="#ctx0" brushRef="#br0" timeOffset="16092.2225">17817 4351 114,'0'0'243,"-7"-3"-25,7 3-19,0 0-19,0 0-19,0 0-15,24-12-14,-4 8-12,5-5-12,10 1-13,1 0-8,13-2-7,0-2-12,2 4-9,0 0-29,-12 1-29,0 0-31,0 1-25,1-1-34,-4 0-48,3-2-14,-1 1-113,-1-1-285,0-1 127</inkml:trace>
  <inkml:trace contextRef="#ctx0" brushRef="#br0" timeOffset="16594.8986">18836 4050 163,'0'0'235,"0"0"0,-29 9-8,21-1-13,-2 0-10,0 5-4,0 2-12,-3-2-10,3 5-8,-4 3-11,1 2-10,4 1-10,-5-2-7,5 2-15,-3 2-8,1 0-7,-2-3-16,-1 3 1,3-4-10,0-4-10,0 4-8,1-4-9,1-2-3,1-2-3,0-3-7,2-3 0,0 2-2,2-3-1,0-1-9,4-6-2,-6 8-2,6-8-9,-4 5-2,4-5 6,0 0-2,0 0-7,0 0 2,0 0-5,-1-24-4,2 11-4,2-4 2,-1-2-3,5-5 1,-1 0-4,0 0 0,0-3-6,0-1 5,2 1-5,1 0 3,0 2 1,3-1 6,-2-1-4,-1 2 1,1 9-2,-1-1 2,-2 2-3,-2 4 6,2-1-2,0 1 3,-1 2 2,1-1 2,-1 3-3,0 1 2,-1 3 0,2 0 2,-7 3 7,11-2 1,-11 2 4,17 7 0,-7 2 4,3 2 3,-2 2-3,4 8 2,1 0 3,1 2 3,-3-1 1,-5-4 6,5 5-16,0 0 3,-2 0-2,0 0-2,-4-7-4,1 0-1,1 2 1,-2-2 10,-1 1-15,2-3 3,-2 1-1,-1-4-6,-1-1-2,2-3-3,-1 2-9,-4-5-15,2 1-10,-1 0-8,-3-5-13,4 5-8,-4-5-13,5 5-13,-5-5-27,0 0-21,0 0-15,0 0-46,0 0-19,0 0-44,5-18-148,-5 18-444,-10-17 196</inkml:trace>
  <inkml:trace contextRef="#ctx0" brushRef="#br0" timeOffset="16812.3429">18703 4291 154,'-7'2'241,"7"-2"-15,-8 3-13,8-3-8,0 0-16,-6 4-11,6-4-10,0 0-10,0 0-10,0 0-15,19 9 2,-5-7-14,5-2-9,9-1-9,-1-2-9,2 1-13,3 0-3,-1-2-12,1 1-7,-2-2-7,-7 1-10,3 1-22,-7-1-20,0 2-22,-7-1-20,-2 0-16,1 0-20,-1-2-31,-5 3-20,-1-1-46,-4 3-220,0 0-425,0 0 188</inkml:trace>
  <inkml:trace contextRef="#ctx0" brushRef="#br0" timeOffset="17748.9674">3240 6103 1866,'0'0'20,"0"0"-1,0 0 32,0 0 13,0 0 10,-11-16 0,11 16-16,0 0-8,-7-2-7,7 2-3,0 0-2,0 0 2,-10 15 14,5-4 3,1 1 4,0 4-7,0 1-12,-2 1 3,5-1-4,-3-1-1,1 1-2,-2 0-6,2-1-3,1 0-6,0 0 3,2-5-6,0 0-4,-2 0 3,2 1-1,0-1-5,-1 1-2,2-1-10,-1 1-16,2 0-16,-2-2-12,0 1-22,0-6-17,0-5-23,0 14-25,0-14-7,1 6-51,-1-6-193,0 0-411,0 0 182</inkml:trace>
  <inkml:trace contextRef="#ctx0" brushRef="#br0" timeOffset="18321.4516">2928 5866 140,'0'0'145,"18"-13"-19,-8 9-10,8-4 8,-1 1-6,10 0-10,1 0-14,1 0-3,2-1-5,2 1-12,3 2-10,-1-1 1,-1 1-11,0 2-4,0 2-2,-1 0-6,-3-1 2,1 2-16,-9 3 1,6-1-5,-9 3-3,-1-1-3,-4-2 4,0 3-5,-4-1 4,1 0-5,-1 2 0,-1 0-1,-3 1-2,-2-2 5,1 2-3,0 1 5,-1 2 5,-3-3-2,2 3 5,-2-1 0,-1 4-4,0-1 4,-2 5 0,0 2-9,0-1 7,-1 2 6,-3 5-3,6 4-5,-6 1-1,2 1 2,0 0-5,1 2 1,1 1-4,-1-2 3,2 0-1,1-2-3,0 2-3,1-3 0,3 2 0,1-4-2,-4-8-3,2-1-2,-2-1 2,1-4 2,0 0-3,2-3 2,-4 1-4,0-4 3,1 3-1,-1-10-3,-1 18 4,1-8 4,-5 0-4,0 2 3,-3-2-4,-3 3 3,0 0-2,-2-2 7,-2-1-3,0 1 4,-2-1 5,-1 1-1,-6 0 3,5-2-1,0-1-3,-7 0-1,4-1 2,-3 0 1,-1 1 0,6-5-2,-2 2-2,-5-3 0,6 1-3,0-2 1,-7 1-5,8-1-2,0-2 0,1 1-3,1-1-9,4 1-3,3-1-9,-1-1-14,3-1-17,-2 2-15,4-3-29,7 4-23,-6-8-29,6 8-19,0-12-206,1 2-399,4-2 176</inkml:trace>
  <inkml:trace contextRef="#ctx0" brushRef="#br0" timeOffset="18641.3078">4347 6036 98,'0'0'279,"0"0"-21,0 0-23,0 0-16,-16 13-17,7-1-10,-2 4-6,1 0-10,-2 7-17,0 0-11,1 2-15,-1-1-7,5-8-12,2 2-11,0-1-11,2 2-8,-1-3-11,2 2-6,-2 1-7,3-4-6,-2 1-4,3-1-10,0-1-18,0-2-21,-1 1-19,2-1-24,1-2-31,-1 1-31,0-1-23,3-3-43,-3 0-21,2-1-217,-3-6-442,0 0 196</inkml:trace>
  <inkml:trace contextRef="#ctx0" brushRef="#br0" timeOffset="19003.3044">4090 6070 101,'9'-9'152,"2"2"-10,6-1-14,5 1-6,7 0-12,2 1-10,-1 1-4,8 4-6,-5 0-10,4 4-3,0 2-10,0 0 0,-1 5-4,0 0-11,-5 1-2,-1 1-4,-1 4-5,-5 2-1,-2 1-4,-4 0-7,-5-2 1,-3-2-3,-3 2-1,-2 1 0,-3 3 5,-4-2-2,-1 6 6,-3-7 0,-5 6-4,-6-1 0,-1 0-6,-5-1 3,-3-2 7,-2 0-3,-3 0-5,-2-3 0,0-2-1,-2-2-1,-2 0-6,2-5 2,0-2-1,7-2-2,-4-1-3,5-1-1,0-3-2,8 0-4,1 0-7,5-1-18,2-1-21,-2 1-5,4-4-17,3 2-11,2 1-40,-1-4-43,5 7-155,-6-10-333,4 5 147</inkml:trace>
  <inkml:trace contextRef="#ctx0" brushRef="#br0" timeOffset="19544.6804">5119 5984 174,'1'-8'234,"-1"8"-20,0 0-17,0 0-14,-11-11-21,11 11-12,-12-2-12,12 2-9,-17 0-17,6 0-12,-7 3-7,1-1-8,1 1-14,3 0-2,-6 2-10,6-2-5,-1 0-3,4 1-7,2-2-4,2 0-6,-3 0-2,9-2-2,-12 4-2,6-3-8,6-1 1,-9 2-5,9-2 1,0 0-2,-8 2-2,8-2 1,0 0-4,-8 3-6,8-3 4,0 0 3,0 0-2,0 0-1,0 0-4,-6 2 3,6-2-4,0 0 2,0 0-1,0 0 4,1 12 0,-1-12 5,3 13 0,-3-13 6,1 19 10,-1-8-2,1 6-2,1 1 11,-1-1-1,-1 3-4,-1 0 1,2-1-3,-4 1-2,1 6-2,2-2 0,-1-4-3,1 4-1,1-5 0,-2 1-1,1-2-1,-2 2-3,2-2 1,0-3-3,0 1 0,2-4-2,1-1-1,-4-2-4,1 0 5,1 2-6,-1-6 2,0-5-8,2 13-8,-1-9-11,-1-4-10,1 7-16,-1-7-15,0 0-24,2 9-17,-2-9-17,0 0-31,0 0-24,7 2-38,-7-2-169,0 0-411,0 0 182</inkml:trace>
  <inkml:trace contextRef="#ctx0" brushRef="#br0" timeOffset="19758.3928">4844 6297 129,'-9'-3'194,"9"3"-17,0 0-19,0 0-17,14-10-14,-5 5-9,7-2-13,3 0-7,10-3-12,-1 3-14,1-2-5,5-1-20,0-1-25,1 2-20,2 2-35,-2-3-26,0 2-60,-3-1-103,0 1-241,2-1 106</inkml:trace>
  <inkml:trace contextRef="#ctx0" brushRef="#br0" timeOffset="20328.7056">5763 6057 135,'0'0'247,"-12"-1"-18,12 1-18,-10 3-17,4-1-19,-2 0-18,3 3-5,5-5-11,-13 10-3,4 4-13,-2-1-6,2 4-11,-5 5-9,3 2-10,0-1-3,1 2-11,1 1-6,1 0-8,4 2-5,-5 0-4,4 0-6,-1 0-5,1 0 1,-1-4-7,-1 0-6,3-1 2,2-6-5,-2 0-4,1-5-2,2-1-3,-2-2-3,2-3 1,1-6-3,-3 10-3,3-10 4,0 7-2,0-7-1,0 0-3,0 0-2,0 0-1,0 0 0,0 0-4,0 0-1,6-38-7,-4 21 0,2-2-6,1-6 1,2-2-8,-3-1-1,3-2-3,-1 2 0,2-2-5,1 3 1,0-5-6,1 5 4,3-1 5,-3 2 2,0 1 4,-1 9-1,-1-1 7,1-1-1,1 4 4,-4 2 5,1 2 9,-2 2 7,-1-2 5,0 4 4,-1 1 0,-3 5 2,8-6-3,-8 6 2,7-3 2,-7 3 0,0 0-3,14 7 4,-9-1 1,6 7 7,0 2-1,-2-1-1,1 3 0,-1 3 1,2 1-6,3 2 0,-2 1 2,-2-6-4,4 4 1,-1 2-2,-3-6-2,3 5-3,-5-7-2,3 2 1,-5-3-3,2 1 1,2-2-4,-5-3 0,0 0-3,-1-1 6,0-1-5,2-1 3,-4-2-3,1 0-1,0-1 3,-3-5-16,4 7-11,-4-7-10,1 7-3,-1-7-3,0 0-14,0 9-8,0-9-30,0 0-23,-9 3-25,9-3-22,-11 0-22,11 0-29,-18-3-181,5-2-421,2 0 186</inkml:trace>
  <inkml:trace contextRef="#ctx0" brushRef="#br0" timeOffset="20539.0644">5489 6367 140,'0'0'225,"-7"1"-20,7-1-18,0 0-18,0 0-17,0 0-14,-7-6-18,7 6-9,0 0-15,15-8-5,-4 3-8,7-1-10,0-2-7,8-2-13,1 2-14,3-1-30,2 3-29,-3 0-25,7-1-36,0 0-45,-1-1-156,1 1-304,5 1 136</inkml:trace>
  <inkml:trace contextRef="#ctx0" brushRef="#br0" timeOffset="20801.996">6468 6288 170,'0'0'157,"0"0"-12,7 2-11,-7-2 1,10 2 4,-2 0-4,1 0-11,5-2-13,2 0-3,5-2-14,7 2-4,1 0-13,0-3-12,2 2 0,1 1-7,0-4-7,-3 2-5,2 0-5,-3 1 1,0-2-8,-7 2-10,-1 1-28,-1 0-13,-2 1-15,-4-1-21,-2 0-24,-2 1-11,0-2-5,-9 1-4,10-1-17,-10 1-16,0 0-94,6-4-241,-6 4 106</inkml:trace>
  <inkml:trace contextRef="#ctx0" brushRef="#br0" timeOffset="21317.0298">6967 6236 51,'-6'-6'55,"6"6"12,-4-10 26,-2 2-7,2 0 11,-2 0 1,-1 1 11,1 3 10,1 0-3,0-1-1,-1 1-1,6 4 0,-10-5-9,10 5 3,-7-7-10,7 7-10,-6-2-10,6 2 0,0 0-11,0 0-2,0 0 2,-11 11 3,10-4-2,-1 3-4,2 0 2,0 3-2,0 2-5,0 3-4,0-1-2,0 1-4,2 1-6,-2-2-3,3 1-2,-1-6-5,-2 5-2,0-2-2,0-4-5,0-1 1,0 0-3,0-3-4,0-7 0,0 11 1,0-11 0,0 10-6,0-10-3,0 6 1,0-6-2,0 0 3,0 0-3,0 0-1,0 0-2,0 0 1,4-26-3,-4 15-2,0-1-4,-1-4 2,0 0-2,-1-2-7,2-1 0,-2 0-2,2 1-3,-2-2 3,1 1-3,4 0 3,-3-1-5,0 1 2,0 3 1,2 3 4,0 1 1,-1 1 0,-1 3 0,0 1 0,0 7 3,1-11-2,-1 11 1,0-8 3,0 8-2,0 0 0,5-3 1,-5 3-3,0 0 6,0 0 3,18 15-4,-10-7 4,1 1-1,1-1-1,3 4-1,-2 1 4,3-2-2,-1 1 0,0-2-3,-1 3 6,1-2-3,-5-4-1,2 1 0,-1 1 14,-1-4 8,0 3 2,-3-3 4,-1-1 1,-1 0 4,-3-4 6,8 7 7,-8-7 0,5 6 10,-5-6 5,1 5 3,-1-5 1,0 0-5,-6 12-7,-2-6-2,-3 1-7,-11 7-1,-3 4-12,-5 0 2,-1 2-18,-2 0-25,-10 5-27,2 0-32,8-3-33,2 1-36,-11 5-58,14-5-54,-5-5-224,1 4-513,5-2 228</inkml:trace>
  <inkml:trace contextRef="#ctx0" brushRef="#br0" timeOffset="22304.9222">3264 10093 171,'0'0'211,"-1"-8"-20,1 8-10,-1-10-13,1 10-18,6-17-8,0 8-16,1-2-16,2-3-4,1 1-14,3 2-10,0 0-7,1 1-6,-3 3-9,6-3-5,-2 2-5,2 4-5,-4-2-1,4 3-9,-2 2-4,-2 0-2,0 3-4,3-2-4,-6 2 0,1 4 0,1-1-3,-2 3-5,0 6 1,-2 0-5,-2 3 2,-4 1 3,-2-1-5,-2 3 1,-2 5-2,-6 3-2,0 0 4,-2 2-4,-4-3 0,-3 1 1,0 0-5,-2-1 1,0-2 0,-3 0 1,3-1 4,-1-2 3,1-2-2,-3 0 2,4-3-3,3-6-2,1 2 8,1-3 0,5-2 3,1-3 5,2 1 3,0-1 3,2-2-5,5-3 7,-7 6-9,7-6-2,-6 4-3,6-4 0,0 0-4,0 0-2,0 0 2,0 0-4,23 0 0,-11-1 0,2-1-1,4-2-2,2 1-7,7-2-8,-8-1-3,8 0-6,0 0-11,-5-1-3,-3 1-8,9-1-6,-8 0-12,6-1-16,-8 1-25,2 0-23,6-1-10,-7 0-29,-2 0-170,-3 0-357,1 0 158</inkml:trace>
  <inkml:trace contextRef="#ctx0" brushRef="#br0" timeOffset="22890.3282">3304 9789 99,'-9'-5'205,"4"3"-17,5 2-19,0 0-20,0 0-18,-1-10-11,1 10-11,17-6-6,-6 2-11,9 0-10,2 3-8,5-2-6,2 3-10,3 1-5,0 1 0,2 2-8,-1 1-6,1 1-4,-2 1-4,0-1-8,-2-1-1,0 4-5,-3-4-6,0 0 0,-4-2 4,-4 3-5,-1-3 2,-4 0-8,-3-1 4,0 0 3,-4 2-9,-1-2 7,0 1-4,-6-3 2,7 3 3,-7-3 0,4 4-6,-4-4 3,3 10 2,-3-10 0,-3 13 0,3-6 2,-1 4-5,1 2 3,-3 4 2,1-1-1,-1 4 2,3-1-1,-1 7 1,1 1 2,-1 0-2,-1 4 1,1-2-5,1 4-1,0 0-5,1-1 4,-1 2 2,2 0-3,-2 0-1,1 0-1,0 2-1,2-1-4,-1-3 3,1 2-10,-3-3 6,0-4-1,0-1-1,0-6 0,-3-4 4,1 2 0,-1-6-3,-2 3 10,1-5 1,-2 0 8,-2-1 9,-1 1 2,-1-2 3,-1 0 2,-5 2-1,-3-1-1,0-2 6,-7 3-2,-2-4-6,0 1 2,0 3-4,-3-5 1,1 4-5,2-3 0,-3 1-5,4 2-2,0-6-3,0 2 0,7 0 1,1-2 0,2 1-5,3-3-1,2 1-5,2-2 1,1 2-7,9-2-7,-12-3-10,12 3-17,0 0-21,-7-7-7,7 7-24,0 0-18,17-23-18,-5 11-33,1 0-187,0 1-373,6-7 165</inkml:trace>
  <inkml:trace contextRef="#ctx0" brushRef="#br0" timeOffset="23542.6924">4256 10100 180,'-13'-8'221,"13"8"-20,0 0-21,0 0-22,-9 22-9,8-12-14,-3 1-8,2 4-11,-3 0-7,1 1-14,0 2-9,3-1-8,-2-4-8,2 5-8,-2-1-6,3-2-4,-2 1-5,3-4-5,-4 0-5,3-1-2,-1-2-4,0 0-3,1-1-5,0-8-2,-3 11 0,3-11-3,1 8-6,-1-8 5,0 0-3,0 0-4,0 0 3,0 0-5,0 0-2,0 0-1,0 0 2,0-31 1,0 15-1,-1-4-1,1-5 0,-1-2 0,1 0-4,0 1 1,0-3 2,0 1-3,0 1 0,2 0-4,0 3 7,2 6 0,-1 0 1,-1 3 5,0 4-2,0 1 4,0 0 3,-2 1-3,3 3 1,-3 6-1,4-9 1,-4 9 6,8-1 6,-8 1-5,13 6 7,-2-2 2,1 3-2,2 5-3,2 0 1,4 5-1,2 3-1,-2 1-4,-2 0 0,4 4-2,0-3 2,0 1-1,-2 0 1,0-1-2,-2-1-2,-1-1-3,-6-3 4,5-1-8,-4-1 5,1-4-5,-1 1-1,-2-2 1,-4-3-3,1 0 0,-4-2 1,1 1-2,0-3 9,-4-3 9,8 5 6,-8-5 7,0 0 18,7 2-9,-7-2-3,0 0-2,3-15 5,-3 3-3,-1-4-5,-2-4-6,1-6 1,-3-1-5,-1-3-5,0 2 0,1-4-8,0 2 3,2-2-5,-3 2 2,2 3 0,3 1-3,0 0-1,-1 7-5,2-1-9,0 5-4,0 1-13,0 3-12,2-1-10,-1 2-23,0 4-17,-1 6-23,5-11-7,0 8-16,-5 3-20,10-1-19,-10 1-12,17 3-27,-9 1-205,1 0-446,0 2 197</inkml:trace>
  <inkml:trace contextRef="#ctx0" brushRef="#br0" timeOffset="24120.6805">5013 9979 267,'0'0'280,"0"0"-12,0 0-25,0 0-18,0 0-10,0 0-11,-12 20-14,7-5-13,-4 3-5,1 5-21,-1 1-15,1 0-10,1 1-11,2 1-5,-4-1-22,5-5-5,2 4-11,-5-6-3,5 1-11,0-1-4,0-2-6,1 0-5,1-3-2,-2-1-6,1-3-3,2 0 7,-1-1-12,0-8-5,-4 11-4,4-11-3,0 8 2,0-8-5,0 0 5,-1 7-4,1-7-2,0 0 0,0 0-4,0 0 9,0 0-10,-5-29-10,4 13 6,-1-2-5,1-1-5,4-7-5,-5-1-5,2 0-7,2 2-1,0-4 0,1 10 2,1-7 3,0 1 2,1-2 1,1 4 3,-1-3-2,3 2 9,-3-1-5,3 1 2,-4 5 2,2 0 3,0-1 3,-3 4 1,1-2 5,1 2 5,-4 4 1,4 1 2,-3 1 3,2 1-6,-1 3 0,-2 0 1,-1 6-5,5-11 4,-5 11-5,3-6-4,-3 6 7,3-5-3,-3 5 0,0 0 1,0 0-1,0 0 1,19 10 7,-13-6-8,1 1-3,-2 0 11,5 2-10,-1 0 1,-3-2 2,3 3-2,-1-2-2,-1 1 2,1-1-4,-2-1 3,1-2 3,1 5-3,-3-5 0,0 1-6,-5-4 0,8 4-7,-3-1-6,-5-3-17,0 0-12,6 5-13,-6-5-6,0 0-16,5 3-18,-5-3-7,0 0-14,0 0-17,5 3-19,-5-3-9,0 0-23,0 0-31,0 0-125,0 0-373,0 0 165</inkml:trace>
  <inkml:trace contextRef="#ctx0" brushRef="#br0" timeOffset="24626.6921">4992 9796 40,'0'0'233,"-5"-5"-19,5 5-17,0 0-21,0 0-18,0 0-8,7-17-12,0 10-4,3 0-11,0 1-11,7-4-6,0 1-14,-1 0-4,3 0-11,0 0-7,1 3-8,-2-2-5,4 2-4,-2 1-6,-2 1-9,0 1 1,0 2-2,-2 0-6,-2 1-3,-2 1 0,-1 0-8,1 2 2,-3 0 1,-3-1-2,0 1-3,-6-3 4,9 3 4,-9-3 2,7 4 0,-7-4 8,5 3-4,-5-3 5,0 0-5,0 0 0,0 0-5,-1 10-3,1-10-3,0 0 2,0 0-6,-7 10-8,7-10-15,-7 6-16,7-6-22,-9 5-22,9-5-20,-8 4-21,8-4-38,-6 5-18,2-2-28,-2 1-175,-1 1-397,2 0 175</inkml:trace>
  <inkml:trace contextRef="#ctx0" brushRef="#br0" timeOffset="24965.7104">4942 10199 89,'0'0'229,"0"0"-19,0 0-18,0 0-19,0 0-13,0 0-14,0 0-5,0 0-14,32-13-7,-16 7-15,1-1-12,4-1-2,4-1-5,1 2-10,1-2-6,0 0-9,0 2-7,-1-2-5,1 2-3,-8 2-3,2-1-8,-3 2-4,2 0-4,-6 1-8,-1 1-9,-3 2-9,-1 0-5,-1-1-9,-8 1-8,10 2-3,-10-2-11,6 5-14,-6-5-18,4 6-17,-4-6-23,0 0-24,3 6-44,-3-6-121,0 0-321,0 0 143</inkml:trace>
  <inkml:trace contextRef="#ctx0" brushRef="#br0" timeOffset="25561.7688">5769 9892 20,'0'0'283,"0"0"-18,0 0-17,-24 9-26,20-4-19,0 0-10,-4 3-17,4 2-14,-3 2-11,-1 3-12,3-1-8,-4 11-14,3 0-12,-2 1-9,4 2-9,-3-1-11,-1 0-8,3 0 6,-1 3-17,0-3-7,3 0-4,-4-8-5,4-1-3,-1-1-8,0 2 1,0-2-5,0-3-2,1 1-2,1-4-5,-2-2-3,2-2 0,0-1-2,2-6-2,-1 10-2,1-10-3,-2 6-5,2-6-8,0 0-7,0 0 0,0 0-4,-11-16-6,11 5-4,0-1-9,2-5-5,0-1 5,2-7 4,0-4-1,2 2-5,2 0 1,-1-1-4,3 0 2,1 2 7,-2-3-1,2-1 7,1 2 1,-3 2 7,6 0 6,-3 0 3,-2 5 11,0 4 5,-1 0 4,-1 2 3,-3 4 10,1 1 1,1 2 4,-1 0 1,-1 4-2,-2-1 0,1 0 1,-4 5 0,3-6-1,-3 6 6,0 0-3,14 4 1,-9 1 12,3 0 3,0 5-7,5 1 8,-2 3 1,2 1 1,0 2-3,0 5 4,-2-5-3,1 0 8,3 5-16,-6-4-2,2 3-2,3 2-3,-5-5 7,2-1-11,-3 1-4,0-1-1,0 1 1,2-2-7,-4 2 0,1 0 1,-1-4-6,-2-1-7,0-5 5,2 3-3,-2-2-4,-1-2-10,0-2-12,0 3-13,0-3-8,-2 0-12,-1-5-14,1 11-20,-1-11-20,1 7-17,-1-7-31,0 0-31,0 0-23,0 0-242,0 0-488,0 0 217</inkml:trace>
  <inkml:trace contextRef="#ctx0" brushRef="#br0" timeOffset="25782.7628">5639 10282 81,'0'0'194,"0"0"-22,0 0-20,0 0-14,0 0-3,0 0-4,28-11-11,-10 4-15,-3-1-10,11-5-8,3 2-11,1 1-27,-1 0-49,2-3-52,1 1-50,-4 3-129,0-4-249,1 3 111</inkml:trace>
  <inkml:trace contextRef="#ctx0" brushRef="#br0" timeOffset="26650.8575">6137 10071 119,'0'0'235,"-5"4"-24,5-4-19,0 0-19,-4 7-7,4-7-12,0 0 1,14 3-1,-3-1-13,3 0-13,4-1-5,10-2-16,-2 1-9,5 0-10,0-4-7,1 2-10,-2-3-6,0 2-5,-2 1-5,-6 1-7,5-3-4,-7 3-7,-2 0-3,1 1-7,-5 1-6,0 0-11,-1-2-9,-2 1-5,-2 0-4,-9 0-4,14 0-1,-8-1-7,-6 1 1,0 0-3,11-1 2,-11 1-8,0 0-6,3-5-12,-3 5-5,0 0-2,0 0-2,-2-12-3,2 12 1,0 0 4,-9-11 4,6 7 6,-4 0 1,7 4 6,-10-9 9,4 7 5,-1-2 17,2 1 6,-1-1 6,-2 1 9,2-1 14,6 4 11,-11-4 13,11 4 3,-7-6 13,7 6 0,-8-3 1,8 3 1,0 0-3,-10-1-1,10 1-1,0 0-2,-9 6 2,9-6 1,-9 13-2,8-5-4,-3 4-2,0 0-3,0 2-4,0 3-6,0-1-4,4 2-2,-1-1 10,1-4-19,0 4-3,0-1-5,0 1 9,1-1-9,1-2 1,-1-3-8,0 0 1,1-4-2,-1-1-4,-1-6 2,1 12-6,-1-12 0,0 8-1,0-8-2,1 5 1,-1-5-4,0 0 1,0 0 1,0 0 1,0 0-1,2-23-2,-2 11-9,0-3 1,-2-2-7,1-1-1,-1-1-3,0 0 6,0-8-4,0 2 11,1 6-6,0-2 8,-3 6-10,3-1 0,0 1 2,2 4 3,-1 0 0,-1 3 1,1 8 0,0-13 1,0 13 0,0-10 3,0 10-3,0-9 5,0 9 9,2-7-9,-2 7 0,0 0 1,0 0 1,5-7 9,-5 7-8,0 0 0,0 0 6,0 0-2,17 14-5,-12-7 2,4-1 2,-1 3-3,2-1-1,0 1 5,3 4-2,-2-2-3,-1-3 1,3 2 0,1 2 7,-3-4-9,1 2-1,2 1 0,1-1-3,-5-5 3,4 3 2,-5-1 1,3-1-2,-3-1 6,1 3-9,-2-3 4,1-1 0,-1 3 0,-3-4 4,3 1-9,-5-1-2,1 1 3,-4-4 3,8 5-3,-8-5 1,5 6 5,-5-6-3,4 6 0,-4-6 8,0 0 6,-3 9-1,3-9 2,-10 12 1,1-4 10,-7 1-6,-7 4 4,-4 1-2,0 0-1,-1 0-2,0 2-6,0 0-20,1 0-35,3 0-47,1-2-53,7-2-79,5 0-90,-1-5-197,4 2-549,3-4 243</inkml:trace>
  <inkml:trace contextRef="#ctx0" brushRef="#br0" timeOffset="178078.9146">7787 6095 82,'0'0'177,"0"0"-13,0 0-2,0 0-3,2-16-6,-2 16-11,0 0-5,2-8-5,-2 8-7,0 0-7,0 0-19,0-9-9,0 9-6,0 0-10,0 0-7,5-3-12,-5 3-1,0 0-5,13-2-7,-3 1-3,1 0-3,2 0 1,4 0-9,2-2-3,0 0-2,2 0 0,2 1-3,4-4-2,-6 2-3,7-2-3,-10 2-1,3 0-2,-1-3-1,-3 4-3,2-2 0,-4 2 0,-1-2 2,-1 1-4,-4 1-1,-1 0 2,2-3-1,-6 4 1,1-2 0,-5 4-1,9-5 1,-9 5 1,7-4 5,-7 4 2,0 0 8,3-4 0,-3 4 3,0 0-2,0 0 2,0 0-6,0 0 5,0 0 3,0 0 3,0 0 1,-10 18-7,5-8-1,1 2-3,-4 4 10,1 6-7,0 7 1,-3 0 0,4 4-4,-2 13 2,3 1-9,3-2 3,2 5 0,0-3-1,-3 3-1,2-4 0,2-10-3,-1-2 3,0-4-1,3-5-1,-3-7-2,2-7 5,-2 0-6,0-4 3,0 0 11,0-7 7,0 10 3,0-10 1,-5 6 0,5-6-6,0 0-4,-9 0-5,9 0-1,0 0 1,-22-8-6,14 6-3,-2-4-5,1 1-2,-5-1-7,1 3 1,-3-4-1,-2 0-2,0 3-4,-1 0 0,2-2-2,-3 3-4,2-1 1,0 2-4,0-2 0,0 4 7,2-2-3,3 2-3,2-1-10,-1-1-4,3-1-16,1 2-2,8 1-14,-14-4-19,14 4-12,-6-3-26,6 3-18,-3-5-14,3 5-25,0 0-184,9-15-394,-5 9 175</inkml:trace>
  <inkml:trace contextRef="#ctx0" brushRef="#br0" timeOffset="178312.1436">7969 6406 302,'0'0'309,"0"0"-33,0 0-24,0 0-26,0 0-20,0 0-22,14-20-20,1 12-13,2-2-21,2 2-10,6-5-11,2 5-16,-6 0-12,5-2-23,-1 0-15,-5 5-22,-2 0-24,4 0-11,-4 1-27,-5 3-25,0 0-24,0-1-25,3 2-35,-6 1-12,1 0-186,-4 1-376,0 2 167</inkml:trace>
  <inkml:trace contextRef="#ctx0" brushRef="#br0" timeOffset="179047.2224">8319 6639 104,'3'7'225,"-3"-7"-16,0 0-18,0 0-15,0 0-9,0 0-7,0 0-14,20-14-12,-12 7 0,0-1-13,0-2-11,1-5-7,1 3-13,-1-3-9,1 1-7,2-1-9,-1-1-3,-2-1-4,1 0-10,0-1-6,1 1 0,-1 2-8,-1 2-2,-1 5-3,-1-1-4,0 0-4,-5 4-2,1 2-7,-3 3 2,6-4-6,-6 4 2,0 0-5,0 0 4,9 14-2,-7-6 4,1 1-4,-2 3 4,0 0-4,2 1-2,-1 0 4,0-1-3,2-1 0,-2 0 4,3 1 0,-3-2-2,0-1-2,0 1 4,1-1-5,-1-2 4,-2-1-5,0-6 5,5 9-5,-5-9 3,2 8 4,-2-8 5,0 0 5,2 6 1,-2-6 1,0 0 1,0 0-6,0 0-2,9-22-1,-5 11 0,1 0-4,3-4 3,0-1-4,-2-1-3,1-1-1,3 0 7,-2 2-8,3 1 1,1 0-5,-3 1 3,0 5-4,-1 0 1,0 2-3,-2 2 1,-1 1-2,-5 4-1,8-2 0,-8 2-1,0 0 2,12 9 1,-8-1 4,1 1-4,-1 2-1,-1 0 5,1 1 1,0 1-3,-1-3 1,0 1 2,1 1 0,-2-1 2,2-1-5,-2 0 3,1-2 1,-1-3 1,0 0 0,-2-5 2,2 8 1,-2-8 7,1 6 7,-1-6 2,0 0 2,0 0-2,0 0-6,0 0 1,20-17-3,-14 10 6,4-7-5,-3-1 1,3-2-5,0 1 3,-1-1-8,4-5 2,-4 4-4,2 1 1,0 2 5,-2 2-9,1-2 1,-4 8 0,1 2 4,-3 0-10,0 2-6,-4 3 2,0 0 3,0 0 1,16 13-2,-13-2 5,-1 1-3,-2 4 4,2 2 1,0 0 2,-2 2-2,0-1 3,2-1-1,-2 0-6,2 0 6,-2 0-1,6-7-3,-2 5 5,-2-5-2,1-1-3,1-1 2,-2-2-3,0 1-3,3-4-14,-5-4-17,6 7-9,-1-5-13,-5-2-23,0 0-22,0 0-28,16-8-16,-12 3-28,2-4-32,0-2-46,-4-1-131,0-4-414,-2-1 184</inkml:trace>
  <inkml:trace contextRef="#ctx0" brushRef="#br0" timeOffset="179346.6894">8425 6197 110,'0'0'180,"0"0"-17,0 0-3,0 0-5,0 0-7,16 5-12,-5-8-9,4-2-8,4-1-8,-2-3-13,-3 2-10,-3 1-12,1-2-5,-1 1-7,-5 3-6,-1-1-5,-1 3-2,-4 2-2,7-6-10,-7 6-6,0 0 0,0 0-8,0 0-10,0 0-3,-27 5 1,15-2-2,1 2-18,3 1 4,-4-1-10,3 1-22,-1 2-29,3-3 1,2 2-34,0 1-28,3-4-48,0 3-97,2-7-292,4 10 129</inkml:trace>
  <inkml:trace contextRef="#ctx0" brushRef="#br0" timeOffset="180029.2325">9415 6380 168,'-4'-9'195,"4"9"-20,-2-11-12,4 4-14,-2 7-17,-2-14-12,2 6-5,0 8-12,-2-18-8,0 7-13,-1 1-2,1 3-4,-4 0-3,6 7-8,-2-11-7,-2 7-4,4 4-6,-8-5-7,8 5-3,-11 1-7,11-1-1,-16 9-1,5 0-7,1 0-2,1 5 4,-4 2 5,1 5 0,-3 2-7,3 0 2,3 1-1,-3 0-2,6-4 1,2-1-3,0 0-1,1 1-2,1-2-4,0-3 1,4 3 0,3-3-2,-3-4-2,2 0 2,-2-1-2,4-2 1,-2 1-2,2-5-2,1 2 0,3-3 5,0-1 2,1-2 4,-4-1-4,5-2-2,-2-4 1,3-1 2,0-2-4,-1-1 3,0-5-3,-1 0-1,3-6-2,-1-2-1,-3-3-2,3 0 1,-4-4-2,-1 1 2,-2-5-2,3-11-1,-3 11-4,-4-13 2,3 13-3,-3 2-2,1 0 0,-2 5 1,-1 1 0,3 8 0,-6 2-2,3 1 3,-1 4-2,1 1 4,-5 2-5,5 3 7,-3 0-9,3 6 4,-4-9-6,4 9 5,-6-2 0,6 2 2,0 0 4,-9 16 2,6-4 14,0 2 2,1 11 7,2 1 12,2 1 8,0 0 2,2 4 1,-2-1-4,2 0 2,-1 0-8,1 2 8,2-1-9,-3 0-7,2-1 3,1-2-9,-3-7 4,1-2-4,2-1-2,-1-4-6,-1-1 2,0-3 6,0 0-8,2-2-1,-1 0-1,1-3-3,-2-1 0,-1-1 0,6 0-2,-9-3-22,11 3-10,-4-5-20,-7 2-21,20-4-40,-9 0-45,-1-2-48,1-1-49,-3 2-182,1-3-461,1-1 204</inkml:trace>
  <inkml:trace contextRef="#ctx0" brushRef="#br0" timeOffset="180771.7121">10175 6523 73,'0'0'294,"-12"-2"-21,12 2-27,-7-6-17,7 6-14,-4-10-17,2 2-15,2-1-14,0-1-22,4-7-12,0 2-16,5-3-11,1 0-11,-1-4-8,7 0-10,-1-1-8,-4 0-6,7 3-9,0-2-6,-4 8-4,-1-1-6,3 1-3,-3 2-1,-1 2-9,-1 2-1,0 4-4,-4-3-2,-1 4-2,-1 1-8,-5 2-2,11 2 1,-11-2 2,12 5-4,-8 0 0,1-1-1,-1 2-3,0-1 2,1 1 0,-2 0-1,1-2-4,-1 2 5,-3-6-4,3 5-1,-3-5 4,5 6 0,-5-6-2,0 0-1,2 6 3,-2-6 1,0 0-2,0 0 2,0 0-1,0 0 0,0 0-5,0 0 5,0 0-12,-15-15 1,11 10 5,-2 0-6,-3 0 2,3 2-1,-2-3 6,0 4-6,8 2 0,-14-3 0,6 3-3,8 0 3,-18 5 1,7-1-1,1 4 2,0 3 0,-2 2 7,1 2 1,2 0 3,0 3 5,2 0 12,0 6-8,3-5 0,0 0-1,1 1 0,3-2-1,-2 2 2,2-2-3,0-2 4,0-3-7,2-2-2,1 2-1,-2-1 1,2-3 1,-1 1-2,3-2 0,-1 1-2,-1-5 3,-1 1 0,-2-5 5,8 6 0,-8-6-1,7-1-7,-7 1 3,17-10-3,-9 2 0,5-4-1,-3-2-3,-2-3-5,1-1-1,3-5 8,-3-1-7,0 0-1,-3-2 9,0-1-11,-2 8 1,0-6 4,1 7 0,-1 6-1,-2-4 7,-2 6 3,2 3 4,-2 1 2,0 6-2,2-10 0,-2 10-5,0 0 0,0 0 1,0 0 0,0 0 0,0 0 1,0 0 7,-4 32 0,4-21 4,4-2 2,2 2 0,-2 1-2,0 0-4,1-1-1,4 2 1,-2-2-4,1 0 3,-1-3-5,0 2-14,-1-3-22,4 2-21,-3-3-31,-1 2-41,0-3-50,2-2-61,-1-1-269,-7-2-543,13-2 240</inkml:trace>
  <inkml:trace contextRef="#ctx0" brushRef="#br0" timeOffset="181671.885">11283 6344 187,'3'-16'214,"1"5"-22,1 0-20,-2 1-17,-1-1-11,3 2-19,-5 3-15,4 0-10,-4 6-6,4-9-14,-4 9-14,3-3-2,-3 3-4,0 0-9,0 0-7,12 15-3,-7-5-3,-2 1-1,2 5-3,-3 1-1,0 2-2,-1 0 3,-1 0 2,0 0-3,-1 0-3,-2-1-1,-2-2-3,1 1-3,2-5-2,2 1 3,-3-1-7,2-2-1,0 0-1,-2 0 1,2-4-4,1-6 2,-3 10 4,3-10 10,0 7 1,0-7-4,0 0 1,0 0-4,0 0-1,0 0-1,26-19-3,-13 4-1,2 1-1,2-8-4,4 1-2,0-3 0,-1-1 0,2 4-2,0-2-3,-1-1 1,0 2-3,-9 11-2,4-3 6,-6 3-3,3 4-3,-8 1 0,0 2 0,0 1 1,-5 3-4,0 0 2,0 0 1,13 10 4,-13-3-1,0 2 15,1 2-1,-1 1 3,-5 4-5,5 0 1,0-5 1,0 0-3,2 1-1,0-1-1,0 0-1,2-3 0,-1-2 0,2 0-2,0-2 2,3-1-1,3-2 1,2-2 0,0 0-2,4-6-1,2 0 1,-3-3-3,2-2 0,4-2-2,-8 3-2,-2-3 1,0-1 0,0-2 2,-4 3-7,2-3 2,-5-2 0,1-5-3,-4 6-1,-1-1 2,-2-1 2,-1 6-1,-3-2 0,3 4 0,-1 2-1,-4 1 2,1 2-3,1 2 1,-4 2-2,3 0-1,-1 1-6,-4 1-1,11 1-10,-14 2-12,5 4-15,3 0-20,-2-1-28,1 3-18,3 1-25,3 1-22,1 0-30,1-1-154,1 1-375,3-2 167</inkml:trace>
  <inkml:trace contextRef="#ctx0" brushRef="#br0" timeOffset="182956.8702">12090 6227 48,'-9'8'307,"-2"4"-24,-2 1-26,4 0-26,0 3-20,2 1-18,5-2-17,-2-2-18,0 3-15,4 0-11,1-4-13,6 3-12,-1 1-8,-2-5-10,6-2-8,-2 1-7,0-3-11,1 0-5,-1-1-1,3-1-9,-2-1-5,2-2 0,-1-1-6,1-2-3,0 0-6,-1-4 0,2-1-4,-2-2-4,-1 0 4,0-6-6,1 1-3,-2-2 0,-2 0-7,-1-2-7,-1-2-3,-2-1-12,-4 1-1,-4-6-10,-1 7-1,1-2 1,-2 2 7,-1 1-1,0 2-1,3 6 0,-4-1 6,1 4-3,1 2 3,0 3-1,8 1 2,-19 3 1,7 3 1,0 2 3,-1 2-2,1 5 1,4 0 2,0 1-1,2 1 2,1 0 3,2 1 2,2 0 6,2-3 6,3 1-5,1-4 2,-1-2 1,4 0 3,-2 0 3,4-4-1,0 1 0,2-3-1,1 2-1,0-6-1,4 0 2,1 0-3,-1-4-2,0-2 0,-1-1 0,3-2-1,-2 0-2,1-3 1,-3-1-3,0-1-5,0 0 1,-3-3-4,0 1-1,-2-1-1,0 6 6,-3 0-3,2-3-1,-4 7 1,1-1-1,-1 3-1,-2 0 3,-3 5 0,5-6-4,-5 6 1,0 0-1,0 0 4,0 0-3,0 0 4,0 0-1,6 17 4,-6-8 1,0 2 0,0-1 1,0 2 1,0-1-1,0 0-1,2 1 3,-2-2-1,1 0 1,0 1 7,0-4 1,2 2 1,0-4 2,2 1 4,-5-6 2,6 5 5,-6-5-4,10 3-1,-3-3-3,-7 0 2,20-8-8,-11 0 2,2 1-8,4-4-2,-1-2-9,-3 1-5,3-1 3,-2 2 0,1 1-1,-6 0 3,2 2-1,-1 1-1,-3 3 1,-1 0 0,1 0-1,-5 4-2,6-3 2,-6 3-1,0 0-1,0 0 5,0 0 5,9 13 8,-8-4 0,-1 2-2,0 0-4,-1 1 4,1 1-2,0 2-1,1 0 2,1 1-3,-1-3 2,-1-1 0,1 1-6,2-1 0,-1 0-3,4 0-12,4 1-16,-4-3-15,7 3-6,-3-6-18,-1 1-16,3-3-19,0-1-8,1-1 14,2-1-14,-2-2-11,2-2-12,4-2-9,-7 0-14,4-3 21,1-3 4,-1 0 14,-1-2 23,-1-2 16,0 2-3,-1-3 28,0-2 18,-2 2 10,0 0 24,-2 0 23,-2 5 13,-2-6-3,2 5 9,-2 0 17,0 1 12,-4 3 12,3-3 7,0 3-1,-3 0 5,-1 7 4,-1-10-4,1 10-4,0 0-8,-8-8 0,8 8 0,-9 0-2,9 0-1,-17 7-1,5-1 0,2 2 2,-6 3-4,3 2-10,1 1 3,-5 6-4,4-4-9,-5 7 1,7-2-7,2-3-3,0-1-6,4 1-2,0-1-4,2-2-2,2-3-4,3-1 0,1-1-6,0 0 0,0 0-3,3-5 5,-1 0-6,5-2 2,-4-3-4,2 0 1,4-1 5,0-5-8,0 0-6,3-5 3,-2-2 1,7-6-6,-2-1-3,0 0-1,0-4-2,-1-1 1,-2-2-7,-1-2 7,-1 0-7,1-4-1,-3 0-12,-1-1 0,0-1 0,-1 4 0,-2-1-3,-2 2-10,-1 3 10,-3 8-1,1-6 1,-4 8 5,0 0 0,-1 5 2,-2 0 0,3 5 7,0 0 8,2 7-1,-3-11-1,3 11-1,-4-6-2,4 6 5,0 0-2,0 0 3,0 0-2,0 0 4,-17 17 9,11-6 11,2 4 1,0 3 5,0 6 5,-1 0 9,4 1-4,-1 3 12,1 0 3,1-1 2,-1 2 0,1 0 6,-1 1-10,-3-2 7,3-2-16,-2-1-1,2 0-2,1-7-4,1 0-5,-1-4 3,0-4-9,3 0-4,0-3 6,-1 1 3,1-4 3,1 0-1,-4-4-2,13 2-19,-2-2-23,2-5-38,5 0-35,-2-3-49,-1 0-47,-1 0-53,2-2-62,-5 1-213,-2 0-552,3-2 244</inkml:trace>
  <inkml:trace contextRef="#ctx0" brushRef="#br0" timeOffset="184152.7631">14044 6334 137,'-6'-12'243,"6"12"-27,0-11-20,1 1-21,1-1-19,3-1-16,3-3-13,1-1-16,1-1-9,2 0-8,2 3-12,0 3-10,-1-2-4,-1 1-5,-1 5-8,-2 2-10,-3-2-3,4 2-4,-3 1-6,-3 2 0,-4 2 0,10-2-11,-10 2-1,9 0 0,-9 0-2,6 4-4,-6-4 2,1 12-2,-1-6 0,0-6-5,-2 14 2,0-7-1,2-7-6,-2 13 5,1-6-3,1-7 0,0 13-1,-3-8 0,3-5-1,0 0-2,3 10 4,-3-10-1,0 0 3,0 0-3,-4 9 12,4-9 7,0 0 4,0 0-1,0 0 1,0 0-4,0 0-4,0 0-1,0 0 4,0 0-8,0 0 1,0 0-6,10-22 0,-10 22-2,1-10 2,1 4-3,-2 6 2,1-11-1,0 5-1,-1 6-4,3-8 3,-3 8-3,-3-12 1,3 12-2,-2-9 4,2 9-2,-4-6 3,4 6-4,0 0-1,-4-7-1,4 7 4,-9-3-6,9 3 3,-9-2-3,9 2 1,0 0-1,-18 7 1,13-4 3,-3 3-1,1 1-1,-2 0-4,0 2 4,0-1 2,-1 5-2,1 2-1,0-2 0,1 1 4,-1 2-3,2-2-1,1 3-2,1-1 3,1 3 0,2-4 4,-3 2-4,4 0 4,1-1-5,0-3 8,0-2-5,0 1 5,5-3-5,-3 2 6,2-3-6,0-1 4,-2-2-5,1 0 3,1 0-3,-4-5 1,6 8-3,-6-8 3,9 6 1,-9-6 1,7 3-3,-7-3 3,0 0-2,5 4 1,-5-4 2,0 0-4,6 1-2,-6-1 1,0 0 1,0 0-2,0 0 0,0 0 7,0 0-10,0 0 3,0 0-1,0 0-2,0 0 0,0 0-1,0 0-7,0 0-5,0 0-11,0 0-7,0 0-16,0 0-3,0 0-13,0 0-11,0 0-16,0 0-14,0 0-6,0 0-27,0 0-5,0 0-23,0 0-141,0 0-335,0 0 148</inkml:trace>
  <inkml:trace contextRef="#ctx0" brushRef="#br0" timeOffset="185326.5212">13831 6306 15,'-4'-9'204,"4"9"-14,-1-13-19,2 3-17,3 1-14,1-2-15,5-5-9,0-1-10,1 3-10,4-1-10,0 4-6,0-1-9,2-3-7,-2 3-10,1 2-5,-2 1-5,-5 3-1,3 0-4,-1 2-8,-5 0-1,2 1-4,-8 3-3,11 0-1,-11 0-2,9 4-1,-5 3-11,0 3 8,0 3 4,-3 2 4,-1 2 2,-1 2 1,2 5 0,-2-5-2,-3-2 7,2 1 0,0 0 3,2-2-3,-1 1 6,1-2-2,0-1-5,1-2 2,-1-1-4,0-2 0,0 2 1,2-5 4,-1 0-4,-1-6 2,1 11-4,-1-11-4,4 7 2,-4-7-1,5 2-2,-5-2 3,0 0 2,0 0 1,0 0-1,18-14 3,-12 7-7,0-2-2,1-4-2,-2 1-1,2-4-2,2 1 1,-2-1-5,1-3-4,-2 1 0,0 2 2,2 1-8,-2 1 6,-3 4-3,1-1-1,-2 4 1,2 2-3,0-2-4,-4 7-1,4-7 1,-4 7 0,0 0-1,0 0 5,0 0 0,0 0 0,5 19-5,-4-7 3,1-1 0,-2 1 2,0 1-4,1 0 9,0-1-8,0 0-3,2-1 9,1-2-3,-2 1-2,1-3 2,2 0 1,-1-2-1,1-1-2,0-1 3,-5-3 1,19 2 3,-11-4-5,1-1 1,0-1-2,2-4 6,6-2-5,-4-1 2,0-1 5,4-6-3,-5 2-1,4-7 3,0 1-2,-1-4-3,-1 1 3,-1-2 0,1 0-6,-3 2 6,-2-2-1,-1 9-7,1 0 2,-2 5 1,-3 3-3,0 1 3,-2 2-2,0 1 0,-2 6-3,4-8 5,-4 8-3,0 0 3,0 0-4,0 0 0,0 0 3,-23 10-1,17-2 0,-1 2-3,3-2 3,3 6-1,0-2 6,1 1-6,1 2-1,2 1 0,2-1-5,0 0-4,5-1 5,0-2 1,1 3-3,4-3 2,-2 1-1,0-3 3,1 1-3,-2-1 3,4 0-6,-3 0 7,-3-3-7,-3 0 2,2-1-6,-2 1 1,-3-2-4,1-1 8,-5-4 1,6 8 0,-6-3 0,0-5 7,-1 9-5,1-9 1,-10 11 2,2-6 2,0 1-3,0 0 9,-3-1-10,1-2 7,2 1-2,-2-1 2,4 0-4,-3 1 4,2-2-2,7-2-1,-11 4-2,11-4 4,-8 2 4,8-2 3,0 0-5,-8 1 1,8-1-2,0 0-1,0 0 0,0 0 2,0 0-6,0 0 0,21-23-5,-6 13-4,-2 0-4,4-2-1,-1-1-14,6-3 3,2 2-3,0-2 10,-4-2-2,4 1 5,-2-1-1,-8 9 1,1-2 0,-1-1 6,0 1 1,-4 3 1,-3 2-1,2 0 8,-4 1 4,-1 1 9,-4 4-1,7-5 3,-7 5-1,6-1 0,-6 1 0,0 0 4,0 0 4,0 0 1,-7 19-1,3-9 18,2 2 0,-1-1-6,2 1 8,-3 0-8,0 5 6,3-2-1,1 1 6,-4-1 4,4-3-6,0 1-4,-1-2 6,1 0-11,1 0-6,-1-1-3,0 1 3,4-4-7,-4-2 0,0-5-1,1 12-5,-1-12 3,4 8-18,-2-4-22,-2-4-23,0 0-20,2 7-24,-2-7-29,0 0-49,0 0-46,9-16-50,-8 7-157,0-7-457,1-1 203</inkml:trace>
  <inkml:trace contextRef="#ctx0" brushRef="#br0" timeOffset="185473.0646">14811 6000 112,'-3'-12'295,"2"6"-22,1 6-24,-1-12-28,1 12-19,0-9-21,0 9-17,0 0-26,1-9-32,-1 9-41,0 0-39,0 0-39,6-4-44,-6 4-35,16 1-47,-16-1-150,11 3-313,-11-3 140</inkml:trace>
  <inkml:trace contextRef="#ctx0" brushRef="#br0" timeOffset="186268.6845">15013 6169 14,'1'10'250,"-1"2"-18,1 0-5,-1-1-13,2 2-17,-1-1-13,3 1-10,0-1-14,-3-3-16,1 1-12,-1 1-11,6-3-13,-6 0-9,0-2-13,-1-6-3,4 10-6,-2-4-9,-2-6-6,1 7 2,-1-7-5,0 0 0,4 5 7,-4-5-1,0 0-7,0 0-5,13-12-7,-6 4-2,0-2-6,3-3-4,0-3-5,-1-1 0,1 1-5,2-2-3,-1 4-8,1-3 2,-1 5-4,-1-1-2,-2 5-2,-1-2 1,-1 6-4,-2 0-2,-4 4-2,6-6 0,-6 6-6,0 0 4,0 0 7,14 13-8,-10-5 0,0 0 2,-3 4-2,-1-2 1,5 3 3,2 1-1,0 1 1,0-4-2,5 4 3,0-3-2,2 1-1,0-1 2,4-1-1,-2-2-7,1 0-7,2-1-10,1-3-17,-1-2-11,-3-1 5,3-2 3,-2-3-5,0-2 1,2-1-6,-4-4 6,2 1 7,0-3 5,-4-2 2,4-6 2,-3-3 3,-2 6 5,-1-7 4,3-3 3,-5 4 1,3-2 1,-7 9 8,0 0 6,-1 1 2,-2 3 15,0 1 18,-2 2 5,0 2-3,0 7 2,0 0-8,-4-13-2,-1 10 0,5 3-6,0 0-2,-23 10-1,15-2-4,0 1 0,-2 5 5,1 1-2,0 0-2,3 1 1,1 0-3,-2 1-1,5-6 1,0 1-8,-3 1 6,5-4 0,2 2 0,-2-4 1,0-7 0,1 13-2,0-8-3,-1-5 6,3 10-3,-3-10-3,6 3 0,-6-3 2,8 3-2,-8-3-1,13-3-2,-13 3 4,9-4-4,-9 4 1,7-4-4,-7 4 3,8-3 0,-8 3-1,0 0-4,9-1 4,-9 1-5,6 9 4,-2-3-2,-2 3 3,5 3-7,-3 4 6,2 2-7,-1 7 5,2 2-3,-2 4 3,0 2-2,-1 2 3,-2 1-10,0-2-6,-2 1-13,0-1-2,0-5-1,-2-2-2,0-6 3,0-1 1,0-4 5,-1 0 4,-1-5 0,-1-2 4,0-1 3,-2-2 5,1-1-5,-5-1 2,1-2 2,-5 0 1,-2-5 0,-2 3 3,2-2-2,-5-2 1,2-1-2,2 0 5,-1 1-5,2-2 6,-2 0-1,1-1-2,4 0-21,2-2-19,1 0-21,2 0-26,1-4-30,6 0-25,2-2-42,1-1-193,4-4-411,4-4 183</inkml:trace>
  <inkml:trace contextRef="#ctx0" brushRef="#br0" timeOffset="187651.3074">16635 6097 146,'-7'-4'173,"1"1"-17,6 3-13,-14-1-15,5 1-16,9 0-9,-17 7-9,7 0-3,2 1-2,-3 5-7,1 3 8,2 2 6,-1-1-11,4 2-1,-2 5 0,1-4-8,5-1-5,-1-2-4,2 3-7,3-6-7,0 3 0,0 0-9,2-5-3,-1-2 1,4 0-8,-2-1-3,2-1 1,0-3-5,1-2-1,1 0-3,3-3-3,-1-3 5,1 0-9,4-4-1,-1-4 1,0 0-6,7-4 2,-10 0-2,4-4-3,0-2-5,-2-2 6,-2-2-1,0-2 2,1-2-4,-1 0 1,-2-2 0,-3-3-2,2 2 1,-3-1 0,0 0-3,-3 0 1,-3 4-5,1 1 7,-2 2-5,-2 7 3,1-1-5,-1 3 4,3 1-3,-4 5 4,-1 0 5,3 5 6,-1-2 1,-1 2 4,3 6-1,-5-10-1,5 10-1,-5-5-5,5 5 1,0 0 0,0 0-4,-7 18 3,6-5 3,0 5 9,0 1 2,-1 6 1,1 1-1,1 1 5,0 2-6,0-1 9,1 3-7,1-1 7,1-1-7,-1 2-1,-1-3-1,-1 0 1,3-1-5,0-2 1,-1-1 5,-4-6-12,4-2-1,-1-4 1,1 3-2,1-5-2,-3-1 0,0-1 0,0-8-6,0 11 1,0-11-2,1 6 5,-1-6-4,0 0-9,0 8-17,0-8-13,0 0-22,0 0-24,0 0-26,0 0-37,0 0-24,0 0-20,0 0-41,0 0-154,0 0-414,0 0 183</inkml:trace>
  <inkml:trace contextRef="#ctx0" brushRef="#br0" timeOffset="187987.9164">16711 6084 188,'0'0'239,"0"0"-23,-4-7-26,4 7-17,0 0-16,12-10-16,-6 5-18,6 0-10,-1 0-18,3-1-3,3-1-20,1 3-25,-3-4-29,3 3-33,-1 1-22,3-1-26,-1 1-29,-1-1-20,1 1-40,-6 0-81,-2 1-251,1 1 112</inkml:trace>
  <inkml:trace contextRef="#ctx0" brushRef="#br0" timeOffset="188330.8042">17073 6084 59,'4'3'183,"1"2"-17,1 0-10,3 2-10,1-4-17,1 3-1,-1 1-9,4-1-9,-1 3-7,1 1-12,-4-2-5,0-1-11,0 2-9,1 3-6,-3-4-9,-1 0 0,-2 0-2,-1 0-5,0 2-7,-3-2-4,-1 2-4,-1-2 1,-2 0-2,3-8-1,-5 11 3,1-5-19,4-6 6,-8 8 4,5-6 0,3-2 5,-11 1 8,11-1 6,0 0-4,-10-6-2,10 6-2,-7-11-2,5 4-3,2-2-1,-1-2-7,2 0 0,1-1-3,4-3 2,-1-1-2,1 1-1,3 1-3,2 0-5,-1 1 3,1-2-1,1 7-1,2-4-2,0 2-15,-1 1-24,-3 0-28,1 4-26,0-1-32,2 3-21,-2 1-20,-1 2-172,-2 0-359,-8 0 160</inkml:trace>
  <inkml:trace contextRef="#ctx0" brushRef="#br0" timeOffset="188708.6546">17399 6334 93,'0'0'185,"0"0"-13,15-12-14,-6 4-3,3-4-9,0 0-9,-1-2-7,6-7-2,-1 1-10,-1-3-6,3 2-8,-1-4-8,-3 0-10,0-1-3,-1 0-10,0-2-7,-6 2-6,3 0-8,-3 0-5,-1 2-9,-5 5-3,0 0-7,-1 2-2,0 0-5,-2 5-5,-1 3-5,1-1-2,1 3 2,1 7-3,-2-11 2,0 6-5,2 5 2,-3-7-3,3 7-1,0 0-1,0 0 1,0 0 0,0 0 0,0 0-1,0 0 0,-11 21-3,11-9 10,0 4 1,0 1 4,0 0-3,0-1-2,1 5 5,1 3 5,1-5-4,1 6 4,-1-5 1,-1-1 6,-1 6 2,2 0 2,2 0-4,-5-6-1,1 1-1,-2-3 0,2 1-4,-1-2-1,-1-4-4,1 1 2,0 3-3,0-5-17,-1-2-24,-3 1-27,4-3-24,0-7-27,0 0-29,-1 15-27,1-15-52,-2 5-134,2-5-376,0 0 167</inkml:trace>
  <inkml:trace contextRef="#ctx0" brushRef="#br0" timeOffset="189190.6999">18436 5754 163,'0'0'239,"-5"-11"-23,5 11-24,-5-5-20,5 5-25,-9-2-5,9 2-14,-10-1-13,10 1-12,-10-1-9,10 1-13,-13 1-10,13-1-7,-11 3-4,3-2-5,-2 3-11,1-2-2,-2 2-3,0 1-7,-2 0 0,2-1-2,-2 1-5,3-1-2,-2 1-1,2-3-3,2 1 1,2 0-4,-2-1-3,8-2 3,-10 4-7,5-2 2,5-2 1,-7 5-1,7-5 20,-6 6 0,6-6 1,-4 9 4,4-2-6,0-7 8,0 16 14,0-6 1,1 2 2,2 0 1,-3 5 10,4-1-10,-3 4 2,2-1 6,-1 6 8,2 0-9,-3 2-9,1-1 3,-4-1 2,2-6-10,0 7-4,-1-7-2,0 5-9,0-5 13,-3-1-15,2-1-2,1-1-7,0-4 1,-3 0-1,1-3 6,2 1-10,0-4-3,1-6-5,-2 12 0,2-12-8,0 8-16,0-8-22,0 0-29,-3 9-18,3-9-30,0 0-30,0 0-42,0 0-55,0 0-40,0 0-173,0 0-490,-4-34 218</inkml:trace>
  <inkml:trace contextRef="#ctx0" brushRef="#br0" timeOffset="189363.545">18224 6078 38,'0'0'287,"0"0"-16,0 0-20,0 0-23,0 0-25,0 0-19,11 11-18,-11-11-17,17-7-18,-4 5-11,5-4-9,1 0-17,-1 1-41,1 1-49,-2-2-53,1 2-53,2-3-55,-8 3-174,-1-3-358,1 2 159</inkml:trace>
  <inkml:trace contextRef="#ctx0" brushRef="#br0" timeOffset="190313.708">12467 7077 44,'-8'-3'122,"8"3"-8,0 0-2,0 0-17,-5-5-6,5 5-12,0 0-5,0 0-10,0 0 0,13-11-5,-7 8-9,3-2-5,1 0-7,4 0-3,-2 0-4,7-3 2,2 1-3,5-1 6,4-2 4,1 3 5,3 2-11,-1-2-1,3 2 5,4-1-1,13-2 0,4 2-1,0 2 3,3-1 2,3 0 4,3 0-6,0 1-3,27-4 5,-1-2 8,-3-1-1,3 1-5,-2 1-1,-26 1-1,32-4-1,-4 3-2,-29 1-6,26-3-1,-28 2-3,4 0-1,-1-1-1,0 1-5,-1-1 2,-3 0-6,-3 2 1,-2 1-2,-3-3-5,-15 6-1,-2 1-3,-3-2-1,-3 0 3,-1 1 0,-7 4-2,-3-3-3,-6 2 2,-1-2-9,-3 2-8,-2 1-1,-6 0 1,10-1-2,-10 1-10,0 0-7,0 0-19,0 0-20,0 0-27,0 0-19,0 0-13,-42 6-27,21-4-97,-7 2-273,1 1 122</inkml:trace>
  <inkml:trace contextRef="#ctx0" brushRef="#br0" timeOffset="190692.7211">13580 7109 71,'0'0'148,"17"6"4,-4-6-1,15-3-2,4 0-1,6-2-3,21-3-6,6-3-5,24-6-8,0 3-8,-24 1-8,34-2-4,0 0-4,0-4-7,2-2 0,8 3-9,-4 3-8,-1-3-6,-4 4-3,5-3-8,0-1-6,-7 4 0,-2-1-3,1 3-6,-6 3-3,-27-1-6,0 3-2,-3-1-5,-3 3 3,-6 1-8,-14 1-1,-4 0-7,-4-2 2,-8 3-4,-7 0 1,-2 2-3,-4-1-4,-1 1 4,-8 0-1,12 0-2,-12 0-1,11 0-2,-11 0-4,0 0-6,0 0-11,0 0-13,0 0-10,5-3-19,-5 3-20,0 0-17,0 0-15,0 0-12,0 0-27,0 0-24,0 0-177,0 0-375,0 0 167</inkml:trace>
  <inkml:trace contextRef="#ctx1" brushRef="#br0">9437 11448</inkml:trace>
  <inkml:trace contextRef="#ctx0" brushRef="#br0" timeOffset="362230.6884">7731 9818 54,'-5'10'167,"-4"4"4,0 1-17,-5 9-6,4 1-8,-2 1-8,3 3-8,-4-2-15,-1 2-10,3 2-7,-3-3-7,1 2-5,0-3-4,-1 0-4,1-2-4,-1-3-1,3 0-8,0-4-3,1-1 4,2-2-4,-2 0-3,3-4-5,1-3-3,-1 1 2,2-1-1,2-2 4,1-1 7,2-5 8,-4 6 2,4-6 0,-4 6-5,4-6-6,0 0-4,0 0-7,0 0-2,0 0-6,0 0-4,17-20-3,-11 11-2,2-1-7,3 1 0,1-3 0,3 2-4,-5 3 3,5-2-9,-4 3 0,-1 4-3,2 2-2,-1 3 3,-1 4-4,2 1 1,-1 5 0,-2 4 1,1 1-3,-2 1-2,3 4 4,-5-4-3,-2-1 2,2-2-1,1 0-4,-2-6 0,1 1 6,-1-1-4,4-3-2,-4 0 0,3-3 0,-3-1 0,5-3 3,-10 0-9,22-7-2,-11 0 4,4-4-1,5-7 4,-2-1-3,0-2 3,-1-2-1,0-4 4,-3 0 4,-1-6 6,-2 0-3,0 0 7,-4-2-8,2-13 4,-7 12-4,4-10-3,-6 0 0,-4 11 0,0 4 1,-1 0-3,-3 2 0,-4 0 2,-1 5-3,0 3 1,-5 0-3,3 7 3,-2 3 0,-3 0 3,0 5-6,-5 0 2,2 3 1,3 0-6,-7 4 3,5 2 1,-5 3-1,4-1 2,-2 3-4,6 1 1,0 2 3,-2 4-4,4-1 2,-1 5 3,2 1-4,6-3 2,1 0-3,-2 6 3,6-6-6,3-5 2,-1 4-9,2-4-10,2-1-2,2 2-8,1-1-3,2-2-11,2 0-23,1-1-20,0 1-23,1-2-24,9-1-31,-2-1-32,4-1-193,-3-1-423,1-3 187</inkml:trace>
  <inkml:trace contextRef="#ctx0" brushRef="#br0" timeOffset="362649.7379">7922 10426 104,'0'0'282,"-3"7"-21,3-7-26,0 0-19,0 0-16,0 0-15,0 0-21,0 0-20,0 0-12,29-12-17,-14 2-8,2 0-11,1-2-11,2-5-6,-2 3-10,-1 3-9,5-7-5,-3 1-4,-4 4-5,2 0-8,-5-1 1,-1 2-7,-1-1-3,-3 5-4,0 0-2,2 1-1,-6 2-2,-1 2-6,-2 3 0,4-6 1,-4 6-2,0 0-3,0 0 0,0 0-5,0 0 4,0 0-3,-13 24 1,7-14-4,0 3 3,-1 1-3,3 0 5,0-3 1,-2 5-6,3-2-3,-1-1 6,4-1-2,2-1-1,-4 0-1,4-2 6,0-1-5,-2-1 5,0-7-3,4 12-1,-2-6 1,3-1-2,-5-5 2,7 6 2,-3-5-3,-4-1-3,10 2 3,-10-2-5,12-2-11,-12 2-23,15-9-30,-7 2-25,-1-1-32,-1-2-35,2 0-20,-1-4-65,-1-4-128,2-4-402,-3-5 178</inkml:trace>
  <inkml:trace contextRef="#ctx0" brushRef="#br0" timeOffset="362892.712">8182 9967 66,'0'0'194,"0"0"-12,0 0-5,0 0-6,0 0-7,0 0-10,0 0-14,0 0-12,25-15-15,-16 9-11,-3 0-5,2 1-3,-4 2 2,-4 3-3,7-8 1,-7 8-6,6-5-11,-6 5-4,3-7-12,-3 7-2,0 0-9,0 0-9,0 0-9,0 0-13,-28 7-25,17-1-16,1 1-31,-4 3-28,7 0-30,-1-1-34,0 0-40,-1 2-142,5-2-355,-1 2 157</inkml:trace>
  <inkml:trace contextRef="#ctx0" brushRef="#br0" timeOffset="363218.0606">8566 10076 102,'-7'3'200,"-1"1"-11,-1 0-15,0 1-17,-3 3-4,4 0-16,-2 1-13,1 1-11,-3 3-10,0 1-9,3 2-9,0 1-5,-2 6-4,1 0 0,0 0 1,3-5-8,0-2-2,2 4-6,1-4-4,-1 1-7,4-2-2,0-1-9,2-2 1,1 0 1,0-1-2,4 0-4,-2-2-7,1 1-1,2-3-1,2 0-2,0-1-3,0-1-4,0-3 0,4 1-22,1-3-18,-3 1-21,5-4-34,-5 0-29,8-3-33,-4 0-34,3-2-173,-3-1-373,4-2 165</inkml:trace>
  <inkml:trace contextRef="#ctx0" brushRef="#br0" timeOffset="363602.7027">8729 10337 57,'0'0'193,"0"0"4,6 5 1,-6-5-1,0 0-3,0 0-3,2 11-11,-2-11-13,2 5-19,-2-5-7,5 8-14,-3-5-13,-2-3-10,12 5-7,-6-3-9,1-2-8,0 2-10,-7-2-6,16 0-8,-4-3-5,-2 1-5,-1 1-3,2-3-3,1 0-6,-2-3-5,1 1 0,1-1-10,-3 0 1,0-2-8,2 0-2,-4 0 1,-1-2-5,-1 1-5,-1 0-3,0 1 2,0 1 0,-4 2-2,0 6 2,-4-14-3,0 9 3,4 5-2,-13-5 0,7 5-1,-6 1 0,1 1 1,-5 4 0,0 4 2,-1-1 1,1 5-2,2-1 4,-4 0 4,3 1-3,1 2 4,-3 4 3,9-4-1,-2 0 7,3-4-1,1 1 19,0 2-3,4-4-1,2 0-3,0-3-2,2 0-4,0-1-2,2-2-2,6 2 3,-1-4-2,2 2-1,1-3-5,8-2 2,0-1-5,0-4 2,7 0 2,-9-1-28,4-3-26,-4 2-24,2-3-26,3-1-38,-6 2-31,2 0-38,-4-3-61,-1 1-152,-1 1-442,-3 2 196</inkml:trace>
  <inkml:trace contextRef="#ctx0" brushRef="#br0" timeOffset="365537.1376">9995 10256 159,'-8'-14'191,"-4"0"-16,-1-2-18,-2 3-9,0 0-9,-1 1-8,1 2-10,-1 1-9,4 4-9,-2 0-12,1 4-5,-1 0-4,-5 2-12,3 5-8,-4 1-7,2 3-4,3 3-7,-6 7-4,3 3-9,2 0 1,0 1-6,5 0-1,1 0-3,2-1-5,3-4 3,1-1-3,4-2-3,2 0-2,0-2 1,1-3-3,2-2-2,0-2 4,1 0-1,1-1-4,1-2 2,4-2 0,-3-3-2,1 0-1,3-3 2,2-4-2,-1-2 2,1-1-4,1-4 2,-3 0-2,-1 0 1,4-8-2,-9 6 4,4-1-6,-3-1 1,-1 1-1,-2 2 5,2 1 12,-5 3 10,3 2 10,-4 3 8,1 0-6,-2 7 0,3-7-7,-3 7-3,0 0-3,0 0-2,0 0 0,-7 30 1,1-12 4,-2 8 10,2 3-3,-1 0-1,-1 2-4,2 2-2,0 1-4,-1 14 4,1 0-6,4 0-5,-1 1-2,-1 0-6,4 0-21,-4-2-8,4 1-24,-3-13-12,3-1-5,0-3 0,3-2 0,-3-10 2,0-3 7,-3-6 10,3 0 21,-1-4 14,1-6 2,0 0 0,-8 1 1,8-1-1,-11-14 2,-1 0-4,1-2 6,0-1 8,-7-6-3,7 8 16,-5-7 5,0 3 10,2 5 4,4 0 5,-4 1-2,5-1 6,-2 3-2,4 1 2,0 2-6,3 0-3,-3-1-6,5 3-1,0-3-4,2 0-8,4 0-4,1-1-1,3 1-1,4-4-9,3 1-12,10-4-13,2 0-11,3-1-16,3 2-17,1-2-12,15-2-16,-4-2-9,-9 6-25,13-4-12,-2 1-6,1-1-8,-12 6 0,2 0 3,-2-3 7,-2 1 12,1-1 5,-3-3 15,-4 4 11,-5-2 26,2 1 18,-9 2 14,-2 0 17,-3-1 19,2 2 15,-6-2 21,0 0 8,-4 5 12,-2-2 8,-1 1 19,0 3 7,-1-3-2,-5 3-1,4 0 1,-3 2-1,-1 0-7,-1 1-9,-2 3-5,0 0-9,-2-1-3,11 3-4,-23 5-5,5 1-7,3 0-2,-3 2-3,0 3-4,-1 6-4,0 0 2,3-4-3,3 3 0,-1-1-4,3 2-6,2-1 5,0 1-2,2-5 0,3 1 8,2-2 2,2-2-4,-1 1 2,2-3-4,-1 0-2,4-1 0,1-1-3,1-2 3,3 1-3,-2-4 2,4-1 1,1-3-5,5 1-5,0-4 3,-3-2-3,3-1 2,0-2-2,0 0-1,-4-1-1,1 0-1,-1-1-4,-1 0 2,-1-1-2,-1 3-1,-3 1 0,0 3 3,-3 0 0,-1 0-5,1 3 2,-4 5-1,5-7 5,-5 7-5,0 0 0,0 0 3,0 0-1,0 0 3,0 0-1,0 0 0,-7 28-3,5-19 5,-1 1-1,2 2 1,1-3-1,-3 4 0,3-4 4,3 2-7,-3-1 1,1-1 3,0-2 1,1 3 2,0-4-4,0 0-1,-2-6 1,5 10 3,-3-7 1,-2-3 1,9 3 3,-9-3 0,13-1 2,-13 1 1,17-7-3,-6 0-4,1 0 1,2-5 2,-2 1-1,4-1 1,-4-1-6,3-1 2,0 0 0,-2 0 1,3 1-5,-5 0 1,3 0 1,-5 5-2,-2 1-2,1 1 4,-1 1 1,-2 1-3,-1-1-2,-4 5 4,0 0-3,0 0 1,15 9-1,-12-3 4,1 3 0,-3 1 2,1 1-5,-2 1 2,2 0 0,0 5-3,-2-5 4,0-1 2,1 1-3,0-2 0,0 0 0,-1-1-2,0-1-2,2-2 2,-2-6-2,1 10 3,-1-10 2,1 7 1,-1-7-1,2 5 1,-2-5 0,0 0 1,0 0 2,0 0-4,0 0 2,19-13 1,-13 4-4,2 0 6,1-3-7,1-1 3,-1-1 2,1 0-4,2-3 0,-3 1-1,0 0 0,3 5-3,-1-3 4,0 2-1,-2 3 0,-1 1 0,-2 0-2,3 2-1,-3 3 3,1 1-1,-1 1-2,-6 1 3,0 0-4,17 6 3,-13-1 0,2 2-1,-2 3-2,-1 0 7,2 1-1,-2 3-3,-2-3 4,-1 2 0,3-1 3,-3 1-1,0-1-3,2-2 4,-4 1 0,2-3-1,0 0-2,0-1 0,0-7-1,4 11 2,-4-11-1,1 6 1,-1-6 3,0 0 5,0 0 0,5 2 11,-5-2-13,0 0 0,17-16 2,-9 8-3,-1-5-6,3 0 0,2-3 2,-2 0 0,1-1-3,0 0 2,-2 0-3,1 2-1,3-1 3,-3 1-2,3 0 0,-2 3-2,-3 1 1,4 4 6,-3-1-5,-2 1-2,-2 3-2,3 1 1,-2 2-3,-6 1 3,12 2 3,-6 1-3,1 2 0,-2 2 0,0 4-3,-1 1 4,0 3 0,-2 1 1,-1 1-2,1-1 3,-4-1-5,2 0 6,-3 2-5,3-1 0,-2 0 3,1-1 0,0-2 0,-1-2-4,1 0 2,0-2 10,0 1-25,-1-3-13,2-7-23,-2 11-21,2-11-17,0 7-27,0-7-26,0 0-36,0 0-38,0 0-209,0 0-458,9-21 203</inkml:trace>
  <inkml:trace contextRef="#ctx0" brushRef="#br0" timeOffset="365967.9032">11347 10301 157,'0'0'245,"2"13"-22,-2-13-26,2 10-10,-1-5-16,-1-5-20,8 7-12,-3-5-10,3 1-14,-8-3-11,18-2-11,-5 2-8,-3-3-9,1-2-7,1 2-7,-3-5-10,1 1-10,0-1-6,-2-3-8,0 2-8,-2-6-2,4 1-4,-5 1-2,-2 3-5,-1-2-3,0-2-2,-1 5 4,-1-1-1,0 10 1,-1-14-6,-1 7 3,2 7-1,-6-7 1,1 4-1,5 3-1,-14 1 2,4 2-2,-4 3 3,1 2-1,0 3 0,0 2 6,-2 6 5,-3 2-2,5 0 15,-2 4 5,3-3 8,-1 2-5,2 0 5,4-6-1,4 0-2,0 0 2,2-6 2,2 2-6,2-3 1,0 0-8,3-3-2,0 1 2,6-3-2,-1-1-1,2-3-5,7-2 0,1 0-4,-3-2-3,2-4 2,1 1-1,-2-2 0,1 1-22,0-3-12,-4 0-26,2 1-24,-3-2-23,1 2-30,-4-2-32,-1 3-36,0 0-219,-5 0-443,1 0 197</inkml:trace>
  <inkml:trace contextRef="#ctx0" brushRef="#br0" timeOffset="369110.7119">8818 10815 105,'0'0'131,"0"0"-8,0 0-12,0 0-14,18-12-6,0 10-6,2 0-5,9-3-14,2 2 3,4-1-8,1-1-2,14-2 0,3 1 2,3 0-7,0 1-4,-3 2-1,2 1-7,-1-4-5,-2 4 1,2 1-11,-14-1 1,0 2-2,10-6-2,-12 2-5,-3 1-1,-3 2-1,-3-1 0,-8-2-1,-1 2-6,-2 1 2,-5-1-4,-1-1 1,-1 1 1,-3 2-4,-3-2 3,-5 2 1,13-3 10,-8 1-1,-5 2 0,0 0-4,6-4 1,-6 4-9,0 0-6,0-9-8,0 9-7,0 0-14,0 0-3,-11-6-27,11 6-11,-13-4-19,4 2-15,0 0-137,-5 0-258,4 0 115</inkml:trace>
  <inkml:trace contextRef="#ctx0" brushRef="#br0" timeOffset="369472.2432">9110 10816 111,'0'0'139,"-4"3"6,4-3-4,0 0-7,20 3-7,-7-3-7,10-1-5,10-3-8,7 1-10,15-2-7,7-3-3,1 0-5,29-3-2,-25 5-7,23-7-4,-24 8-8,26-4-7,0 0-2,-30 2-5,28-4-7,-29 6-4,4-2 1,-2 4-4,0-2-7,-6 0 0,-6 4-4,-15-2-5,-4 4 1,-1-2-2,-10 0-1,-4 3-3,-3-3-2,-7 1 0,1-1 3,-8 1-3,12 1 12,-12-1 4,9-1 3,-9 1-3,0 0-3,0 0-4,0 0-3,0 0 0,0 0-2,0 0 1,0 0-3,0 0-2,0 0-1,0 0 0,0 0-2,0 0-4,-27-5-7,27 5-24,0 0-18,0 0-20,0 0-23,0 0-26,0 0-23,0 0-31,0 0-144,0 0-337,13-16 149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07T06:24:04.95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5645 9472 185,'6'-15'196,"-2"-4"-13,1 1-10,-1 0-20,1 1-6,0 0-9,-2-3-8,3-4-2,3-1-3,-5 8-8,0-8-5,-2 0-5,1-1-4,2 3-6,-5 2-7,0 2-3,-4-8-5,3 4-2,-3 5-2,0-1-3,-1-5-6,-4 5-4,3-6-4,-4 7 1,-4-3-4,1-1-7,0 1-1,-2 6-7,4-2-11,-1 3-1,-5-1-4,4 2-3,-2-1 6,1 0-3,-4 1-2,-5 0-4,5 0-1,-5 1 1,-1-3-2,6 4-4,-3 3-2,1-1-1,-2 3 1,2-1-3,-2 2-4,-1 0 1,5 1-1,-3 0-2,0 3 0,1-3 0,-1 1 1,1 1 0,-1 2 0,0 0-4,0 2 5,2 1-4,0-1 9,-3 0-6,-6 3-3,9-1 9,-2 1-12,2 0 1,0 3-5,0-1 5,2 3-3,-2-2-3,5 1 4,-4 0-2,3-1 3,-2 4-1,6 0-1,-3-2-5,1 1 4,3-1-3,-2-1 8,2 2-4,0-2-3,-1 4 1,2-2 2,-3 4-2,1-2 3,4-4 0,-4 5 0,0-2 7,2-2-13,-1 2 8,2 3-5,3-4 0,-3-1 1,2 4-2,1-5 5,1 4-1,-1-5-4,2 2 3,0 0 2,0 0-3,-2-1 0,0 1 1,4-2 1,-2 3 0,1-4 4,0 3-4,0-1-1,0-1 3,1 3-2,0 0 3,-1 0-1,1-1-1,1 0 0,-2 0-2,0 2 3,2-3-3,-1 4 3,1 1 0,1 0 2,1 1-4,0-1 0,-2-2 0,1 3 3,1-3-2,0 0 5,0 0-2,0-1-2,-2 0-2,4 1 3,-4-1 0,1-1-1,1 2 1,-1-4-1,2 4 3,-1-2-3,-2 0 0,1 4-3,3-6 3,-3 4 0,3 0 1,0-3 1,0 3 0,-2-2-3,1 1 0,2 0 1,0-1-2,0 0 2,0 1-2,-1-3 1,3 2 2,-2-2-2,1 3-1,-1 0 2,3-3 0,-3 1 3,-1 1-5,5-2 2,-3 2 3,-2-3-4,4 1-1,-3-4 3,2 5 2,0-1 7,-2-4-10,1 1 4,2 3-3,0-4 6,-3 0-8,1 0 2,2 3-4,-2-3 2,3-1 2,-2 1 4,2 2-1,2-1 2,-6-1-1,4 1-5,-1-2 6,2 2-1,-4-3-1,6 3 6,-6-2-2,3 2 1,0-3 5,-1 2 2,2-1 2,-1-1-4,0-2 3,0 2-4,0-1 2,1 1 1,1-4 7,-4 4-9,2-2-5,-1 1 13,0-1-16,3 0 4,-1 0-3,-2 1-2,1-2 1,-2 3 0,1-2 8,2 2-10,-1-2 0,0 1 2,4-1 6,-4 0-5,1-1-5,0 1-1,2 0 2,-2 0 3,3-2 4,-3 2 5,1-1 0,-4-1-1,4 0-1,1 2-4,-3-1-1,-2-1-1,1 2 0,0-4-3,-3 4 1,5-2 7,-3-1-4,1 3 0,4-3 1,-6 1 0,2 0 4,1 1-2,1-5 3,-1 5 3,2-4-4,-1 2 0,-4 1 12,0-3-22,2 1 5,0 4 1,-2-3 11,-1 0-7,3-1 0,-3 2-1,0-1-5,1 3 1,0-2 2,0 0-7,0-1 5,-1 1-2,-1-2 1,1 0 7,0 0 3,2 3 3,-3-6-7,2 5 1,-1 0-4,-1-3 14,0 1-13,2 0-7,-2 0 9,0 1 16,-2-2-26,5 0 5,-5 0-5,5 1-2,-2 0 3,-3 0 5,0 3-2,3-3-1,-4 0 4,3 1-5,-4-1 5,5 1 3,-2-1 1,1-1-7,-1-1 9,1 2 12,-1-1-12,0 2-5,0-6-2,-1 6 5,0 1 4,2-4-8,-3 0 0,2 1 3,2-2-8,-3 4 9,1-2-5,1 1-11,-3-3 5,1 3 1,0-1-1,2 1-2,-2 0 1,2-1 6,-1 0-5,2 2 0,-4-1-3,3 1 1,-2-2-1,2 1 2,-2 1-4,1 0 2,-1-1-5,1 0 3,-1 0 8,2 0-2,-2 2-2,-1-2-10,-1 4 15,3-6 4,-1 4-2,0-1 5,-1 0 3,0-2 0,-1 0 0,0 5 8,3-5-2,-2 0-16,2 1 11,-2-3 6,0 4-7,1-1 1,-1-1 2,-1 0 1,1 2 9,-1-4-9,0 0-6,1 1 0,-1 1-1,2-2 1,-1 1 1,-2-1 0,1 2-3,1-5 11,-2-1-16,2 3 4,0-2-1,2 0-1,-1 0 3,-2 0 4,0-2-6,0 3 3,-5-1-3,5-2 1,-1 4 1,2-4-1,-3 3-2,-1 0 0,-1-1-3,-1-1 1,3 1-1,-2 0 1,0 0-3,0 0-6,-2-2 10,1 3-12,-1-1-4,1 0-1,0-2-4,-1 6 1,1-3-29,1 4-10,0-2-8,0 5-16,2-5-11,-2 4-18,1 1-22,-4-2-35,7 0-51,-5 1-60,2-1-58,-2 4-282,5 0-661,-9 0 293</inkml:trace>
  <inkml:trace contextRef="#ctx0" brushRef="#br0" timeOffset="1355.2992">5107 9171 122,'-9'-2'170,"5"-1"-13,-1 1-9,5 2-13,-5-9-11,0 7-3,-3-2-9,3-1-13,-1 1-4,-1 0-6,2 0 3,0 0-2,-6-3-7,2 1-6,2 2-5,-6 0-3,3 0-11,-3 2 7,2 0-10,-1 0-8,-2 2-2,3-3-9,-3 6-2,4-3-11,-2 0 11,1 4-7,-1-1 0,3 3-3,-1-1-6,-2 1 2,2 5-2,0-3-4,1 2-4,0 2-2,-2 1 4,2 1-2,4 0-4,-1 1 0,1-3 0,-1 0-2,3-1 2,1 1-5,-1 1-1,2-3-2,1 4 12,1-4-11,-2 0-3,2 1 1,2-3 0,-2-2-3,3 1 3,-1-1-4,3-1 5,0 0-2,-2-2 6,1 0 0,-2-2-4,8 2 3,-7-3 1,-4 0 0,14-2 2,-9 1 4,1-1 4,2-5-1,0 3 3,0-2-2,-1 1 2,2-5-1,-1 3 3,-3-4 4,5 3-3,-3-4 3,-1 2 0,2 0 2,-1-1 1,1 2-3,-3-2-3,0 1-2,2 1 1,0 0 0,-2 1 1,-2-2 0,3 1 0,-2 4 4,0 0 2,0 2 4,-2-2 1,0 1 0,0 1 3,-2 3-3,1-3-1,1-1 0,-2 4 4,0 0-9,3-2-5,-3 2 6,0 0-5,0 0-6,0 0 2,0 0-5,0 0 1,0 0 3,3 15-3,-2-7-1,2 2 0,2 6-2,-1 1-2,-1 1 4,4 7 0,-3 4 2,5 0-6,-4 0 4,5 4-1,-9 1-4,11 14 4,-9-14-1,3 0 1,-1 0-5,3 3 1,-2-3 1,1-3-3,-5-1 4,4-3-2,-3-3 1,1-4-3,-3-5 1,3-3 0,-4-2-1,4-1-1,-2-1 2,0-3-1,-2 2-2,4-4 3,-3-1 0,0 1 7,0 1 4,-1-4 4,2 5 10,-1-3 6,-1-2 10,0 0 5,0 0 3,0 0 3,0 0-2,0 0-5,10-11 5,-9 5-4,2-4-7,0 1-3,-2-4-5,1-4 2,0 0-5,-1-1 3,2-3-9,-1-5 1,3 1 4,-1-1-17,0-2 0,-2 0 3,3 2-4,-3 5 0,3-3-2,-3 6-3,1 0 2,2 2 1,-4-1-7,1-1 3,-1 5-2,0 4 0,-1-3 2,0 0-5,0 2-8,1 1-10,-2 3 0,1-1-11,-1 0-6,0 2-16,1-2-14,0-1-19,-2 4-8,0-2-18,3 1-23,-6 1-27,5 0-20,0 4-23,0-4-25,0 4-21,0 0-198,-1-5-483,1 5 214</inkml:trace>
  <inkml:trace contextRef="#ctx0" brushRef="#br0" timeOffset="1761.9354">5336 9199 100,'-2'5'153,"1"2"-5,-1 3-6,2 0-12,0 1-10,2-1-6,-1-1-7,1 3-9,2 0-3,-3 3-9,4-3-7,0 0-7,-3 0-6,2-2-3,0 0-4,4-1-2,-1-2-3,1 2-1,-1-2-8,3-1 9,1-1-1,-4-1 0,-1-1 5,0-2 11,2 1 4,-3-2 3,0 1 3,-5-1 2,12-3-1,-9 1 2,1-1-3,-1-2-3,2 0-5,-4-2-4,2-3 0,-2-2-5,-1-4-3,-1 0-6,-2 0-5,1-1 0,-2 1 0,-6-1-1,2-1-2,-1 6-8,-5-1 0,0 1-9,-1 1-5,-3 8-4,0-2-12,0 2-17,-1 4-28,-4 2-34,5 2-48,-1 2-46,1 0-53,-1 5-69,6 1-147,-1-2-470,5-4 207</inkml:trace>
  <inkml:trace contextRef="#ctx0" brushRef="#br0" timeOffset="5673.9469">5701 9222 5,'0'0'160,"0"0"-20,0 0-3,0 0-14,4-12-4,-4 12-6,0 0-16,0 0-7,0 0-2,0-4-6,0 4-2,0 0-2,6-2-5,-2 1 0,-4 1-4,5-5 0,-2 4-4,-3 1-5,6-3-1,-6 3 0,12-5 2,-10 4 5,5-1 1,-1-3 0,3 4-4,5-2 3,0 0 1,5 1-2,2-1-3,1 3-1,8-4-4,1-1 3,1 2-1,2 1-2,1 1-6,2 0-5,1 1 3,2 0-6,-1 0-3,1 0-3,0-3 1,-1 1-3,2 1-2,-4-1-5,-1 0-2,2 1-3,-5-1-2,3 0-2,-8 0-3,4 2 0,-1 0 2,-3-1-2,-6 1-1,-4-2-5,-3 1-1,-2 1 3,1 0 1,-1 0 1,-2-1 7,-1 1 0,1 0-7,-4 0 7,2-3-6,-2 3 2,-1 0-2,-1-3-5,3 6 2,-2 0-6,-6-3 4,8 0 2,-8 0-5,6-3 3,-6 3-5,8 0-1,-8 0 4,9 0-2,-9 0 0,9 0 0,-9 0-2,7-3-2,-7 3 2,8-1 0,-8 1-2,7 0-1,-7 0 1,0 0 0,10 0 0,-10 0 2,7 1-4,-7-1 3,7 3-4,-7-3 2,6 0 2,-6 0-3,5 0 2,-5 0 2,0 0-2,0 0 1,0 0 0,0 0 0,0 0-1,7 0-2,-7 0 2,0 0-2,0 0 1,0 0 2,0 0 0,0 0-3,0 0-1,0 0 1,0 0 1,0 0 0,0 0-5,0 0 4,0 0 0,0 0 3,0 0 5,5 3 2,-5-3 3,0 0 1,0 0-6,0 0-2,0 0-1,0 0 4,0 0-2,0 0 3,0 0-8,0 0 8,0 0-1,0 0-3,0 0 2,0 0-5,0 0 2,0 0 3,0 0 0,0 0 0,0 0 1,0 0-3,0 0 1,0 0-7,0 0 1,0 0 4,0 0-3,0 0-1,0 0 1,0 0 2,0 0-6,0 0 7,0 0-3,0 0 3,0 0 2,0 0 6,0 0-9,0 0 0,0 0 3,0 0 2,0 0 5,0 0 3,0 0-1,0 0-3,0 0 3,0 0 3,0 0-7,0 0 4,0 0-6,0 0 6,0 0-8,0 0 2,0 0-5,0 0 5,0 0-5,0 0 8,0 0-11,0 0 4,0 0-2,0 0-2,0 0 0,0 0 1,0 0 7,0 0-11,0 0 2,0 0 3,6-3-4,-6 3 1,8-4 2,-2 3-1,-6 1-1,9-2 1,-8 0 1,-1 2 0,0 0 2,11-1 1,-11 1-8,5-2 4,-5 2-2,0 0-1,7-1 2,-7 1-3,0 0 4,4-1-3,-4 1 0,0 0-2,8 0 0,-8 0 2,0 0 4,9-4-1,-4 4 1,-5 0-7,5-1 3,-5 1-1,0 0 2,0 0 4,9 0-2,-9 0-3,0 0-1,5-2 7,-5 2-8,0 0 2,0 0 5,0 0-3,0 0 1,0 0-1,8 3-2,-8-3-2,0 0 1,0 0 1,0 0 1,0 0 0,0 0-2,0 0-2,0 0 9,0 0-5,0 0 6,0 0-5,0 0-1,0 0-3,0 0 0,0 0 5,0 0-1,0 0 2,0 0-1,0 0-5,0 0 3,0 0 2,0 0-5,0 0 2,0 0-16,0 0-6,0 0-5,0 0-10,0 0-12,0 0-10,0 0-17,0 0-10,0 0-36,-13 5-45,9-2-53,4-3-49,-5 2-227,5-2-537,0 0 238</inkml:trace>
  <inkml:trace contextRef="#ctx0" brushRef="#br0" timeOffset="7915.8085">7301 8657 64,'0'0'96,"-7"-3"5,7 3-5,0 0-4,-6-2 0,6 2 2,0 0-6,-6-3 4,6 3-9,0 0 9,0 0-2,-4-2 3,4 2 3,0 0-5,0 0 6,-6 0-6,6 0-1,-4-5-5,4 5-6,-7-5-6,5 3 14,-2-1 6,0 1-6,4 2 0,-6-3-5,3-1-4,-2 1-2,1 1-2,4 2 0,-10-4-10,5 3 0,1-2-8,0 1-7,-4 0-7,2 2-3,-2-3 6,2 3-2,2-2-6,4 2-1,-9 0-4,9 0 0,-9 0-6,9 0 0,-12 0-3,6 0-3,0 0-4,-4 5 2,2-5-5,0 3 0,0-1-3,-1 2 1,-2-1 2,0 1-4,2 1 0,0-2-2,-2 2 2,0 1 2,6-2-7,-4 0 1,-1 1-1,5 2 0,-3-3-2,-1 4 5,0-3 0,3 2-9,0 0 2,0-2 1,1 3-1,-2 0 3,4-1-5,-3-3 4,2 2 0,-3 4 0,1-1 4,-1 0-3,1-2 1,0 4 2,1-2-4,-1 0 1,-1-4 2,3 5 0,0-4-2,1 4-1,-2 0 3,2-5 9,-1 3-12,-1 1 0,4-3 5,-1 2 0,0 0 0,-2-1 7,4-1-3,-4 3-1,3-1-2,-3 1 6,4 3-4,0-5-1,-1 3-1,-2-5-2,3 4 3,0 1 2,0 2-1,3-2 2,-3 0-1,1 0-5,-1 2 3,-1-1-1,1-4 13,1 4-17,-1-1 2,0 1-5,3-1 5,-2 2-5,0-5 15,-1 5-13,3 3 4,-2-6 0,2 4 3,-2 1-4,1-2 5,1-2-6,-1 4 5,0-6-2,-1 4 0,1-3-1,1 3 6,-1-3-5,1 2-3,1-1 3,-3 1 6,1-4-3,3 3 0,-1 0-2,-3 0 5,5-1-1,-3-2-5,1 2 0,-1 0 0,3-1 6,0 0 1,-1 2-7,1-2 1,0 1-2,-1-1 7,1 1 14,-2 1-2,4-1-5,-3-4 4,1 4-5,-2-4 5,5 5-5,-3-2-4,-3 1 4,5-2-2,-1 1-4,-3-1 4,6 1-6,-2-1 0,-3 1-5,3-2 1,-1 4 2,4-5 0,-5 4-3,3-1 1,2-2 3,-3 2 12,2 0 3,2-1-8,-3 2 10,0-4-16,1 3 16,-2-4 1,2 2-7,1 1 9,-2 0-8,0-3 5,3 3-2,-2-3-2,-1 1-2,2 1-5,-2 0 1,0-1-2,3 0 0,-2-1-7,-1 1 12,5-1-9,-2 1 0,-1 0 0,3-2 5,-4 1 0,3-1 0,4 2 11,-5-2-2,1-1 2,0 0-6,1 0 3,-4-2 2,4 3-5,-1 1 9,1-4-4,3 0-4,-2-3-1,-1 6 5,-2-3-8,0-3 0,0 3 4,1-1-8,0-2 4,0 1 0,-1 2-5,0-3-4,0 1 6,5-4-10,-6 2 7,1 3 1,3-3-5,-3 0 2,-2-1 5,8-2-6,-4 2 4,-1 1-6,1-2 1,-2 1-4,-3 0 1,2 0 4,-1-1-1,0 1-4,-1-1 2,1 0 1,-1 1-2,0-3 5,-1 3-2,1 0-1,1-4 2,-1 4-3,0-2-4,-4 0 6,2-1-4,0 0 3,5-1-1,-6 0 6,2 1-10,-2-1 3,4 0 6,-2 1-13,-2-2 5,1 1 0,3-1 4,-4 3-5,2-3 0,-2 3 0,2-3 3,-3 3-1,-1-4 5,2 2 2,-2 0 4,-1 1 1,3-2 2,-1 2-5,-1-3 2,-3 2-3,3 1-3,-3-3-1,2 1-4,-2 5 4,-1-3 2,3-4-4,-3 3-3,1-1 4,-1 0-5,1 1-1,2-2-1,-3 2 8,0-1-3,0 1-3,-3-1-2,2 0 4,0-1-3,1 3 7,-3-4 0,-1 1-6,3 0 1,-3-3 0,4 6 0,-1-4 1,-3 2-1,0 0 2,2-2-2,-4 2 2,4 2-3,1-2 4,-4 0-5,4 1-6,-2-1 11,-3 2-7,3-3 2,0 6 1,0-3 4,0 1-5,1-2 2,-4 3 0,3-1 1,0 0 1,-1 0 0,0 1-3,-1 2-2,-1-6 3,2 6-2,0-6-1,-1 5-1,2 0 2,-2-2-1,0 2-1,-1 1 4,2-1-5,-1 0 6,0 1-5,0-2 5,-3 1-4,3 0-3,1 0 2,-5 0 1,3-1-1,-3 1-2,0-1 4,1 2-1,-1-2 1,3 4-3,-2-5 2,1 3-2,-1 1 0,-1-4-2,3 2 4,-3 3-2,0-4 1,1 0-4,0 3 3,2 1 3,-2-4-1,-1 1-9,0 1 10,-1 0-2,0 1 0,1-2-3,-1 0 6,0 3-5,2-2 1,-6 1 1,5 0-8,0-1 8,-1 2-1,-2-2 1,7 2 3,-4-1-8,-1 0 7,4-1-1,-2 2 3,-3-3-5,5 3 3,-3-1-5,3-2 3,-3 1 0,3 2 1,-1 1 0,1-2-8,-4-1 7,3 1 1,-3 1-1,4 0 2,-3-1-2,0 0 0,5 1-2,-4-1 1,1 0 0,-1 2-4,8 1 2,-12-2 6,7 0-1,0 1-6,-1-3 2,-1 1 1,2 2 1,0 1 0,5 0 0,-12-1-2,5 1 3,-2 0-3,3 0 2,6 0-3,-17 0 1,8-3 1,-2 3 4,0-2-6,1 2 5,-2 0-4,0 0-3,-1-1 3,2 0 0,-1 1 0,-2-3-10,0 2-12,-5 0-18,6 1-16,-1 0-14,1 1-34,-1 0-24,-2 2-23,0-1-13,2 0-16,-1 2-19,0 5-24,-2-1-29,3 0-26,-4 0-15,5 2-21,-2 3-255,2-4-618,0 2 274</inkml:trace>
  <inkml:trace contextRef="#ctx0" brushRef="#br0" timeOffset="8771.8164">7421 9206 69,'5'-5'255,"-2"-2"-16,-1 2-17,2-1-4,1-2-8,-5 2-11,5 1-16,-2-2-21,-3 0 2,0 0-5,1-1-10,-1-3-11,-1 2-14,-2-2-11,2 1 0,-3 1-23,-2 0-5,1-2-12,1 4-2,0 0-5,-2-2-8,-2 3-3,0-1-5,3 2-4,-1 2-2,-1-1-6,-3 1-8,3 2-2,-1 1-2,-4 0-4,2 4-2,0 0-3,-3-1-3,1 3-1,1 2 1,1 0 0,0 4-5,-3-1-1,5 1-3,3-3 2,0 3-1,0 2 1,1 1-3,-1-1 0,4-1-2,-3-2 3,4 1-4,0-2-1,0-3 0,4 1 2,-3-3 0,-1 2 3,1-3-5,3 2 2,-3-2-2,2 0 0,-2-1 3,3 0-1,-4-3 5,5 2-5,-1 1 1,1-3 4,-5 0 1,0 0 2,10-4 0,-6 0 2,0 0-4,0 1-1,0-2 0,1-1 8,0-1-4,-1 1-4,2-1 8,-1 0 3,-1 2 5,-1 0-2,3 0 14,-2 0-11,1 0-3,-1 0-1,-3 1-6,5 1 4,-3-1-6,1 3-4,-4 1 4,4-3-5,-1 1-2,-3 2-1,0 0 3,10 6-5,-4-1 1,0 3 0,2 2 10,-1 5-3,1-2 2,0 4-7,3 6 1,-2-6 4,3 7 3,-1-1-5,-3 3 9,2 0-6,-1 2 0,-1 2-4,5 0 1,-2-6 3,-2 5-3,1-7-6,-3-3 4,-1-2 0,-3-4 4,2 0-3,0-5 4,-4 1-6,3-4 9,0 2 8,-3-4 17,3 1 3,-2-3 8,1 5 22,-3-6 18,2 3-4,-2-3-4,0 0-7,4-9-8,-1 2-4,0-4-6,3 0-6,-3-6-5,4-2 0,-3 0-8,6-6 0,-3 6 2,0-6-13,-2-1 2,-1 7-7,1 0-3,-1 1 1,0-1 3,-4 2-10,4 0-1,-4 0 4,3 5-7,0 2-4,-3-2-4,4 2-14,-4 1-11,0 1-2,0 1-15,0 2-7,0-3-20,0 4-21,0-1-18,0 5-20,0-7-23,0 2-27,0 5-26,0-4-28,0 4-36,0-3-24,0 3-35,0 0-220,0 0-591,0 0 261</inkml:trace>
  <inkml:trace contextRef="#ctx0" brushRef="#br0" timeOffset="9020.5323">7791 9155 155,'0'0'278,"0"0"-8,0 0-17,0 0-13,7 3-10,-7-3-11,5 2-13,-5-2-9,4 5-13,-3 1-9,2-2-10,-1 4-10,2 0 5,0 4-2,-1-2-22,3 4 0,-2-2-15,0 0-12,-2-2-13,2 3-14,-1-2-6,-1 2-3,2-1-6,-1-1-6,-1 0-8,-1-2-18,2 1-17,2 0-21,-4-1-22,-1-2-32,3 3-31,-1-3-35,1 0-39,-2-1-49,3 1-43,-4-2-278,5-1-574,-2-1 254</inkml:trace>
  <inkml:trace contextRef="#ctx0" brushRef="#br0" timeOffset="9947.763">7939 9145 149,'0'0'160,"0"0"-9,0 0-3,0 0-2,0 0-5,0 0-6,0 0-2,0 0-6,0 0-7,9 8 2,-8-7-1,-1-1 5,9 4 1,-5-2-11,2-2 1,2 2-10,2 1 4,1-3 4,2 0-4,8 1 0,2 0-3,5-1-5,5-2-4,-2 1-9,4 1-7,2-4-1,20 2-8,-9-3-6,6 2-8,-15 2-9,14-4-1,-2 4-2,3-6-6,-2 3-1,-1 0-6,-9 1-1,12-2-7,-14 1 2,11-1 2,-12 3-1,2 0 4,-2-1 11,-4 0 15,2-1-15,-3 1-6,0-4 11,-2 5 18,-4-2-14,-5 3 10,-5-4-9,4 2-9,-4 0 1,-6 2-2,-2 1 3,-3-3-7,-1 2 2,0 1-4,-6 0 9,9-1-15,-9 1 2,7 0-7,-7 0-3,0 0-5,0 0 1,8 0-3,-8 0-1,0 0 2,0 0-19,0 0-11,6-3-21,-6 3-26,0 0-9,0 0-21,5 5-10,-5-5-25,2 3-27,-2-3-26,-2 4-31,2-4-38,-3 5-44,3 0-282,0-5-618,-6 4 274</inkml:trace>
  <inkml:trace contextRef="#ctx0" brushRef="#br0" timeOffset="12141.7815">9513 8606 73,'0'0'108,"2"-3"-6,-2 3-8,3-2 3,-3 2-7,0 0-2,3-5-6,-3 5-4,0 0 2,0 0 0,0-4 8,0 4 0,0 0 1,0 0 2,0 0 4,0 0 3,1-3-5,-1 3-4,0 0-1,0 0-13,0 0-2,-9-3-2,9 3-9,-5-1-6,5 1-4,0 0 3,-12-1-1,12 1-1,-9 1 0,9-1-1,-6 1 1,6-1 1,-8 0-1,2 3-6,6-3 2,-4 2-8,4-2-1,-6 2-4,2-1 2,4-1 0,-5 3-2,5-3-4,-8 4-3,5-4 4,0 5-1,-4-1 1,5-1 3,-2-1-1,0 3-5,0-2-4,-2 2 4,2-1 2,0 1-7,-1 2 2,1-4 0,0 3-7,-2 0-3,2-1 3,4-1-4,-5 3 4,1-1 8,4 0-12,-5 0 0,0-1-1,5 4 3,-3-6-6,-2 8 9,5-5-3,-3 5 3,1-6 4,2 5-3,0 1 6,-2-5-9,-1 5-2,3-5 1,-2 4 0,2 4 1,0-6 5,0 4-2,0-3-1,0 1-5,-2-2-1,2 3 0,0-5 4,0 5 2,0 0-1,2 0-1,-2-1 0,0 2-1,2-3 2,-4 1 2,2 2-3,2-3 7,-2 2-11,1-2 10,-1-1-8,0 1-2,2-2 6,0 3-1,0-2 6,0-1-1,-2-2-4,0 4-1,0-1 5,0-1 14,4 3-13,-4-3-1,1 1-1,0 1-5,-1 3 10,2-5-10,-2 3 9,3-1-3,1 3-5,0-2-3,0 5 2,-3-4 2,3-3 7,0 0-3,2 1-2,-1 0 13,3 4 15,-4-5-10,0 1-1,3 0-3,0-1 2,-1-1-7,2 2 1,-3 0 0,5 0-3,-6-2-1,2-1 3,1 0 1,2 3-9,-4-4 5,3 2 21,2 3-2,-1-3-3,1 1-6,-1-1-1,1 0-3,0 0-2,0-2 2,1 0-2,2 3-5,-2-4-3,7 4 0,0-1 1,-5-2-2,3-1-4,0 1 1,-2 0-4,2 0-1,-2-2-1,-1 1 3,6-3-3,-6 5-5,2-4 4,-3-1-2,2 1-2,1 0-1,-3-2 1,2 1 1,4-1-4,-4 0 1,2 0 3,-3 0-2,-1 0 0,2 0-3,2 0-1,0 0 5,-4-1-1,6 1-5,-5-2 6,-3 2-4,3 0-1,1-2-4,0 1 4,0 1 1,0-2 2,-3 0 4,-1-2-7,0 3 2,0 1 1,1-2-1,0 0 2,-2-1-3,1 1 3,2-1 8,-3-2-7,0 5 2,1-5-1,-1 3 1,-2-3-4,3 3 2,2-3 1,-3 2-3,1 0 6,-3-1-3,4-2-4,-3 0 0,3 0 4,-2 1-3,-2-1-3,-1 2 2,2-3 0,1 1 0,-3-1 4,4 2-1,-5-5 0,4 3 0,-4-2-1,4-1 4,-4 1-3,2 3 2,1-4 0,-2 0-2,3-2 1,-3 3-6,-1-1 7,1 1 1,-1-1-6,2-1 1,-2 0 2,0 2 3,-2-3-5,2 3-2,-1-2 1,2 2-3,-2 2 3,1-3 1,-2 2-5,-1-3-2,1 2-1,-3-2 0,4 1 3,-3 1 3,2-3-7,-3 0 2,0 2 1,2-2 6,2 2-7,-4 0-1,1-1 0,-1 1 6,0-2-5,0 2-2,-1-1 5,2 2-2,-1 0-3,0-1 2,0 4 4,-1-5-2,-3 4 5,2-3-2,-1 3 4,3-3-3,-4 3 2,3 2 1,-2-2-1,2 0-1,-3-1-2,0-1 5,3 1-6,-3 1-1,-1-1 4,1 2-5,2 0 3,-2-3 2,0 4-2,0-2-1,-1 1-1,1-2 3,-2 3 5,-1-2-1,4 2 4,0 0-4,-2 1 1,0-2-1,0 1 1,-1-2-5,0 2-2,1 1 1,-3-3-3,1 2 0,0 0 1,1 0 3,1 2-5,-1-4-2,-2 4 1,-1-3 0,3 2 3,0-2-1,-1 2-2,1-3 1,-5 1-2,6 3 0,-1-1 0,1 0 1,-3-2-2,-1 1 3,0 2-4,4-1 1,-3 1-1,1 1-2,-2-1 5,4 1-1,-4 0 0,2 0 1,1-1-2,-2 3 1,2-3 1,-1 3 0,1-4 3,-1 3-5,-2 0 0,2-3 1,-1 3 1,0-1-3,1 1 5,1-2-3,-3 3 0,-1-2-1,3-1 1,2 3-4,-4-2 3,-4-1 1,2 3 3,3-2-3,-1 0 2,2 4-5,0-4 1,-2-1 2,0 2 1,2 0-1,0-1-1,7 2 4,-14 0-1,5 0-4,0-1-1,3 0 4,-2 1-2,2-1 0,-1 0-1,1 0 2,-2-1 0,8 2-2,-11-1 4,4 1-3,0 0 0,2-3-2,-3 3 2,8 0 1,-9-1 0,1 0-4,2-1 2,6 2 0,-9 0 1,9 0-2,-13 0 5,9-2-3,4 2 3,-11-1-1,3 1-1,3-1 0,5 1 2,-15-1-3,11 1 2,-2 0-5,6 0 4,-11-2-2,4 1-1,-1 1 5,2-2-2,6 2 3,-13 0-3,5 0-3,1-2 3,0 1 0,-4 1 0,-1-2-2,6 2-2,-1 0 4,7 0-1,-19 0-4,9 3-4,-3-4-4,4 2-8,-2 1-12,-1 0-9,-1 1-8,-1-1-6,4 3-10,-8 0-24,5-1-15,1 0-29,-1 3-26,1-3-25,0 4-13,-2-1-22,1-1-36,3 0-19,-2 4-36,2-3-42,5 1-49,-11-1-233,9 2-687,-1-4 304</inkml:trace>
  <inkml:trace contextRef="#ctx0" brushRef="#br0" timeOffset="13069.7383">10038 8953 60,'-4'-4'169,"-1"2"-10,1-1 6,-1 1-10,-2-4-10,3 1-7,-3-1-10,2-1-3,-3 3-7,2-1 0,0-3-14,-2 1-6,3 2-9,-3 0 5,1-2-11,-3 2-6,0 2-8,0-3-8,-1 3-3,-2 1-7,0 1-4,0 1-9,-2 3 1,2-3-3,-5 4-6,4 1-5,2 0 4,1 0-7,-5 5-1,4-5-2,3 4-1,-2 1-4,3-1 1,0 1 0,0 1 0,2-2 1,1 3-2,3-5 1,-2 4-5,3-1 3,1 0-1,0-5 2,0 2-2,1 1 2,3 0 0,-2-2 1,1-1-4,1 1 6,2-2 6,-1-1 4,0-1-1,0 0 0,2-1 3,-1-1 5,3 1-2,-1-1 2,-1 0-5,2-1 5,-2-2-6,3 0-4,-1-2 2,1 1-2,-1-1-5,-4 2 2,5-3 2,-2 1-3,0-1 7,-2-1-1,1 2 2,0-3-2,-3 1-4,1 1 1,-1 1 5,1 2 3,-1-4-6,0 4 0,-2-1-1,1 1 3,-2-1-5,2 0 1,-3 4-4,4-4 1,-2 2-5,-2 2 2,0 0-5,3 0-4,-3 0 5,0 0-2,9 4 3,-7-1-2,2 4 0,-2 0 16,2 6 0,-1-4 0,1 4-1,2 3 5,-1 3-8,-1-3 5,5 8 3,-5 4-4,-2 1 1,1 0-2,2-1 1,-5 6 3,3 0-1,1 0-7,-5-1 2,2 0-4,6-3 1,-2-4-8,-5 1-1,4-9 10,-1-3 0,-3-2 1,2-2-11,0-2 8,0-1 12,-2-3 17,1-1 3,3 1 17,-4-1 7,3-2 6,-3-2-3,0 0-2,3 1 0,-3-1 5,7-8-7,-6 1-11,3-3-4,-3-2-10,6-3-6,-6-2-5,8 0 1,-5-9-11,2 9 5,-3-3-8,2 2 1,-4 1-6,4-1-5,-1-2 3,1 1-4,2 0-2,-2 0-5,0 2 4,-3 0-4,2 5-8,0 0-13,-2 0-7,0 0-3,3 4-10,-1-4-1,-3 3-12,3-1-12,0 3-13,-4-1-7,1 1-14,3 2-22,-4 0-20,1 0-15,2-2-20,-1 5-22,-2-4-27,1 5-20,-1 1-25,3-5-32,0 1-26,0 1-214,-3 3-578,4-5 256</inkml:trace>
  <inkml:trace contextRef="#ctx0" brushRef="#br0" timeOffset="13429.6911">10223 9031 75,'4'-6'215,"-2"5"-7,-1-4-5,5 3-9,-1-2-9,-1 1-13,1 0-12,3-1-18,-2 3-13,-1-3-8,3 1-15,-3 3-8,0-1-11,4 0-8,-9 1-4,12 1-7,-7 0-5,0 3-5,0-1-4,-1 2-3,0-2 4,-2 4 2,2 0-4,-1-1-3,1 3-1,-3 0 3,0 1 6,-1 0-2,-1 3 1,0-2 2,-1-1 2,0 3 2,-1-3-1,-1 1-3,-1 3-1,2-4-7,-2-1-6,3-1 4,-2 1-2,4-4-3,0 1 8,-1-2-2,0-2-4,1-2-4,0 7 11,0-7-8,2 5 9,2-5-3,2 3-2,-6-3 3,13-3-14,-3 3-4,3 0 6,-2-2-8,7-1-23,-6-1-17,7 1-17,-1-3-19,1 0-28,-1 1-23,-3-1-34,6 0-27,-4-1-33,-1-2-30,6 3-31,-7-2-33,2 0-185,-3 0-506,-3 1 223</inkml:trace>
  <inkml:trace contextRef="#ctx0" brushRef="#br0" timeOffset="15677.6481">10896 8642 116,'0'-7'250,"0"-1"-25,-2 1-17,2 0-14,-1 0-6,1 0-15,0 1-18,3 2-8,-5-3-7,2 1-5,-1 1-3,-2-3-3,2 2-10,1 1-1,-2-2-8,-2 0-3,1 2-3,-1 0 1,0 0-1,-2-3 10,0 4-15,3-3-19,-7 0-5,2-4-4,-2 6-1,-2-2-7,0 1-2,-1-1-3,-1-1-6,-4-1-7,0 1 0,0 2-2,-5 0-13,4-1 0,-5-5 1,5 4-4,0 1-5,-1 0 7,1 0-9,-1-1 5,-1 1 7,5 0-8,-5 2 1,6 0 0,-3 0 1,-1-2-4,2 3 3,-1 0-7,0 0 10,-2-1-14,1 1-1,1 1-2,0 1 4,-9-3-6,5 1 2,2 0-3,2 3-2,0-2 1,-3 3-5,0-3 3,1 2-4,1-3 4,4 3-1,-5-2 9,3 3-17,3-1 8,-1 0 4,1 0-7,1-1 1,-3 2 5,3 0-3,-4-3 0,3 2 2,-6 0-3,4-1 1,2 4 5,-3-4-7,0 2 0,4 2 0,-1-2 0,1 0 1,-1 1 3,1 0-6,4 0-1,-6 3 4,3-4-7,-2 1 0,4 0 6,0 2-2,-1 0 6,0-2-9,1 2 11,0 0-7,0 0 0,2-1 0,-2-2 0,2 3 1,-1 1-3,0-2 3,-1 2 2,2-1 4,-3 1-6,2-3-4,1 4-2,-1-1-3,-4 0 4,3-1 0,1 1-1,-1 2 4,1-1 0,0-2-5,2 1 4,-1 1 11,-4-2-13,3 0-1,4 2-1,-4 1 7,3-3-1,-1-2 0,0 2 3,2 2-4,0 0-2,-1-2 3,0 0 3,0 0-2,1 3-3,-2-5-1,1 4 4,-2-3-3,2 2 7,-2 1-3,3-4-1,0 1 13,-2 3-19,1-2 5,1 1-4,1 0 0,-1 1 2,-3-2-8,6 2 9,-6-2 0,4 2-1,-1-1 7,1 0-6,0 2-3,1-2 5,-5 1 1,4 3-5,2-4 10,-2 4-3,0-4-2,-1 3-11,0 1 7,2-3-1,-2 4-1,0-4 4,4 2 1,-4-2 3,2 1-2,-1 2-1,-1-2 1,0 3 12,3-3-3,0 3-13,-2 1 0,2-1 3,-2 2 0,-1-1 3,5-2-2,0 4 3,-3 0 14,2-2-17,0-1-4,-3 1 2,8 0 1,-8 0 7,0 0-4,4-1-5,-1 3 6,1-2-6,-1-1 3,-2 1 7,3 2 1,0-3-5,-4 2 1,4-1-5,3-2 4,-3-2 0,-3 1-2,6 1 13,-2-1-18,-2 0 17,2 0-12,-1 0 14,3 1-14,-1 0 2,2 1-1,1 0-6,-1 1 9,0 0-1,1 2 12,-5-5-3,5 4 4,-4 0-4,3-2-2,0 1 8,-3 2-1,4-3 0,-2-1-5,-2 2-1,3-2 5,-3-1-7,2 0 2,-2 2-2,2-3-2,-3 1 1,0 0-3,2-2-2,0 2 3,1 2 1,0-1 1,-2-2 1,2 5 0,0 0 0,0 0-1,0 0-5,-1-1 11,-2-4-10,4 5 10,-3-4-11,2 1 4,-2 1-7,4-2 5,-4 1 1,3-3-1,-3 2-5,3-2 5,0 1 8,0 2 4,1 0 0,-1 1-2,1-1-2,-1 0-1,1 1 0,0-2-1,0 2-1,-1-2-1,2 3 2,2-4-4,-4 3 2,-3-4-5,3 2 2,0-2-4,0 2 3,2-2 4,-2 0-2,1 2 7,0-2-2,-1 0 0,0 0 2,1 2 2,0-3 5,0 1-2,-1 0 3,2-1-2,0 1-5,-1 1 0,1-2 0,-1 1 0,0-2-1,0 3 1,2-1-2,-1 0-4,1-2-4,-1 2 4,0 0-3,2 0 1,1-1-2,-2 4 3,1-5-3,1 2 1,-4-1 0,3 1 4,1 0 6,2 0 6,-2-1-2,-1-1-2,2 0-2,-2 1-1,0 1 0,-2-3 2,7 1-2,-7 1 0,3 0-1,-2 0-2,1-3-1,0 3-4,0-1 0,-2-1 2,1 0-3,-1 0 0,0 2-1,1-1 1,2-1-3,0 1 1,0 0-1,-3-1 1,4 1 0,-2-2 0,1 0-3,2 3 4,-1-4-2,1 1-1,0 1-3,-3-2 0,5 0 2,-2 3 1,-2-3-1,3 0-1,-5 0 2,4 0-2,-4 0 3,3-3-2,-2 3-2,0 3 0,0-3 1,3-3-4,-3 3 5,3 0-2,1-2-3,-1 2 2,-2-1-3,2 1 3,1-1-1,-2-2 4,2 3-5,-6-1 0,3 0-2,-1-2-1,2 2 5,-1 0-2,-3 1 0,6 0 2,-6 0-1,2 0-3,-3 0 1,5-3 2,-2 3 1,2 0-2,2 0 1,-2-2-2,0 2 7,3-1-4,-5 1-2,-1 0-2,2-1 4,1 0-2,-2 1-1,6 0 0,-4-2 3,-2 1 1,2-3-5,-1 2 4,-2 0-4,1 1 1,3-2 4,-2 1-3,-3 0 1,5-3 0,-2 3-1,-1-1 1,0 1 1,-1-1-3,4-1 3,-2 0 0,1-1-2,-3 2 0,5-2 3,-1 1-4,-2-2 3,0 3-1,0-4-4,0 1 7,-1 2-3,0-3-1,2 3 0,-4-1-1,2-2 0,2 2 2,-5 2 0,4-5-2,-2 1 1,0 1 3,2-2-1,-1 3-1,0-4-1,2 2 0,-1-1 1,-4 2-4,4-2 6,0 3-4,-2-2 0,-2 0 4,-1 4 1,0-4-4,0 3-1,2-1 1,-1 2 3,2-2-5,-2-2 1,0 2 5,1-2-2,-2 0 0,1 1-4,2 2 2,-2-3 0,-2 2 1,4-3 0,-2 3-3,-1-2 2,0 0-3,5 1 2,-4-3 2,1 5-3,1-4 1,-2 2 1,-1-2 2,3-2-3,0 0 3,-1 1-2,1-1 1,-2 2 1,-3 0-2,3-1 2,4-2-4,-6 4 4,3-1-3,-2-2 3,-1 0 0,2 0-2,-3-1 0,1 1-1,-2 3 2,2-2 2,0 3-6,0-3 3,0 0 0,-1-1-2,1 2 2,-2-1-3,2-1 0,-1 1 3,-1 3 2,3-2 0,-3 0 0,-1 3-1,1-3 5,-2 1-4,1 2 0,1-4 3,2 0-6,-3 2 5,2-2-3,-2 1 2,0 2 0,2-4-1,-2 3-1,-2-3 3,4-2-2,-2 2-2,-2 1-1,0-2-2,2 2 3,0 2 0,0-5 1,0 5 6,0-3-7,-4 1 3,3 0-1,-3 0 2,3-2 1,-1 3 4,2-2-1,-4 1 9,-1 0-6,5-1-1,0 2-1,0-2 0,-2 1 2,0-1-3,0 0 3,1 3-2,-4-3-1,2 3 0,-1-5-1,0 8 1,2-4 1,-2-1 2,2-1 1,-5 2 0,5 1-2,0 1-1,-4 0-4,1-3 1,1 1 0,-3 1 0,-1-1-1,0-1-5,-1 1 6,2-1-6,-2 4 3,-1-2 2,1 0-11,-8-4-7,7 6-9,-7-6-17,2 6-11,-3-1-17,0-2-21,0 5-34,-1-1-30,-1 3-32,-2 0-31,-6 1-29,0 2-30,7 0-35,-1 3-61,3-3-31,1 1-295,4-3-754,3 4 333</inkml:trace>
  <inkml:trace contextRef="#ctx0" brushRef="#br0" timeOffset="19641.7423">4822 8901 92,'-4'5'136,"4"-5"-11,0 0-2,0 0 3,0 0 1,0 0 1,0 0 4,0 0 6,0 0 1,0 0 0,0 0-10,0 0-5,0 0-5,0 0-7,0 0-10,0 0-6,0 0-4,-5-13-13,1 10-3,2-1 5,-1-2-5,-1 1-7,-1-1-17,-1-3 4,3 1-9,-4-2 2,5 0-1,-4-3 5,0 2-12,-1-6 3,-2 1-2,4 0-1,-4-1-3,1 0-1,-1-1-3,0-6-4,1 6-6,0 0 1,0-1-2,2 0-3,-7-4-1,8 5-5,1 2 2,-2-8 1,-2 4-8,3 2-3,1-8 2,-2 8-1,3 1 0,3-2 0,-4 1 2,4 0-3,3 1-2,-2-5 2,-1 5-1,3-8 3,-1 6-2,6-5-1,-3 0 7,3 5-9,-6-1 3,5 1 5,-3 0 7,2 1-2,-1-1 3,4 0-4,-1 1-5,-2 1 0,7-6 3,-6 3 9,1 3-14,0 2 4,2 1-6,-1-2-1,0 3 1,2-3 0,2 3 9,-5-2-15,7 1 4,-2 2-4,2-1 10,-3-1-8,7 2 4,-5 2-4,12-5-1,-7 4 1,4-5-1,0 4-2,2-1 0,-4 5 2,-2 1-4,5-4 14,-2 3-9,-3 3-4,2-3 5,-2 4-3,2-4 0,-5 3-4,3 4 0,-6 1-1,3-3 4,-3 3-2,-4 3 2,5-3-1,0 0 4,-1 1-1,0 0-1,-2 1 3,-2 1-3,4 4 2,0-3-3,-3 0 3,0 3-5,2-2 2,-3 4 1,1-1-2,1 1 3,1 3 12,0-2-13,0 2-2,1 2 10,1 2-10,-4-2 4,4-1 0,-1 3-3,-4-2 7,4 3-5,-3-1 15,-2-1-15,2 1 5,0 1 0,-1-1 13,-1 0-13,-2 0 5,0 0 0,1-2-1,-3 4 6,3-2-7,-2-1 5,-1 2 6,-2-1 1,-1 1-4,-1-1 3,0 3-3,0-1 2,0-2 5,-1 2-2,-2-1 6,0 2-14,1 0 6,-4-3 0,0 5-4,0 3 0,2-6-1,-1 3 2,-1-3-5,-2 1 0,2-4 1,-2 2-6,1 0 5,-1-3-1,0 1 3,1-3-1,1-1 11,2 1-17,-2-1-2,1 0 2,-3 0 0,2-1-1,2 1 0,-1 0 1,-3-2-1,3 0 0,1 2-3,-1-2 1,1 0 1,-2 1 0,2-3-2,0-2 2,0 2-13,0-3 14,3-1 0,-1 3-2,-1-4 5,3-2-4,-3 3-3,3-3-1,-2 4-1,2-4 1,-3 4 1,3-4 2,-1 3-2,1-3-4,-4 5 7,3-2-4,-1 1 2,0-1-4,2-3 3,-4 5-7,4-5 5,-2 4 6,2-4-4,-1 3-1,1-3-3,-2 4 3,2-4-9,0 0-18,-4 3-8,4-3-1,-2 5-13,2-5-8,-5 3-14,5-3-19,-5 3-11,5-3-21,-3 3-20,1-1-15,2-2-14,0 0-21,-7 1-19,7-1-17,0 0-25,-9-1-153,3-1-438,6 2 193</inkml:trace>
  <inkml:trace contextRef="#ctx0" brushRef="#br0" timeOffset="20356.3289">5319 8615 48,'-5'-2'155,"5"2"-21,-4-2-4,4 2-13,-5-3-10,5 3-13,0 0 3,0 0-4,-14 3-10,14-3 1,-4 3 2,4-3-4,-5 4 0,5 0-6,-4 1 4,4-2-4,0 2-4,-1-1-3,1 1 0,0 0 4,-3 0-5,2 2 0,2-3-5,2 2-7,-3-2-5,0 3-3,1-2-1,-1 1-2,0-2-2,0 2-7,0-1-3,0 0-2,0-1 7,3 1 0,-2-1 3,-1 1 0,0 2-6,2-4 1,-2 0-5,3 1-3,-2 1 0,2-2-4,-3 2 0,4-1-2,-3-1-1,-1-3-1,1 5-3,-1-5-7,3 7 7,-2-5-5,-1-2-2,3 4-1,-3-4 1,0 3-3,0-3 5,1 5 1,-1-5-4,3 3-1,-3-3 4,2 2 2,-2-2 1,5 3 6,-5-3-3,3 2-3,-3-2-2,3 4 0,-3-4 0,3 3 6,0 0 6,-3-3 4,4 0 7,-4 0 16,6 1-12,-6-1 8,10 0 4,-2 0 0,-2-1 8,6-2-2,2-2-1,-3 1-1,8-1 1,-2-1-15,0 0 4,3-1-6,-5-1-2,3 3 12,-1-4-22,1 2 1,-5 0 2,2 1-9,-5 2 1,0-1-3,-1 2 2,-1-1-4,-3 1-8,0-1-1,1 1 6,-2 0-2,-4 3 1,6-3 1,-4 2-2,2-2 11,-4 3-8,5-3-5,-5 3 4,0 0 3,3-2 13,-3 2-19,2-2 10,-2 2 3,0 0-6,0 0 2,0-5-6,0 5 7,0 0-7,0 0-2,5-3 13,-5 3-12,0 0-1,0 0-3,0 0 0,-5-7 5,5 7 2,0 0-5,-2-3 6,2 3 1,-3-4-7,-1-2 3,2 5 3,-2-2-9,-1-4 22,-2 0-24,0 4 0,-1-6 5,-2 2-8,-2-1 8,1 2-3,-1-2-2,-7 0-1,0 1-3,2-2-6,-2 2 1,1 3-7,-4-2 1,3 2-17,0 1-11,0 0-8,0 0-18,5 3-19,-4-4-11,5 3-16,3 1-34,-3 0-24,3-1-24,6 0-39,4 1-32,-10 0-27,10 0-241,0 0-571,0 0 253</inkml:trace>
  <inkml:trace contextRef="#ctx0" brushRef="#br0" timeOffset="21407.7314">5552 7317 76,'0'0'141,"0"0"-12,0-6-14,0 2 3,0 4-1,0-4-5,0 4 0,0 0-9,-3-7 2,3 7-4,0-4-7,0 4-7,-2-2-11,2 2-3,-5-4-9,5 4-7,-6-3 3,6 3-7,-9-1-4,3-2 5,6 3-2,-9 0-8,9 0-2,-10 3-1,6-3-8,-5 1-4,4 1-2,-2 0-6,2-1 1,0 2-2,-1 1-3,2 0-4,0 0 2,-1 0 1,-3 2-4,4-2 2,-2 4-6,1 0 0,0 1 1,1 1-1,0-1-2,-1 4 0,1-1 0,2 0 2,2-2-5,0 2 3,0 0-3,5-3 2,-1 2-5,0 0 6,1-1-1,1 0 5,3 2-1,-3-4 0,2 3 1,1-3-3,5 6-4,-1-6-1,-3 1 2,0-5 5,2 0-1,-3 0 3,2 1 10,-3-2 4,0 2 8,6-4 7,-8-1 17,2 0 1,-1-1 0,2-4-1,-3 2 2,1 1 0,2-5 11,-1 2 1,-2-7-2,2 4 17,-2-7-16,-1 0-5,-1-1-1,1-1-10,-1 2 0,-3-2-13,1 0 3,-2-1-9,-3-2 3,0 2-3,-2 2-8,0-3-5,-4 3-2,2 2 3,-1 1-5,-1 0 0,1 3-15,0 1-6,2 1-12,-1-2-15,-1 5-12,-1-2-23,4 6-25,-5-2-31,-3 6-34,3 1-36,-3 1-38,-1 5-44,-3 0-172,3 1-480,-4 1 213</inkml:trace>
  <inkml:trace contextRef="#ctx0" brushRef="#br0" timeOffset="23170.0033">3832 9285 121,'0'0'173,"-9"0"-7,9 0-3,-4-2-9,4 2-6,0 0-15,0 0-9,0 0-9,0 0-10,0 0-7,0 0-2,0 0 8,0 0-6,16-1-6,-6 0 0,5-4-1,4 2-5,5 1-8,3 0-4,5-1-1,0 1-4,5-3 3,2 3-7,0-2-6,14 0-3,3-1-6,-4 0-4,-12 1 2,11 0-6,-13 0 2,0 0-12,1 1-1,-2-2-4,-3 0 2,-3 1-9,-3 1 0,-8 3 0,2-2-4,-9 0 1,0 1-5,-2-3-4,-2 1 6,-2 1-2,-1 2 7,-1-1-2,-5 1 0,9 0 7,-9 0-6,5-2 2,-5 2-3,0 0 0,0 0 0,8 2-3,-8-2-3,0 0 2,0 0-4,5 1-6,-5-1 2,0 0-8,0 0 1,0 0-10,0 0-7,0 0-3,0 0-4,0 0-4,0 0-7,0 0-2,0 0-9,-8-10-7,6 7-9,2 3-3,-10-2 2,7-1-3,-4 1 4,0-2-12,0 1 0,0-2 0,-2 3-9,0 0 5,3-1-1,-2 1 6,0-1 13,-2-2-12,5 2-4,-3 1 14,0-1 13,1 2 7,-5-2-6,3-1 12,1 0 0,1 2 1,-1-1 9,3 2 19,-4-4 9,3 2 4,0 0 7,-2 1-4,3 0 1,-2 0-3,1-2 5,0 1 1,0 0-3,2 1 1,4 2 3,-9 0-3,5-3 3,4 3 1,-8 0 4,8 0-3,0 0 0,0 0-2,-9-1-1,9 1 0,-4 4-3,4-4 4,-2 2 7,2-2 13,-2 7 5,2-4-1,2 2 6,-2 2 12,2-1-2,-2 0 5,0 4-3,4-1-5,-4 4 1,2-4-5,1 3-3,-3-2-4,3-2-3,-1 3-1,-2-3-6,4 3 3,-1-1-2,-2 0-2,2-3-5,-2-2-2,-1 2 2,1-3-5,0 2 1,-1-1-6,3 0 4,-2-1-4,-1-4 1,1 3 0,-1-3 1,1 6-3,-1-6 7,0 0 10,2 3 3,-2-3 1,0 0 10,0 0-4,0 0-7,0 0-4,0 0-2,0-14-4,-4 4-3,0 1 2,1-3-3,-3 4-4,0-4 0,1 2 2,0-1-6,-3 1 1,3 0 0,-1-1-3,-1 2-1,3 2-3,-2-2 0,1 4 0,1-1-2,0 0-1,0 3 3,0 0 0,2-1-1,2-1 1,-3 1-5,3 4 5,-5-4-2,5 4 0,-3-1-1,3 1-2,0 0 1,-2-5-6,2 5 7,0 0-2,0 0-2,0 0 4,0 0-4,9 7 4,-5 0-1,1-2-3,0 0 1,0 2 1,3 3 0,2-3-2,-1 2 2,-2 1 0,4 2 3,-1-3 0,2-2 0,-2 2 1,4 0-3,-5-1 0,0-2 8,-3 0-8,1-1-3,-1-3 8,0 2-4,-1 0 0,-1 0-2,0 0 2,0-4-1,-3 3 5,2-1 1,-3-2 4,0 0-3,-4 8 1,0-4-1,-2-1-1,-6 0-5,-3 4 3,-4 1-14,3-1-19,-4 0-22,0 0-31,-1 2-48,2-3-62,1 1-73,0 0-163,-1-1-464,9-2 206</inkml:trace>
  <inkml:trace contextRef="#ctx0" brushRef="#br0" timeOffset="25135.6901">5885 8636 62,'0'0'166,"-5"-4"-9,1 3 2,0-2-14,4 3-5,-4-4-9,4 4-9,-5-4-7,0 4-4,5 0-13,-3-2-8,3 2-7,-4-4-10,4 4-3,0 0-8,-9-1-6,9 1-5,-11 2-9,3 1-2,2 1 0,-1 1-1,-1-1-10,-2 1-2,1 3 2,4-3-4,-3 0 0,2 2-7,1-3-1,-2 2 4,2 1-1,1 0 0,2-2-6,-2 0 1,3 0-3,-3 0 1,4 2-1,0 1 5,0-2-4,0 2-2,5 1 4,1 1 2,-2 1-1,1-3 4,-1 2-1,5-2 3,2 1 1,-4 0-2,3-2-2,4-2-1,-2 3 1,2-4 2,2 0 0,-3 0 8,-2-2-3,5-1-1,-5-1 1,1-1 4,-2 1 0,3-2 1,-5-2 4,3 0-1,-2 0-1,0 0 3,1-5 0,-3 2-3,-2 0 2,-1 0 2,-1-5-4,0 3-11,-3-1 4,0-2-3,-3 1-6,0-2 1,-3 1-5,3 2-1,-4 0-6,-3-6-8,4 8-2,-2 1-6,-1-3-7,0 5-9,0 3-7,1-1-7,1 0-17,0 1-19,1 2-17,-3 2-26,0 1-19,0 0-14,3 1-21,-2 4-20,3-2-166,1-2-390,0 2 173</inkml:trace>
  <inkml:trace contextRef="#ctx0" brushRef="#br0" timeOffset="25400.143">6161 8770 190,'0'0'202,"0"0"-19,0 8-14,4-6-10,-4 3-8,0-1-6,0 4-13,0-3-7,0 2-11,-4 2-10,4 1-8,-4-2-9,3 2-9,-3-2-8,3 2-4,-4 0-12,-3-2-10,4 1-20,-2 1-24,0-2-30,0 1-31,1-1-34,0-2-32,2-2-35,-3 7-125,1-11-310,5 2 137</inkml:trace>
  <inkml:trace contextRef="#ctx0" brushRef="#br0" timeOffset="25697.7154">6368 8514 222,'0'-3'295,"4"0"-20,-4-1-24,0 4-18,1-5-29,-1 5-23,2-2-17,-2 2-21,0 0-12,0 0-4,6 9-17,-6-9-11,0 8-5,1-2-2,-1 2-5,0-5-10,3 6-5,-3-3-12,0 2-5,2 1-4,1-1-3,-2 1-5,-1 1-6,3-1-18,-3-2-11,1 2-22,-1 3-13,3-4-33,-3 4-44,0-2-37,-3-2-30,7 3-43,-4-2-195,1-1-441,-1-3 196</inkml:trace>
  <inkml:trace contextRef="#ctx0" brushRef="#br0" timeOffset="29066.4496">7477 9842 212,'0'0'219,"-2"-3"-10,2 3-10,0 0-20,0 0-9,-5-4-7,5 4-16,0 0-7,0 0-8,0 0-9,0 0 0,-7-2-5,7 2-3,0 0-4,0 0-7,0 0-4,0 0-5,0 0-10,0 0-8,0 0-2,0 0-9,-2 7-2,2-7-2,-3 4 2,3-4-9,0 15 11,0-6-8,0 1 3,-4 5-4,4-2-12,-1 3 9,-3 3-9,3-1-3,-2 1-6,3 7 0,-1-8-7,1 0 8,-4-1-6,1 2 4,1 0-3,-4 1-7,4-3 2,1 0 0,-3 1 3,3 1-9,-2 0 4,0 5-2,1-7 10,-2 2-19,-2-2 2,2 1 5,-1-1-7,0 0-5,1-2 9,-1-2-5,-1 3 3,1-3-8,1 1 1,-2 1-6,2-5 0,-2 2 1,1 0-2,0 0 3,-1 2-1,1-4-3,-4 3 1,1 0 6,2-2-1,-1 1 11,0-3-20,-2 4 3,1 3 2,-1-6 1,-1 0-7,2 0 0,2 0 0,-3 3 6,-1-3-9,2-2 3,-1 1 0,0 2-2,-2-1 9,-2 1-15,3-4-4,-4 4 10,2-5-6,-3 5 2,-1-3-3,-1 2 0,0-5-6,2 5 6,-3 1-4,1-5 8,-6 1-3,4 2 3,1-2 0,0 1 2,-1-2 11,-2-2-9,4 3-9,-2-3 8,3 2 2,-2 1 0,-1-4-4,1 0 4,-1 0 1,1 0-2,1-1 5,-2 3-5,2-1 7,0-2-6,2 1 3,-1-2 7,1 2-11,-2 1 4,2-1-2,6-2-3,-9 0-4,8 2 5,-3-1 3,-2-2-4,3 0 4,0 4-3,-1-3 2,-1-1-4,3 1 8,-1-1 1,-5-1-2,3 0-8,-4 2 7,5-2-16,-6-3 8,0 4 1,2-2 2,0 2-2,-2-3 3,0 2 0,0 2-2,1-3 0,0 2 3,-2-3-4,0 2 4,2 1 2,-4-2-3,4 2 1,0-4 3,0 4-1,0-3-3,4 2 1,-5-2 4,6 2-6,-3-4 3,3 1-1,0 1 3,2 1-4,-1-1 2,2 0 1,1 2 2,-1-2-2,0 1 4,2-1-3,0 0 1,-1-1 1,3 2-10,-6-2 8,3-2 1,1 4-2,1-3 5,-1 3-1,2 1-2,-1-3 2,-1-1-2,4 2-2,-4-2-4,-2 1 5,4 1 3,-1-2 0,1 1-3,-2 2 0,-1-4-1,2 0 0,-2 5 0,-1-6 3,-1 4-1,1 0-2,-4 0 2,2-3-1,-3 2 1,-3-6-3,2 7-1,-2-2 6,-1-4 0,-2 3-6,2 0 5,0-1-1,0-1 1,3 2 8,-3-1 1,2 1-5,2-1 0,1-1 0,-2 1 1,5 0-1,-3 0 21,4 2 2,2 0-6,-1-3 2,4 4 1,-2-4-15,0 1 0,2 3-1,-1 0 3,1-3-2,-2 1-2,3 0-2,0-5 0,-2 3 0,2 0-1,1-1 1,-1 4-1,-1-2 2,2 0-5,-1-3-6,3 4 16,-2 0-16,-2-3 6,4 0 2,-3 3-2,2-4 0,-1 1 0,-1 3 6,4-1-10,-4-1-1,3 2 6,0-2-2,-3 2-5,4-4 8,-4 2-4,4-2 2,-5 4-5,5-6 2,-1 3-2,-2-2 4,2-1 1,-2 2-6,2 1-1,-1-3 2,0-1 1,2 1 3,0-2 1,-1 1 1,-2 2-6,3-1-2,3-5 6,-3 2-6,0 3 0,1 1 7,-1-1 1,0 0-4,0-1-4,2 3 4,0-4 3,-2 4-6,1-3-3,2-1 6,-3 4-3,0-2 0,1-4 6,-1 8-2,3-6-2,-3 5 3,1-3-2,-1 3 5,0-2 1,0-1-11,2 2 8,-2-2-6,0 4 5,3-2-5,-3 0 0,0 1 3,0 0 8,0 4-8,0-2-1,0 0 0,0 1-1,1-1 0,-2 3 2,1-1-3,0 0 1,0 1 10,0-1-4,0 2-5,0 3-1,0-7-2,0 7 6,0-5 1,0 5-10,0-5 12,0 5-8,0 0-2,0-3 7,0 3 0,0 0-3,-3-6-2,3 6 11,0 0-14,0 0 10,0 0-4,-3-1-3,3 1 3,0 0 2,0 0-2,0 0-9,0 0 4,-7 12 5,4-7-1,1 2-3,-2 0 10,-1 1-8,0 2 3,0 1-4,-4 4 2,4 2-4,-3 3 7,0-2-4,-2 2 0,3 1 4,-6 2 1,5 1-8,1-7 6,-2 0-5,1 1 2,2-2 0,-1-4-1,2 0 0,-1-3 6,2-1 0,0-3-6,2 2 8,-2-2-6,4-2 0,-2 2 4,1-1 1,1-4-8,-1 3 2,1-3 4,-1 4-3,1-4 6,0 0-3,0 0-3,0 0 1,0 0 4,0 0-4,0 0-3,5-12 2,-5 7 8,0 0-3,6-2-10,-5-3 10,2-2 2,2 0-7,-3-1 5,2-3-7,-1-1 3,2 3 0,0-3-3,0 2 9,-1 4-9,0 0 1,-2-1 2,4-3 0,-3 4 0,1-2-3,-1 1-3,-1 4 6,1-4 0,3 3-2,-2 0 3,-1 2-2,-1 2-2,2-3-4,-3 2 13,2 0-13,2 4 17,-3-1-21,2 1 5,-4 2 5,5-5-6,-3 3-9,-2 2 4,8-2 2,-8 2 3,11 2-3,-1 1 0,-1-1-1,0 2 1,0 1 1,0 2 1,4-1-4,2 1 4,-2 3 12,3-1-13,-1-2 2,0 5-2,-5-4 6,4 1 1,-4-2-2,3 3-1,-4-2 0,0-1 3,-2 0 1,-1 0-2,0-4 0,-2 1 3,1 0-3,-4 1 1,2-1 0,-2-1 4,2 2-2,-3-5-5,1 4 21,-1-1-16,0-3 3,-4 6-3,3-1 2,-4-2-4,-3 1 1,-1 4 1,0-2-2,-2 1-3,1-2 1,-3 6-5,1-4-10,-2 3-9,1 2-17,3-3-22,-1 2-22,-3 2-20,6-3-23,-1 2-22,4-2-18,0 0-32,0-1-29,4-1-230,-2 2-500,6-2 221</inkml:trace>
  <inkml:trace contextRef="#ctx0" brushRef="#br0" timeOffset="29646.1465">6516 10480 50,'2'-4'285,"-2"4"-10,0-4-17,0 4-14,0-5-19,0 5-14,0 0-16,0-5-16,0 5-21,0 0-13,0 0-10,0 0-9,-5-2-11,5 2-8,0 0-5,0 0-2,0 0 2,0 0-9,-2 13-8,2-8 3,2 2 8,0 2-2,-2 2-6,0-1-6,-1 2-7,1 1 8,0-2-4,1 0 1,-1 6-9,1-4 2,-2 2-5,1-3-3,0-1-6,1 2-6,-1-1-2,2 1-9,-1-4 1,-1-1-7,1-4-5,-2 2 0,2 0 7,-1 3-14,2-5-3,0 0-3,-2 0-3,0-1-11,0-3-17,1 4-19,-1-4-15,0 3-24,0-3-33,4 3-34,-4-3-43,0 4-53,0-4-51,5 3-65,-5-3-191,7 4-586,-7-4 260</inkml:trace>
  <inkml:trace contextRef="#ctx0" brushRef="#br0" timeOffset="31515.6926">8551 8637 19,'0'0'155,"-3"-6"-2,3 3-7,-1-2-5,-2 0-8,3 2-10,0 3-8,-1-6 6,-2 3 0,3 3-11,-1-5-5,0 2-7,1 3-5,-4-2-11,4 2-2,-9-2-9,9 2-6,-9-1-7,5 0-5,4 1-3,-9 2-8,1 2-2,-3-1-4,5 2-5,-3-2-4,3 3-4,-1-1 0,-2 3 1,3 0-3,-3 3-3,0-4 1,2 4-3,-1 3-3,1 0 1,1-3-8,2 0 5,4-1-1,0 3 1,-1 2 3,1 2 0,1-5-5,3 0 0,1 2 1,-2-4-1,5 0 1,-1 2-6,0-4 7,1-2-2,3 2 3,-2-1 4,7-1 1,-5 0 11,2-3-2,1-1 7,-5 0 3,4-1-1,-3-1 6,-1-1 2,0 1-1,0-2-2,-4-2 1,3 2 0,-2-3 3,-2-1-6,5 0-2,-4-2 1,0 1 4,-2-3-6,0 0-2,-3-3-6,-1 0 0,1 1 1,-2 0-4,-1-3-4,-2 3-3,0-4 1,-4 6-5,5-2-1,-2 2-3,-2 0-1,3 2-5,-4 1-13,3-2-6,-1 5-11,2 0-9,0 0-10,-3-1-18,2 2-22,2 1-26,-1 0-26,-2 1-33,7 1-8,-9 0-15,9 0-32,-7 3-140,4-1-396,3-2 176</inkml:trace>
  <inkml:trace contextRef="#ctx0" brushRef="#br0" timeOffset="33551.6713">10197 8257 33,'0'0'214,"0"0"-14,0 0-10,0 0-12,0 0-11,0 0-6,0 0-9,0 0-14,0 0-12,2-12-8,-2 12-10,0-7-3,0 7 5,1-6-8,-1 2-3,0 1-7,3-2-3,-3-1 1,0 0-2,0-1-6,1-2-6,-2-1-8,1 1-8,1-3-1,0 2-6,-1-5 1,0-1-2,0 3-6,2-4-5,0-2 1,-2 1-9,1-3 6,5-3 4,0-3 0,2 2-4,-1 0-6,2 0-5,3-2 1,-1 4 0,0-6 1,-1 6-2,5 0 8,-6 5-9,11-3 9,-9 6-8,3-4-4,-3 4 2,3 0-8,-1 1 0,0 0-3,2 2 1,-2 2 2,2-2-12,-1 0 9,0 0-5,3 2-5,2 1 3,0-1-3,6-1 2,2-2 5,-8 7-12,1-3 5,7 0 0,1 1-3,2 3-2,-2-1-1,-8 2 3,8 1-4,-9 3 8,3-1-4,1 2 4,5 0-4,-12 1-1,-4 1 1,1-2 1,-3 3-2,2-2-5,-2 3 4,3-2 1,0 5-2,-1-4 4,0 2 8,-3 1-15,2-1 6,5 5-8,-7-6 7,-3-1 0,4 5-3,-3-2 2,2-1 0,-3 2 2,2 1-3,-1 2 7,-3-1 1,4 2-1,-2 2-4,-2-1 1,-3-2-8,7 3 4,-4 1-1,-2-4 6,6 6-2,-7-4-5,4 4 7,2-1 1,-5 0 1,1 1-7,-3-2 5,4-1-1,-3 3 0,-1 0-7,0-1 10,0 1-4,0-2 0,0-2-2,4 2 2,-8 1 4,-1-4 0,5 0 1,-3 1 3,2-1-2,-5 1 10,0 3 2,1-5-3,-1 1-10,2 0 9,-1-2 0,-3 5 1,2-3-2,1 1-2,-3-2-2,1 2 2,1-4 4,1 1 4,-5 4-9,1-2-4,1-3 5,-5 3-1,5-2-1,0-1 3,-6 3-5,1-1-6,2 0 4,1-2-1,1 0-8,-3-1 5,3 1 6,0 1-8,-1-3-3,0 0 8,-2-2-7,4 3-3,1-2 6,-1-3 1,3 1 1,1 0-3,-1 0 1,0-4-5,1 3 5,2-2 0,2-1 2,-3 5-8,-1-2 4,4-3 6,0 0-8,0 0 1,0 0-9,-4 2 12,4-2-19,0 0-11,0 0-15,0 0-10,0 0-7,0 0-16,-2 3-16,2-3-15,0 0-17,0 0-20,0 0-13,0 0-22,-7 1-14,7-1-27,0 0-27,-6 2-186,6-2-469,-10-3 208</inkml:trace>
  <inkml:trace contextRef="#ctx0" brushRef="#br0" timeOffset="34181.668">10832 8192 80,'0'0'225,"0"0"-21,0 0-21,0 0-14,0 0-22,0 0-15,0 0-7,-8 9-10,8-9-9,0 7 4,-1-2-6,-1-2-5,1 4 2,0-2-6,-1 0-7,0 2-10,-1 1 0,1 2-4,-3 0-5,2-1-2,-1 3-1,-2-3-7,5 1-4,-3 2-5,-1-1-3,1 0-1,-2 1-2,3-3-3,0 3-2,-1-2-6,2-2 1,-2 1-5,1-3-3,1 0 2,-3-1-5,5 0 4,0-3-4,-4 2 0,4-1-6,0-3 1,-5 8 3,5-6-3,0-2 2,-1 4 4,1-4-8,0 0-1,0 0 6,0 4-2,0-4 1,0 0 0,1 5 0,-1-5 1,0 0 6,5 3-3,-5-3 5,10 0 0,-10 0 1,13-3-2,-3 3-3,4 0-3,-1 0-1,2-3-6,-2 3-3,8 0 2,-5 0 4,7 0-9,-1 0 0,-3-2-5,-1 2 4,4-3 0,-4 3-6,0-1 1,1 0-2,-8-2 2,3 3 5,-5-1-8,0 0 1,0 1 8,-1 0-8,0-2 2,-5 2 2,5-3-5,-8 3 1,8-1 2,-7-2 2,8 1-2,-8-1-2,3 0 8,-3-2-8,3 0 8,-4 1 2,0-2 5,0-2-4,0 0 12,0-2 1,-1-3-9,-3 1 14,0-4-8,-1 1-6,-4-1-2,2-1-1,-2 2 2,-2-8-8,1 6 3,0 1 1,3 0 2,-1 1-3,-1 2-4,1-1-7,-6 2-1,6 4 3,-2 1-5,3 0-11,0 0-5,-1 2-10,3 1-18,0 1-26,-4-1-21,4 2-23,-5 1-33,3 2-25,7-1-33,-10 0-32,4 1-41,-2 0-155,3 0-472,-2 2 209</inkml:trace>
  <inkml:trace contextRef="#ctx0" brushRef="#br0" timeOffset="34682.1168">11578 7841 47,'-3'-2'193,"3"2"-11,-1-7-14,-3 5-4,4 2-20,-10-3-11,2 3-6,8 0-7,-14 3-7,4 2-8,-2-1-3,0 1-4,-1 7-12,-2-5-7,6 4-6,0-3-6,-5 4-3,5 1-5,-1-1-4,6 1-6,1 0 3,-1-2-11,2 0-3,2 0-4,5 1 0,-3-3-2,2 0 3,0 3-5,4-5 2,1 1 2,1-2-9,-1 0 4,2-1 2,3 0-6,-1-4-1,1-1 4,4 0 1,-4 0-3,-1-1 0,5-4 4,-5 2 10,-2-2-6,-2-2-4,0-1 1,6-1 1,-8 1-2,-3-2-3,2-2-7,-3 2 4,1-1-5,-2-1-3,-6 0-3,2-4-5,-2 4 0,-1 1-3,-1 0-10,-1 1-14,-3 2-4,1 1-13,-3-1-15,1 3-22,-2 1-18,-1 4-27,2 0-20,-2 0-16,1 4-46,3-1-182,-2-1-415,3 4 184</inkml:trace>
  <inkml:trace contextRef="#ctx0" brushRef="#br0" timeOffset="34918.6581">11924 8041 101,'3'4'216,"-1"-2"-17,1 2-7,-3 1-16,0 0-5,0 1-11,0 1-18,-3-2-11,2 4-12,-2-2-15,1-1-15,-2 3-2,-1 0-15,0 0-16,-2-2-28,1 1-24,-3 0-33,3-1-36,-1 0-27,-2 2-38,4-5-159,-1 0-313,1 1 140</inkml:trace>
  <inkml:trace contextRef="#ctx0" brushRef="#br0" timeOffset="35235.6712">12277 7824 213,'0'-3'296,"1"1"-8,-1-2-32,0 4-23,0-5-26,3 2-21,-3 3-21,0 0-15,0 0-16,0 0 4,0 12-2,1-4-11,0 0-5,1 0-5,-2 2 0,0-3-17,1 5-13,0-2-12,-1-1-10,0 0-4,1 2 0,-1 1-7,0 0-17,0 0-5,0 1-34,-1-1-15,-1 1-27,-1 0-33,-1-1-37,4 1-43,-1-1-42,-3 4-64,0-1-159,-2-3-459,5 0 203</inkml:trace>
  <inkml:trace contextRef="#ctx0" brushRef="#br0" timeOffset="39789.6395">9986 9722 44,'0'0'136,"0"0"-8,0-6-3,0 6-2,0 0-5,0-5-7,0 5-4,1-2-3,-1 2 2,2-4 7,-1 0-3,-1 4-5,0 0 1,3-4-7,-3 4-6,0-5-7,0 5 3,2-5-4,0 3 2,-2 2-3,1-4-3,-1 4-1,4-5-6,-4 5-2,4-4-2,-3 3-1,-1 1 1,0 0 1,2-4-1,-2 4 0,0 0-4,2-2-1,-2 2-3,0 0-10,0 0-2,0 0-7,0 0-7,0 0-2,0 0-6,0 0 1,0 0 3,4 8 0,-4 0-2,0-2 2,0 4-4,0 2-4,1-2 8,-2 2-3,1 2-1,0-2 0,0 0-8,0 2 2,0 1 3,0 2 6,0 0 8,-2-2-10,-2 2-2,4 2 5,-2 0 1,1-2-3,-1 1 3,0 1-6,2-2 9,-2 2-9,-1-1 6,1 0-20,-6-2 4,4 1-4,0 1 5,-1 2-5,0-4-9,0 0 11,1 0-11,0 3 0,-1-3 5,0 0 1,1 1-11,0 1 15,-1 0-8,1-2 3,-2 2-6,1-1 2,0 0 3,-2 3 4,0-4-2,-1-2 0,3 2 3,-2 2-11,1-3 4,1 2-3,-1-5 2,-2 1-1,3 1-6,-3 2 6,2-1-7,-2-5 1,0 4 1,2-3 5,0-1-1,-1 0 3,1 0-10,1-1 7,-2 4-1,2-5-1,-1 1 7,0 1-12,-2-1-1,3-1 7,-3 0 3,2-2 1,1 1-5,-3 1 5,1-1-9,0 0 4,1 3 1,-2-4-3,1 0-1,0 3 4,-1-4 4,1 3-5,-1-2-2,0-3 5,-1 4-2,0 0 8,0-4-13,-1 4 4,1 1 4,0-4 4,-1 2-9,1-1-5,-1-1-4,-1 1-2,1-3 1,0 4-3,-3-2 5,3-1 1,0-1-4,-3 0 0,-1 2-1,3 0-1,-2-1 11,-1-2-4,1 2-5,-6-3 4,2 2-7,-2 0 0,1 0 8,0 2 3,-1-1-8,0-2 7,-2-1-5,0 0 8,1 0-1,0 0-1,1 0 0,5 0-4,1 0 13,-1-2-3,1 0 3,-1-1-6,5 1-6,-3 1 7,1-1 3,1-3 0,-1 4 1,-1-2-1,2 0 5,-2 1-7,2-3 4,-2 2-1,1-1 3,-2-1-2,1 2-6,-1-1 0,-4-1 1,3 0 2,0 2-4,1 1 8,2-2-2,-2 1 5,0-1-1,2 0-12,-1-1 4,2 1 5,-3 1 1,3 0 1,0-3-2,0 1-2,-2 4 8,3-3 4,0 2-1,4-3-9,-4-1 6,-1 2-3,1-1 4,0 1-3,-3 0 0,1-2 0,1 3 8,-2-4-9,3 4 7,-1-1-1,1 0 7,-1 0 12,2 0 2,1 1-5,-2 1 0,0-5 0,0 3-6,0-1-8,-4 1 1,4-1-2,4 1 7,-5-1 4,5 1-1,-3-1-6,-1 2-3,4-1 0,-4-4-1,0 5 0,1-2-1,-4 1 9,5-2-11,-1 4-2,-2-5 0,4 0 1,-3 4 15,2 0-14,0-3-2,-1 1 5,-1-1 2,2 0 6,-4 0-1,4 0-6,-1 0 3,3 2-6,-5-1 5,1-2-2,1 0 0,3 3 2,-4-2 2,0-1-1,0 0-3,-2 2 0,7-3-2,-5 2 0,1 0-3,-1-3-1,4 3-3,-4-1 3,1-2-5,-2 4 2,3-3 5,0 1-3,-3-2-1,4 2 1,-2-1-3,4-1 1,-2-2 23,0 2-4,0 2-7,1-2 3,-1 1 3,2-2-3,-3 1 4,0-1 4,3 1-1,-1-1-4,1 0-1,-2-2-3,2 2-2,-2 1-1,-1-2-1,3 2-3,-1-3 2,1 3-3,-1-1-3,0 0 0,0-1-9,-3 0 7,3 2-2,0-8-1,0 9 0,1-2-1,-1-1 0,1 0 0,0 2-2,1 0-2,-3-2 0,4 2 0,-3-3 2,1 2-3,1 3 3,0 0 0,-1-3-1,1 4 1,1-1-2,-1-2 1,-2 0-1,2 4 1,1-2-3,-1-1 1,1 2 2,-1-2-4,1 0 3,-1-2-1,2 5-2,-3 2 4,3-6-6,-2 4 3,-1-2 3,1 1-2,0 1 1,0-2-1,0 3-3,1-4 2,0 3-2,-1 0 5,1-2-5,0 4 1,0-3 3,-1 1-5,1 1 9,-1-2-5,1 1 7,-1 0-8,2-1 4,-2 0-6,2 3-2,0-2 5,-3-4 0,1 6 0,3 0 4,-2-3-5,0 0-3,0 0-3,-3 2 4,5 0 3,0 0-4,-3-1 5,3 2 0,0 3-9,-1-7 10,0 1-5,1 2 0,-3 0 0,3 1 2,-2-2 2,0 0-1,2 1-6,0-1 7,0 1 4,0-2-5,-1-1 0,1 4-3,-1-3 5,2 0-1,-2 1-3,1-2-1,0 2-1,0 0 4,0-2-3,0 4 1,1-3 4,-2 1-5,1 0 3,0 2 1,0 3-3,0-9 1,0 6 2,0 3-2,-3-4 2,3 4-3,3-4-1,-3 4 3,0-4 0,0 4-1,1-4-1,-1 4 2,0 0 1,0 0-4,-4-5 4,4 5-4,0 0 1,0 0 2,0 0-2,0 0 3,0-4-3,0 4-2,0 0 4,0 0-1,0 0-2,0 0 7,0 0-12,0 0-6,0 0 0,0 0-9,0 0-1,0 0-3,0 0-1,0 0-4,0 0 3,-5 11 13,5-5-12,-3-2 4,1 3-1,-2 3 4,0-2 4,-1 3-4,4 0 7,-3 0-6,-3 1 3,5 0 2,-6 3 1,2 1 2,0 1 1,0 2 6,-1-2-8,-1 0 2,2 0-1,1-3 10,-1 1-10,1 0 4,0-5 3,2 0-2,0-3-1,0 0 1,2 0 2,-2-2-1,1 0 8,1-1-3,1-1-9,-2 2 3,2-5 6,-2 6-1,0-2-6,2-4 8,0 0 0,0 0 0,0 0-1,0 3 4,0-3-7,0 0-1,0 0 5,0 0-2,0 0 3,0 0 1,0 0 0,0 0-5,0 0 6,6-13-6,-4 10 2,-2-1 5,3-4-3,-1 2 0,1-2-2,0 0 9,1-4-10,0 3-1,1-4 3,1 2 4,-3 0-9,3-3 0,-3 0 2,0 2-2,7-5 2,-9 6-3,5 0 0,-3 0 8,1 0-10,0 1-1,-3 1 3,2 2-1,3-1 2,-6-1-3,3 4 3,-3 0 3,5 0-3,-4 0-2,3 1 3,-4-3-2,5 4-6,-2 0 4,-2-1-1,-1-1 2,0 5-5,5-3 2,-5 3-6,0 0-7,4-3 1,-4 3 3,5 0 3,-5 0-1,0 0 12,9 6-1,-4-1-4,4-1 0,-4-1 4,4 6-6,3-1 4,-3 1 2,5-1-3,-3 1 7,-1-2 3,1 3-7,3 0 14,1-1-11,0 1 0,-6-5-4,0 3 4,1-4 0,-1 3-3,-2-3 8,-2 0-7,-1-3 7,2 3 0,-2 0-6,-3-2 5,2-1-3,-3-1-4,1 5 10,0-3 9,-1-2-9,-1 7-4,-3-4-1,0 1 6,-1 3-1,-5-1-1,-2 0-3,1-1-2,2-1 4,0 3-4,-6-1-5,5 0-20,1-1-16,-2 2-21,4-3-21,-1 4-26,2-1-24,-1-2-19,4 1-26,-3 3-28,3 0-23,3 1-28,0 0-25,2-1-244,2 1-571,0 2 252</inkml:trace>
  <inkml:trace contextRef="#ctx0" brushRef="#br0" timeOffset="40676.6565">9160 10389 49,'-4'-5'259,"3"0"-8,-3 3-8,4 2-15,-5-5-13,5 2-7,0 3-8,0-4-13,0 4-9,0 0-7,-4-4 2,4 4-21,0 0-5,0 0-5,1-4-11,-1 4-9,0 0-8,-6-2-10,6 2-6,0 0-17,0 0-3,0 0-3,0 0-5,-2 11 1,0-5-1,2 0-1,-1 6-13,-1-3-4,0 2 0,2 1-1,-2 1-5,2 3-4,0-1 8,0 2-18,0 1 4,-2-3-3,1 1 0,1 0-6,0-1-5,0 0-3,1-4 6,-2 6-13,1-5 7,0-1 14,0 0-20,0-1 3,0 0-13,1-2 6,-1-2 4,0 1 1,2-2-12,-2 1 5,0-4 0,0 3-6,0-3 4,2 4 11,-2-6-14,0 3-5,0-3-10,2 4 15,-2-4-24,2 4-7,-2-4-4,0 0-1,0 6-9,0-6-3,0 0-16,0 0-11,0 0-18,0 0-23,0 4-32,0-4-33,0 0-40,0 0-41,0 0-286,0 0-590,8-11 262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9T07:00:10.33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6657 9019 5,'0'0'144,"0"0"-8,0 0-5,0 0-10,0 0-5,0 0-12,0 0-3,0 0-5,0 0-3,0 0-3,0 0-7,0 0-3,0 0-9,0 0-8,0 0 0,-4-2-1,4 2-7,0 0-5,0 0-1,0 0-2,0 0 0,0 0-5,0 0 1,0 0-1,0 0 2,0 0-4,0 0 0,0 0-1,0 0-5,0 0 3,0 0-4,0 0-1,0 0-7,0 0 3,0 0-4,0 0 4,-5 7 12,5-7 3,2 6-3,0 0-2,-2-3-3,1 2 3,2 4-1,-2-3-4,0 0-3,-1 5-6,3-2 2,-1-1-3,1 2-5,-1 1 1,1-1-1,0 1 0,-2-2-2,0 2-2,4 1-1,0 1-2,-2-4 0,-1 3-1,1-3-3,-1 2 3,-2-1-1,4-2 3,-2-3-3,-1 2-2,0-1-1,1 1 0,0-3-1,-1 1 1,-1-2 0,3 2 0,-1-3-3,-2-2-1,2 5 2,-2-5 0,0 7 2,0-4-1,0-3-1,-2 5 7,2-5-6,2 5 1,-2-5-3,0 0 0,0 6 2,1-5 1,-1-1-3,0 0-3,0 4 8,0-4-5,0 0 7,0 0 5,0 0 3,0 0 4,0 0 4,0 0 1,0 0 4,0 0-1,0 0 4,0 0-5,0 0 2,0 0-6,0 0-4,0 0-3,0 0-4,-5-14-2,-1 12 0,6-7 1,-4 0-1,1-2-4,-1 3 1,-1-1-4,0-1 0,-4-1 0,4 2 0,0-3 5,-2 3-8,4-4 7,-3 3-6,0 1 0,1-1-1,0-1-1,1 3 2,0-2-3,-1 3-3,0-1 3,3 2 0,-1-2-2,-2 1 2,5 1-3,-4 0 3,3 0 0,-4 2 1,3-1 0,1-2 0,-3 3 3,-1-1-3,4 0-6,-3 0 5,1-2 0,2 2-1,0 1 1,-3 0-2,4 0-1,0-1 2,-4 1-1,4 4 4,0-5-7,0 2 5,0 3-2,-4-5-1,4 2 3,0 3-3,-1-5 4,1 5-3,0 0 1,0-5 2,0 5-2,0 0 0,0 0 1,0 0 2,0 0-1,0 0-2,0 0 2,0-4 1,0 4 0,0 0-6,0 0-1,0 0 1,0 0 1,0 0 1,0 0-1,0 0 2,0 0-4,0 0 5,5-1-2,-5 1 5,0 0-3,0 0 0,17 3-3,-13-1 0,2 1 3,-1-1-1,3 0 2,-3 1-4,4 0 2,0 0-3,0 1 6,1-1-1,3 1 0,-8-1-2,5-1 2,-1 0 3,1 1-5,1-2 2,0 1-3,-1-2 4,-1 3-2,0-2-3,-3 0 4,2 3 1,1-2 1,0-1-1,-3-1-2,2 0-2,-8 0 2,9 0 0,-4 2 3,0 0-3,2-1-1,-1-1 4,-6 0 0,13-1-2,-13 1 0,10-1 0,-4 1-1,1 1 3,-7-1-4,10 0 1,-5 1-1,-5-1 2,10 0 1,-4 2-3,-6-2 1,10 1 0,-7 0 2,-3-1-1,8 0 0,-8 0 1,0 0 0,9 0-2,-9 0-3,0 0 1,8 0 2,-8 0-1,0 0 1,0 0-2,0 0 4,5-2-2,-5 2 5,0 0-10,0 0 3,0 0 0,0 0-2,0 0 4,0 0 1,0 0-2,0 0 2,0 0-2,0 0 1,0 0-2,0 0 3,4 2-4,-4-2 4,0 0-2,0 0-1,0 0 2,0 0-2,0 0 3,0 0 0,0 0-2,0 0 0,0 0 1,0 0 0,0 0 0,0 0-2,0 0 4,0 5 0,0-5-2,0 0-1,0 0 2,2 3 1,-2-3-1,2 4 2,-2-4-2,0 0 1,0 5-1,0-5-1,0 4 2,0-4 1,-4 7 1,4-1-4,-2-2 1,1 0 2,-1 0-3,0-1 1,0 2-1,0-1 0,0 0 3,-2 1 0,1-1 1,0 0 0,0 4-1,-1-4-2,-2 4 2,-1 1 0,-1-1-2,-1 6 1,-1-2 1,0-4 0,3 2 0,-1 0-3,-1-2 2,-1 2 1,4-3-2,-1 1 0,1-1 1,-3 0 2,4 1 0,-3-1-5,3-1 7,-3-3-6,5 2-1,-3-1 2,5 0-4,-3 0 8,3-3-7,-2 3 0,-1-1 3,2-1-1,2-2-2,-4 4 1,4-4-1,0 0-11,-3 3-7,3-3-9,0 0-18,-2 3-10,2-3-19,0 4-17,0-4-16,0 0-18,0 0-20,0 7-24,5-4-31,-5-3-210,3 3-446,-1-1 198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1-23T04:42:44.00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18196 7215 9,'0'0'136,"-4"-5"-16,4 5-9,0 0-2,-5-4-12,5 4-19,0 0 7,0 0-8,-6-3-7,6 3-3,0 0-7,0 0 1,0 0-10,-13 0 3,13 0-12,-8-3 8,8 3-2,0 0-3,-14 4-5,7-2-1,0 0-5,7-2 0,-14 6 7,5 1 0,0-4-10,3 2-4,-2 2 3,-2-1 2,2 2-6,1-2 1,-2 2-6,2 0 2,0 0-2,2 3 0,-1-2-7,0 2 0,1 0 7,1 0 0,2 3-1,-1-3-2,3 2-3,0 4 0,-1-2-4,3 1 5,2-1-3,1-1-4,2 1 0,-1-3-2,0-1 1,5 2-1,1-2-3,0 1 1,3-1-2,-1-2-1,4-1 3,-2-2-6,1-3 0,1-1 5,2 0 0,0-2-5,-2-1 1,0-1 3,-2-1-2,1-2-3,1 0 2,-7 0 4,1-2-5,3 0 2,-5-2-3,-1 0 3,0 1 6,-2-1 11,-2-2-1,-3-1-2,-2-5 0,-1-1-5,0 0 6,-4-6-1,-2 6 5,0-1-4,-2-5 0,-2 7 0,0 1 3,-2 2-4,-1 3 2,1-2-5,-2 5-1,-2 1 1,0 2-4,0 1-1,-3 4-2,0 1-7,0 2-6,1 1-2,1 1-9,0 1-4,2 0-27,4 0 5,2 2-25,-1-2-8,2 1-12,3-1-17,0 2-27,3-2-20,0 2-113,1-3-290,2-5 128</inkml:trace>
  <inkml:trace contextRef="#ctx0" brushRef="#br0" timeOffset="626.7934">19719 7016 39,'0'0'194,"0"0"-11,0 0-18,-10-7-17,10 7-14,0 0-8,0 0 0,0 0-13,0 0-10,0 0-12,0 0 13,6 31-11,-4-20-2,-1 2-11,0 1-2,3 4-8,-1 0-4,0 2-2,-1 6-9,3-1-5,-2 2-5,-1-1-4,2 2-4,1 0-4,-1-1-3,1 0-3,-1 0-3,-1 0-4,0 0 2,2-8-3,-3-1-3,2-1 0,-2-1-1,-1-5-9,2-4-6,-3 0-7,1-1-10,1 2-15,0-3-19,-2-5-18,0 0-24,0 11-13,0-11-22,0 0-36,-2 7-146,2-7-336,0 0 150</inkml:trace>
  <inkml:trace contextRef="#ctx0" brushRef="#br0" timeOffset="12028.9172">17220 6947 47,'0'0'144,"0"0"-4,0 0-15,0-8-1,0 8-15,0 0-2,0 0-7,0 0-9,0 0-11,0 0-4,0 0-6,0 0-9,0 0-3,0 0 0,0 0-6,0 0-5,0 0 0,0 0 6,0 0-7,0 0 5,0 0 11,0 0-7,0 0-5,0 0-3,-2 28-5,0-21 1,2-7-9,-1 16-1,1-8-4,0 3-2,0 1 5,0 2 8,0 0 0,-2 1-4,1 3-6,1-1-2,-1-1-3,0 3 1,1 0-2,-2-1-1,1 1-3,1-2-3,-1 0 3,-1 0-2,1-2 1,1 4 0,0-4-2,-1 1 1,1-1 2,1 1 4,0 0-1,1-3-5,-1 2 3,-2 0-5,2 3 1,-1-1-4,0-2-1,0 2 3,1-2 1,-1 2-2,-1 1-2,2-1 0,-1 0-1,-1 0 0,1 2-2,0 1-1,1-2-1,-2 0-2,2-1 3,1-1-1,-1-4 3,-1 1 1,1-3-4,0 4 0,1-4 0,1 3 0,-2-1 5,2 0 3,-3-1-2,3 2 6,-2 1-8,-1 0 1,0 1-2,3 2-3,-5-2 3,4 1-2,-4-1 2,2 2-2,2-1 0,-4 1-2,4-1 2,-2-3-4,1 2 0,-1 2 3,1-6-1,2 2-2,-2 2-2,0-2 3,1-2-1,-2 2-1,1-2 4,0 1-3,1 0 2,-2 1-4,1-1 4,-1-1-2,2 4 2,-2-3-3,2 0 2,-2 0-1,0 0 1,0 1-1,0-1 1,2 3 3,-2-2-3,2-1 10,0 7 5,-1-3-4,0-4-1,-1 4-1,3-4-2,-3 0-2,1 2 0,1-2-3,-1 4 4,0 0-3,1 0 1,-1-2-1,0-2-4,2 0 4,-2 3-2,-1 2-4,0 1 4,1-2-1,-1 2-2,0 0 1,2 0 1,-2 0-2,1 0-1,0 1-2,-2-2 2,2 1-1,0-2 6,0 4-6,-1-4 2,2 2-5,-1 0 5,-1-3-1,4 3 0,-2-1-5,0-4 4,-1 1-1,2 2-1,0 0 3,1 1-2,-2-5 2,0 1 0,1-1-3,1 4 5,-1-4-5,0 1 3,-1 2 1,1 3 2,1-1-4,-2-5 1,1 5-5,0 0 0,-1-1 7,1 2-2,1 0 0,-2-2 2,0 2 0,1 0-1,0 0-2,-1 0 2,1-1 0,-2-5-1,2 3-3,1 1 2,-3-3-1,4 3 1,-5-1 1,4 1 1,-3-3-1,3 4-1,-3 0-1,2-2 1,-1 2 1,1-4-2,1 3 2,-2 3-1,1 1 0,1-2 3,-2 1-3,2 0-2,0 0 2,-2 0 5,1 0-4,1 5-1,-3-3 2,5 2 2,-3-4 0,1-1-3,0 1 3,-1 0 1,0 1 0,1 0 1,0 5-4,-2-7 2,2 7 0,1 2 4,1-3 0,-3-1 1,-2-5-5,3 0 4,-1 8-3,2-1-1,-2 0-2,-1-1 3,3 1 0,0 0-4,-2 2 1,1-3 0,-1 2 0,0 2-1,2-1 0,-1 0 2,0-1-1,0 1-3,-1-1 0,0 2 4,-2-1 1,3 1-3,-1-1 3,-1-1 0,2-1-2,-1 0-4,3-1 3,-5-5 1,0 7 0,3-1 1,-2-8-5,-1-2 4,0-2 1,2-1-5,-2 1 3,2 2-4,-5 0 10,4-2-5,-1-2-1,-1-11-1,1 18 1,-1-9 2,0-9-3,3 13-4,-3-13 2,0 12 3,1-7-5,-1-5-6,0 8-7,0-8-4,0 0-9,1 10-14,-1-10-14,0 0-19,-1 10-24,1-10-20,0 0-21,0 0-15,0 0-40,0 0-43,0 0-172,0 0-446,0 0 197</inkml:trace>
  <inkml:trace contextRef="#ctx0" brushRef="#br0" timeOffset="13597.724">19198 6918 140,'0'0'123,"0"0"-8,0 0-7,0 0-4,0 0-5,0 0 0,0 0-6,0 0-4,0 0 0,7 12-5,-7-12-10,3 9 2,-1-3-8,0 1-4,0 0-1,0-2-2,-1 3 3,-1 2-5,3 0 12,-2 1-4,3 1-9,-2 0-3,1 3-5,0 3-1,-2 1-5,0 1 1,0 6 3,2-1-6,0-1-3,-3 1 0,0 0-4,2-6 1,-2 6-4,0-5-7,2 5 0,-1-6-2,0 6-3,-1-6-1,4 7 1,-3-7 5,3 6-3,-5-1 0,3 1-2,-1-5-4,3 4-6,1 1 5,-1 0-1,-1 0 1,1 0 1,0 0 2,1 0 1,0 1-5,-1 0-3,1 2 5,-3 0-3,3-1-1,-2-1 0,4 0-1,-3 0-2,3-1 2,-3 0 8,0 3-4,-1-4 2,1-5-2,1 5-1,0 0 0,-1 0 0,-1-5 3,-1 5-2,1-5 0,1-1-1,-3 2 2,2-4 5,2 3-2,-3 0-2,2 0-1,-3 5 2,3 1-5,0-6 0,1-2 2,-2 9-1,-3-7-2,7 5 0,-6-6 1,2 2-2,-2-2 1,1 1-2,0 1 0,0 0 3,0-2-8,-1 2 2,2 0 2,0-2 1,-1 1 0,0 0-1,4-1-1,-4 1 4,1 0 3,-1-2 0,5 8 2,-5-8 2,2 3 3,0-3-1,0 2-2,1 1-4,-3-1 5,4 5-4,-1-5 1,2 5 4,-3-5-3,1 6 8,-4 2-4,5-9-1,-1 0-1,-1 7-5,1-6-3,-3-2 2,5 7 2,-1 0 4,-1-4-5,2-2 2,-3 7 0,2-7-4,-1 0 4,1 1 4,-1 5-5,-1-6-3,0 7 4,0 0-4,2-5 1,1 3-1,-1 1 4,-2-5-7,0 2 2,1 4-5,-1 0 16,-1 0-17,1 0 1,-1-6 7,1 5-3,-2-5-2,2-1 0,-1 1 2,1 0-5,-2-1 7,6 6-5,-6-3 0,3 3-2,-1-6 2,1 6 1,-2-6 0,-3 2 3,8-2-4,-6 6 11,-1 2-10,5-1-4,-1 0 4,-1 0-1,1-1-3,-3-5 2,4-1 4,0 6-2,-4-5 0,3 7 9,-2-6-15,0 4 10,3 0 5,-1 1-2,0 0-6,-1-6 7,1 0-1,-1 1 4,1-1-3,-1 0 4,3 5-1,-3-6-2,0 1-2,0-1 4,0 2-4,0-1 4,-2-1 2,2-1-14,0 0 2,0 1 1,-2 1-6,3-1 12,-2 0-5,2 2 0,-3-2-3,5-1-1,-6-1 1,2 1 4,2-3-4,-4-1 4,3 3-11,-1-4 5,3 4-1,-3-5-5,-1 0-2,2 1 6,-2-1-5,1-2 12,-2 1-8,1 0-6,-2-10 7,3 17 1,-3-9-8,0-8 0,2 12-6,-2-12-4,1 9-16,-1-9-5,0 0-20,0 0-10,1 12-12,-1-12-20,2 3-18,-2-3-31,0 0-29,0 0-42,0 0-60,0 0-296,0 0-617,0 0 273</inkml:trace>
  <inkml:trace contextRef="#ctx0" brushRef="#br0" timeOffset="15794.7491">15426 7966 74,'0'0'119,"0"0"-8,0 0-11,0 0-7,0 0-5,0 0-3,0 0-5,0 0-3,0 0-1,0 0-9,0 0 4,0 0-6,29-2-12,-20 1-5,2 1 2,1-2-6,2 1 1,3-1-3,2 1-2,1 0-5,2 0-1,0-3 2,6 1-3,0 1-7,0-1 8,0-1-4,0 2 1,3-3-2,-3 2-3,1 1 0,2-1-1,-2-1-5,2 1 0,0-1-2,1 2-3,0-2 2,-1 1 0,2 1-3,-4-1 2,3 2-1,0-1-3,2 0-1,-5 2 1,4-2 1,0 0 1,-3 0 1,2-1 0,0 1 1,2-1 2,-1 1-5,0 1 1,-2-1 0,0-1 2,-1 2-2,1 1-3,-4-2-5,1 3 4,-9 0-1,1-2 0,1 2-1,-2-2-1,0 5-1,2-3 1,-2 1-1,-1-2 0,0 2 2,3-2-6,-3 3 2,1-2 1,1 0-3,0 0-3,1-1 6,-2 0-2,-1 1 2,2-1-3,0 3 2,-3-3 5,3 1-3,0 1 2,-4-2 2,3 1 4,-2-1 0,1 0-1,1 1 1,0-1 2,2 0 4,-3 0-3,5-1-4,-2 2 2,2-1-1,4-1 0,-5 1 0,0 0-5,6 0 5,-1 1-3,-6-1-2,1 1 1,6-2-1,0 2-1,-5-2 0,-2 2-1,7-2 0,0 0-3,1 2 1,-2-3 1,3 2 0,-9 0 1,9 0-1,-2 0-1,2-2 2,-3 1 2,3 0-1,-2-1-3,-1 2 5,1-1-3,1 0 1,-2 1-2,1 1 0,0 0 0,2-1 0,-3-2 2,1 2-5,0-2-3,0 2 6,1-2-3,-7 2 2,5-1-2,-7 2 3,8-1-2,2 0 0,-10-1 0,2 0 0,4 2-1,-6-2 4,-1 1-5,3 0 3,-2 0 4,8-2-5,1 2 1,-9-1 3,7 0-3,1-2-2,0 3 3,0-2 0,-1 0-2,1 2 1,2-1 0,-1 0 2,-1 0-1,-1 1 0,-4-1-3,-4-1 0,9 1 0,-6-1 0,-3 2-2,0 2 2,3-2 0,-5 0 0,2-2-3,-3 1 4,4-1-2,1 2 1,-4-2-1,2 2-1,0 0 1,-1-1 1,4-1 0,-2 2 3,8-3 0,-1 2 0,-5 0 0,7 1-3,-1-2 0,-8 2 5,9 0-3,-1-1 0,-7 0 0,1 2-1,4 0-1,-4-1 2,7 2-3,-8-2 7,-1 0-6,1 1 0,0-1 3,-4 0-1,5 0 0,-1 0 0,-2-1 2,3-1 5,6 1 2,-6 1 0,-2-1 0,4 0 5,2-2-9,-3 2 2,6 1-3,-9-1 1,0 1 6,2-3-9,-4 3-5,3 0 5,-5 0-4,3 0 6,-5 0-3,-1 0 0,1 1-1,-2 1-1,1-2 1,-2 0 1,2-2-1,-2 2 3,2 0-6,-1-1 2,0 1-1,1 0 5,5-5-3,0 4 3,1-1-3,-1 0 3,1 0-4,9-2 4,-6 0-4,5 4 5,2-4-6,0 2 3,0 0-1,-1 1-4,1 1 1,-1-1 4,2 1-1,-1 0-3,-1 1-3,2-1 4,-2 0-2,1 0 2,0 0 1,0 1 0,0-1-1,-2 2 0,0 0 1,-4-2-2,5 0 3,2 0-3,-9 0 2,-1 0-2,4 2 1,5-4-3,-8 4 2,6-1 2,0-1 7,-8 0-5,2 0 0,7 1 3,-9 0-4,1-2 2,-3 1-3,4-1-1,0 1 0,-1-3-1,0-1 0,2 3 2,6-3-4,-1 1 3,-1-1 0,4 0-3,-3 1 1,1 0 8,4 2-11,-3 1 0,-8-2 4,8 0-4,-10-1 1,4 1 7,-4 1-5,-2-1 1,2 1-2,-1 1 0,-3-1 0,-2-1 5,1 1-6,-1 0 1,-1-1 2,-1 1-3,0 0 3,-2 1-2,-2-1 0,-7 1-1,11-1 3,-11 1 1,12 0-2,-12 0 6,0 0 2,9 1 3,-9-1-1,0 0 3,0 0 3,0 0 2,10-1-4,-10 1 0,0 0 6,0 0-5,0 0-7,0 0-3,0 0 2,0 0 4,0 0-9,0 0 3,0 0-8,8-1-9,-8 1-5,0 0-10,0 0-11,0 0-13,0 0-20,0 0-21,0 0-34,0 0-21,0 0-35,0 0-17,0 0-65,0 0-140,0 0-434,0 0 192</inkml:trace>
  <inkml:trace contextRef="#ctx0" brushRef="#br0" timeOffset="18200.0724">16086 8303 44,'0'0'130,"0"-10"-9,0 10-9,0 0-15,0 0 4,-1-9-19,1 9-11,0 0-2,0 0-5,-4-11-4,4 11-6,0 0-8,-2-6 2,2 6 1,0 0-11,0 0 2,-5-8 1,5 8-15,0 0-2,-7-5-4,7 5 3,-6-6 1,6 6-5,-7-5 1,7 5-4,-6-5 0,6 5 5,-10-4-17,3 3 9,7 1-8,-12-2 1,5 1 3,7 1 1,-14-1-2,6 1-8,8 0 0,-15 1 0,10 0 3,5-1 0,-13 3 4,7 1-6,1 0-2,-2 1 2,2-2-11,0 2 15,-1-1 0,3 2-1,-1 1-10,2-1 10,2-6-10,-4 13 1,4-7 2,-1 4 7,1-3-11,1 4 12,-2-3-6,3 2 6,-1-2-7,2-1 0,-2 3-2,2-4 18,-1 1-12,0 0-6,-2-7 7,7 10 2,-4-5-5,1-1 3,-4-4-3,6 7 0,-6-7 1,8 3 2,-8-3 4,11 1-2,-11-1-10,10-3 5,-4-1-3,-6 4-7,12-4 9,-3-2 6,-5 3-2,1-2-3,-1 0 2,1 0 5,0 0-7,0-2 11,-1 0-10,1-1-2,-1-2-1,0 0 2,0 2 15,0 2-12,-2-1 4,-1 0-7,-1 7 5,6-11-11,-6 11 4,1-10 13,-1 10-5,2-9 7,-2 9 2,0 0-1,2-8 6,-2 8-2,0 0-8,4-6 8,-4 6-2,0 0-1,0 0-1,0 0-6,0 0-4,1-7 15,-1 7-17,0 0-2,0 0 6,0 0-1,0 0-2,0 0 0,0 0-1,0 0 1,1 21-1,-1-13 9,0 3-3,2 0 2,-1 7-7,0-6 14,4 6-8,-2 0-1,0 1 0,0 5 4,-2-3-3,2 4 3,-1-6-5,2 5-4,-2 1 4,-1-6 2,3 1 3,-3 0 2,2-2-10,2-1 3,-3 1-5,2 0 7,-1-3 2,2 1-3,-3-5 3,1-1-1,-2 0 0,0-2 0,2-1-1,-2-2-2,-1-5-7,5 13 10,-2-10 0,-3-3 3,2 7-3,-2-7 3,4 5 2,-4-5 1,0 0 5,4 5 6,-4-5 1,0 0 3,0 0-5,0 0-1,0 0 0,0 0-5,10-18 3,-7 12-3,1-4-1,-2 1-3,-1-2-4,2-5 3,0 5-2,-1-1-4,1 0 1,1-1-2,-1-2 3,0 4-4,0-1 2,0 1-3,1-1 2,-1-3-2,-1 4-3,2-2 5,1 4 1,-3-1 2,0 1 3,-1-1-3,1-2-2,2 2 2,-1 1-3,1-1 1,-3 2-1,1 1-2,0 1 2,-2 6-1,2-13 1,-1 8-4,-1 5 2,4-7-4,-4 7-2,0 0-3,1-7-4,-1 7-7,0 0-14,0 0-16,3-8-8,-3 8-5,0 0-10,0 0-13,0 0-6,0 0-13,0 0-21,0 0 3,12 17-12,-8-12-34,-1 0-111,-3-5-297,5 9 133</inkml:trace>
  <inkml:trace contextRef="#ctx0" brushRef="#br0" timeOffset="18716.0439">16464 8475 76,'0'0'127,"-5"-3"-11,5 3-10,0 0-5,0 0-13,0 0-15,0 0 1,0 0-7,0 0-16,-14 11 4,14-11-7,-3 6 6,3-6-9,-4 8-1,1-3-4,3-5-1,-4 11 3,4-11-4,-2 12-5,-1-6-5,2 0-5,1-6-1,0 13 7,0-13-3,0 14 2,-1-7-5,1-7 2,0 13-3,0-6-2,0 2-3,1-1 2,0 2 0,0-3 3,2 0-4,-2 0 3,2-1-5,-1 0 3,2 3 4,1-1-7,-1-2-3,1 0 3,0-1 4,-1-1-3,-4-4-1,7 8-7,-2-6 8,-1 2 7,-4-4 2,11 3 4,-6-2 2,-5-1-1,10 0 0,-10 0 2,12 0 2,-12 0-1,10-6-2,-6 3 4,2-2 0,0 0 0,-2-1-1,2-2 0,-1-1 4,-3 2-1,2 1 5,-1-3-1,-1 0 5,-2 2 2,2-2 2,-4-1 1,1 1-1,-3-1-3,-2-1-9,-1 0-1,-1 1 3,-1 1-12,0-1-3,0 2-2,-2 0-2,4 1-13,-2 0-9,1 2-16,2 3-11,-1-2-16,7 4-21,-11-2-21,11 2-15,-13 1-27,13-1-20,-10 2-25,5 2-38,-5 0-131,3 1-370,2-1 165</inkml:trace>
  <inkml:trace contextRef="#ctx0" brushRef="#br0" timeOffset="20622.7433">15530 9103 73,'0'0'93,"0"0"-3,0 0-17,0 0 16,0 0-1,0 0 1,0 0-4,31-4-16,-25 2 9,5 1-11,-5 0 1,8 0-7,-2 1 3,0-2-12,1 2 5,0 0 12,5-2-17,-4 1-1,4-1-4,1 1-2,-2-1 1,3 1-9,-2 0 1,1 0 0,3-3 4,-2 2 1,2-1-3,5 1-4,-7 1-2,1 0-4,8-1-5,-10 0 3,3 2 3,6-1 0,-1-2 1,-7 3 0,10-2-4,-9 1 2,7-3 3,-6 2-1,8-3-2,-7 2 4,4 1-5,2 0-2,0 1-4,-2-3 8,0 1-8,0-2-3,2 3 1,-8 1-4,5-1 0,3-1-1,-3 1-2,-6 1 2,8-3-5,-8 0 3,2 3 0,-2 0-4,2 0-2,5-2-1,1 1 4,0 0-3,-10 2 1,4-3-1,-1 2-2,8-2 3,0 2-3,-2-1 4,1 0 2,3-1 2,-2 0 2,1 0-2,-9-1-5,9 2 3,-2 0-1,0-2-2,0 4-2,-8-1 1,9-1-4,-8 1 1,1-1 3,6 1-3,-7-1 0,0-1 1,2 3-3,-2-2 2,0 1 0,0-2 2,-1 2-4,2-1 1,0 2 1,-2-4 3,2 4-1,-2-2 2,3-1-4,-2 2 1,-1-1-2,1-1 2,-1 3-4,2 0 1,-2-1 1,6 3 4,-6-3-5,2 0-2,5 0 1,-7 0 0,1 1 1,0 0-2,0-1 1,2-2-1,-1 2 2,4-1 2,3-1-6,-4 2 2,3 0 1,2-1-1,-1 0-3,2 0 5,1-1-2,-3 3 0,3-1-2,-2 1 5,-1-1-4,-1 1 0,0 0 0,0 0 0,-7 0 1,-2 0 1,3 1-2,-2-1 3,2 0-3,-1 0 0,1 0 2,-1 1 1,8-1-2,-2-1 0,-5 0 0,6 2 4,-8-1 3,3-1-6,-1 1 1,5-2-3,-1 1 4,-5 1 1,-2 0 0,3-2 2,-4 1-1,2-1-2,1 1-2,-2 0 3,3 1-4,-1-1 7,-3-1-2,3 2 0,-3-1-3,2 1 1,0-2 0,1 1 1,1 0 1,-1 1 0,0-2 1,1-1 1,-1 3 1,7-4-1,-5 3-2,-2 1 1,7-2 1,-8 2 3,2-1-3,5 2-1,-5-4-1,-2 3-1,2-1-2,0 1 1,1 1 0,5-1 0,0-1-1,0 1 1,-2 0 0,-6 0-2,8 0 0,-1 1 2,-4 1-2,5-2-2,-2 1 3,2-2-2,-7 2-3,2 0 7,4-1-2,-1-1 1,3 3-6,-10-3 4,3 2 3,6-2-5,-10 2 1,3 0 1,-2-2-4,0 1 6,3 0-5,6 1 3,-10-1-5,2 0 4,0 1-2,1-1-1,-1 2 7,1-1-4,0 1 2,8-4-3,-2 2-3,-7-1 3,10-1 2,-11 2-2,10-1 0,-5 1 4,-2 0-4,6-1 3,-7 1-7,0-1 5,6 0 0,-5 1 0,-4-1 1,1 1 0,1-2-3,0 2 2,0 0 1,-2-1-1,2 1 0,-1-1-3,1-1 3,0 0 5,2 0-8,-1 1 2,1 1 4,1 0-4,4-3 2,1 1-5,-7 2 0,1-1 4,0 1 1,-1 0-1,1 0-2,-3 0 1,2 0-3,-3 0 6,0 0-2,0 0 0,-1 0-2,-3 2-1,0-1 0,4 0 5,-2 1-6,-3-1 2,2-1 1,-2 2 2,5-2-3,1 2 3,2-2-2,0 1 4,8 0-7,-9 0 3,2-1 7,7 0-6,-1 1-1,0-1 0,-1 2-3,-5-2 3,-1 0 0,8 0-1,-2 0-1,-7 1 5,9-2-5,-9 1 2,1-3 2,-1 4-1,9-2-2,-6 1 1,4 0 2,2 1-4,-10-2 5,2 0-1,4 0 4,-2 0-5,-5-1 1,2 2 0,2-3 11,4 3 4,-5-2 0,0 1-3,10-1-1,-12 2 2,2 0-5,-4-1-1,0 1 1,-3 0-2,1 0-2,-5-1 4,1-2 0,-1 3 3,0 0 2,-10 0 12,13-1-10,-6 0-6,5 1-2,-4-4-4,1 3 2,-9 1-1,14-1 1,-10-2 1,3 2-5,1 0 1,-8 1-3,13-1 6,-13 1-6,6-1 1,-6 1 0,9-3 1,-9 3-2,0 0-1,0 0-7,11 0 9,-11 0-17,0 0-3,0 0-2,7-1 0,-7 1-10,0 0-9,0 0-5,0 0-10,0 0-16,0 0-16,0 0-18,0 0-17,0 0-25,0 0-22,0 0-20,0 0-205,0 0-424,0 0 187</inkml:trace>
  <inkml:trace contextRef="#ctx0" brushRef="#br0" timeOffset="21954.7768">16393 9454 101,'-9'-8'155,"0"0"-4,0-1-15,-5-1 3,4 2-8,-1-1-26,-2 0 4,-3 0-14,1 0-10,3 3-5,-2-3-10,3 6-3,-2-2-11,0 4-4,0-1-9,-1 0-3,2 4-4,0 0-4,-1 1-5,2 3-2,-1-1 1,1 2-8,1 0-1,-1 2-2,2 0 1,2 1-2,-2 4 0,-1 0-3,3 0 1,-1 0-1,5 1-3,-3-3-2,4 0 1,1 1 0,1-1-6,0 0 5,0 0 6,2 0-3,2 0-3,1-1-3,0-3-2,0 1 1,-1-1 3,3-1-4,3-1 7,-5-1-2,1-1-7,1-3 3,1 0-1,-8-1 1,19-1 2,-9-2-4,1-3 4,1 0-6,3-5 4,-5 3-2,-1 0 4,3-5 0,-1-1-1,-2 0 1,1 0-4,-2-2-2,-1 2 7,-1-3 5,-1 0-4,1 1-6,0 1 1,-3 3 4,0 0-1,0 1 4,-1 1 1,-1 1 1,2 3 5,-3 6-4,2-10-1,-2 10 3,4-7 3,-4 7-8,3-6 1,-3 6-5,0 0 3,2-7-4,-2 7-3,0 0 3,0 0 0,0 0 3,0 0 5,16 12 2,-10-4-4,0 2 3,4 3-2,-3 0-3,2 3 5,1 2 4,2 5 1,-4-5-6,4 6 0,0 0 0,-1 0-5,0 0 5,-2-2-1,1 2-2,-1 1-3,-2-3 4,1 2-2,0-6 1,-5-1-3,3 1 0,-1-1 3,-1-1 0,-1-6-4,-1-1-1,-1-1 0,2 0 1,0-3-3,0 0 4,-3-5 0,4 7 3,-4-7 5,1 6 15,-1-6 6,0 0 2,0 0-5,0 0-3,0 0 2,0 0-3,5-22 1,-4 11-2,1-3 4,2-1-2,-3-3-1,0 1-4,0 0 0,1-1 6,4 0-7,-4-1 1,1 1-1,2 1 0,-1-1-4,-1 6 1,-1 0-2,1 0-3,-1 0 1,0 4-2,0 1-1,1 1-3,-3 6-1,1-11-3,-1 11-1,2-7 2,-2 7-8,0 0-4,2-7-11,-2 7-12,0 0-17,0 0-14,0 0-9,0 0-1,0 0-14,0 0-15,0 0-12,0 0-32,16 9-18,-10-4-35,-3 1-139,-3-6-363,7 11 161</inkml:trace>
  <inkml:trace contextRef="#ctx0" brushRef="#br0" timeOffset="22198.5949">16867 9570 22,'0'0'237,"7"3"-21,-7-3-19,0 0-21,0 0-13,0 0-16,0 0-13,-2 13-14,2-13-12,-2 10-8,2-10-11,-3 12-11,2-4-6,0-1-8,1 3-6,1-1-4,-1 1-9,1-2-14,0 0-9,1 0-17,-1 0-11,2 1-24,-3-9-25,1 13-37,3-5-27,1 1-187,-5-3-332,0-6 147</inkml:trace>
  <inkml:trace contextRef="#ctx0" brushRef="#br0" timeOffset="24341.0798">15841 10331 129,'0'0'128,"0"0"-9,0 0-13,0 0-10,0 0 7,0 0-18,0 0-9,0 0-4,0 0-7,0 0-10,0 0-5,0 0 0,0 0 1,5 4 8,-5-4-5,8 1 2,-8-1 3,14 0 0,-7-1-3,4 1-2,1-2-6,-1 1-5,3-2 4,4 0-3,1 1-4,-1-2-2,2 2-2,1-2-4,8 0-1,-7 0 0,-1 0-2,7 1-2,0 0-6,2 0 1,-3 2-2,2-2-1,1 0-3,-1 0 0,0-2-3,1 2 0,1 0-2,-2-1 1,2-2-2,-1 2 2,1-1 2,-3 2 0,5-3 3,-5 3 2,0-3-2,2 0 2,-1 0 0,-2 1-4,4 1-6,-1-2 6,-2 3 0,2-2-5,0 3 0,0-2-1,-4 4-4,4-2 2,-4-1-2,-5 1 3,10 1-1,-3 1-3,2-1 3,-1 2-4,-1-2 5,0 1-5,2-2-4,-2 2 2,3-1 3,-1 0 0,-2-1 2,4-1-1,-1 1-2,-2 2 0,2-3-1,-3 2 1,2 0 3,-1-3 0,-7 4-1,7-2 4,0 0-3,-2 2 2,1-3-1,3 2 2,-4 2-5,-7-2 2,8 0 5,-6 0-8,-1 1 2,-1-3 5,3 2-3,4 0 1,-8 1-1,4-4-2,5 1 3,-6 0-2,-2 3 0,2-1 0,9-1-1,-4 1 0,-6 0 1,6-1 0,-5 2-3,1-1-3,5 1 2,-6-1-4,-3 1 1,9 1 4,-8-2 0,-2-1 0,4 2 2,-2-1-3,0 1-1,1-1-3,1 1 2,0-2 4,8-1 0,-3 2 2,-5 0-3,11-2 3,-2 0-1,-3-1-1,1 4 1,5-2-1,-6 0 0,0 2-2,1 0 3,-8-2-1,6 2-1,-4 0-1,-3 0 3,0-1-2,0 1 1,1 1-3,0-1 3,-1-1-3,2 2 1,-1-2-2,8 1 4,-2-2 0,1 0-3,1-1-2,-2 0 5,1 1 0,2 0 0,2-1-3,-1 1 4,-2 0-2,-3-1 0,-4 0-1,-1 2-2,2 1 2,5-1-2,-8 0 2,1 0 2,0 1-1,-1-1-3,-3 1 0,4 1 1,-4-1 0,2 0 1,-3-1-3,5-1 4,-2 0-1,1 0-2,2 1 1,5-1 3,2-2-5,2 1 4,-2-2-3,3 3 2,-1 0 1,-3-1 0,3-1 0,-3 1 5,3-1-5,-2 1 1,-2 0-3,0 2 2,6 0 6,-6-3-9,2 3 0,-6-1 5,8-1-4,-1 3 2,-3 0-5,6-2 3,-2 0-1,-3-2 3,2 3 1,-1-3-2,-1-1-1,-1-1 4,-5 5 6,7-3 3,2-2-1,0-2 4,-6 4-3,6-3 4,0 3-3,2-2-2,-3-3-3,1 4-1,1 3 1,0-1 0,1-2-2,-2 3 4,1-1-3,-3 1 4,3 2-4,-1-2 2,-4 3-7,2-2 7,-1-2-1,0 3-4,-7-2 2,-2 2 2,2-1-5,0 1 3,-4 0-5,3 0 2,-2 0-7,1-3 6,1 3-2,2 0-3,-2 0-2,1 0 2,0-2-1,2 2 0,3-2 1,5-1 2,0 0-3,-1 2 0,3 0 0,-2-2 0,1 3 0,2 0-2,-1 0 0,-1-2 0,-1 0-1,0 1 2,1 1-4,-5-1 2,4 0-2,-4 0 0,-6-2 1,1 1 1,0 0-4,6 0 3,1-3 4,-2 1-3,-5 0 1,-4 2-2,2-2 5,-2-1-3,2 3 2,-3-1 1,0 0-1,-1 1 2,-3-2 1,-1 0-3,-1 3 0,0-1 3,3-2-3,-6 3 0,1 0 1,-2-2 0,-7 3 0,14-2 3,-8 1-1,3 0-2,-9 1 3,14 0-1,-14 0 0,11-1 4,-11 1-3,10-3 4,-10 3-3,10 0-2,-10 0 1,0 0 2,9-2-1,-9 2-6,0 0 5,6-1-1,-6 1 9,0 0-8,13 0 0,-13 0-9,0 0-11,0 0-12,10-1-18,-10 1-18,0 0-20,0 0-17,0 0-32,0 0-15,0 0-47,0 0-181,0 0-408,0 0 182</inkml:trace>
  <inkml:trace contextRef="#ctx0" brushRef="#br0" timeOffset="25677.7403">16491 10633 69,'0'0'152,"0"0"-7,0 0-9,0 0-11,3-8-6,-3 8-12,0 0-2,1-8-9,-1 8-1,-1-10 4,1 10 2,0 0-11,-4-12-10,1 6-3,0 0-6,-2 0-5,5 6 1,-12-9-5,6 2-10,-1 4-1,-3-3-6,2 4 6,2-1-8,-5 2-2,11 1-7,-15-2-2,4 2-4,1 2-3,-1 2 0,2-1-6,-1 2-5,0-1 6,1 4-6,0-1 0,-1 3-2,2-1-1,-3 3-4,4-1-2,1-1-1,1 0 0,0 0-2,1 1 0,0-2 0,3 2 3,0-5-5,-1 4 0,2-10 3,3 12-1,-2-6-5,-1-6 6,6 8-3,0-2-2,-4-2-1,-2-4 5,10 5-5,-4-3 4,-6-2-1,12 3-2,-5-3-2,2-5-3,1 0 5,0 1-4,-1-2-2,2 2 2,-2-3-2,1 1-3,1-2 7,-1 1 2,-1-1-3,1-2 4,-2 2 2,-2-3-6,1-1 2,-1 2-2,2 1 1,-3-1 1,0-1 1,-1 5 2,0-2-4,-2 1 4,2-1-5,1 4 5,-1-3 0,-4 7 1,4-8 1,-4 8 2,2-9-2,-2 9-2,3-4 1,-3 4 2,0 0 2,4-6 0,-4 6-5,0 0 2,0 0-3,5-4 1,-5 4 3,0 0 3,0 0 2,0 0 3,10 10-7,-6-6 9,0 3-6,0 1 4,1 1-1,-1 2 1,4 4-4,-2 1-1,0 0 2,1 1-5,-2 0 6,2 2-4,-2 1-2,2-2 3,-2 7-3,4-2 3,-3-3-2,-1-2 3,-1-2-2,0 1 1,0 0-6,2-1 3,-4-5-3,1 1 4,0-1-1,-1-3 2,1-1-5,-2 0 1,-1-7 0,4 12 1,-4-7 1,0-5-3,3 7 5,-3-7 4,2 5 6,-2-5 5,0 0 8,0 0 5,0 0-2,0 0-1,0 0 5,0 0-4,0 0-4,0 0 0,5-28 0,-5 16 5,0 1-4,1-5-1,1-1-4,-1 0 4,3-1 0,-3 0-4,0-1-2,2 7 2,0-4 0,-1 4-5,1 3-3,-1-2 0,0 3-2,0 2-1,-2 6-2,4-10-3,-4 10 0,1-11-2,-1 11-3,7-7-7,-5 3-7,-2 4 2,7-7-10,-4 4-10,-3 3-14,7-7-14,-7 7-19,10-2-10,-10 2-15,9 0-19,-9 0-14,12 1-25,-12-1-18,13 2-185,-13-2-392,8 6 174</inkml:trace>
  <inkml:trace contextRef="#ctx0" brushRef="#br0" timeOffset="26288.8934">16937 10843 163,'0'0'228,"0"0"-18,0 0-23,0 0-22,0 0-17,0 0-17,0 0-15,0 0-10,0 0-12,0 0-13,12-22-13,-8 18-11,1 1-6,0-1-11,1-1-6,1 1-8,0 1-2,1 1-4,-1-2-3,1 1-8,-8 3-3,12-2 0,-6 0-3,-6 2 3,14 0 0,-14 0 0,13 0-5,-6 2 0,-1-1 3,-6-1-5,13 5 2,-10-2 1,-3-3-6,10 5-1,-7-1 6,0 2 1,1-1 1,-4-5-1,2 10-3,-1-2 2,-1 1 0,0 0 4,-1 0 3,-1 1 1,-2-1 2,0 3 3,0-3-2,-1 2 2,1 1 0,-2-1 1,2 1-3,-4-2 7,2 5-7,1-4-3,-2-1 3,3 0-4,-2 1 2,2-1-4,1-1 2,0 0-1,-1-4 1,4-5 0,-4 10-1,2-5 1,2-5 1,-3 7 0,3-7 1,0 0 5,-1 7-1,1-7 0,0 0 1,0 0 0,11 5 3,-11-5-2,13 1 4,-13-1-3,18-3-2,-9 0-1,4 0-1,-2-1-7,1 0 6,1 1 1,2-3-2,3 1-1,0 0 1,-2 1 5,-3-1 1,5 1 0,0 0-1,-5 1-2,-2 1 0,2-2-2,-1 3-3,-6-1 1,1 0 1,-7 2 1,11-3 10,-11 3 9,8-3 3,-8 3 4,0 0 1,6-1 6,-6 1-5,0 0-4,0 0-4,0 0 0,10-1-4,-10 1-4,0 0-13,0 0-17,0 0-20,0 0-36,0 0-37,0 0-52,0 0-49,0 0-225,0 0-459,0 0 204</inkml:trace>
  <inkml:trace contextRef="#ctx0" brushRef="#br0" timeOffset="38302.3424">17633 8056 8,'0'0'139,"0"0"-7,-4-6-8,4 6-21,0 0-10,-5-6-8,5 6 1,0 0-12,0 0-3,-4-7-15,4 7 11,0 0-18,0 0-2,0 0-3,-3-9-4,3 9 3,0 0-12,0 0 1,-1-8-1,1 8-11,0 0 3,-4-7-6,4 7 3,0 0 0,0 0 8,-1-10-12,1 10 2,0 0-7,-3-11-1,3 11 2,-2-7 1,2 7-4,-4-10 4,1 6-1,3 4-2,-2-8 1,2 8 6,-5-11-8,1 7-3,4 4 7,-8-10-5,3 7-7,1-3 5,4 6 5,-6-7-2,2 4 2,4 3 0,-9-6 0,9 6 4,-5-6-10,5 6 6,-5-4-11,5 4 8,0 0-2,-9-3-3,9 3-2,0 0 0,0 0 1,-15 3 0,15-3-5,-12 5 3,3 1 3,2 0-2,-2 1 4,-1 2-8,0 0 4,0-2-3,1 4-2,-5-2 2,5 1 3,1-1-4,0 0 7,3 0-2,1 0-9,-2-2 2,4 1 5,2-2 0,0-6-1,0 13-4,1-5-2,0-3 7,-1-5-3,6 11 2,-4-5-1,2 0 3,0 1-2,1-2 4,1 2 3,1 0 2,-1-2 1,1 2-4,-1 1 11,2 1-6,-3 0-3,0-1-4,1 0 0,0 2 2,0 0-3,-2-1 2,-1 2-3,1 0 4,-1 0-5,-1-1 3,-2 6 0,0-4 1,-1 1-2,0-2 3,-2 0-4,-1 1 2,-1 0 3,0-1 2,-1 0-4,-1-3-1,0 2 0,0-3 3,1 1-6,-3 2 2,1-3 6,1-3-2,0 1 3,0-2-2,2 0 8,5-3-9,-10 6 3,10-6 5,-9 2 5,9-2 9,-7 3-3,7-3 0,0 0-3,0 0 1,0 0-6,-12-5-2,12 5 5,0 0-6,0 0-1,2-10-4,-2 10-1,0 0-1,5-12 1,-5 12-1,5-6 0,-5 6 0,5-4-5,-5 4 0,0 0-2,8-3 3,-8 3-3,0 0 1,6-3 4,-6 3-4,0 0 0,0 0 0,10 7-4,-10-7 3,7 6 0,-5-1 0,-2-5 0,7 8 2,-5-1-1,1 1 2,-1 0-1,1-3 1,1 5-2,-3-1-1,-1 2 1,3 6 1,-2-5-2,-1 4-9,2-1 11,-2 1-2,0 0 1,-2 0-1,-2 0 2,4 2-2,0-2 6,-1-2-7,-1-1 2,2-1-1,0-1 0,2 1 0,-2-3 3,1 1-3,-1-2-2,0-1-1,0-7-1,6 9 4,-4-3-1,-2-6 2,3 7-1,1-3 3,-4-4 3,8 3 2,-8-3 2,10-2 0,-10 2-4,13-2 4,-5-1 2,-2 0-1,-6 3-1,14-3-4,-8 1-2,-6 2 1,9-3 1,-9 3 0,9-5 0,-9 5-5,0 0-5,8-2-2,-8 2-5,0 0-9,5-2-8,-5 2-12,0 0-9,0 0-13,0 0-4,0 0-13,0 0-10,4-5-9,-4 5-22,0 0-33,0 0-108,0 0-281,0 0 124</inkml:trace>
  <inkml:trace contextRef="#ctx0" brushRef="#br0" timeOffset="39268.0883">17831 8328 63,'0'0'114,"-2"-9"-10,2 9-9,-2-11-2,2 11-27,-4-8 11,1 1-11,3 7 13,-2-8-4,2 8-6,-5-11-15,1 8 0,0-4-2,4 7-3,-10-8-2,3 3 2,2 3 1,5 2-13,-12-6 4,7 3-4,-3 1-8,8 2-5,-15-4 2,6 4-5,-2 0-1,0 2-5,2 1-1,1 0-2,-1-1-1,-1 3-3,1-1 3,1-1 4,2 2-5,-2 1-2,3-1 0,1 1-7,-1 1 2,1-1 3,2 3-4,-3-2-1,4 0-1,1 1 3,-2 1-3,2 2 8,3-2-8,1-1 1,-3 2 1,3-1 8,0 0-15,-2-3 8,2 2-2,0-2 1,2 0-7,-2-2 3,0 1 1,2-1 3,-2 2 2,1-3-1,-5-3-1,9 3 12,-1-2-9,-8-1 7,11 0-5,-11 0 0,16-4 2,-7 1 4,-9 3 6,10-6-3,-5 3 1,4-4-4,-4 2 3,1-2-2,1 0-4,-3-2 2,4 2-2,-2-2-2,-1 0-2,-3 1 0,2-1 2,-1 3-1,-1-1 8,0 1-4,0-4-4,3 6 3,-5 4-3,3-13 4,-2 6-3,-1 7 6,4-9 0,-4 9 9,4-8-1,-4 8 0,2-5 2,-2 5-2,0 0-3,2-8-2,-2 8 0,0 0-5,0 0-1,0 0 4,0 0-10,0 0-1,0 0 1,0 0 0,0 0 2,0 0-6,0 0 5,0 0-2,6 19 6,-6-13-7,2 2 1,-2 2 2,2 1-1,0 0-1,-2 1-1,2 5 4,-1 0 0,1-1-3,-2-4 1,3 8 0,-2-2 2,1 0-5,-1-1 1,0 0-3,0 1 4,2-2-5,1 1 2,-4-2 2,0-3-2,1-3-2,0-2 2,-1 2-1,2-2 3,-2-7 2,0 12-3,0-12-2,4 6 3,-4-6 2,0 0 12,3 6 5,-3-6 6,0 0 4,0 0-1,0 0-2,0 0-3,0 0-3,0 0 0,11-18-4,-9 12 1,-1-1-2,2 0-3,2-5-1,-3 2-1,0-2-2,2 1 0,-1 0-4,3-1 0,-4 3 2,1-1-2,-1 1-1,1-4 0,-2 6-3,1 0 2,-1 0-2,1 1-4,-2 6-1,2-13-4,-1 7-4,-1 6-7,4-8-1,-4 8-8,2-7-11,-2 7-7,0 0-10,0 0-11,0-8-19,0 8-17,0 0 8,0 0-7,0 0-8,0 0-16,8-3-6,-8 3-40,0 0-85,0 0-275,0 0 121</inkml:trace>
  <inkml:trace contextRef="#ctx0" brushRef="#br0" timeOffset="39673.9871">18021 8401 27,'0'0'141,"0"0"-24,0 0-14,-15 10-7,15-10-20,-5 5 8,5-5-15,-3 12-3,2-8-1,-1 6-5,2-10-3,0 18-2,2-10-6,-2 0-17,1 3 7,2-2-4,0 1-10,1-2 2,0 0-11,1 0 6,2 0 1,-2-1-3,0-3-7,0 0-1,1-1 7,0-1 1,1 1 2,-7-3-1,13 2 6,-13-2 2,13 0 0,-7-5 0,-6 5-5,9-4 6,-4 1 4,0-1-4,-1-3-5,-4 7 7,6-10 5,-4 2-1,-2-1 1,-2-1-8,0 0 0,-3 4-7,1-6 3,-1 2-3,0 2-5,0 0 5,-1 0-8,-2 0 1,3 4-4,-1 1-4,6 3-6,-11-2-7,11 2-5,-14 0-12,14 0-12,-13 4-8,4 0-13,3 0-14,6-4-9,-9 7-18,6-1-16,-1-2-136,2 2-269,2-6 119</inkml:trace>
  <inkml:trace contextRef="#ctx0" brushRef="#br0" timeOffset="40092.7382">18261 8643 39,'0'0'141,"0"0"-12,-6 3-7,6-3-16,0 0-11,-6 3-15,6-3 1,0 0-15,0 0-3,-8 2-3,8-2-12,0 0 0,0 0-3,0 0-1,0 0 1,0 0 0,0 0 8,-10 0-7,10 0-7,0 0-1,0 0 5,0 0-9,0 0-6,0 0 5,0 0-14,0 0 8,-1-13-1,1 13-3,0 0-3,0 0 0,0 0-2,8-12-3,-8 12 3,7-4-4,-7 4 1,6-1-7,-6 1 0,8-1 1,-8 1-4,0 0-3,0 0 0,14 4-1,-14-4 8,5 3-6,-5-3 3,4 7-5,-4-7 3,1 9-4,-1-9 5,-2 14 4,-2-6-3,1-1-4,-2 2-5,-1 0-7,-1 1-12,0 1-19,-1-2-22,2-1-31,-2 0-43,0-2-113,-1 2-270,3-4 120</inkml:trace>
  <inkml:trace contextRef="#ctx0" brushRef="#br0" timeOffset="41170.5729">18587 8417 86,'0'0'122,"0"0"-3,-1-13-13,1 13-13,-4-11-3,1 6-14,1-2-8,2 7-5,-6-13-2,3 7-5,-1-1 3,4 7-5,-6-16-10,2 10-5,0 0 3,2 0-3,-6-1-8,3 1-9,5 6 3,-12-6-6,6 2 1,-3 2 1,9 2-3,-11-4-5,1 5 3,10-1-7,-16-1 9,16 1-11,-14 1 2,5 2 1,3-1-3,-1 2-9,7-4 12,-9 6-5,3 0-1,1-3 0,1 4 2,1-2-7,1 2 8,-1 2-2,1-3 2,0 3-7,2 1 2,0 1 4,2-2 0,-2 2 0,1 1-1,0-2-3,2-1 11,1 1-9,-2 0-1,1-3-2,1 2 6,2-2 0,-2-3-1,1 1 3,-1 0 6,1 0-1,-5-5 8,9 4 1,-3-3-2,-6-1-1,10 2 3,-10-2-5,11-5 0,-5 3 2,-6 2-2,10-9 1,-5 5-3,3-2-5,-3 0 5,1 0 1,0-3-6,-3 0-3,3 0-7,-2 1 8,1-2 2,1 0 2,-4 0-7,2 1 4,-2 0 0,1 0 1,0 0 4,0 3 6,-3 6 8,1-12 6,1 8 4,-2 4 0,2-9 0,-2 9-5,4-5-4,-4 5-2,0 0-9,3-6 5,-3 6-7,0 0-3,0 0-5,0 0 1,0 0-1,0 0 2,0 0-4,0 0 2,8 16-4,-4-7 4,-2 2-3,1-2 0,0 4-3,3 2 2,-2 0-1,-1 2-1,1-1 0,-1 2 2,-1-2 1,2 1-1,0-1-2,-1 1 0,1 0 1,-2-5-5,1 1 6,-1-4-2,1 4-6,-2-2 4,-1-2 0,1 0 2,1-3 0,-2-6 1,2 10-2,-2-10 4,3 6 3,-3-6 10,1 6 9,-1-6 1,0 0-4,0 0-1,0 0-4,0 0 2,0 0-1,9-18-1,-6 9-3,0-1-3,-1 0 0,1-3 0,3-2-6,-4 2-2,1 5 1,1-9 2,-1 6 0,0 1 1,1 0-6,-2 1 2,1-1-5,-1 2-8,-2 3-7,0 5-3,3-9-5,-3 9-5,2-7-14,-2 7-4,0 0-22,2-8-16,-2 8-14,0 0-10,0 0 0,0 0-6,0 0-2,9 0-16,-9 0-18,0 0-16,0 0-90,10 8-276,-10-8 124</inkml:trace>
  <inkml:trace contextRef="#ctx0" brushRef="#br0" timeOffset="41614.7527">18851 8504 171,'-4'-7'167,"4"7"-21,0 0-15,0 0-10,-5-5-14,5 5-8,0 0-9,0 0-12,0 0-6,0 0 4,0 0-3,0 0-7,-3 20-7,3-20-3,0 10 0,-1 0-8,1-3-3,-2 2-6,2 1-6,-2 2-6,1-1 0,1-1 0,-2 1-4,1-2 1,0 2-2,-2-1-3,2 0-2,0-1-2,-2 1 2,3-1-9,0-1 1,0-8-10,-1 11-20,1-11-14,-2 10-8,2-10-22,-1 8-14,1-8-18,0 0-21,0 0-134,0 9-272,0-9 120</inkml:trace>
  <inkml:trace contextRef="#ctx0" brushRef="#br0" timeOffset="43972.7682">18842 8118 6,'0'0'153,"1"-10"-16,-1 10-14,7-12-22,-1 4-4,-1 1-8,1 0-6,3-3-2,-2 2-14,4-2-11,1-1-1,-1 3-10,0-4-7,-1 4 1,1-1-3,-2 2 0,1-2-7,2 4-3,-3-2-2,0 2 7,-2-2-10,1 2 0,-3 2-2,0 0-5,-5 3 3,9-7-2,-4 5-7,-5 2-2,8-5 2,-8 5-11,6-2 6,-6 2 5,0 0-7,0 0 4,0 0 2,10 6 2,-10-6-4,5 11 6,-4-3-2,-1 2 0,-1 3 3,1-1-1,-2 4-2,1 1-3,-1 2-2,0-1 3,1 0 6,-1 0-2,1 2-1,0-2-5,-1 1 9,2 1 2,-1-4 0,2 2-1,1 2-2,-1-4-4,0 3 2,3-4 0,-1 2-1,0-2 1,-1-3 0,3 0 0,-1-2-3,-2 1-5,2-6 5,-1 3 6,1-4 7,1 0-1,1-1 0,0-1-1,-6-2 8,12 1-6,-3-1 5,2-3-1,0-2-2,-2 0-3,2 0 7,-1-1-3,-1-1-8,1 2 1,-2-2-2,0-1-3,-2 2-4,2-3 4,-4 4-3,-1 1 1,0-2 0,-3 6-2,5-11-2,-5 11 1,2-9-3,-2 9-2,-2-9 2,2 9 0,0 0 0,0 0-4,-2-11 1,2 11 1,0 0-2,-7-3-3,7 3 4,0 0 1,0 0-2,0 0 2,-17 7-5,17-7 2,-7 9 3,3-2-4,-1-2 0,0 4 3,1-1 0,-2 0-5,2 3 5,0-2-2,0 2-3,2-2 1,-1 3 6,0-1-1,2 1-2,0 0 0,1 4 1,0-5 0,-1 5-1,2 1 4,-1-1-2,0 0 0,2 0-6,0-1 5,0 2 3,0-1-3,-1-3-3,0-1 3,2 0 2,-1 4-3,1-3 7,-2-2-4,2 1 1,-1-3 0,-2 3-3,2-2 4,1 1-3,-2-3 0,1 2-1,-2-5 1,1 3-2,2 1 0,-2-2 2,-1 0-3,0-7 1,0 11 1,0-11 0,0 9 0,0-9 1,-3 9 0,3-9 1,-6 10-2,2-6 3,0 3 5,1-2-7,3-5-1,-11 8 2,5-4-1,-1 0 0,0-3 0,-1 2 1,8-3-1,-14 4 3,9-3-1,5-1 3,-15 0-3,15 0-4,-16-2-8,9 2-10,7 0-5,-13-3-18,4 2-13,9 1-20,-12-1-21,12 1-21,-10-1-27,10 1-152,-10-1-318,10 1 141</inkml:trace>
  <inkml:trace contextRef="#ctx0" brushRef="#br0" timeOffset="53246.3013">20513 8157 123,'0'0'139,"0"0"-12,-4-8 0,4 8-16,0 0-6,-1-7-7,1 7-10,0 0-14,-2-10-11,2 10-4,-4-9 1,4 9-10,-3-7-5,3 7-1,-4-10-3,0 7-7,4 3-8,-8-8 7,4 4-6,-4 1-3,0 1-1,8 2-8,-17-4 3,5 3-5,-1 2-3,2-1 1,-2 1-1,-2 1-6,-2 0 8,4 1-10,2 2 3,-6-1 3,6 1 0,-2-1-9,3 4 10,1-2-15,1 1 13,-2 0 0,2 0-8,2 1-1,2-2 3,0-1 0,-1 5-1,1-1 1,2-3 2,2 3-4,0-9 4,-2 14 2,2-14-10,4 12 7,0-4 3,-3-2-1,4 0-1,-1 0-3,1 0 1,0-1-1,1-1 2,0 0-2,4 1 7,-2-2-4,-2-2-7,7 1 6,-4 1-1,1-3-2,0 1 0,-10-1 0,17-1 4,-10-2-2,1 1-4,-1 0 6,0 0-2,-7 2 2,14-7 3,-9 5-4,1-4 6,-6 6 1,9-8-3,-6 2-1,1-1 1,-4 7 1,5-10 3,-1 4-3,-3 0 3,2-1-7,-2 0 2,2-1 4,-3 8-2,5-11-2,-2 5-3,-3 6 2,3-9 9,-3 9-1,3-7 1,-3 7 1,4-6-3,-4 6-1,0 0 6,0 0-5,2-7 1,-2 7-1,0 0-3,0 0-4,0 0-1,0 0-4,0 0 4,0 0-3,0 0 6,0 0-4,13 8-1,-9-2 6,2 2-5,1 2 1,-2 1 4,1 3 2,1 3 4,2-1-4,1 2-9,-2 0 0,0 5 2,0-5 1,1 5 3,-4 1-4,3 2 2,-2-9-3,0 3 4,-2-3-1,1 2-3,1-3 2,-3 1 1,-1-6-5,2 1-2,-1 0 4,0-2 0,-1-1 1,0-2 2,-1-2-2,-1-5-4,3 10 4,-3-10 1,2 7 7,-2-7 6,3 6 7,-3-6 5,0 0 11,0 0 4,5 3 4,-5-3-10,0 0 0,0 0-1,11-19-5,-5 9-3,-3 0 1,2-7-4,3 4 0,0-3 1,-1 2-1,0-2-4,-1 1-2,1 0-4,1-2 1,-4 5-5,1 1 4,1 0-3,1 2 1,-5-1-1,2 4-1,1-2-3,-3 2 3,-2 6-2,4-10 0,-3 4-3,-1 6-2,4-9-1,-4 9-3,2-10-4,-2 10-2,0 0-8,0-7-11,0 7-11,0 0-6,2-6-23,-2 6-20,0 0-13,0 0-10,0 0-6,0 0-9,0 0-17,0 0-22,0 0-126,0 0-310,0 0 138</inkml:trace>
  <inkml:trace contextRef="#ctx0" brushRef="#br0" timeOffset="53639.8036">21007 8292 113,'0'0'207,"0"0"-21,5-6-19,-5 6-15,0 0-15,0 0-15,0 0-13,0 0-17,0 0-8,0 0-8,0 0-8,0 0-8,0 0 3,0 0-4,5 17-3,-4-10-5,0 2 0,3 0-1,-4-1-6,2 1 2,0 2-6,-1 1 5,-1 0-8,2-3 1,-2 2-2,2 0-2,-2 1 1,0 0-3,0-2 0,1-1-3,3 1-4,-4 0-3,0-3 0,0 0-1,0-7-4,1 13-3,-1-13-2,0 10 2,0-10-4,0 8 0,0-8 0,0 0-1,0 8-4,0-8-2,0 0 3,0 0-6,-1 9-10,1-9-14,-5 9-13,3-5-25,2-4-24,-5 9-25,3-3-27,2-6-27,-8 9-155,5-4-347,1 0 154</inkml:trace>
  <inkml:trace contextRef="#ctx0" brushRef="#br0" timeOffset="57402.9902">18302 9538 82,'0'0'107,"-1"-9"-11,1 9-3,0-10-11,0 10-2,0-12-8,0 5-6,0 7 3,-1-15-7,1 6-4,-3 1-2,3 8-3,-4-17-6,2 9 4,-3-2-10,0 2 6,1 0-7,-3 1-3,-2-3-4,2 3 4,-1 0-3,-2 0-4,2 2 2,-1 0-2,-1 1 3,0 0-4,2 1-3,-2 2-2,2 0-3,8 1-4,-15-3 3,6 6-5,0-1-5,0 1 0,1 4 0,-2-1 3,3 2-4,0 0-6,1 2 2,-1-2 2,2 2-5,1 1 2,1 0 2,1 2-5,2-3 2,0 0-3,3 1 2,-1-1-5,5 0 5,-2-1 1,1 0 3,2 0-5,1-3 5,2 0 2,1 0-8,-1-1 3,0-2 0,-1 1-3,1-3 1,0 1-2,-1-2 1,0 0 4,-10 0 1,14-1 0,-6-1-2,-1 1 7,-7 1 0,12-6 3,-7 3 1,0-2-2,0 1 5,0-2 5,-1-1-5,-1 0 3,-1-1-6,2-2 9,-1 0-11,-1 2-7,2-2 2,-4 1 14,4 2-6,-4 0-5,0 7-1,1-14 2,2 8 1,-3 6 3,1-10-1,-1 10 5,2-9-12,-2 9 6,2-6-6,-2 6 1,0 0-2,0-9 1,0 9-3,0 0 0,0 0 1,0 0-5,5-4-2,-5 4 4,0 0 3,0 0 4,13 12-1,-8-7-2,2 1-4,-1 4 5,3-2 0,-3 2 0,4 2 0,-1 3-2,0 0-1,0-1 5,-1 1-3,-1 1-2,-1 1 1,0 0-3,0 1 3,-1 0-2,-2-2 3,1 1-3,-2 1-1,0-1 0,-1-1 4,1-4 0,0-1-5,-1-3 1,-1-1 1,2 0-3,-2-7 3,2 10 0,-2-10-1,-1 8 1,1-8-1,1 6 11,-1-6 10,0 0 6,0 0 3,0 0 2,0 0-6,0 0-2,0 0 0,0 0-4,0 0-1,0 0-1,0 0 0,6-25-5,-5 17-5,-1-2 10,2 2-7,-2-3 2,2 1-3,0-2 2,0 2-1,1-1-4,-1 0 4,2 0-3,-1 1-2,-1-1 1,3 3-3,-2 1 3,-1 1-4,1 0-6,-3 6-2,4-8-8,-2 3-9,-2 5-10,4-8-14,-4 8-7,4-6-16,-4 6-16,4-5-16,-4 5-20,0 0 0,11 0-18,-11 0-28,0 0-137,12 1-325,-12-1 145</inkml:trace>
  <inkml:trace contextRef="#ctx0" brushRef="#br0" timeOffset="58000.7469">18775 9594 221,'-1'-11'229,"1"11"-26,0 0-20,1-8-17,-1 8-20,4-6-13,-4 6-12,6-8-20,0 3-3,1 3-13,0-2-12,2-1-6,-2 3-8,3-1-16,-1 1-2,-1 0-6,1 2-11,-9 0-5,14 0-2,-6 0-2,-8 0-1,14 3-2,-8 0-6,-1 0 5,0 1-8,2 1-2,-4-2-2,-3-3 1,7 7-1,-6-1 3,-1-6 0,4 11-4,-4-3 7,0 1 1,0-9-6,-3 16 2,2-7-2,-3 1 6,2 0-6,-3 1 0,-2-1 0,1 1-3,0 4 8,0-3-2,1-2 3,0-1 0,-1 2 8,1-3 4,1 3 5,-1-2-2,1-1 3,1-2-5,3-6 10,-4 9-4,4-9 5,-4 8-4,4-8 2,-3 5-1,3-5-3,0 0-3,0 0-1,0 0-3,-1 7 1,1-7-2,0 0 4,9 4-1,-9-4-3,14-1 2,-14 1 1,21-3-1,-4 1-1,-3 1-3,4-2 3,1 0-3,-1 0-3,2 1-1,-1-1-1,1-1-4,-2 1 1,-1-1 1,-5 3-2,0-1 0,0-1-1,-1 3-2,-1-1 3,-10 1-2,12-1 1,-12 1-4,8-1 10,-8 1-1,0 0 7,9-2 0,-9 2 8,0 0-1,0 0 3,0 0 1,8 0-3,-8 0-3,0 0-2,0 0 2,0 0 0,0 0-8,0 0 4,0 0-6,0 0 1,0 0-10,0 0-14,0 0-15,0 0-18,0 0-17,0 0-26,0 0-33,0 0-10,0 0-11,0 0-20,0 0-25,0 0-171,0 0-388,0 0 173</inkml:trace>
  <inkml:trace contextRef="#ctx0" brushRef="#br0" timeOffset="64120.1206">20754 9236 33,'4'-5'115,"-4"5"-13,0 0-3,7-6-9,-7 6-8,0 0-1,4-5-8,-4 5 0,0 0 1,1-7-7,-1 7 1,0 0-1,0 0 1,3-7-8,-3 7-1,0 0-7,0 0-1,-6-16-11,6 16 8,-6-7-9,2 3-4,0-1-2,-2 0-2,6 5-10,-9-6 1,0 1 1,0 1-5,-1 0-5,2 2-3,-2 1 4,0-2-6,3 2 4,-5 0-3,12 1-2,-13 0 0,13 0-8,-15 1 4,10 0 4,5-1-4,-11 3-5,6 0 3,5-3 1,-10 7-4,5 1 3,2-2 0,-2-1-2,3 3 0,2-8-5,-3 15 7,2-8-5,-1-2 7,2 5-3,2 0 4,-1-1-8,0 1 1,2 0 0,-1-1 2,2 0-3,0-1 6,0 0-3,2-2 3,-3 0-3,1-1-2,-4-5 1,8 8 3,-3-5 5,0 0 8,2 0-11,-7-3 3,9 5-3,-9-5 8,12-1-3,-12 1 1,10-1 0,-10 1 1,11-7 2,-5 2 1,-1 1 2,2-3 0,-2-1-4,1 0 2,-1-1 5,-1 4-5,3-5 2,-5 0-2,2 3 6,-1-1-11,1-2 3,-4 3 4,3 1 2,-3 6-1,2-13 4,2 8-6,-4 5 4,0-12 8,2 7 0,-2 5 4,0 0-2,2-9 1,-2 9-4,0 0 1,0 0-7,0-8-2,0 8 0,0 0-3,0 0-2,0 0-6,0 0 0,0 0 1,0 0 1,0 0-6,0 0 2,6 18 2,0-8-2,-3 0 1,1 1 0,-2 1-2,4 4 2,-1 0-2,-1 2 0,2-1 1,0 1-2,-2 0 0,1 0 3,-1 1 1,1 0-4,0 0 0,-1 0 1,-1-1-1,-1-2 1,1-3 0,-2-2-3,3-1 2,-4-1-2,0-2 2,0-7 2,3 10-4,-2-4 4,-1-6 0,1 6 2,-1-6 1,0 0 5,0 0 8,0 8 7,0-8-6,0 0 0,0 0 0,0 0-3,9-18 0,-7 7 3,2 2-3,-2-3 1,1-4-4,-3-1-4,4 3 5,-1 1-1,-2 1-2,4-6 1,-2 7-2,1-1 2,-2-5 0,3 7 6,-3 0-3,0 1-1,1-1-3,1 0 1,-2 0-2,0 3 1,0 2-5,-2 5 0,3-8-4,-3 8 6,5-8-7,-5 8 0,0 0-7,2-10-6,-2 10-12,0 0-10,0 0-13,0-6-1,0 6-22,0 0-2,0 0-7,0 0-13,0 0-15,0 0-5,0 0-11,0 0-23,5 21-20,-5-21-141,0 8-328,3-4 146</inkml:trace>
  <inkml:trace contextRef="#ctx0" brushRef="#br0" timeOffset="64529.4599">21151 9281 165,'0'0'164,"0"0"-17,0 0-11,0 0-14,-25 7-12,21 2-4,-1-1-15,1 1-12,1 1-8,-1 0-11,4 0-3,-4 4-3,4-2-7,0 0-6,0 0-7,0 0 2,0 0-7,2-1 2,0-1-10,1 2-1,1-2 6,-2 0-6,2 0-3,-1-3-5,4-1 1,-5 1-3,2-2 6,1-2 2,-5-3 1,10 6 5,-3-3-3,1-3 9,-8 0-2,9 0 1,-9 0 6,13-5 2,-3 0 2,-5-1-3,2 0-1,0-2 2,1-4 5,-2 4 0,1-3-3,-1 0 0,-4-2 13,0 3 1,0-3-8,-3-1 0,0-1 3,-6-2-2,3 3-7,-6-2-3,0 3-2,1-1-6,0 7-3,-5-3-11,-1 3-8,1 2-20,1 0-30,-6 1-23,2 0-17,3 3-39,3-1-29,-2 1-46,1 2-148,12-1-374,-18 3 165</inkml:trace>
  <inkml:trace contextRef="#ctx0" brushRef="#br0" timeOffset="68172.7534">18693 10589 106,'0'0'109,"0"0"-9,0 0-9,3-7-14,-3 7 0,0 0-16,6-5-1,-6 5-7,0 0-9,5-5-3,-5 5-9,4-4 1,-4 4 7,0 0-17,5-4 6,-5 4-6,0 0 2,0 0 1,0 0 2,0 0-6,6-6 4,-6 6-4,0 0 4,0 0-3,0 0 2,0 0-4,0 0-3,0 0-3,3-6 5,-3 6-3,0 0 4,0 0-7,0 0-2,0 0 2,0 0 2,0 0-7,0 0-1,-3-12 4,3 12 3,0 0-3,0 0 1,-4-10 2,4 10-3,-6-6 1,6 6-6,-7-6 3,2 3-2,5 3 2,-9-8-2,4 5 0,-2-1 1,1 1-3,6 3-2,-15-6 3,9 3 4,-1 1-8,7 2 2,-15-5 4,8 4 2,7 1-7,-14-1 4,14 1-6,-18 1-1,8 0 2,2 0 7,-2 2-8,2-2-3,-1 4-3,1-3 1,0 2-1,0 0 0,-2 0 4,4 1 1,0 0-4,0-1 5,-1 1-3,3 0 3,-2 1 1,4 0-7,-3 0 2,2 1-2,1-1 2,-2 1 1,1 0 6,3 2-3,-2-2-8,2 3 9,0-10 2,-2 15 3,2-7-6,0 0 2,2-1 0,-1 1-1,0-1-5,-1-7 8,5 11-1,-2-6 1,3 2-5,-1-1-1,1-3 4,0 2-2,-6-5 7,9 6-1,-3-2-2,0-2 5,2 0-6,-3 1 4,-5-3-1,13 0 1,-13 0-4,12-4 4,-6 2 0,2-2-1,-3-1 3,1 2 3,-1-1 0,0-2-4,2 0-3,-3 0 5,2-1-4,-1-3 6,1 2 0,-3 2-8,0-4 2,-1 2 0,2 2 2,-3-1 1,2-1-3,-3 8 3,4-12-2,-3 5 8,-1 7 0,3-10 2,-1 4 1,-2 6-3,3-8 0,-3 8 4,0 0-3,1-10-1,-1 10 2,4-3-3,-4 3-1,0 0 0,0 0-2,2-7-2,-2 7-2,0 0 0,0 0-4,0 0-2,0 0 3,0 0-4,0 0 3,0 0-4,0 0 2,11 13 0,-9-6 5,2 3-5,0 0 3,2 1-1,-1 0-1,2 4-2,-2 0 4,4 0-5,-3 1 7,0 1-3,1 1-2,-1 0-1,1 0 1,-2-2-1,0-2-1,0 3-1,0-3 5,1-3-7,-2-1 5,-1-3-3,-1 0 0,1-1 2,-3-6 4,3 11-3,-1-8-1,-2-3 4,0 0 6,3 9 2,-3-9 11,0 0 3,0 0-1,0 0-10,0 0 4,0 0-4,9-17 3,-7 7-5,-2 1 4,4-3-5,0 1-3,-2-4 2,1-1 0,2 0-3,-2 5-2,-1-5-2,2 4 4,0 1-6,0-1 0,-1 1 4,1 2 0,0-2-5,-1 4 0,-2 1-4,2 0 7,-3 6-6,5-11 3,-2 6-2,-3 5-1,4-11-4,-1 8-3,-3 3-6,5-8-7,-5 8-7,4-4-14,-4 4-13,0 0-18,6-4-9,-6 4-14,0 0-15,11 1-6,-11-1-17,10 4-48,-10-4-104,7 6-309,-3-2 136</inkml:trace>
  <inkml:trace contextRef="#ctx0" brushRef="#br0" timeOffset="68758.3486">19175 10683 56,'0'0'194,"0"0"-18,-2-11-20,2 11-16,0 0-16,0 0-15,6-6-11,-6 6-7,10-1-10,-4-2-7,-6 3-13,17-2-5,-8 2-8,0 0-6,1-3-1,1 5-12,-3-1 0,3 0 2,-4-1-3,2 1-8,-2 2-6,0-2-1,-7-1-3,12 3 0,-6 0-1,-1-1-7,-5-2 1,9 8 2,-5-5 0,0 1 0,-4-4 0,5 8-3,-2-2 3,-3-6-1,0 14-1,-3-7 3,3-7 2,-4 13-1,1-5 3,0 2-6,-1-1-2,-1 1 3,-2-1 4,1 1-12,2-2 5,-2 1 3,0 0-2,2 0 4,-1-1 3,-3-1-4,5 0 0,1-3 3,2-4 1,-5 10 4,1-5-1,4-5-2,-5 7 4,5-7 1,-3 4-2,3-4 1,0 0 1,0 0-5,-5 7 0,5-7-2,0 0 2,0 0 12,0 0 1,0 0-4,13 5 8,-13-5-4,13 1 2,-4-2-1,1-1 2,4 1-4,2-2 1,4 0-3,-4-2 0,3 3-6,-1-3-2,2 1 0,0 1 0,-6-1-4,4 1 2,-5 0-3,-2 2-2,2 0 1,-1 0-2,-1 0 1,-6 0 0,-5 1-3,10-2 1,-4-1 1,-6 3-1,0 0 4,12-2-1,-12 2-1,0 0-2,0 0-3,8 0 4,-8 0-4,0 0-11,0 0-2,0 0-12,0 0-7,0 0-14,0 0-28,0 0-22,0 0-34,0 0-29,0 0-161,8-5-345,-8 5 153</inkml:trace>
  <inkml:trace contextRef="#ctx0" brushRef="#br0" timeOffset="70678.8134">20483 10256 8,'0'0'100,"0"0"-9,-2 9-12,2-9-6,0 0-4,0 0-5,0 0-2,0 0 0,0 0 6,0 0-1,0 0-9,0 0-1,0 0-6,-11 2-4,11-2-7,-9 0-9,9 0 6,-17 1-6,11-1-5,6 0-2,-22-1 13,12-1-24,-2-1-3,1 3 7,-1 0 2,1 0 2,2 0-5,-4 2-2,2-1 2,3 2 2,0-1-8,-3 3 5,4-2-4,1 2 6,1 0-9,1 1 2,-1 2-3,1-2 3,3 4 6,1 1-5,1-1 0,3 1-14,-2 0 18,5 4-4,-1 0 0,2 1 6,5-1-6,-2 2-1,3-1-1,-1-1 1,0 1-2,1-2-2,-3 1-1,1-1 1,-2 0 0,-1 0 5,1-1-6,-3-3-3,-3 0 2,1 2 5,-5-1-1,0 0 3,-3 0 0,1-2 5,-2 1-6,-3-3 7,0 1 5,0-1 2,0 1-3,-6-1 8,4-2-1,2-2 3,-3 0 3,1-2-9,0 1 10,2-2-6,7 0 2,-14-2-1,14 2 0,-11-4 1,8 1-1,3 3-1,-7-6-4,7 6-5,-1-7 1,1 7-6,0 0-3,6-17-1,-1 10 4,3-1 1,-1 1-2,0 2-6,1 1 1,1-1 2,1 1-3,-4 2-1,2 1-2,-8 1-1,15 0 0,-6 3 0,-4 2 0,4 2-7,0 2 4,-4 0 3,2 7 1,-2 1-2,-1 3 2,-2 4-6,-1-4 7,-2 0 0,0 5-3,0-6 0,0 7-2,-1 0-1,2-2 3,-2-4-4,1-1 6,-1 5-5,1 2 3,0-8-3,1 0 0,0 0 4,1-4-1,-1 1-3,1-2 0,1-4-1,-1 1 3,0-2-2,0-1 2,2-1 0,0-1-2,3 0 5,-3 0-3,-3-5 1,11 2 0,-5-2 1,-6 0 1,17-1-3,-10 0-2,1-3 0,-8 4 5,14-5-8,-7 4 0,-7 1-4,10-5-9,-5 3-5,-5 2-4,9-4-7,-9 4-9,5-3-9,-5 3-8,0 0-11,0 0-6,6-5-17,-6 5-23,0 0-6,7-7-18,-7 7-123,0-7-282,0 7 125</inkml:trace>
  <inkml:trace contextRef="#ctx0" brushRef="#br0" timeOffset="71686.7377">20916 10702 129,'0'0'118,"2"-8"1,-2 8-5,4-7-13,-4 7-7,0 0-4,0-11-5,0 11-3,0-8-2,0 8-6,-4-8-1,4 8-4,-3-9-4,-1 5-9,1-2-6,3 6 6,-9-10-7,5 5-9,-1 1 5,-4-4-7,3 4-9,-1 0 0,7 4 2,-9-4-3,2 2-8,7 2 5,-15-4-4,8 4-4,7 0-5,-16 3 4,9-1-5,-2 3 3,0 0-5,0-1 2,2 3 0,1-3-8,-1 2 3,1 1-6,-1 1 5,5-1-5,-1 1 2,-1-1 1,1 0 1,3 3 0,0-2-3,-1 1-3,5-1 5,-4 0-3,4-1 4,-1 2 0,-1-2-5,2-2 3,1 1 0,-1-1-5,3 0 11,-7-5-6,9 6 0,-5-5 0,-4-1 0,11 4 2,-4-4-4,-7 0 3,10-1 2,-10 1-5,13-6 0,-7 2 8,2-2-2,0 0-4,-2 0 1,4-2 0,-4-2-3,1 1 1,0-1 3,-1 1-3,0-3 8,1 3-5,-1-1 0,0 2 3,0-1-11,0 4 7,-3-2 1,-1 3 1,-2 4-3,6-9 3,-6 9-1,5-7 4,-5 7-5,0 0 1,3-6-3,-3 6-10,0 0 13,2-5-7,-2 5 4,0 0 0,0 0-6,0 0 7,11 16-3,-7-9 0,0 1 3,-2 4 0,2-1 0,1 1-2,-1 3 5,1-3-4,0 6 2,2-1-4,-1-3 4,0 3-4,-2-5 5,0 0-1,0 2 2,1 2-9,0-4 6,-1-3-2,2 2 2,-2-2 0,-3-1-7,1-3 7,-2-5-2,5 10 4,-5-6 3,0-4 5,4 6 8,-4-6 4,0 0 8,2 6 13,-2-6 7,0 0-2,0 0-1,0 0-5,0 0-2,9-21-6,-5 12-2,-1-3-3,0-3-2,-1 3-2,0-1-2,1-2 0,1-1-4,0 1 2,0-1-1,-2 3 6,1-2-10,0 5 0,1-1-7,-1 3 3,-2 0-4,0 1 0,-1 7 0,4-12 0,-4 12-3,0-8 1,0 8-2,0-8-6,0 8-9,0 0-7,4-8-18,-4 8-12,0 0-10,0 0-23,0 0-16,0 0-9,0 0-11,0 0-11,0 0-16,0 0-5,0 0-172,0 0-347,0 0 154</inkml:trace>
  <inkml:trace contextRef="#ctx0" brushRef="#br0" timeOffset="72213.9425">21330 10810 115,'0'0'186,"0"0"-12,0 0-11,0 0-13,0 0-7,0 0-16,0 0-6,0 0-12,0 0-9,0 0-10,0 0-11,0 0-9,0 0-8,0 0 0,0 0-10,3 6-3,-3-6 0,0 0-13,0 0 2,2 9 6,0-2 9,0 0-1,-1 1-8,-1 0 0,3 1-4,-3 2-6,3 0-3,-3 0-3,0-1-1,3 1-4,-3-1-4,0-2 1,0 2-5,0-1-11,0 1-7,2-2-13,-2-1-21,0 3-16,2-4-19,-2 1-44,0-7 2,2 11-19,-2-11-45,-1 10-111,1-10-313,3 5 140</inkml:trace>
  <inkml:trace contextRef="#ctx0" brushRef="#br0" timeOffset="72667.6366">21603 10906 90,'0'0'135,"0"0"-14,0 0-6,0 0-12,0 0-15,0 0-4,0 0-9,0 0-9,0 0-3,0 0-9,-7 12-7,7-12-7,0 0 0,-10 1 2,10-1 3,0 0-2,0 0 1,0 0 2,-19-6-9,19 6 9,-8-6-11,8 6 1,-4-6-4,4 6-1,-7-6-1,7 6-5,0 0 0,-2-6-5,2 6-6,0 0 5,0 0-4,0 0-1,-2-9-2,2 9-2,0 0 5,0 0-13,0 0 7,11-5 3,-11 5-4,0 0-2,0 0-4,9 0 7,-9 0 0,0 0 8,7 8-3,-7-8 2,2 12-1,-1-6-1,-1-6-1,-1 16-2,-1-5 0,-2-2-10,-2 2 5,2 0 5,-2 1-6,1 2-8,-1-3-14,1 3-11,-2-3-11,2 0-12,-1-1-22,2-1-17,-1 0-9,1-2-49,-3-1-86,5-1-253,2-5 112</inkml:trace>
  <inkml:trace contextRef="#ctx0" brushRef="#br0" timeOffset="73484.751">21873 10649 129,'-8'-8'137,"3"-1"-12,-1 2-7,1-3-5,-1 3-6,-2 0-9,4 0-1,-2 2-13,2 1-4,4 4-6,-7-8-5,7 8-11,-9-6-4,4 3-10,5 3-4,-9 0 2,9 0-11,-11 1-3,2 1-5,2 3 2,-2 2-2,0-1-5,2 1 0,-1 2 4,3-1-6,-3 1-3,2-1-1,2 0-1,-1 2 2,1-1 1,2 1-6,0-3-1,2 1 2,0-8 2,0 15 1,2-8 0,0 0-6,-2-7 8,4 11-2,1-5 1,0-1 1,2-1 1,-1-1-2,-2 1-1,-4-4-2,13 2-5,-7-1 3,-6-1-2,15 0-1,-8-2 0,-7 2-1,16-5 7,-8 1-10,1-2 5,-4 2-1,4-5 6,-2 1-8,1 0 5,-1-3 0,0 1 2,2 1-5,-5-3-1,5 2 8,-5 2 0,2 0-1,-2 0 0,-1 1-3,1 1 0,-2 0-4,2 0 0,-1 0-5,-3 6 5,7-7 0,-7 7-2,4-8-1,-4 8 2,0 0-3,0 0 2,0 0 3,0 0 2,9 11 3,-7-2-1,1-1-3,1 2-1,-2-1 0,0 2-1,3 5 1,-3 0-2,3 2 3,-3 3-2,2-3 1,-2-1-1,3 7 0,-1-4-1,2-1-1,-4-1 0,2 0-1,-2-1 5,0-5-3,1 0 0,-3 0 0,2-1 0,0-3 2,-2 0-5,2-2 3,0-1 3,-2-5-2,1 9 2,-1-9 11,1 6 8,-1-6 10,0 0 7,3 7 5,-3-7 0,0 0-1,0 0-7,0 0-4,10-16-3,-6 8-4,0-3 3,0-3-8,-1 2 0,0 0-5,5-5-1,-3-1-1,1 3-2,-1-1-3,1 0 6,2 7-8,-4-1 0,0 2-4,1-1 1,-3 3-3,-2 6-5,4-8-7,-2 2-13,-2 6-13,0 0-13,5-6-19,-5 6-17,0 0-11,5-5-21,-5 5-12,9-1-24,-9 1-36,0 0-125,0 0-339,23 0 151</inkml:trace>
  <inkml:trace contextRef="#ctx0" brushRef="#br0" timeOffset="73938.4874">22254 10786 168,'0'0'223,"0"0"-22,-7-6-22,7 6-16,0 0-16,0-10-18,0 10-9,0 0-17,7-13-11,-3 10-7,1-4-6,1 4-10,2-2-9,0-1 0,1 1-12,1-1-3,-4 2-6,3-3-1,-1 5-9,-3 0 0,-5 2-3,12-5-5,-8 2 2,0 0-7,-4 3-1,0 0-1,11-4-5,-11 4 4,0 0-2,0 0-2,0 0 2,6 9-3,-6-9 3,-3 10-3,3-10-3,-7 16 8,3-5-7,-3 0 6,3-2-4,-1 3-1,-2 3 0,2-4 2,1-1 1,0 1-3,-1 0-5,1-2 6,0 1-4,4-2 1,-5-1-1,4 0-2,1-7 2,0 11-1,0-11-1,1 10 8,4-5-3,-5-5-2,4 8 5,-4-8-3,9 3-2,-3-3 4,-6 0-4,19-2 3,-6-2-2,5-2-13,-1 0-8,2-2-16,-1 0-21,0 0-31,-2-2-28,6-3-37,-4 4-193,-2-2-370,-3 0 165</inkml:trace>
  <inkml:trace contextRef="#ctx0" brushRef="#br0" timeOffset="74683.8097">22404 10339 78,'-6'-8'160,"1"-1"-8,4-1-12,-3 0-14,4 1-11,4-2-15,0 1-6,0-1-9,2 2-3,1-1-12,0 2-16,2-1 0,0 3-9,-2 1 0,0-2-4,4 3-5,0-1-16,-3 3 11,2-2-6,-3 4-7,-7 0-1,13 1 1,-13-1-2,11 6 10,-8 0-10,1 3-3,0 1 2,-4 2-9,0 4 10,-2 1 3,0 2-4,0 0-1,-2 5 1,1-5-1,-6 5 0,6-5 3,-1 2 0,2 3-4,-2-6 4,4 1-7,0 6 2,0-9-3,0-3 0,2-1 2,-2 4 0,2-5-6,0-1 3,2-1-1,-1 0-1,0-1 2,-2-2 3,4-2 3,-3 1 2,-2-5 2,3 9 5,-3-9 10,8 1-5,-8-1 3,12 0-5,-12 0 3,16-6-6,-10 2-2,3-2-1,2 0 2,-2-2-3,0 1-3,1-2 0,-2 1 0,-1-2 0,0 0-2,2 4-1,-5-1-3,1 4 2,-1-2 0,-4 5 1,7-8 0,-5 5 2,-2 3 3,0 0-6,7-6 0,-7 6-7,0 0 8,0 0-4,0 0-4,0 0 1,0 0 1,-18 16-3,14-9 1,-3 2-1,3 1-2,-1 1-3,5 1 3,-3 0-3,3 5 4,0 0-3,0 2 2,0 0-2,5 6 1,-5-6 2,5 0 2,-3 7-4,2-7 3,1 6-1,1-6-2,1 0 4,2-1-6,-4 1 3,4 3 2,-1-4-2,2 0-2,-4-1 2,1-2 0,2 3-2,-4-4 2,4 1 0,-3-2 0,-1-2-1,-3-1-2,2 0 2,-1-3-1,0 0-1,-1-1 2,-2 1 1,0-7 1,0 11 0,0-11-3,-1 11 5,-3-6-4,-2 0 1,2 0 4,-6 0-4,1 1 0,-5-2-2,1-1-8,-5 0-10,0-1-10,-5 2-18,-4 0-30,-2-2-25,0-1-46,-3 4-223,-1-3-399,1 0 177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1-23T04:45:04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10584 8454 154,'0'0'166,"-2"-8"-5,2 8-4,0 0-13,0 0-6,-3-8-13,3 8-8,-2-6-13,2 6-10,0 0-4,-2-9-5,2 9-4,0 0-8,0-12 3,0 12-4,0 0-5,-2-11-3,2 11-12,0-7 0,0 7-3,-3-7 3,3 7-1,-2-10 0,2 10-9,-1-9 0,1 9-5,-1-11 1,1 11-3,-5-9-3,3 5-8,2 4 7,-5-10 8,1 3-5,4 7-3,-7-11 6,3 6 0,-2-1-1,3 0-2,-4 1-1,-2 0-1,6 1 8,-4-2 1,1 2-6,0 1-1,6 3-6,-10-10 2,3 6-10,1 0 0,1-1 1,-1 0 0,6 5-2,-9-8-2,4 5 3,-2 0-9,7 3 1,-10-5-3,3 2 4,-3 1-4,4-2 5,6 4 0,-11-3 2,4 1-1,7 2-1,-12-4-4,5 1 3,1 1-3,6 2-2,-11-2 0,11 2 3,-10-4-5,10 4-3,-10-4 0,10 4 0,-12-2 0,12 2 6,-11-2-4,11 2-1,-13-2-2,6 0-6,-2 1 4,0 0-1,9 1 3,-14-2 1,6 2-3,8 0 0,-14 0-2,5 0 3,0-1 2,9 1-4,-15-1 2,15 1 4,-12-1-6,5 1 1,7 0-1,-14-1 0,14 1 3,-12-1 1,12 1-3,-12-2 2,12 2-4,-12-2 1,12 2 6,-12-2-6,12 2 4,-9-2-4,9 2 0,-14-2 2,14 2-1,-11 0 0,11 0-1,-14-1 0,14 1-1,-13 0 1,13 0 0,-11 0-1,11 0-1,-14 1 4,14-1-4,-13 2 2,9 0-1,4-2 3,-12 2-5,5-1 12,0 0-8,7-1 1,-13 5-5,13-5 2,-9 5-1,4-4 1,5-1 1,-12 7-1,6-5 1,0 2-2,6-4 2,-9 6-1,4-4 2,5-2 0,-11 8 3,8-6 6,-3 2-13,6-4 2,-6 6-4,6-6 8,-5 5-4,5-5-2,-6 4 3,6-4 1,-6 6-3,6-6 8,-4 10-4,0-5-1,4-5-1,-5 9 1,1-7-4,4-2 3,-6 10-1,2-3 4,0-3-2,4-4 0,-7 11-3,5-5 3,-2-1-2,0 2 4,2-2-4,-2 2-2,4-7 1,-4 9 4,0-2-1,2-1 1,-3 0 1,3 1 9,0-1-11,-1 1-3,-1 1 4,2-2-2,-2 1 1,0-2-3,2 2 4,-2 0 2,2-1-4,2-6 6,-3 12-6,3-5 0,-4-1 1,4-6 3,0 13-6,-2-6 6,0 1-1,2-8-4,0 11 7,0-11-7,0 11 0,0-11 1,2 12 2,-2-5 0,0-7-2,2 13 1,-2-5-4,2-2 4,-2-6-1,2 12 4,-2-6-7,0-6 5,1 13-4,1-8 10,0 1-7,2 1 2,-2-1-6,-2-6 3,5 11 0,-2-6-1,-3 2 2,2-1 0,2 0 3,-1 0-3,-1-1 0,0 3 0,3-2 0,-3 0 3,0-1-4,0 1 2,2 0-3,0 1 6,-2-2-9,2 1 5,0-1 1,0 0 1,-1 2 4,-1-1-7,2-1 4,1 5-2,0-3-1,-1 0 3,0-3-2,-1 3 6,1 0-8,0-3 3,0 2-5,0 3 7,1-3 4,-1-2-11,-2 2 1,2 2-4,-1-2 6,1-1 0,-2 2 0,2-1-2,1-1 2,-2 2-2,-1-1 3,3-2 9,-1 2-11,0-1 0,-4-5 0,7 8-1,-5-2 3,-2-6 3,7 9-2,-4-6-3,-3-3 1,6 9-1,-4-5 4,-2-4-5,6 8 4,-3-4-2,1-1-1,-4-3 13,8 6-15,-2-3 3,-3 0 0,1 2 2,-4-5 0,8 6 2,-2-1-4,-2-2 1,-4-3 0,11 8 1,-6-6-1,1 4 0,1-4-1,-2 3 2,1-2-2,-6-3 3,6 6-3,-1-4 5,-5-2-6,8 3 3,-8-3 0,10 4 1,-5-1-2,3-1 0,-4 0-1,-4-2 1,12 3 2,-9-1-3,-3-2 3,13 4-1,-6-3 0,0 2 3,-7-3-4,9 3-1,-1-2-3,-8-1 4,12 0-1,-12 0 1,11 3 1,-11-3 1,10 0-3,-10 0 0,9 2-1,-9-2 2,10 0-1,-10 0-2,9 0 2,-9 0 1,12-1-2,-12 1 2,11 1 3,-11-1 3,11-1-3,-11 1-6,12 0 5,-12 0-1,8-1 0,-8 1 0,12-2-1,-12 2 4,9 0-8,-9 0 1,9-2 5,-9 2-2,8-3 2,-1 2-4,-7 1 4,9-3 1,-9 3-7,11-4 4,-11 4-3,10-2 2,-10 2 2,8-4-1,-8 4 1,5-3-4,1-1 2,-6 4-1,7-5 3,-7 5 0,10-6 0,-6 4 2,-4 2-5,11-6 3,-7 3-1,-4 3-1,7-7 3,-4 4-5,-3 3 1,9-8 1,-5 5 1,-4 3-1,6-7-1,-6 7-1,8-6 5,-4 2-1,-4 4-1,5-6 0,-1 1-1,0 1 3,1 0-2,-5 4 1,7-8-1,-4 4-5,1-1 5,-4 5-1,4-8 2,-1 3 3,-3 5-3,6-9-6,-6 9 4,4-9 6,-1 4-4,-3 5 4,6-7 1,-6 7 2,3-8-4,1 4 2,-4 4-4,2-12 1,1 6-3,-1 0 0,-2 6 7,5-8 1,-4 1 2,-1 7-1,2-9-5,-2 9 11,6-12-11,-4 7-2,-2 5 3,0-11-5,0 11 6,2-9-5,-2 9 5,2-11 0,-1 6-6,-1 5 3,0-9 3,0 9 0,0 0 3,-1-12 0,1 12-2,-2-9 1,2 9 0,-2-11-1,2 11-2,-2-10-2,2 10 1,-3-8 3,3 8-2,0-7 2,0 7-2,0 0 1,-1-10-2,1 10 3,0 0-2,1-12-4,-1 12-1,0 0 4,-1-10-2,1 10-1,1-6 2,-1 6-1,0 0 5,-1-11-2,1 11-4,0-8 4,0 8-4,-4-9 0,4 9 5,-4-9 2,4 9 1,-2-10 0,0 4-2,2 6 6,-1-13-8,-2 6-1,1-3-2,-1 4-1,0-2 2,0-1 3,-3-1-4,2 1-2,1 0-1,-1-1-3,-2 1 3,4 0 2,0 3 2,-1-4-3,0 2-5,-1-2 4,4 1-2,-3 3 0,-1 1 0,4 5 11,-4-13-8,2 6 1,-1-1-2,3 8 2,-6-11-3,6 7-1,-5-3 3,5 7-2,-5-11 2,1 7-2,4 4 2,-4-10-1,0 4-11,-1 1-9,5 5-14,-6-9-13,0 5-12,6 4-16,-8-9-21,3 4-16,1 3-26,-3-3-28,2 1-45,5 4-25,-9-9-230,4 5-506,-1-4 224</inkml:trace>
  <inkml:trace contextRef="#ctx0" brushRef="#br0" timeOffset="42949.3087">6119 12963 5,'-5'-4'135,"5"4"-3,0 0-13,0 0-7,0 0-13,-2-7-7,2 7-9,0 0 4,0 0-11,0 0-4,-4-7-3,4 7-2,0 0-4,0 0 0,-4-8-4,4 8-6,0 0-8,-8-5-2,8 5 3,0 0 7,-6-5-2,6 5-3,-6-5-4,6 5-6,-6-5 0,6 5 0,-7-7-5,7 7-4,-8-7-1,4 4 13,4 3 4,-6-4-3,6 4-5,-9-4-3,9 4-3,-11-5-3,5 1-6,0 2 2,6 2-4,-13-2-1,7-1-2,6 3-1,-12-3-2,12 3 2,-11-2-6,11 2 2,-10-2-1,10 2-2,-8-1 0,8 1-2,0 0 1,-14 0-6,14 0 5,-9 4-4,4-2-2,5-2 1,-11 5 0,11-5-3,-10 3 0,10-3 5,-7 7-3,3-4 2,-1 1-3,5-4-2,-7 9 2,4-5-2,-3 2 3,6-6-5,-5 8 2,5-8 0,-5 10 2,4-4-3,1-6 0,0 12 2,-1-6 0,1-6 0,0 11-3,0-11 3,1 11 3,-1-11-3,2 11-1,-2-5 4,0-6-3,6 12 1,-4-7-3,2 5 3,-1-4 0,3 2-3,-1 1 3,-1-4-1,2 3-2,-1-2 4,3 0-4,-3 2-1,1-1 3,0-1-2,-1-2-1,-1 1 2,1-1-4,0-1 2,0 2 2,-5-5 1,9 5-2,-5-2 6,-4-3-7,7 5 3,-2-2-2,-5-3 4,7 4-2,-7-4 2,0 0-1,10-1 1,-10 1 1,0 0 1,11-5-2,-11 5 7,6-6 4,-6 6-4,6-8 3,-3 3-2,1-2 1,0-1 4,3-1-10,-2 1 3,0-2 2,0-1-4,0 0-1,-1 1 2,1 1-1,0-1-2,-1 1 1,0-1-2,-1 3-2,1 1 1,-4 6 2,3-8 0,-3 8-1,4-9-3,-4 9 2,2-8-4,-2 8 3,3-5-1,-3 5-1,0 0 0,3-6-2,-3 6-2,0 0 3,0 0 3,2-6 0,-2 6-3,0 0 1,0 0-1,0 0 4,0 0-1,0 0-1,0 0 1,0 0-3,0 0 0,0 0 1,0 0-4,0 0 1,0 0 1,0 0 4,0 0 2,0 0-3,0 0-2,3 22 3,-1-16-2,2 3 2,0 2 2,0 0 0,1 0 0,1 4 2,1 2-2,-2-1 5,1 1-6,2-1 6,0 1 2,-3 0 0,1 0-4,-1-2 0,2 3 1,-1-2-1,-1 0 1,0-3-3,1 2 3,-3-3 1,5 3-3,-4-3 4,-2 0-5,2-2 3,0 1-4,0 0 3,-3-1-2,3 0-1,-3-5-1,2 1 0,-3-6-2,4 10 4,-2-5 1,-2-5-1,1 7 2,-1-7 1,4 5 3,-4-5 4,0 0 5,4 5 6,-4-5 4,0 0 7,0 0-3,0 0 5,0 0-3,0 0-3,0 0-2,0 0-1,5-17-7,-5 17-3,-1-14 1,1 5-1,-1-2-7,1-1 3,0 0 4,2 0 0,-2-4-3,2 0 0,-1 0 1,1-1-3,-3 4 1,2 4-2,1-3-3,1 2 5,-3-1-6,0 1-1,0 1-3,1 1 2,-1 8 0,1-12-3,1 6-1,-2 6 4,1-9 2,-1 9-4,0 0-2,-1-10-2,1 10 0,0 0-1,0 0-14,0 0-4,0-9-14,0 9-12,0 0-22,0 0-22,0 0-15,0 0-19,0 0-11,0 0-10,0 0-19,0 0-29,0 0-151,0 0-373,0 0 165</inkml:trace>
  <inkml:trace contextRef="#ctx0" brushRef="#br0" timeOffset="43488.112">6506 13013 155,'0'0'160,"0"0"-22,0 0-14,0 0-19,0 0 1,0 0-12,0 0-10,0 0-9,0 0-7,0 0-9,0 0-5,0 0-7,0 0 0,0 0-5,0 0-6,0 0-5,0 0 2,-7 18 0,7-18 2,-1 10-2,1-10-3,-2 10 2,2-10-3,0 14 3,0-8-2,0-6 0,-1 15-1,1-4 0,3-1 4,-2 1-5,-1-1-1,4-1-1,-1 0 0,0 1-2,0-1-1,2 1-7,-1-1 2,1 0 3,-1-1-5,3 0 3,-2-2-3,-1 0-4,0-1 0,1-1-1,-1 0 0,4 1-3,-3-3-1,-5-2 6,13 4-7,-7-4 6,1 1-1,-7-1 0,13-3-2,-13 3 1,17-4 5,-9-1-1,-2 1 5,2-3 1,-2 1 1,2-1 8,-2-2-2,-3 4-3,2-5 2,-1-1 10,-3 1 9,-1 0 1,0-1-1,-1 1-2,-2 1-5,-1-2 4,-1 1-5,-3-1-2,1 2-2,-1 1-6,-1-2 2,1 2-4,-2 1-5,0 2-5,0 0-7,-3-2-18,2 4-17,-3 1-22,3 1-10,-2-1-36,0 0-19,2 3-33,2-2-25,9 1-207,-21 0-410,12-2 181</inkml:trace>
  <inkml:trace contextRef="#ctx0" brushRef="#br0" timeOffset="45700.9008">6757 12876 33,'0'0'132,"0"0"-11,-1-10-2,1 10-4,0 0 4,0 0-11,-5-5-4,5 5-4,0 0-8,-7-7-1,7 7-3,-3-7-5,3 7 2,0 0-6,-7-7 3,4 3-12,3 4 3,-6-7 1,6 7 0,-7-8-4,7 8 1,-8-9-4,5 5-8,-4-3-5,0 2-4,1 0 7,1 0-3,-2-2-3,1 2-7,1-1 4,-4-1 2,1 1-2,2-1-12,-2 0-5,-1 0-3,3 2 1,-2-1-3,2 1-4,-5-2-2,0 1 3,2-1 0,-1 2-9,1-1-1,-1-1 0,2 2-1,-2-1 0,0 1-2,0 0 1,0 0 1,1 2 6,-1-2-5,1-1-2,0 2 1,0 0-1,-2-1 0,1 2 4,1-2 1,-1 2-2,-1-1 3,1 0 0,0-1-9,3 1 6,-4-1-6,2 2 1,-2-2-3,-1 0-1,1 2 2,0-1-1,1 1-7,-1-2 6,0 4 1,2-1 2,-2 1-2,3 0-1,-1-2 0,-1 1 1,1 1-3,-2 0 3,3 0-3,-1-2 2,9 3-1,-14-4-3,7 3 1,7 1 3,-14-2-1,7-1-1,-2 0-5,0 2 3,9 1 1,-16-3-4,6 0 2,1 3 5,-1-2-5,2 1 1,8 1-1,-15-1 4,6 1-3,-1-1-3,-3 1 1,3 0 1,2 1 0,8-1 2,-16-1-4,8 1 5,8 0-3,-15 0-3,7 0 3,8 0 0,-20 1 1,15 0-2,5-1-1,-13 1 0,6 1 3,-2 0-1,9-2-4,-14 1 3,6 1 2,1 0-2,-1 0-2,1-1 5,7-1-4,-14 4 4,7-2-7,1-1 5,-1 3-5,0 0 8,-3-1-4,0 2 1,3-3-3,1 2 3,-2 0-3,-1-1 3,0 2-2,0 0 0,3-1 1,-2 2 1,0-2 0,0 0-1,2 1-1,0-3 4,1 3-4,-2 0 1,2-2-2,0 2 1,0 0 1,5-5 0,-9 7-2,4-2 1,-1 0 1,0-1 3,3 1-5,-1 0 3,1 1-5,-2-1 3,1 2 0,-1-1 4,1 1-5,1 2 2,-3-1-2,2 1 0,1 0 1,-1 1-1,0-1 0,0 2 2,0-1-2,2-2 5,1 3-5,-3-1 3,4-1 0,-3 1 2,2-1-4,1 2 3,-3 0-4,3-2-1,0 1 3,0-3 0,2 3 3,-2 0-2,1-3-2,0 2 5,0 1-4,2 1 0,-2-3-2,1 2 5,0-1-2,-1 2 4,1 0-4,2-2 2,-1 0-3,-2-2 2,1 4-1,0-1 1,1-1-3,1 1 2,-2 0 0,2 0 3,0 1-8,-1 0 6,3 0 1,-2-1 0,1 2-3,0-1-1,-1 0 2,1 0 0,1-2 2,-1 2-3,-1-2-1,1 1 0,2 1-2,-1-1 6,0 1-4,2-3 2,-1 1-1,-2 1 5,1-2-7,3 1 3,-3-1-2,1 2 0,-1-2 2,2 0 0,1 0 1,-3-1 1,1 0-3,0 1 1,2 0-3,-1-2 2,1 1 0,0-1-1,-4 0-4,3 0 11,-1 0-3,2 0 0,-1 0-3,0 1-1,-2-1 2,3-1 2,-3 0-4,1 0 2,2 2 2,-1-1-2,1 0-3,-2-1 3,1 2 1,-1-2-2,1 1-4,-2-2 6,2 3 1,2-2 0,-2 0-2,1 0 1,-3-1 1,3 1-1,0-2-3,0 0 11,2 2-9,-4-2 1,1 2-1,4-2 0,-4 1-3,2 0 6,1-1-3,-4 1 8,3-1-8,-2 0-2,1 2 1,1-2-1,0 0-1,1 0 5,-1 2-3,-2-4 5,-2 1-1,7 1-4,-3 1 2,-4-2-1,3-1 3,-1 0-2,1 2-2,-1-1 1,3-1 0,1 2 5,-4-2-5,3 0 0,-2 0 1,0 2 4,3-2-2,-1 0 2,-4 0-7,5-1 6,-2 1-5,0 1-1,2-1 5,-2-1 0,0 1-2,2-2 2,-3 1-2,1 2-1,1-2 6,-3 1-5,-8-1-3,17 1 0,-7-1 2,-1 0 0,2 0-1,-11 0 7,17 0-4,-7-1 3,2 1-4,-3 0 1,-2-1 0,5-1 0,-5-1 0,4 2-2,0 0 0,-1-1 6,1-1-4,0 2-1,-1-1 2,-1-3 2,4 2-5,-5 2 3,1-2 1,1-2-2,-2 2-2,1 1 3,-2 0-1,4-3 0,-5 1-4,1 2 10,0-2-7,0 1 2,2-2-1,-2 1 6,-1 0-7,2-1 2,-2 1 1,2-1 3,-1 2-2,2-2-1,-2 0-3,2 0 0,-5 1 3,2 0-2,-1-1 1,0 0 1,2 2-4,-1-4 1,1 3 1,0-3-1,-2 2 1,0-1 3,-1 0-4,3 1-1,0-2 0,0-1 2,-3 1 1,2 1-1,-2 2-4,0-3 8,0 2-6,2-1 0,-2 0 1,-1 1 3,1-1-2,-4 6-3,6-9 6,-3 3 4,-3 6 2,7-7 2,-5 3 3,-2 4-2,3-12 2,-1 6-4,0-1 8,-2 7-5,2-11 0,-1 4 0,-1 7-4,2-13 3,-1 7-3,-1 6 1,1-14-5,1 8 5,-2 6-2,0-12 1,0 12-1,0-12-1,0 5 5,0 7-3,0-12 1,0 5 10,0 7-13,-3-15-3,3 15 3,-1-13 4,-2 7 1,1 0-3,2 6 13,-4-12-19,1 4 3,-2 0-2,2 0 2,2 1 0,-2-2-2,-1 3-6,-2-3 7,3 0 0,-3 1-3,2 2 5,-2-4-1,0 2 3,1-2-1,1 1 3,-3 0 1,2 0-2,-1 1-2,-3-1 1,5 1 2,-7-1-2,4 0-2,-2-1-2,-2-1 2,0-2 3,2 3-6,-2-3 16,3 4-16,-5-5 14,4 6-6,-8-2 0,4 2 5,-2-2-5,1 3 0,-5 1 12,0 1-18,-2 2 4,-1 0-11,-4 2-2,4 1 0,-6 0-35,-3 2-15,-2 0-16,0 2-28,2 2-22,0-3-34,1 0-41,0 2-35,4-3-56,-3-3-199,7 0-521,-6 0 230</inkml:trace>
  <inkml:trace contextRef="#ctx0" brushRef="#br0" timeOffset="47395.9436">5129 13111 25,'-10'0'135,"10"0"-5,0 0-10,0 0-7,0 0-10,0 0-11,0 0-10,-9-2-7,9 2-7,0 0 0,0 0-12,0 0 2,0 0-4,0 0 0,0 0-6,0 0 0,32-4-3,-21 4-3,-1-1 4,2 0-4,2 0-6,0 0-3,4-2-3,0-2-2,4 2-2,-3 0 1,3 0-2,-2-1-7,7 0-3,-6 0-1,-1-1-3,-1 3 2,0-2-2,-2 2 1,-3 1-4,-2-3 2,-1 0-3,-1 3 1,-4-1 1,-6 2-2,12-3-1,-12 3 1,11-2 9,-11 2 12,5-2 3,-5 2 2,0 0-2,0 0 0,0 0-1,0 0-6,0 0-2,-11-17-2,5 13-1,-2 0-2,0 1-2,-1-3 2,0 3-6,-1-2-3,-1 2 1,3-1-1,0 1-3,-1 1 0,-2-1-1,0-2 3,5 4-2,-5-3 4,4 1-6,0 1 5,7 2 7,-13-4-2,13 4-2,-9-1 2,9 1-1,-9-3 2,9 3 0,-8-2-5,8 2-2,0 0 0,0 0 1,-9-3-3,9 3-1,0 0-7,0 0 8,0 0-2,-3 13 0,3-13-3,2 12 6,2-3 5,0 0-3,1 1-3,-1 0-1,-1 1 5,3 0 2,0 3-2,-2-2-1,2 0-2,-2 0 1,0-1-5,1-1 2,0 1 2,-2 0-2,1-3 3,-1 2-5,0-3 3,-2-1 1,-1-6-3,4 10-1,-2-5 2,-2-5-1,4 4 3,-4-4 0,0 0 2,0 0 11,4 7 7,-4-7 2,0 0-8,0 0 3,0 0-2,0 0-4,0 0-1,-6-31 0,2 20-8,0-4 5,-3 1-3,0-3-2,1 2 4,2 4-5,-3-5 0,2 5-2,1-1-3,-1 1 5,2 0-3,-1 1-1,0 0 1,3 5 2,-1-2-5,2 7 3,-5-8-1,5 8-1,0 0-1,-2-10-2,2 10-1,0 0 1,-3-7-1,3 7-1,0 0 1,0 0-1,0 0 0,0 0 1,0 0 1,12-4-2,-12 4 3,12 4-2,-12-4-2,18 6 2,-7-1-2,1-1 6,1 1-3,-2 0 2,4 0 1,1 1 1,3 0-2,-6-1 1,5-1-3,0 0-4,-1 1 1,0 0 5,-4-2 2,4 2-1,-4-3-4,0 2 3,-3-2 0,0 1-3,-1-1 1,-2 1 2,0-1 1,-2 0 1,-5-2 0,0 0 2,8 7 1,-8-7 9,0 6 5,0-6 2,0 0 1,-7 10-1,-2-2 3,-3 2 2,1-1-1,-2 1-2,-3 1-4,0-1-3,0-2-4,1 3 0,-2-4-29,7 0-13,-2 1-38,3-1-45,2-1-41,3-2-54,-4-2-217,8-2-457,0 0 203</inkml:trace>
  <inkml:trace contextRef="#ctx0" brushRef="#br0" timeOffset="55544.1616">6001 12518 103,'0'0'170,"0"0"-17,0 0 1,0 0-16,0 0-12,0 0-7,0 0-18,0 0-5,0 0-12,0 0-4,0 0-10,0 0 0,0 0-5,0 0 3,0 0-3,0 0 1,0 0-3,0 0-3,0 0-3,0 0 4,0 0-6,0 0 0,0 0-3,0 0-9,0 0 3,0 0-5,-19-13 8,19 13-3,-5-4-1,5 4-6,-6-9 4,2 6-9,4 3-1,-7-11-7,0 2 2,1 5 9,1-5-2,0 1-7,-2 0 4,2-2-7,-4 1 2,4-1-6,-1 0 0,1 0-1,-2-1 3,0 1-8,1 0 4,3-2-1,-3 1-3,0-5 0,2 4 0,-1-4 0,1 1-2,2 0-4,0 2 1,1-2-1,-1-1 0,3 0-1,0 0 0,-1 0-1,1 0-1,1 1-1,0-1 0,1 4-2,1-4 3,-3 5-1,1-1 2,0 0-5,2-1 1,-2 2-4,3-1 8,-1-1-6,0 2 2,5-5 4,-3 2-10,1-1 1,-2 3 1,6-4 1,-3 2 0,2 0 3,2 1-4,-1 0-1,-1 0 0,3 0 2,-4 3-4,1-3 5,0 6 0,-2-3-7,3 3 6,-4 0-3,3 0 1,-5 2-3,3 0 3,0 0 1,-1 1-1,0 0-2,-1-1 2,1 3-1,3-3 2,-4 3 0,2-1 1,1 0-1,-2 2-1,4-1 6,-2 1-4,2 0-5,-2 2 2,1-2 1,-1 2-1,-9-1 1,16 0-1,-9 1 4,2 1-4,-2 1 2,-1-1 0,3 2 0,0-1 0,-1 2-1,-2-1 6,0 1-6,4 1 2,-3-3-3,1 2 4,-1 1-2,3 0 0,-2 0-1,0 0 4,-1 0-7,1 2 3,-1-1 10,-1 1-8,0 0-2,1 1 1,0-2-2,-1 2 5,0 1-4,0 0 3,2-1 2,-3 1-3,0 1-1,0-2 2,2 2-3,-1 0 1,0 0-2,0-1 5,0-1-3,-1 1 2,2-1-1,-1 2 1,-1-3-2,-1 3 3,1 0-1,0-3 2,-1 3-2,0-1-1,1-1 1,-1 2 0,1 0-1,0-1 2,-1 1-1,0-2 5,1 3-6,0-1 3,-3 1-3,1 0 5,1 0-5,0-3 5,-2 3-2,1-2 1,1-1-3,-3 2 3,4 2-7,-3-2 5,2-1-1,-2 2-5,0-2 5,1 0 2,-2 0-4,2-1 2,-1 2-2,-1-2 7,1 0-6,-1-1 3,1 2-3,-1-3 2,-1 2-2,0 0 6,1 1-8,-1-3 4,2 2-1,-2 0 2,1 1 2,1-2-2,0 0-1,0-2 1,-2-6-3,0 11 8,2-4-8,-2 0 0,0-7-2,2 11 1,-2-11 0,0 10 3,2-5-5,-2-5 5,-2 10-2,2-10 2,2 10-1,-2-10 3,1 8-4,-1-8 2,-1 8-3,1-8 4,3 7 0,-3-7-3,0 7 1,0-7 0,0 0 1,0 0 2,-3 10-3,3-10 0,0 0-4,0 0 3,0 0 3,1 10-4,-1-10-2,0 0 10,2 6-10,-2-6 2,0 0 0,0 0 0,0 8 1,0-8 1,0 0-3,0 0-1,0 0-9,0 11-10,0-11-10,0 0-1,0 0-11,-2 11-9,2-11-7,-1 5-20,1-5 4,0 0-7,-4 9-9,4-9-3,-2 5-11,2-5-1,0 0 0,-4 8-5,4-8-19,-6 5 0,2-1-10,4-4-130,-9 3-293,9-3 129</inkml:trace>
  <inkml:trace contextRef="#ctx0" brushRef="#br0" timeOffset="56129.7918">6491 12599 17,'0'0'152,"0"0"-3,0 0-10,0 0-9,-4-5-10,4 5-2,0 0-13,0 0-10,0 0-5,0 0-9,0 0-10,0 0-7,0 0-7,0 0 1,0 0-10,0 0-7,0 0 0,0 0 2,0 0-2,0 0 5,8 24-4,-5-16 14,-2-2-4,3-1-8,-1 3-2,1 1-3,-1-1-7,0 0 2,0-1-2,1 0-5,0 0-1,-1 0-2,3-1-7,-4-1 1,2-1-2,-4-4 3,5 9-4,-1-6-1,0 1-7,-4-4 8,5 3-2,-5-3 0,0 0-1,8 4-4,-8-4 0,0 0 1,0 0 2,13-6-3,-8 2 0,3-1 4,-2-2-5,2 1 1,-1-1-1,-2 0-4,3 0 3,0-2 0,-2 2 0,-1-2 2,1 2-3,3 3 1,-7 0-1,4-2-2,-1 1 0,-2 1-2,-3 4 2,4-8-1,-4 8-2,7-7 5,-7 7-4,0 0 2,4-6 1,-4 6-3,3-5 2,-3 5-2,0 0 2,0 0 2,0 0 0,0 0 6,0 0 0,0 0 5,0 0 3,0 0 3,0 0-3,0 0-1,0 0-2,0 0 4,-7-10-1,7 10-4,0 0-2,-9-4 2,9 4-2,-9-5-3,9 5 1,-7-4 9,7 4 1,-11-5-2,8 1-5,-4-1 2,1 0-2,1 1 0,-3 0-8,3-1 6,-3-1-1,3 1-1,-1 2-1,-1-1 0,7 4-4,-12-7 3,5 6-2,1-4 0,6 5-2,-12-2 0,5 0-7,7 2-10,-12 2-11,12-2-16,-15 2-23,9-1-17,-2 3-19,-1-2-26,4 3-40,-3 0-39,-2 1-152,2-3-383,-1 1 169</inkml:trace>
  <inkml:trace contextRef="#ctx0" brushRef="#br0" timeOffset="56721.7375">6783 12039 97,'-11'-2'147,"11"2"-7,-7-1-15,7 1-7,0 0-13,0 0-12,0 0-8,-11 0-8,11 0-7,0 0-16,-7 4 0,7-4 0,-4 7-3,4-7 0,-6 8 2,4-3-11,1 4 3,-2-2 2,3-7-7,-2 17-2,1-6 3,0-2-5,1 2-4,-2 1-2,2-2-1,4 0 7,-2 2-6,2-2-1,1-1-1,-2 4-2,5-3 2,-5 0-8,4-2-2,1 2 0,-2-1 1,3-2-7,-3-1 3,5 0-3,-1 0-1,3-2 2,-2-2 0,2 0 1,-2-2 3,0 0-1,1 0 5,1-2-5,-2-3 5,1 0 8,-2-2-2,0 0 1,-1 0 1,2-1 8,-2 1 12,-2 0-3,-2-2 9,-1 0-5,0-1 8,-4 0 6,0 0 0,0 1-11,-2-1 8,-4-1 4,1 0-10,-2 0-1,-2 1-4,-2 0-5,-3-1-4,3 4-5,2-2-3,-2 3-12,0 0-16,2 0-20,-2 3-13,1-1-44,1-1-23,-5 3-23,9-1-43,-3 1-25,8 2-243,-14-2-463,8-1 206</inkml:trace>
  <inkml:trace contextRef="#ctx0" brushRef="#br0" timeOffset="59207.0786">6933 13250 67,'0'0'116,"0"0"-18,0 0-7,0 0-6,0 0-13,17-14 2,-9 12-2,4-3-10,1 2 9,5-2-12,0 0 2,9-2-1,2 1-1,0 0-6,1 0-4,3-1 4,1-1-1,3 0-7,2-1-2,0 3-3,13-3-1,-14 3-10,16-2 6,-17 4-4,1-3-4,1 2-7,-4 1-3,0 1-2,-2 0 3,-2 1-5,-1-3 1,-4 3-7,-3-1 9,-5 2-7,0 0 1,-2 1-5,-3-1 8,-1-2-8,-1 2 3,-3 0-5,4 2 4,-12-1 3,13-1-8,-13 1 1,11 0 7,-11 0-7,9 0-2,-9 0 0,0 0 0,0 0 0,10 0-2,-10 0 6,0 0 1,0 0-5,0 0-5,0 0 2,8 1 1,-8-1 1,0 0-5,0 0 9,0 0-2,0 0 2,0 0-5,0 0 6,0 0-2,0 0-1,0 0 1,0 0-3,0 0 4,0 0-9,0 0 9,-15-18-1,15 18 0,-9-5-4,1 3-1,2-1 2,-4-3-2,0 2 4,3-1 3,-3-1-8,0 1 4,1 2-1,2-1-1,-4-1-1,4 4 4,-1-2 0,8 3 10,-11-3-1,6 0 3,5 3-2,-9-2 2,9 2-3,-9-1-1,9 1-7,0 0 5,0 0-3,-7-2 1,7 2-6,0 0 7,0 0-3,-4 12 1,4-12 6,2 12-1,0-4 4,0 2 6,0-2-3,3 3 3,-3-2-4,0 2 0,2 1 0,2 0 2,-2 2-3,-3-1-5,3-2 2,0 1 2,0 0-1,-3-2-6,3 0 7,0 0-1,-1 0-7,-1-3 0,0 1 5,0-2-5,1-1 0,-3-5-1,2 9 2,-2-9 1,2 7-6,-2-7 3,0 0 1,0 6 3,0-6 3,0 0 0,0 0-8,0 0 10,0 0-1,0 0 1,0 0-5,-7-27 0,5 16 2,-2-1-6,-3-4-1,4 5 3,1-6-2,-5 3-4,5 2 2,-1 2 0,0-1-1,1 1-1,-3 0-7,3 1 10,2-1-4,-3 4-4,3 6 4,-4-12 2,4 5 1,0 7 1,-4-12-4,4 12 0,-1-9-1,1 9 5,0 0-6,-1-8 1,1 8-1,0 0-3,0 0-2,0 0 8,6-6-3,-6 6 3,0 0-6,0 0 3,0 0 2,18 7-1,-14-2 3,5-2-5,-2 2 3,2-1 1,0 1 3,0 1-3,3-1 2,-2 0-4,0-1-3,1 0 1,0 1 5,-3 0-3,2-2 2,-3-1-1,-1 2-1,1 0 0,-7-4 0,10 3-1,-6 1 2,-4-4 0,4 5 5,-4-5-1,3 6 1,-3-6 3,0 0-1,-2 12 3,2-12-3,-5 9 0,0-4-1,-4 1 1,2 3 2,-2-4-5,-2 4-4,0-1 2,2 0 4,-3 1-6,2-2 1,1 2-10,-1-2-7,1 0-16,1-1-16,-1 0-8,4 0-12,-1-2-11,1-1-22,5-3-12,-6 6-31,6-6-151,-7 6-321,7-6 142</inkml:trace>
  <inkml:trace contextRef="#ctx0" brushRef="#br0" timeOffset="60749.6029">8218 12711 8,'0'0'115,"-13"-3"5,13 3-20,-9-1-8,9 1 1,0 0-10,-14 1 0,14-1 0,-9 1-10,9-1 2,-11 2-9,11-2 0,-11 1-14,11-1-2,-11 4 1,5 1-5,0-3 0,0 1 0,1 2-1,-3-2-4,2 3-10,-1-2 7,1 1-6,-2 1-2,3 0 7,-1 0-4,-2 3 0,2-2-4,1 1 3,-2-1 1,1 4-2,1-1-8,-2-1 6,1 2-2,2 0 2,1 0 6,-3 1-14,2-3 7,1 2-1,0 1-2,1-1-7,0 2 10,0-1-3,2-1-1,0 1-5,0 0 3,0 5-5,2-1 1,0-3-2,0-1 2,0 0 0,0 0-1,0-1 15,1 3-1,-2-4-5,2 4 3,3 1-2,0 0 9,-2-4 0,-1 2-1,3 0-6,-3-3-3,4 2 0,0-1-1,-3-1-8,2 1 4,-1-2-3,2 2-2,-1-2-3,-1 0 0,2 0-1,2 0 1,-2 1-9,5 0 8,-3-2-3,-1 1-2,0-1-1,1 0 1,5 2-2,-1 1 0,-4-3 0,5 2 3,-5-3 0,2-1-3,1 1-1,0-1 4,0-1-4,1 3 1,4-2-2,0 0 2,3-1 1,-4-1 0,2-1-4,-3 3 4,6-3 0,-9 0 0,7 2 3,0-3 4,0 1-3,-5-1 0,2 0-1,4-1 2,-4 1-4,2 1 4,-5-2-2,5 0 0,-3-1-3,-1 1-2,2 0 3,-2-1 4,6 2-3,-4-2 1,2 0-1,-1 0 1,-5-1-1,5 1-2,-3-1 0,-3 1 0,1 0 0,3-1-3,-2 0 1,2 0 2,-2 0 2,-1-2 4,1 1 2,0 1 0,1 0-5,-2-1-1,3-1 5,-5 1-3,1-3-6,1 1 7,-1 1-2,1-1-4,-3-1 3,1 1 0,2-1-1,-5 0-2,4 2 1,-5-5 0,4 2 1,-4 3 4,3-3-3,0 0 2,0-1 0,-2 1-3,0-2-2,1 1 2,0-1-1,-2 0 0,1-2 2,-1 0-2,4 2 0,-3-2-6,-1 0 4,-2 1 3,2-2 1,0 3 1,-1-2-1,1 1 1,-4-1-4,0 1 9,1 1 9,-1-1-9,0-1 0,1 1 0,-3-1-5,1 3 5,-1 7 0,-1-18-1,2 8-5,-1 0 1,-1-1-3,1 0 3,-3 0-2,1 0 3,0 1-2,-1 1-2,-1-2 3,2 1-2,-2-1-2,-1-1 1,0 3-2,4-2 1,-5 2-2,2-2 1,-2 0-3,1 1 0,1-2-1,-4 4 3,2-2-2,-1 1 1,1-1 3,1 2 8,-2 0-6,0-2 6,1 2-3,-1-1 1,0 2-1,0-2-3,1 1-1,-1-1 0,1 1-4,-4 0 7,6-1-4,-5 0 1,2 2 0,-4 0 7,6 0-11,-3 0-1,-1 0-1,-1 0 1,2 0 4,1 1-3,-3 0 0,2-1-3,1 1 3,-2-1 1,2 2 0,-2-1-3,1 0 5,1 1-5,0 2 0,-2 0 0,4-2 3,-3 1-2,-1-1-5,1 2 6,0-2-1,1 1 2,-2 1-3,-2-1 3,6 1 2,-3 2-2,0-3 1,-3 1-2,5 1 0,-4-2-1,4 2-4,-3 0 2,0 1 1,-1-2-2,10 3 2,-13-4 0,3 2 3,2 1 3,8 1-8,-13-4 4,5 3 4,-1 0-2,-1-1-1,1-1-6,-1 0 1,0 1 3,3 0-4,7 2 3,-16-3-1,9 2-1,7 1-1,-15-3 5,6 3-2,-2-3-1,2 2 4,0 0-2,9 1-2,-16-2 4,7 2-2,-2 0-3,11 0 3,-13-2 11,13 2-17,-14 2 4,7-2 1,7 0-4,-11 1 0,4 1 2,7-2 0,-14 4-1,8-2 2,-1 0-2,0 1 3,0 1 0,1-1-1,-1 3-2,-1-1 0,-2 0 3,1 1 2,1 0-6,-2-2 16,1 4-11,-2-4-5,1 2 2,0 1-2,-3-2 3,3 1-9,-3 2-3,1 1-5,-3 1-4,2-1-2,1-1-11,1-2-11,-5 3-9,5-1-14,-3 2-7,3-1-18,-2 1-10,-1 2-22,1 1-22,1-1-13,1 2-25,1-4-27,0-2-191,-3 4-438,0-2 195</inkml:trace>
  <inkml:trace contextRef="#ctx0" brushRef="#br0" timeOffset="61685.9227">8467 13059 121,'0'0'130,"-9"-10"-13,5 4-8,-2-3-12,-1 4-9,2-1-7,-1-3-6,1 2-4,-4 0-9,4 2-8,-2 0-1,1 1-11,0-2 6,1 3-7,5 3 3,-12-6 6,8 3-3,4 3 0,0 0-9,-9-4-4,9 4-5,0 0-7,-10 0 0,10 0 1,0 0-1,-10 8-4,7-3 2,1 1-6,0 1-6,2 1 5,-2 0 1,-2 1-2,3 2 0,1-1-2,-2 1-2,2-1 2,2-1-2,-1-1 1,3 3 0,0-1 5,-2-3-6,3 0 2,1 2 1,2-2-4,-2-2 5,-1 1-7,1-2 0,2 2-2,0-1 3,-1 0 2,-3-3-5,1 1-1,-5-3 2,9 3 1,-9-3 3,9 1 2,-9-1 0,0 0 1,11-4 2,-11 4-3,7-5 4,-2 0 5,-1 0-3,-4 5 2,9-14-3,-3 3 2,-3 0-5,1 2-1,-1-2 3,2 1-9,-3-1 7,0 2-4,2 3 0,-2-1 7,-2 7 12,2-13 0,-2 9 4,0 4-12,1-14-2,1 10-1,-2 4 3,2-9 2,-2 9-2,0-8 1,0 8 0,0 0-3,2-8-2,-2 8-1,0 0-1,2-7 2,-2 7 0,0 0-6,0 0 0,0 0-2,0 0-3,0 0 5,0 0-3,0 0 16,14 14-2,-12-8 2,1 2 3,1 2 1,-2 1-5,3 0 3,0 0 1,1 6 2,-1 0-2,3 2-1,-1-1 0,2 7-1,0 1-2,0-1-2,0 0-6,0 3 3,0-3-4,-3 0 2,4 4-3,-3-4-1,1 0 1,-2-1-4,2-6 2,-3-3-1,1-5-2,-4 0 0,0-3-2,-1 1 3,3-3-2,0 0 3,-4-5 3,2 9 3,2-4 0,-4-5 8,0 0-1,0 0 4,0 0-3,0 0 0,0 0-4,0 0 1,10-17 4,-7 9-2,1-4-3,-2 0 4,2-3-3,-1-2 1,2 0-5,-3 2 0,0-1-1,3-1-2,-5 1-2,2 1-1,-2 3-2,4 0 0,-4 0-2,2-1 2,-1 3 0,1 1-3,0-1 0,-1 3 2,-1 7-5,0-12 4,3 6-11,-3 6-2,3-11-6,-3 11-11,2-8-11,-2 8-13,1-6-17,-1 6-18,0 0-22,0-9-22,0 9-21,0 0-22,0 0-37,6-6-181,-6 6-422,0 0 186</inkml:trace>
  <inkml:trace contextRef="#ctx0" brushRef="#br0" timeOffset="62094.3667">8953 13044 135,'0'0'256,"0"0"-24,-11-3-24,11 3-20,0 0-22,0 0-14,0 0-16,0 0-14,0 0-14,0 0-8,0 0-9,0 0-7,-2 19-9,2-19-3,2 12-8,0-5-7,0 1-2,0 0-2,0-1-8,-1 0-3,5 3 6,-4-1-3,2 2-4,-4 0 5,6 1-4,-4 0 4,0-2-3,3 3-4,-5-2-3,2-1 0,0 1 3,0 1-1,0-1-5,0 0-2,-1-1-1,1-3-5,0 1-1,-2-8 1,2 12-3,-2-7-4,0-5-3,2 9-5,-2-9 4,3 7-2,-3-7-2,0 5 0,0-5-8,0 0-15,2 8-14,-2-8-15,0 0-20,0 0-22,0 9-23,0-9-39,0 0-25,0 0-42,0 0-180,0 0-426,0 0 189</inkml:trace>
  <inkml:trace contextRef="#ctx0" brushRef="#br0" timeOffset="66807.8415">7617 13512 92,'0'0'161,"4"-7"-6,-4 7-18,0 0-4,0-11-16,0 11 0,0 0-5,2-10-5,-2 10-5,2-4-6,-2 4-6,0 0-6,0 0-8,0 0-5,0-9-1,0 9 0,0 0-9,0 0-3,0 0-3,0 0-1,0 0-4,0 0-4,0 0 2,0 0-5,0 0 2,0 0-5,0 0-2,0 0-6,0 0 1,0 0-3,0 0-4,0 0 0,0 0-1,0 0-5,0 0 0,-12 20 3,10-14 0,-2-1-2,1 5-1,1-4-1,-1 2 0,2-1-1,-1 0-1,0 3-1,0-1 4,0 1-6,0-1 0,2 1-2,1 0-2,0 0 2,1 1-1,-2 0-1,4-1-2,-2-1 0,-1 2 2,3 0-4,2 0-1,0-3-2,0-1 1,0 3 2,3-1-3,1 2 2,-2-2-3,3-2 5,1 0-2,-1 0-5,3 1 2,-1-2 1,0-3 1,0 0-2,0 0 1,1-2-1,-2-1-1,2-1-2,-2 0 2,0-2-1,0 0 3,1 0-2,-4-4 1,1-1-2,-2 1 3,1 0-3,-3-1 2,2 0 1,-3-1-6,-2 0-5,0-1 2,-1-2 4,-4-1 2,-4-2 2,1-1 3,-3 0 4,0 2 8,-3-1 6,-3 2 3,1 0 4,-4 1 1,0 1-1,-1 1 2,3 0-4,-3 0-5,2 1-3,4 2-1,-1 3-3,-3-2-6,5 1-14,0 1-12,-1 2-27,1-2-21,-3 3-32,6 0-42,-1 1-36,9 0-52,-19-1-185,13 1-444,6 0 196</inkml:trace>
  <inkml:trace contextRef="#ctx0" brushRef="#br0" timeOffset="70061.348">7238 12207 67,'0'0'143,"0"0"-12,0 0-11,0 0-9,0 0-8,0 0-6,0 0-5,0 0-5,0 0 1,0 0-4,0 0-5,0 0-3,0 0-11,0 0-1,0 0-6,8 11-9,-8-11-1,0 0-3,0 0-4,0 0-6,0 0-3,0 0-3,0 0 1,0 0-1,0 0 19,-6 11-4,6-11 3,-2 14-6,-1-3-4,0 0 0,-2 2-6,2 1-3,-4 2-4,0-1 4,-1 4-6,0-3 3,-1 2-6,-4 4 0,2 2 0,1-7-7,1-1 1,0 0-5,-2-2-15,4-1-12,-2 1-22,0 0-16,4-3-13,-3-1-12,4 0-24,1-1-16,0-2-29,-2-1-124,5-6-299,-5 6 133</inkml:trace>
  <inkml:trace contextRef="#ctx0" brushRef="#br0" timeOffset="70471.8574">7425 11909 183,'0'0'200,"-6"-7"-12,6 7-16,0 0-17,0 0-14,-2-8-12,2 8-12,0 0-12,0 0-17,0 0-9,0 0-10,0 0-2,0 0-10,0 0-5,0 0-7,0 0-1,0 0-3,0 0 0,0 0-7,6 32 0,-4-25-1,0 3-4,-2 1 0,0-2-10,2 3 1,1 0 2,-2 2-3,-1-1-2,0 2-2,-1 2 1,-1-5-1,1 5 0,-1-2-8,2 1-14,-4-6-21,3 4-26,1-2-25,3 0-29,-1-2-28,-2 1-179,0-1-340,3 0 151</inkml:trace>
  <inkml:trace contextRef="#ctx0" brushRef="#br0" timeOffset="76671.5524">6701 13576 90,'-5'-4'152,"5"4"-17,0 0-11,0 0-17,0 0-7,0 0-15,-9-3-8,9 3-7,0 0 0,0 0-9,0 0-9,0 0-10,0 0-1,0 0 6,0 0 2,0 0-2,16 13-3,-10-11-1,-2 3-3,1-1 9,1-1 1,-1 1-9,0 1-2,3 1 6,-2-2-2,3 3 4,-1-3-5,-1 1-7,4 3-2,-4 0 12,2-4 1,5 6-7,-3-2-3,-4 0-1,6 0-4,-3-1 5,3 3 2,2-1 1,-1 0-4,2-2 3,-6 0-1,6 2-2,-5-4 6,0 2-3,6 1 0,-2 0-3,2-2-3,0 1-5,-2 3 0,-1-5-3,-1 1-4,1 2 0,2-2 1,1 2-3,-3 1-3,1-3-2,1 0 0,-4 0-4,4 1 4,-5 0-1,7-2-3,-3 3 3,-1 0-6,-1-2 2,4 0 0,-2-2-1,-1 0 3,3 1 1,-1 0 0,-1 2-3,-1-2 3,-2-2-3,3 6 2,1-1-1,1-1-4,-5 0 1,1 0 2,1-2-3,-1 0 3,2 3-1,1-1-2,-4-2-1,4 2 4,-4-2-3,5-1 2,1 2-2,-5-3 3,2 3-2,4-2-1,-5-2 1,3 3 3,-4-2-1,0 0 14,1 0 4,0-1-4,4 0-2,-4-1 1,4 3-4,-2-3-4,2 2 4,-3 2-3,3-3-3,0 0 3,0-1-2,-5 0 0,4-1-2,0 2 1,1-1 3,3-2-1,-4-1 2,2 2-7,-4 2 2,3-1 0,-5-1-3,6 0 1,-1 3 3,-5-3-2,1 1 5,2-1-6,-3 0-3,2 0-1,3 0 1,-4-1 2,-1 1-4,5-1 5,-5 1-3,6 0 5,-6 0-7,1 1 3,-1-1-4,5 1 4,-2 1-3,-2-2-2,4 0 1,1 1 3,0 2-1,0-2-1,-2-1-1,3 0 1,-3-1 2,4 1 0,-5 0-4,-2 0 4,5-1-4,-1-2 2,0 0-1,2 1 1,1 0-2,-2-2 4,2 0 0,-1-1 1,0 2-1,-2-1-2,3 1 2,-3 1-3,2-2 7,-1 2-3,0-3-5,-1 2 6,0-1-3,4 1-2,-6-3-1,4 3 1,-1-2 0,-2 0 0,4 0 2,1 1-5,-4-3 2,4 4 1,-1-3 1,6-1 0,-10 1 2,4 2-6,6-4 2,-10 4 1,2 1-4,0-3 5,0 3-1,-1 1-1,-1-3 1,-2 3 1,0-3-1,3 2 1,-5-1-5,-1 3 4,-1-2-2,0 1 1,3-3-1,3 2 0,-3-1 4,-1 0-5,1 0 3,2-2 1,0 1-1,1-2-3,1-1 5,1 2-4,-4 1 1,2-5 2,0 4-4,-2 2 0,3-4 1,-4 4 0,2-2 1,0 1-3,-1 0 5,3 0-2,-2-2 1,0 0-1,-1 0-2,3-1 6,-2 1-5,0-2 2,1 2-2,-1-1-3,1 0 3,-2 1-1,2-2 0,2 1 1,-1 0-1,0-1 0,-2-1 6,-1 4-3,1-2-3,1 2 3,-1-2-3,-3-1 4,2 1-5,-3 2 5,1-1-4,2-1 2,-4 3-1,5-4-2,-3 1 3,3-2 3,-5 3 0,3-3-3,-1 2-1,-2 0 0,-1 1-3,2 0 1,3-1 6,-6 1-4,1 2 1,0-3 2,-1 4-5,-1-3 6,1 0-3,-2 3-2,2-3 0,-3 3 4,-1-1-1,0 1 3,-5 4-5,9-8 0,-4 2 4,-3 0-3,4-1-1,-3 1-3,1-1 4,1-2-4,-1 1 2,1 2 2,-3-1 0,4 0 1,-3-1-5,-1 2 0,0 0 4,0-1 1,4-1-3,-4 3 5,-2 5-4,2-11-1,-2 11 1,4-9 2,-4 9 0,2-9-1,-2 9-1,2-9-2,-2 9 0,1-10 1,-1 10 0,1-9 1,0 2 2,-1 7-4,2-8 2,-2 8-1,2-8 1,-2 8-1,0 0 4,2-8 0,-2 8-5,0 0 6,0 0-2,0 0-2,3-7 1,-3 7 1,0 0-2,0 0 0,0 0-2,0 0 9,-7-8-9,7 8-8,0 0-3,-7-6-3,7 6 3,0 0-3,-9-4-4,9 4-1,-7-2-2,7 2-3,-8-3-2,8 3-1,0 0 0,-11-2-1,4-1 3,7 3-4,-10-1-1,10 1 6,-11-2-1,11 2 6,-11-2-2,11 2 4,-11 0 7,11 0-1,0 0-2,-11-3 5,11 3-1,-6-2 2,6 2 1,0 0 3,-10-3 1,10 3-2,0 0 2,0 0-4,0 0-1,0 0 5,0 0-4,0 0 4,0 0-2,0 0 3,0 0 3,-9 0-4,9 0 1,0 0 2,0 0 0,0 0-2,0 0-3,0 0 4,0 0-1,0 0 1,0 0 2,0 0-1,0 0-1,0 0-2,0 0 1,0 0 2,0 0-1,0 0 2,0 0 3,0 0-1,0 0 4,9 18 5,-9-18-4,0 0 1,7 5-2,-7-5 2,2 6-2,-2-6-1,2 6 4,-2-6 2,3 7-5,-3-7 2,4 9-4,0-5 6,0 1 3,-1 1-1,2-1 3,-1 0-1,-1 1 2,3 0 0,1 1-1,-3 0 0,1 0-1,5 1 0,-4 0-5,-2 0 3,3 0-3,-1-1-1,0 0-1,0 1-1,-2-1-1,3 0 4,-3-1-4,3 1-2,-2-2 3,-1 1-1,-1-2-1,-3-4 1,6 9 0,-3-4-3,-3-5 2,6 5 0,-6-5-1,5 6 1,-5-6-3,0 0 4,4 5-2,-4-5-1,0 0-1,0 0 0,3 4 3,-3-4 2,0 0-5,0 0 1,0 0 1,0 0-1,0 0 1,0 0 3,0 0-3,0 0-1,-10-19 0,4 14 2,3-4-3,-4 1 1,3 0-5,-2-2-3,-1 0-2,-2-1-1,2 1 4,0-1-3,-4-1-5,2 3 0,4 0 7,-6 0 0,4 1-5,-1 1 4,1-1 3,-2 2-3,0 0-2,0 1 7,4 0-5,-4 0 1,4 3 3,-1-1-1,6 3 1,-7-5 1,7 5 0,-6-5 1,6 5-4,0 0 2,-7-4-2,7 4 2,0 0-2,0 0-1,0 0-2,-5-4 5,5 4-6,0 0 6,0 0-2,0 0 4,0 0-4,0 0-1,0 0 3,0 0 1,21 10 0,-14-7 1,0-1 2,1 1 1,1-2 1,2 1 0,-1-2-1,1 1 1,0-1 0,3 0-1,-3 0-1,2-2 0,-4 0 2,4 0 1,-3 2-1,-2-1-3,-8 1-1,14 0 0,-14 0 3,11-1-5,-11 1 3,7-1 1,-7 1-2,0 0 0,0 0 2,9 0 2,-9 0 0,0 0-3,0 0 0,0 0 2,0 0-4,0 0 0,0 0 1,11 1 4,-11-1-4,0 0 1,-1 8-1,1-8 8,-3 10-4,3-10-1,-5 13-1,3-5 0,0-2 5,0 4-4,-3 2 3,1-1-4,1-2 0,2 1 6,-2 1-3,-2-1 0,3-1-3,-1 2 1,-1-3-1,2 2 6,0-2-6,0 0-3,1-1-19,-1 0-13,2-7-19,-2 13-21,0-8-27,2-5-26,0 9-25,0-9-22,0 0-22,4 5-42,-4-5-123,0 0-390,0 0 173</inkml:trace>
  <inkml:trace contextRef="#ctx0" brushRef="#br0" timeOffset="78185.5039">10355 12555 67,'-8'7'133,"4"-4"-10,4-3 1,-5 10-8,1-4-9,2 2-6,-3-3-6,3 4-12,-3-2-5,3-1-7,0 1 10,0 3 1,-1 0-2,-1-1-6,2-1-2,2 2-2,0-1 0,-3 1-8,2-1-5,1 2 9,-2 1-3,2-1-12,0-1 2,-1 1-2,1 1 3,1 0 0,-1-2-5,2 3-1,-1-2 4,-1 1-2,0 1-1,3 2 0,-1-3-2,-2 0 4,3 0-6,-1 0-4,0-1-4,0 1 8,-2-1-5,4-2-5,1 1-4,-3-3 1,3 2-6,-1 1 9,0 0 0,1 2-3,1-1-1,-2-1-1,2-1-8,-1 1 0,-1 0-4,3 1 6,-1-1-1,0 1 0,0-1-2,-2 1-3,3-1 1,-3 0-2,4 0 0,0 0-3,-2 1-2,2-2 0,-1 1 0,4 1 2,-5-1-5,2-1 4,2-1 0,0-1-3,-2 2 2,3-1 2,0 0 3,-1 1-3,1-2-1,0 0 1,-2 0 2,1-1 0,-1 2-5,1-1 0,-1-1 6,0 1 6,-2-1-2,2 0-2,0-1-1,0 1 0,-1 1-2,0-2 1,1 0 1,0 0-2,0 1 2,0-3 12,2 2-10,-1-2-3,2 2 4,-2-1-4,0-2 3,0 0-2,3 0-7,-2-1 2,1 1 7,-1-2-13,0 2-3,-2-1 4,2 0-1,1 0-1,-1-1-1,0 0 0,3 0-4,-4 0 2,5-2 3,-2 2-1,1-1-5,-1 1 5,0-2 1,-1 4-2,-1-5-1,0 3 1,2-1-3,-4-1 4,5-1-1,-4 2-3,3-1 3,0-1 3,-4-2 6,1 2-9,3-2-6,-2-1 6,-2 3-5,3-1 5,-3-2-2,1 1 2,-1 0 7,1 1-12,-1-1-4,-1 0 5,-1 0 0,-3 3-1,-4 2 0,12-6 1,-8 1 6,3 0-2,-3-1 1,2-1 6,0 0-3,-2 0-8,2 2-2,-3-1 10,1 0-10,0-3 3,0 0 4,-1 0-5,-1 1-3,1 2-2,-2-1 4,-1 7 1,3-12 6,-2 4-6,-1 8-3,0-17 6,0 17-2,-2-11-2,0 3 4,2 0-2,-1-2 3,1 10-4,-3-13 4,3 13-3,-2-19-2,0 12 5,0-3-6,2 10 3,-5-16 5,1 7-10,1 1 3,-2-2 1,2 2 4,0 0-5,-1-1 7,0 1-4,-1-1-2,0 1 1,2 1 0,-4 2-3,4-4 2,-2 3 0,1 0-2,0 0 5,-1 0-6,1 0 2,1 0 1,-3-1 1,3-1-1,-1 2 20,0 0-25,-1 0 5,5 6-1,-5-11-3,0 6 8,0-3-6,1 1 7,0 3-4,4 4 1,-7-11-7,2 6 6,0-1-6,1 0 5,1 1 2,-2-1-4,5 6-1,-8-11 0,3 6 6,-3-2 7,4 2-11,0 0-3,-1-1 6,1 0-7,-1 1 1,-1-1 7,6 6-4,-8-11 1,3 5-3,-1 0-1,0-2 12,-3 1-10,2 1-2,-1-3-2,2 2 4,-2 1 7,-1-1-8,2 1 0,-2 0 1,-3 0 2,3 0 8,-1 1-5,1-1-1,0 1-4,0 1 2,0-3 1,3 4-4,-2-2 1,-2-1 3,0 1 2,-1 0 8,2 3-19,-1-3 7,1 2 0,-1-1 0,0 0-4,1 1 2,-1-2 0,-3 2 4,3-2-5,-1 2 5,-1 0-1,1-1 1,0 3 3,-2-1-4,2-1-3,-1 0 1,-1 0-2,1 1 3,-1-2-4,1 3 1,-1-1 6,1 1-6,0-1 8,-2-2 1,1 2-8,1 0-1,-1-1 3,2 2 0,-1 1-9,-1 1-4,-1 0-1,-1 2 1,1 3-9,-3-2-7,-2 2-9,4-1-14,-3 4-13,-1 0-15,2 1-10,-2 0-21,2-3-12,-1 5-9,0-1-10,2 1-22,2-2-5,-2 1-22,3 0-8,2-2-198,2-2-430,4 1 190</inkml:trace>
  <inkml:trace contextRef="#ctx0" brushRef="#br0" timeOffset="79049.8594">10639 12843 10,'0'0'150,"-8"-5"-14,8 5-10,-9-4-12,2 0-10,7 4-7,-9-5-4,9 5-3,-9-4-8,9 4-19,-9-3-6,9 3-5,-13 0-2,13 0-12,-14 1 4,7 1-3,7-2-9,-13 5 0,2-2-5,3 5 11,0-1-5,-1 2 2,0-1-2,2 5 2,-1-5-7,-1 3 11,5 0 0,-2 1-1,4-2 1,0 0-9,1 1 1,-1-1-4,2-2-3,2 2-3,-1-5 3,1 5 0,0-2-3,3-1-1,-1-3 0,0 0 0,4-1-1,-2 0 1,0 0-3,1-1-3,1-1 7,-8-1-3,15 0-4,-8-2 3,4 0-2,-2-1-1,-1 0-1,-1 0 1,0-2 0,2-1-1,-2 0-1,-2 0-2,4-1 3,-3-2-2,-1 0-2,-1-1-2,0 1 4,-1 0-6,2-1 1,-1 1 0,0 0 1,-1 1-1,-1 0 0,1 0 2,0 0 11,-2 1 0,1 1 8,-2 6 0,5-8 0,-5 8 2,1-9-1,-1 9-2,3-6 1,-3 6-6,0 0-1,0 0-2,0 0-2,3-8-2,-3 8 3,0 0 1,0 0-2,0 0-1,0 0-2,0 0 9,11 14-8,-8-7 6,0-2 0,0 5 1,3 0 2,-3-1-1,4 2 0,-3 5-1,0-1 1,3 2 5,1 2 1,-2-1 2,2 7-8,-2 0 2,-1 2-4,2-2 0,-4 0-2,4 1 1,-3-7-4,-4 0 2,4 0-7,-2-2 2,1-4-1,-2-2 1,-1-3-5,3-2 0,-3 1 4,0-7 14,3 10 4,-1-5 7,-2-5 5,0 0 0,2 7-3,-2-7 10,0 0-1,0 0 0,0 0-3,0 0-5,0 0 0,0 0-6,-1-29-7,1 21-6,0-2-1,0 3 1,-1-2-5,2-1-1,0 0 3,0 3 0,1-2 6,-1 2-10,-1 7-1,0-13-6,0 13-8,1-11-4,1 5-12,-2 6-10,2-12-5,-2 8-10,0 4-11,4-9-12,-4 9-17,0 0-17,0 0-20,4-11-14,-4 11-8,5-7-10,-5 7-20,0 0-12,14-6-13,-14 6-168,0 0-397,9-1 175</inkml:trace>
  <inkml:trace contextRef="#ctx0" brushRef="#br0" timeOffset="79555.9178">10914 13054 78,'0'0'198,"0"0"-13,2-10-16,-2 10-7,7-11-14,-7 11-13,9-9-14,-5 6-11,-4 3-8,9-9-8,-9 9-10,9-7-10,-3 2-6,-6 5-8,12-7-6,-12 7-7,11-5-3,-11 5-6,9-2-3,-9 2-5,13-2-1,-13 2-5,0 0-1,12-1-3,-12 1-3,0 0 1,16 5-6,-16-5-1,6 8 2,-2-1-1,-4-7-3,7 10 4,-5-4-6,0 0 2,-1 1-2,0 1-2,-1 2 2,0 1-1,0-1 2,-1 1 2,-2-2-1,1 2-3,-1-2 3,0 2-1,2-1 1,0-2 2,-2 2-3,2-3 0,-2 1 4,1 0 11,-1 0-1,3-8-5,-4 11 5,3-5-5,1-6 3,-2 7 1,2-7 6,-4 6 1,4-6 8,0 0-2,0 0 4,-2 7 1,2-7 3,0 0-6,0 0 5,0 0 8,12 6-1,-12-6-3,13-1-2,-5 0-2,-8 1-4,17-3-4,-5 1-3,-3 0 5,4 1 0,-3-2-4,-1 2 11,1-2-9,0 0 3,-3 0-5,4 1 0,-2-1-4,-2 1-2,-1 0-4,-6 2-4,11-2 1,-11 2-4,7-3 3,-7 3-8,0 0 1,8-3-6,-8 3-6,0 0-7,0 0-14,0 0-10,0 0-32,11 5-26,-11-5-37,0 0-39,0 0-68,2 7-240,-2-7-514,0 0 227</inkml:trace>
  <inkml:trace contextRef="#ctx0" brushRef="#br0" timeOffset="84687.9194">8872 12769 5,'0'0'127,"0"0"-10,0 0-6,0 0-4,5-11-7,-5 11-2,0 0-1,0 0 3,2-7-13,-2 7 3,2-5-10,-2 5-7,4-9-7,-4 9-7,3-9 4,-1 4-2,-2 5 0,6-10-6,-3 4-2,1-4-3,1 4-7,-3-1-3,3 0 5,-1-1-2,0-2-5,-1 2-4,3-2-4,-2 2-3,2-3-2,-2 1 9,3 1-8,-1-3-3,-2 3-4,4 0 0,-1-1-3,1-5 3,-1 5-1,0 0-2,0 1 5,-1-1-4,1 1 7,3-2-2,-4 0 2,5-2-4,0-2 3,1 1-6,-1 1-1,0 3-3,0-5 1,2 4-4,4-3-2,-4 2 2,3 2-3,-3 1 2,5-1 2,-5-1 0,-1-1-5,3 3-1,2 0-1,-2 0-1,1 1 2,1-1 0,-1 2-5,-2-1 6,4-1-4,-1 1 2,2 0-3,6-5 6,0 3-2,1-1-1,1-1 0,2 1 1,-2-1-2,2-1 7,1 1 1,-3 2-2,4-3-2,-2 2 2,1 0 0,-3 0-1,2-2-2,2 5-3,-1-1 5,-4-1-1,2-1 0,-4 3-4,3-2 4,2 3 1,-8 1-8,6-2 4,-1-1-3,-1 2 4,2 1-1,-2 0-2,-3 2-1,4-4 0,0 2 1,1 2 0,0-3-3,-5 2 3,6 2-1,-1-3 0,-1 2 2,1-1-2,0 1-1,1-3 1,-6 6 2,-1-1 0,2-2 0,6 0 0,-7 3-4,4-4 3,1 1 7,-6 2 1,6-1 0,-8 4 6,1-2-3,8-1 3,-9 1-2,3-3 1,-4 3-4,3 0 2,-1 0-6,0-1 12,1 2-7,2 0 2,5 0-3,3-1 7,-12 2-8,9-1-1,-1 0 0,-6 2 6,9-2-6,-2 2 6,0-4-2,2 3 2,-2 1-4,1 1 2,-2 1-4,-7-1 2,8 1-1,-6 0 3,5 1-7,-7-2 2,2 2-1,-2 0-3,2 0-1,5 2 6,0-1-6,-9-1 2,2 1-2,2-2 0,-3 3 0,3-3 1,4 3-3,-6 0 3,4 1-2,-2-2 4,5 0 2,0-1 3,1 3 3,-8-2-1,7 0 2,-5-1 1,3 1-4,-4 0-1,4 1-2,-5-1 0,-2 0-3,1 1 2,-3 1-3,0-2 1,-1 1 0,-2-1 3,3 1-4,-5-1 0,1 0 9,5 0-8,-5 0-4,0 1 2,2 3 5,2-2-4,-2 2-2,-5-4-2,5 1 1,-1 2 3,-1-2-5,1 1 7,-1 1-2,-1-2-1,-1 0 4,3 4-3,-1-3 0,-1 2 1,3 1 3,-4-4 2,1 0-3,1 5-1,1-1-1,1 1 1,-2 0-1,-2 1 2,0-4 2,0 5-4,1-1 4,-3-2 6,0-2-4,-1 1-1,3 4 8,-1-3 4,-2-2 10,2 0 2,0 0 3,0 0-13,-1 0-4,-2 0-4,1 1 1,-2-4-1,2 1 1,0 2-7,0-1 0,0-1 5,-1 1-1,1-2-4,-1 1 6,3-1-10,-4 1 2,0-3 2,2 1 2,-2 0-5,-2-1-4,4-1 13,-7-3-12,6 6 1,-6-6-6,5 5 2,-1-2 1,-4-3-1,6 5 5,-6-5-12,3 5 9,-3-5-7,5 4 2,-5-4-6,0 0-10,4 5 3,-4-5-5,0 0-7,0 0-13,4 4-7,-4-4-4,0 0-12,0 0-5,0 0-9,0 0-11,0 0-7,0 0-11,0 0-8,0 0-9,0 0-16,0 0-15,0 0-13,0 0-15,0 0-17,-27-2-162,19 2-389,8 0 172</inkml:trace>
  <inkml:trace contextRef="#ctx0" brushRef="#br0" timeOffset="85086.9479">12422 12572 101,'-10'-3'179,"10"3"-5,0 0 2,0 0-12,0 0-10,0 0-10,0 0-5,0 0-8,0 0-10,0 0-11,0 0-4,0 0-13,0 0-5,0 0 0,0 0-5,27 11 3,-19-6-8,2 0-7,0 1-6,0-2-6,0 4-7,-1-4 0,2 2-1,-1 2-5,0-4-8,-2 3 1,2-1-6,0 1-3,-5-4 0,4 3-1,-1-3-6,-2 3-1,1-4 0,-1 1-5,2 0-2,-8-3 1,9 3 1,-4-2-4,2 1-1,-7-2-5,0 0 7,17-3-4,-11 1 1,1-2-3,3-1 2,-4-2-1,-1-1 1,2 1-3,-1-2 0,1-2 6,-4 1 2,3-1 8,-5 3-9,1-3 3,0 1 0,0 5-1,-2 5 3,0-14 5,2 8-4,-2 6 2,-3-10-5,-1 5 0,-1-2-4,5 7 1,-11-10-3,4 6 0,3-1-7,4 5 2,-9-5 1,4 2-4,5 3-10,-12-2-11,12 2-17,-15 1-20,7 1-24,-3 0-36,11-2-41,-20 7-47,8-1-247,1-3-486,-2 1 215</inkml:trace>
  <inkml:trace contextRef="#ctx0" brushRef="#br0" timeOffset="86666.8808">12926 12645 47,'-7'-4'138,"7"4"-12,0 0-3,0 0-5,0 0-4,0 0-9,-6-5-6,6 5-7,0 0-3,-8-4-1,8 4-4,-6-5-4,6 5-1,-7-4-7,7 4-1,-11-5-9,3 3-2,8 2-5,-12-4 2,2 4-2,2-2 0,-1 1-1,-3 0-3,-1 1-3,3-2 3,-4 2-5,3-1-3,-1 1-2,3 0-3,-1 1-2,-2-1 4,1 2-5,1-1 1,-1 1-2,0 1-7,1-2-3,-1 0 0,1 1-4,0 1-1,0-1-3,0 2 0,1 1-5,0-1 1,-1 0-1,1 2-5,0 0 1,0-1 3,0 0-3,-1 3-1,2-3 2,-2 0-3,1 3-1,0-2 1,0-2 1,2 4-3,0-2 0,0-2 0,1 4 1,-3-1 0,1-1-1,3-1-1,-3 2 1,0-1 0,0 0-1,3 1 2,-3 2 0,1-2 3,1 0-2,1 2 2,1-5-5,1 2 2,-3-2 1,6-4 1,-6 12-1,4-6 3,-1 0-5,-1 1 5,2-1-5,-2 2 6,1-3 1,3-5-1,-4 16-2,2-9 5,0-1-5,1 1 3,1-7-3,-1 17 0,0-7 0,-2 0 3,3 0-6,-1 0 3,1-3-3,0 4 0,0-4 1,1 2 3,-1 0-4,3-2 1,-1 4 0,1 0 6,2-1 6,-3-1 0,4 2-3,-2-3 2,-1 2-3,4-2 3,-4 3-4,3-2 2,-3 1-3,4-3 6,-3 4-5,1-3 4,4 2 1,-3 0-2,3 0 2,-2-2 3,3 2-5,-3-2-1,2 0-4,5 2 3,-5-1 1,2-1 2,0-3 1,3 4-1,-1-4-3,1 5 1,2-2-3,0-1 4,0 0-7,-4-2 5,0-2-5,0 2-1,1 0-1,2 0 2,2 2-2,0-1 4,-2 1 0,-1-2-2,-2 0-1,4 2-3,0-2 1,-4-2 2,5 3-3,-3-3 0,-1-2 0,0 4-5,1-2 5,-2 0 0,1-1 3,4 2 3,-5-2-1,1 1 0,1-2-1,-1 0 0,5 1 6,-7 0-7,2 0-3,0-1 0,-3 1 3,4-1 0,-2-2 1,1 1-3,1 1 2,-1-1 3,-1-1 2,5 1 0,-4-2 1,-2 1-1,-1 0 1,3 0 1,-1-2 1,2 1-3,-4 0 4,0 0-5,0-1 1,1 2 2,-5-2 3,4 1-1,-1-2-4,0 1-3,-1 0 6,-2 0-2,4-1-1,-3 0 0,-2 1 2,4-2 1,-2 2-5,1-4-1,0 0-2,-3 3 2,4-4-4,-1 2 3,-3 2 1,1-4-2,-1 2 3,0 1-7,2-2 4,-1 2 1,1-3 0,-4 1 2,4 0-3,-2-1-1,-1 2 7,-2-1-4,-2 7-3,8-11 3,-6 4-1,-2 7-3,6-13 1,-1 7 0,-3-4 2,-2 10-2,5-11 2,-5 11-7,4-14 9,-4 14-4,3-10 6,-3 10 5,2-10-1,-2 10 1,0-11-6,0 11-3,2-15 4,-2 15-2,0-19-3,0 19 5,0-18-1,-2 9-2,2 9 0,2-18 9,-4 8-13,2 10 2,-1-19-1,1 19 3,-1-13-10,1 13 9,-4-16-2,1 10 0,3 6 3,-4-12-9,4 12 7,-2-12 1,2 12 3,-3-9 0,3 9-1,-3-11-10,3 11 3,-4-11-3,4 11 4,-5-12-4,5 12 3,-6-11 1,4 6 1,-2 1-1,4 4 4,-9-10-17,5 4 13,-1 0-2,0-2-2,0 1 3,1 3 0,0-3-1,-3 2 1,7 5-6,-7-11 4,3 6 0,-1-1 0,0 1-1,-2-2-4,1 2 4,4-1 3,-5-1-13,1 1 8,-3-1-4,2 1 8,-1-1 1,1 1-4,-3 0 5,1-1-4,-2 0 2,-1-1 0,-2-1 0,1 0-5,-2-1 3,1-2 3,-1 3-5,-1-1-2,0-1 4,0 3 6,0-2-12,-1 2 0,2 0 5,1-1 1,-3 3 0,1 0-2,0 1 7,2 2-11,-1-1-14,-3 2-5,0 3-2,-1-2-14,0 1-2,-2 1-20,2 2-18,0-1-12,-3 1-21,2 1-24,-1 2-22,0 0-18,0 1-26,3 1-32,-2-3-32,-2 3-181,5-1-487,1 0 215</inkml:trace>
  <inkml:trace contextRef="#ctx0" brushRef="#br0" timeOffset="88655.2708">12983 12797 135,'-10'-4'139,"10"4"-9,-9 0-5,9 0-13,-6-3-13,6 3-12,0 0-10,-11-3-1,11 3-8,-10 0-7,10 0-8,-10-1-3,10 1-3,-12 1-8,12-1 0,-12 4-4,5-3 3,7-1-7,-15 4-2,6-2 1,1 2-3,1-2 5,-1-1 5,-1 3-6,1-2 6,1 1-13,0 1-3,7-4 3,-12 7 0,5-4-2,2 2 1,-5-1-1,5 0-2,-3 2-9,3 0 7,-4 0-2,3-1-1,1 2 1,-1-3 4,1 2-3,-1 2-1,-3-1 0,3 1-3,0-1 2,0 0 3,-3 2-5,5-3-1,-2 2 0,1 2-4,0-3 1,5-7 3,-6 11 3,3-5 9,-1 2-2,-2 0 0,3-1-2,0 0 1,3-7-2,-2 14-4,1-9-2,1-5-3,-4 12 0,1-4 2,2-3-2,1 5-2,-3-3 3,3-7-1,-1 12-2,1-4 0,1-1 6,0 3 9,2-3 1,-3-7-5,1 15-1,2-12 1,-2 5-5,3 0-4,-1-1 2,1 1-4,-1-1 4,4 2-8,-6-4 5,3 1 2,1 0 0,-3-1 3,6 3 3,-4-3-8,0 0 4,5 1-3,-4-3 3,1 2-3,2 0 1,0 0-1,-3-2 0,1 1-4,3 1 7,0-1-3,-3 0 8,3 0-3,2-2 1,-1 2 0,-1-2-4,1 0 0,3 1 1,-3-1 3,4-1-6,-1 0 0,-1-1 8,1 3-10,-1-3 2,2 0-2,-3 1 4,4-1 0,-1 0-3,-2-2 2,2 2 0,1-3 1,1 2 5,1 1-8,-5-1 4,0-1-2,1 2 0,-2-3 1,0 2 2,2-1 1,-2-2 1,1 3-3,0-4 2,-2 1-1,1 1 1,-1 1-1,0-2 3,-1-1-3,-2 3 3,1-2 1,1 1 8,-2-1 1,-1 0 0,-6 4-3,9-7-3,-3 1-1,-1 2 2,-1-3-2,1-1 4,-2 2 0,1-2-5,0-1 1,-1-1 0,-1 1 5,0-3 0,0 1-3,-4-1 4,1-5-1,-2 2-4,-2-1-1,1-1 1,-1 1-6,-4 0-1,2 2 3,-2-1-11,-3-1 4,2 1-4,-3 3 4,2 0-3,-2 1-1,0 0 2,2 4-10,-3-2-1,1 3-5,-1-3-7,-3 3-11,0 2-7,1-2-15,2 4-11,-4-2-12,5 3-13,-1 1-14,1 0-20,-2 1-14,2 3-10,-1-2-12,1 2-11,1 1-24,-1-1-21,1 1-163,-3 2-405,1 1 179</inkml:trace>
  <inkml:trace contextRef="#ctx0" brushRef="#br0" timeOffset="89409.9119">12883 13116 12,'0'0'177,"-9"-13"-15,9 13-12,-4-8-21,1 3-9,3 5-9,-8-11-12,4 6-12,-1 2-7,0-3-8,5 6-13,-5-7-3,5 7-4,-5-8-5,5 8-5,-5-6 5,5 6-14,0 0-6,-7-4-1,7 4 1,0 0-9,0 0-10,0 0 12,0 0 1,0 0-6,-11 8-3,11-8-4,-5 11-2,4-6-1,-2 0 3,3-5-2,-4 13 3,3-8-1,1-5 2,-1 11-3,1-11-2,-2 12 1,2-12-1,0 10 0,0-10 0,2 9 3,-2-9-1,1 5 3,-1-5 8,0 0-3,2 6 5,-2-6 1,0 0 5,6 4 7,-6-4-1,0 0-2,0 0 0,0 0-5,12-10-2,-12 10 0,5-9-5,-5 9-1,4-9-3,-1 4-2,-3 5-1,4-10 0,-4 10 3,4-8-7,-2 4 3,-2 4-2,3-7-1,-3 7 2,0 0 4,0-10-4,0 10 3,0 0-1,6-6 0,-6 6-1,0 0-2,4-5-6,-4 5-1,0 0 3,0 0 2,0 0 0,0 0 4,10 13 2,-6-7 2,0 0 6,-2 0 2,2 3-5,1 0 0,2 2 7,-2 6 8,0-5-4,-1 3-1,3 1-1,-3-4-3,0 4-3,0 2 0,0 1-1,-2-1-1,2-2-1,-1 4-3,-1-2-4,-2-2 4,2 0-3,0-2-1,0-4-2,0-1-1,-2-2 0,1-1 2,-1-6-3,1 9-1,-1-9 1,0 8 5,0-8 8,3 6 11,-3-6 6,0 0 3,0 0-5,0 0-1,0 0-1,0 0-3,0 0-1,0 0-2,10-21-6,-8 17 3,-2 4-2,6-17-5,-5 8 7,3-1 6,-2 1-4,2-1-2,-1 0-4,-1 0 1,1 0-2,0 2-4,-2-2-1,0 3 1,2 0-3,-2-2-11,-1 9-16,0-13-8,0 13-17,1-12-17,1 8-20,-2 4-23,0 0-35,-2-11-28,2 11-33,2-10-42,-2 10-158,0 0-430,0 0 191</inkml:trace>
  <inkml:trace contextRef="#ctx0" brushRef="#br0" timeOffset="89859.2537">13084 13103 135,'7'-10'207,"-5"6"-12,3-1-18,-5 5-14,9-11-7,-4 6-16,0-1-16,0 4-11,2-1-11,-2-1-10,-5 4-8,9-7-11,-9 7-10,5-5-4,-5 5-6,5-2-11,-5 2-2,0 0-3,0 0-6,0 0-2,0 0-2,0 16-1,0-16-7,-7 12 5,1-3-12,0-2 2,-2 1-1,1-1-1,2 2-2,-3-2 1,3-1-4,0-1-3,0-1 3,5-4-1,-5 8-2,5-8 1,-4 4-4,4-4 0,0 0 4,-5 5-2,5-5-1,0 0 1,0 0-4,0 0 2,0 0 2,16 1-3,-16-1 3,15-2 2,-15 2-7,15-2 5,-4 2 1,-3-2-3,1 1-7,3 1 6,-4-1-1,-8 1 1,14 1-1,-6 0 0,-8-1 3,10 4-3,-10-4 6,7 2 0,-7-2-1,0 9-7,0-9 4,0 0 2,-12 16 1,5-10-4,-3 0 1,0 2 1,-2-2 0,-4 1-3,1 2-6,-3-4-15,0 2-9,1-4-14,-1 2-37,3-2-19,0-3-27,2 0-60,-6 0-106,7 0-317,1-3 140</inkml:trace>
  <inkml:trace contextRef="#ctx0" brushRef="#br0" timeOffset="93395.9174">12740 11728 48,'0'0'88,"0"0"-6,0 0-5,0 0 1,0 0-15,0 0-10,0 0-8,0 0 12,0 0-5,-7-9-8,7 9 0,0 0-7,0 0-1,-5-4-1,5 4-7,0 0-3,0 0 3,-8-4 0,8 4-5,0 0-3,0 0-1,0 0 0,-8-1 4,8 1-3,0 0 0,0 0-2,0 0-3,-6-4-3,6 4 7,0 0-8,0 0-2,0 0 4,-8-2 0,8 2 1,0 0-10,0 0 3,0 0-7,0 0 6,0 0 4,-12 0-1,12 0 1,0 0 0,0 0-5,0 0 3,-10-1 1,10 1 0,0 0-4,0 0 2,0 0-1,0 0 4,0 0 0,-10 1 0,10-1-4,0 0-2,0 0-5,-11 2 9,11-2-8,0 0-2,-8 1 9,8-1-5,0 0-9,-8 3 10,8-3 3,0 0-2,0 0-3,-8 4-6,8-4 1,0 0 0,-7 2 20,7-2-16,0 0-2,0 0-4,-8 2 7,8-2 0,0 0 0,0 0 1,0 0 0,0 0-4,-6 3-1,6-3 6,0 0-1,0 0 3,-5 6-1,5-6 0,0 0 2,-8 5 5,8-5-9,-5 3 9,5-3-2,0 0 3,-5 5 5,5-5 0,-4 6-5,4-6-3,0 0-2,-5 6 3,5-6 0,0 0-1,0 0-8,-1 7 6,1-7 9,0 0-8,1 11-2,-1-11 2,0 0-5,0 12 3,0-12 4,1 11-2,-1-11-6,0 12 11,0-6-7,2 1 5,-2-7-2,3 13 13,0-7-3,-2 1 1,1-1 0,0 3 0,1-3-6,-1 1 6,3 1 8,-1 1 0,0-4 0,0 4-4,1-4 0,0 1-2,4 1 6,-1 1-6,-2 0 3,2-2-7,2 1 6,-2 0-5,-2-2 1,4 1-5,2 2-3,-3-3 2,1 1 1,3 0 1,-4 0-3,0-1-5,3-1 5,-1 0-4,0 0 4,1-1 0,-2 0-3,3-1-3,-6-1 0,2 2 2,0-1 1,1 1 0,-2-1 6,-8-2 4,14 0 3,-5 0-2,-9 0-1,16-1-1,-10 0-2,3 0 1,-9 1-1,13-3-2,-8 2 4,-5 1 2,11-4-2,-6 2-1,-5 2 0,8-5 2,-2 2 2,-6 3 1,10-5 8,-4 1-2,-6 4 1,5-7-2,-1 1-3,0 0-8,-1 0 8,0 0-8,2-2 6,-3 2 1,1-4 0,1 1-5,-3 0-1,-1-1-2,0-1 1,-1 1-1,0-2-4,-3 0 4,-1 1-5,-3-4 1,0 1 0,-2 0-5,-3 1 0,1-2 0,-4 3 0,0 0-1,-9 0-2,6 4 2,1-2-4,-7 1 3,-1 1 0,-1 1-5,-1 2 1,1 3-16,7 2-12,-10 0-14,9 4-19,-9 0-21,2 1-33,3 2-36,4-1-33,1 2-225,1 1-442,-7 0 196</inkml:trace>
  <inkml:trace contextRef="#ctx0" brushRef="#br0" timeOffset="99301.6026">11082 13430 85,'0'0'87,"0"0"-6,0 0-11,0 0 5,0 0-17,0 0-13,0 0 10,0 0 2,0 0-3,0 0 0,0 0-7,0 0-6,0 0 3,0 0-10,0 0 9,0 0 1,0 0-5,0 0-2,0 0-3,0 0-1,0 0-2,0 0-4,0 0 2,0 0-1,0 0-6,0 0 2,0 0 0,0 0-6,0 0 1,0 0 2,0 0 2,0 0-2,0 0 1,0 0-1,0 0 1,0 0-2,0 0 6,0 0-1,0 0 2,0 0 1,0 0 0,0 0-1,0 0-3,0 0-1,0 0-6,0 0 0,0 0 2,0 0 7,0 0-9,0 0-6,0 0-7,0 0 14,0 0-6,0 0-4,0 0-2,0 0-3,0 0 4,0 0 0,0 0 2,0 0-7,0 0 5,0 0-2,0 0-4,0 0 3,0 0-2,0 0 0,0 0 0,0 0-2,0 0 1,0 0 1,0 0 0,0 0 4,0 0 1,0 0-9,0 0-2,0 0 3,0 0 7,0 0 6,0 0 1,0 0 2,9 17 1,-9-17-2,5 8 1,-5-8 3,2 9 3,1-4-4,-3-5 1,5 10-3,-3-5 2,1 2-4,0 0-3,0-1 5,0 2-3,2 2-3,-1-2-2,0 2 0,-3 0 0,4-2 3,-1 3 1,0-1 4,0 1-4,-2 1-1,3-1 0,-2 0 1,1 1-1,-1-1-3,0 2 3,-2-1-4,3 1 3,-1-1-3,1 0-3,-3 0 5,3-1-2,-1 0-2,0 4-1,0-2 1,-1-3 2,-2 2-2,2-1-2,0 1 0,-1 4 4,1-3-1,-1-1-2,0-3 1,-1 2 1,1 0-3,-1-2 1,-1 0 0,1 0 0,0 2 0,-1-1 1,0-3-3,1 2 2,-2-1 2,2 0-4,-1 0-1,1-8 3,-2 13-1,0-6 0,2-7 0,-1 13-4,-2-6 6,1-1-4,-1 0 1,1 4-2,-2-2 3,0 0 1,0-3 1,-1 1-3,0 4 0,0-6-2,2 1-1,1 1 5,-3 0 3,5-6-5,-8 11 4,3-7 3,0 1 1,1 0 2,-3 0 2,2-1-1,-1 0 2,1 1 0,-3 1 2,-2-1-3,4-2-1,-3 2-2,0-1 1,-1 0 1,2 0-4,1-1 3,-4 1-2,-1 1 1,6-3-2,-7 2 3,3 0 0,0-2 0,0 0 2,2-1-1,-1 3 2,-1-4-4,-3 0 1,4 0-4,-2 1 3,-1-1-3,2 3-2,-3-4-1,3 2-2,1 0 17,0-1 1,-1 0-3,-2-1-1,2 1-1,0 0-3,10 0-1,-22 0-2,16 0 1,-2-1 5,8 1 4,-17 0-3,7-2-5,1 1 2,-3-2-2,5 2 1,-2-3 1,9 4-1,-18-6 5,10 1 2,-1-1-2,0 0 0,-1-2-5,0-1 0,0 1 1,1-2-4,-1-2-1,0 5 0,1-4 0,1 2-2,-2-1-3,1 1 2,0-3-2,2 3 4,-4-1-5,5 0 3,-1 0-3,-2-1 1,4 1-5,-4 2 8,3-3-5,1 2 1,1-3-3,-1 1 1,0-1-2,1-5 2,1 1 0,1 1 0,0 0-2,0 1 3,2 1-6,0-3 1,2-1 3,-2 0-1,3 1 1,-1 1 0,0-1-1,2 0 1,-1 4-1,2-2-1,-1 2 3,1-3-3,1 1-2,0 0 2,-1 2-5,0-1 2,0 3 3,1-5-5,-1 3 3,0 2-1,-1-1 0,2 0 0,-1 2-1,-1 0 0,1 0-1,-1 2 1,-1-1-3,-1 2 3,2 0-1,-2 0-2,-2 6 5,3-8-1,-3 8 1,4-10 3,-4 10-5,2-7 1,-2 7-2,3-7 0,-3 7-2,4-7 3,-4 7 6,2-8-8,-2 8 6,3-5-6,-3 5 1,2-6 3,-2 6-2,0 0 0,0 0 1,4-6 1,-4 6-1,0 0 4,0 0-2,0 0 0,1-6 0,-1 6 2,0 0-2,0 0-1,0 0 2,0 0 2,0 0 1,0 0-3,0 0 2,0 0-2,0 0 2,0 0-2,0 0 1,0 0 2,0 0-1,0 0-1,0 0 1,0 0-2,0 0-1,0 0 3,0 0-1,0 0-1,0 0 1,-14 20 1,10-16 1,-1 2-1,-1 2-1,-1 1 2,-1-1-5,0 1 6,-1 1-1,-1 1 0,2 0 1,-1-2 0,0 0-2,2 0-2,-2 0 3,1 0-3,-2-1 3,3 2 0,0-1-1,1-5 2,0 1 1,1-3 1,0 4-5,2-1 8,-2-2-9,5-3 3,-8 6-1,8-6-1,-6 4 4,6-4-2,0 0-2,0 0 2,-5 6 0,5-6-1,0 0 2,0 0-1,0 0 2,0 0 0,0 0-1,-2 5-1,2-5 1,0 0-1,0 0 1,0 0-1,0 0 0,0 0-2,0 0 0,0 0 2,12-21 3,-8 17-3,1-1 0,-1-2-3,0 2-2,2 1 2,2-5-6,-3 0 4,1 2-1,2 0 1,-1-2-2,0 1 3,0 1 0,0-2-3,1 2 0,-1 0 3,1-1-3,-2 2 4,2-2-2,-2 3-2,1-2 2,-3-1 3,2 1-4,-1 2 0,2-2 2,0 0 0,-1 2 0,-1 1-1,-5 4 1,9-6 0,-5 3-2,-4 3 4,11-3-6,-11 3 5,7-1-1,-7 1 1,11 1-1,-5 3 3,-6-4-1,8 7-2,-2-2 4,-2 0-3,2 1-2,-2-1 3,3 4 1,-3-3 0,-1 2-1,3-3 1,-3 1-2,3 3 2,-1-3-1,0-2 4,-3 1-1,-2-5-1,6 8-1,-6-8 1,5 4 2,-5-4 1,3 5 0,-3-5-1,0 0 2,0 0 1,1 7 0,-1-7 3,0 0-3,-11 7-2,5-4 0,-6-1 0,1 3 1,-1 0 1,-4 0 1,-1-2 2,-1 1-1,0 1-1,2-1-1,-5 2 1,4 1-3,-1 0 1,3-3-5,-3 2-3,1 0-18,4 3-30,0-2-29,3 1-30,1 2-25,-1-2-41,0 5-188,3-4-396,1 2 176</inkml:trace>
  <inkml:trace contextRef="#ctx0" brushRef="#br0" timeOffset="100000.0644">10812 14468 39,'0'0'158,"-10"2"-12,10-2-12,0 0-6,-8 3-9,8-3-5,-11 4-9,8 0-10,3-4-5,-10 8-3,8-4-7,2-4 1,-7 8-7,4-4-2,3-4-6,-6 9-10,3-3 0,1 4 1,-1-2-1,2-3-6,0 4-7,-2-2-4,3-7-1,-1 18-4,-1-9 2,4 2 0,0-1-8,-2-4 3,3 1-3,-2-1-4,4 4-3,-2-3 2,4 1-5,-1-2 0,-1 0-4,-1-2 2,8 1-1,-5-1-2,3-1 0,-3-3-3,5 0-3,1 0 9,0 0-6,-2-3 4,-1 0 0,1-3 2,-2 0 2,2-1 1,-1-3 6,1 2-1,-1-5 3,0-3 4,-1 2 4,-5 3 3,2-1-2,0-6 0,-5 7 4,2-1-4,-1-5-3,-4 2 2,-1-1-1,-5 1 4,3 1 0,-8 1-3,3 1 1,1 3-2,-6 0-10,-1 1 4,0 4-9,0-3 2,2 3-9,-3 0 21,5 4-19,-2-3-12,2 1-18,-1 2-21,3-1-26,2 0-31,8 1-27,-14 0-39,14 0-36,-9-1-49,9 1-140,0 0-417,-11-1 186</inkml:trace>
  <inkml:trace contextRef="#ctx0" brushRef="#br0" timeOffset="102208.1554">11307 13064 5,'0'0'127,"-7"-4"-9,7 4-3,0 0-2,0 0-8,0 0-1,0 0-1,0 0-7,0 0-10,0 0-4,0 0-7,0 0-7,0 0 1,0 0-6,0 0-16,0 0-1,0 0-1,0 0-12,0 0 1,0 0-3,0 0 8,0 0 5,0 0 11,0 0-1,0 0-5,29 5 2,-16-4-3,0 0-5,0 0 6,6-1-7,1 0 0,1-2 1,-3 2 1,6-1-1,4 2-5,1-2 0,0 0 0,-2 1-4,3 0-3,1-4-1,-3 2 3,3 1-5,-1-5-1,4 5-2,-2 1 3,0-1-3,2-5 2,0 4-3,-2 0-1,0-3-1,0 2-1,-1 0-1,-2-1-2,-8 1-4,7-3 2,1 2-4,-2-1 1,-8 4-3,0-3-2,-2 0-1,1 3 1,-5 0 1,-1 0 2,1 1-7,-1-3 6,-3 2-7,2 0-2,0 1 1,0-2 3,-3 2-2,2 1 0,-10-1-2,14-1 3,-6 2-1,-8-1 0,10 0-1,-10 0 0,9-4 0,-9 4 1,0 0-4,11 0 2,-11 0-1,0 0 3,0 0-1,9 0 0,-9 0-2,0 0 0,0 0 0,0 0 3,0 0-3,0 0 0,8-1 1,-8 1 5,0 0-4,0 0-2,0 0 0,0 0 1,0 0 2,0 0-1,0 0-2,0 0 0,0 0 3,0 0 2,0 0 1,0 0-3,0 0-1,0 0 0,0 0-8,0 0 0,0 0-3,0 0 2,0 0-6,0 0 1,-33 3-3,26-3-5,7 0-1,-15-2 2,15 2 4,-14-1-4,5 0 0,-2-1-5,-1 0-6,2 2-2,-3-3 2,0-1-6,-1-1 3,3 3 5,0 1-3,-1-3 5,0 2 3,2 0-2,-3-1 4,4-1 2,-1 2 4,2 1 0,8 1-2,-15-3 2,8 2 7,7 1 0,-11-2 3,11 2 1,-8-2-2,8 2-2,0 0 6,-9-1-6,9 1 1,0 0-1,0 0 2,0 0 7,0 0 3,-7 10-4,7-10 15,-1 8-4,1-8 0,1 16 4,-1-7-5,2 0 4,0 1 2,-1 3 9,1-2-3,2 4-3,-1-4-2,-1 5-3,2-1 2,0-1-4,-3-2 2,1 1 0,2-4-4,-1 1-3,0-3 1,-1 0-1,0-1-2,-2-6 0,4 9-3,-4-9 5,1 7 0,-1-7-1,0 0 2,0 0-1,2 7 2,-2-7 3,0 0 11,0 0 4,0 0 0,0 0-5,0 0-1,0 0-6,0 0-2,0 0 4,-7-30-6,5 20 2,-2-2-6,3-1 1,-4-2-6,3-2-3,-2 1 0,0-2-4,0 1 3,2 1 1,-2 1 0,1-2-1,2 8 1,0-1 4,-3 0-5,3 3 2,1 7 0,0-13 0,0 13-5,-3-11 0,3 11 1,0-8 1,0 8 0,0 0-3,0-8 2,0 8 1,0 0-1,0 0-1,10-5 1,-10 5 2,0 0-2,17 3 3,-17-3 5,18 5-1,-8-1 1,0-1 4,3 2-5,-3 2 0,3-1-1,-3 0-1,4-1 0,0 3-2,-3-3 0,-4 0 3,1-2 0,-2 0 1,-1-1 0,1 3 0,-1-1-2,1 1 0,-6-5 2,6 4 2,-6-4-5,5 7 5,-5-7-1,2 8-1,-2-8-1,-2 9 4,2-9-1,-6 9 1,1-3-6,-1 1 3,-5 0-1,4-1-4,-8 3-4,2 0-8,-3 0-8,2-1-6,-2 2-12,-1-2-12,0 2-17,2-1-10,-2-1-23,2 1-11,4-4-25,-1 1-19,0 0-44,-4 1-104,6 1-331,-2-4 147</inkml:trace>
  <inkml:trace contextRef="#ctx0" brushRef="#br0" timeOffset="102915.9887">11809 13401 5,'0'0'130,"-9"-5"-4,9 5-8,0 0-13,-7-6-1,7 6 3,0 0-14,-5-6 0,5 6-8,0 0-13,-6-2 5,6 2-7,0 0-10,0 0-3,-8-3-8,8 3-5,0 0-6,0 0-2,-14 0-3,14 0-5,0 0 2,-9 3-3,9-3 3,-8 3-2,8-3-1,-7 2-1,1 2-1,0 0 2,6-4 1,-9 7-3,4-4-7,-1 2 2,6-5-9,-9 9 7,6-3 0,0-2-6,-1 3 2,0-2-1,0 2 2,2 0-3,-1 0-3,3-7-1,-4 17 5,3-7 12,0-1-5,-1 0-3,2 1 2,3 1-1,0-2-4,-1 1 1,2 0 1,2-1-3,-2 1-3,1 0-1,0-1 0,2-2 1,2-1-1,0 1-1,1 1-9,0-4 11,0 0-2,3-1 3,2 0 0,-3-1 2,3-1-1,-3-2 3,-3-1 4,3-1 3,-3 1 7,0-1-1,3-1 3,-3-2 5,-3 0 9,2-1-10,-1-3 5,-1 1-4,0-1 2,-2-2 0,-3 0 5,0-1-5,-2 1-6,-3-4 4,-1 1-6,-1-1-4,-3 3 3,0 0-3,-3-1-2,1 6-2,-2-4-2,4 5-3,-9 0-3,3 1-8,0-1-6,0 3-14,2-1-11,1 3-20,2-1-33,-2 1-28,5 0-38,0 0-38,7 2-226,-15-3-440,8 1 196</inkml:trace>
  <inkml:trace contextRef="#ctx0" brushRef="#br0" timeOffset="106043.4742">12164 13671 45,'0'0'187,"0"0"-8,0 0-6,0 0-18,4-6-3,-4 6-10,0 0-13,0 0-9,0 0-6,0 0-5,0 0-10,0 0-7,0 0-6,0 0-7,0 0-6,0 0-7,0 0-3,0 0-4,0 0-5,0 0-5,0 0-8,0 0-4,0 0 1,0 0-6,0 0 3,0 0-2,0 0-3,0 0-3,-8 27 2,3-17-4,0 4-1,-2-4-5,1 5-2,-1-1-1,-4 3 2,0-3-3,1 0-3,1 2-2,-4-2-2,4 0-8,1-4-10,0 1-11,-2-1-15,4 1-16,0-2-15,-1 0-23,2-2-18,1-4-29,0 4-18,4-7-39,-3 9-110,3-9-329,-3 6 146</inkml:trace>
  <inkml:trace contextRef="#ctx0" brushRef="#br0" timeOffset="106531.9175">12361 13532 7,'0'0'200,"0"0"-5,0 0-6,0 0-12,0 0-9,0 0-7,0 0-12,0 0-6,-2-9-2,2 9-5,0 0-9,0 0-6,0 0-1,0 0-11,0 0-4,0 0-8,0 0-6,0 0-5,0 0-2,0 0-7,0 0-4,0 0-2,0 0-10,0 0 8,0 0-18,0 0-2,0 0-9,0 0 1,0 0-6,0 0 1,0 0 14,0 0 2,0 0 2,0 0-1,15 23-2,-11-16-8,-1 1-6,4 1 4,-4 2-9,1-1-3,1 3 2,-1-3-7,0 6 0,0 1-1,2 2-3,-3-2-21,-1 2-11,1-2-13,0 2-19,-3-1-26,1 1-29,-1 0-33,1 0-41,0-2-42,3 1-55,-2-1-186,0-3-493,1-4 218</inkml:trace>
  <inkml:trace contextRef="#ctx0" brushRef="#br0" timeOffset="110663.9117">13263 13452 9,'0'0'43,"0"0"-3,0 0-4,0 0-6,0 0 4,0 0-3,0 0-8,0 0-1,0 0-3,0 0-2,0 0 0,0 0-2,0 0-5,0 0 4,0 0-1,0 0 2,0 0 0,0 0 4,0 0-3,0 0-5,0 0 7,0 0 2,0 0-3,0 0 6,0 0 7,0 0-11,0 0-6,0 0 17,0 0-5,0 0 2,0 0 2,0 0-1,0 0-3,0 0 1,0 0 11,0 0-14,0 0 10,0 0 9,0 0-7,0 0 0,0 0-14,0 0 15,0 0-1,0 0 7,0 0 3,0 0-4,0 0 5,0 0 6,0 0-13,0 0 12,0 0-15,0 0 6,0 0-7,0 0-2,0 0-3,0 0-4,0 0 1,0 0-5,0 0-2,0 0-3,0 0 0,0 0 1,0 0-2,0 0-3,0 0-2,0 0 2,0 0-5,0 0 2,0 0 2,0 0-2,0 0 4,0 0-3,0 0-3,0 0 7,0 0-3,0 0 3,0 0-4,0 0-5,0 0 9,0 0-4,0 0-1,0 0 0,0 0 2,0 0 1,0 0 3,0 0-6,0 0 0,0 0 1,17 12-4,-17-12 2,0 0-4,0 0 3,0 0-1,0 0-3,0 0 6,0 0 0,0 0 1,0 0 1,6 2 1,-6-2 5,0 0-2,0 0-3,0 0 4,0 0 2,0 0 8,8 2 1,-8-2 2,0 0-2,0 0-2,10 0 2,-10 0-8,0 0 1,0 0 0,0 0-5,11 0 0,-11 0-2,0 0 0,0 0 0,12-3 4,-12 3 3,9 0-1,-9 0 2,9 1-4,-9-1-2,8 2-1,-8-2-4,0 0 1,7 1-3,-7-1 1,7 3 1,-7-3-8,14 2 4,-14-2 0,7 1-3,-1 1 1,-6-2 0,7 7-2,-2-2 4,2-3-5,-1 1 3,2 2 1,-1 0-2,-2-1-3,1 2 7,1 2 0,0-2-3,1 1 2,-1 0-1,-2-2 0,2 1-7,-4 0 7,4 1-3,-1 2 7,0-1-6,1 0-2,-2 1 6,3-1-4,-2 0 5,-1 1-1,0-1-2,-1 3 2,3-1-1,-3 1 5,0 0-3,0 0-2,0-1 0,0 2 5,-1-1-3,-1 1 1,2 3-2,0-3-2,-3-5-3,1 4 8,-3-1-5,4 2 1,-3-1 0,1-2-3,-2 4 1,1-4-2,-2 3 3,4-1 1,-2 0-7,-2 0 3,1-1 0,-1 3-3,-2-3 3,1 1-3,0 0 1,-1 0 3,0 1-4,0-3 3,-1 2 2,1 1-4,-2-3-2,2 1 3,-1 1-2,0-3 1,-2 1-1,1-1 0,0-1 1,-2 3-1,0-1 1,-2-3 3,4 3-2,-3-1-1,1-1 0,-2 1 1,3-2-1,-2 0 4,0 0-4,0 0-2,0-1 5,0-1 0,2-1-1,-2 1-3,1-1 0,2-1 5,6-2-4,-14 3 3,6-1 0,2-1-1,6-1 3,-18 2-2,8-2 13,-2 1 1,3-2-1,-1 1-2,0-2-2,-2 1 1,2 0-2,1 0 1,-2-2-4,-1 0-4,1 0 1,2 1 4,-2-1-6,5-1 7,-4 0-4,0 0 1,0 1-2,2-2-1,-1-1-1,1 0-2,0 0 3,-2 0-1,1-1-2,0 0 0,-1-1 1,1 2-1,0-3 0,-2 0-1,2 1 0,-2-4-1,0-2 0,3 5 2,-1 0-1,-1-3 0,1-4-1,1 3 2,1-2-5,-2 0 5,3 3 1,-2-3 0,4 6-3,-1-3-2,-1 0 7,2 0-1,0 0-1,0 0 7,1 0-5,-2 0 1,0 1 0,1 0 1,1 1-1,0-1 0,1 0 0,-1-3-3,-1 3-1,1-4 1,1 4 0,1 0-4,-1-2 2,0 0 0,2-2-1,-2 3 4,1 1-6,-1 0 3,-1-2 1,3 3-1,0-2-3,-1 1 2,-1 1 1,1 0 0,0 1 2,1-1-4,-2 0 0,2 2 2,-2-2-2,2 10-1,-1-15 1,0 9-3,1 6 0,0-14 3,0 8-4,0 6-5,0-14 4,0 14-2,1-11 0,-1 11 7,1-8-3,-1 8 1,2-8 0,-2 8-1,0 0 1,0 0 1,-3-8-3,3 8 3,0 0 1,0 0-2,0 0 3,0 0-3,0 0 2,0 0-1,-1-8 2,1 8-2,0 0 3,0 0-6,0 0 2,0 0 2,0 0-2,0 0 1,0 0-2,0 0-1,0 0-1,0 0 9,0 0-8,-13 18 5,7-11-4,-1 1 0,2 1 1,-3-1 0,3 2 2,-3-1 1,-2 5-2,4-3 0,-2 2-1,-2 0 3,4-2-2,-1-1 1,-1-1 2,0 2-4,4-3 2,-3 0 1,4-3 0,-1 1 1,-1-1 0,0 0-3,5-5 0,-6 9 4,6-9-2,-5 4 0,5-4-1,0 0 5,-5 7-5,5-7 3,0 0-1,-4 4 6,4-4-4,0 0-1,0 0 2,0 0-2,0 0 0,0 0 1,0 0-4,0 0 3,0 0-1,0 0 0,0 0-3,0-21 1,0 21-1,3-13 2,-3 4-3,1-1 1,0 2-2,-1-2-1,2 0 1,0 5-1,1-3 1,-3 8-1,4-13 5,-3 7-3,3 0-3,0-1 7,-1 1-6,0 0 1,0 0 2,-3 6-1,6-10 0,-3 5-2,-3 5 1,5-8 1,1 4 0,-1 1-4,-5 3 2,9-6 2,-4 5 0,-5 1 2,13-3-4,-13 3 3,14 0-1,-5 2 2,0-1-6,0 2 9,1 0-6,1 1 2,0 0-1,-1 1 6,1 1-7,1 0 2,-2 1 1,2 0 0,-5 1-2,2 0 3,0-2-3,-1 1 2,-2 0-1,0-2 0,0 0 2,-5 0-1,-1-5 1,5 8 0,-4-3 2,-1-5 2,0 0 2,-7 14-2,2-10-1,0 0 1,-4 0-3,-1 0 1,-1 0-4,0 0 3,-6 1-2,4-1 4,-2-1-1,2-1 0,-7 3-4,7-2 1,-2 0 0,3 1-8,1-1-11,-3 2-12,2-2-19,1 2-22,3-1-28,2 0-17,0 0-29,3 1-28,3-5-44,-5 8-151,5-8-399,0 0 177</inkml:trace>
  <inkml:trace contextRef="#ctx0" brushRef="#br0" timeOffset="111399.7375">13027 14522 61,'-7'-6'210,"7"6"-11,0 0-11,-6-7-16,6 7-11,0 0-9,-4-4-11,4 4-12,0 0-14,0 0-13,0 0-9,0 0-9,-10-3-7,10 3-7,0 0-6,0 0-7,0 0-7,0 0-5,-10 10-4,10-10-6,-4 8-4,0-1 0,4-7-8,-3 13 1,2-9-1,-2 4-5,3-8-3,2 13-1,-1-5 2,2 2-5,-1-3-2,1 2 5,1 1-7,1-3 0,0 2-1,1-1-1,1-3 1,-2 0 4,1-1-6,-2 1-1,5-2 2,1-1-3,0-1 4,2-2-4,-3 0 1,2-2 2,1 0-5,-2-6 2,-1 2 1,2-1 5,-3-2-4,1 1 3,-2-2-1,0-1 5,-3 0 0,2-2-1,-2-4 0,-2 2 4,-1 0-2,-2-1 4,-2 1-3,-1 0 0,0 5-1,-1-1-1,-2 3-4,0-1 4,2 2-7,0 3 0,-2-2-5,0 2-3,-1 1-12,0 2-7,8 2-11,-16-4-8,10 5-20,6-1-11,-15 0-20,8 1-11,7-1-14,-14 4-27,9-2-34,-1 1-129,1 1-331,-1 0 146</inkml:trace>
  <inkml:trace contextRef="#ctx0" brushRef="#br0" timeOffset="111754.6371">13354 14641 90,'0'0'213,"0"0"-21,0 0-15,5 4-19,-5-4-16,0 0-14,0 0-12,1 9-8,-1-9-9,2 8-7,-2-1-9,0-7-10,0 17-7,-2-7-5,0 1-10,-1-2-2,1 2-6,-1 1-8,-1 0-7,0 0-6,-2 0-21,3 3-27,-3-4-18,1 2-27,1-2-24,0 0-28,-2 1-155,0 3-302,2-6 134</inkml:trace>
  <inkml:trace contextRef="#ctx0" brushRef="#br0" timeOffset="112226.3224">13664 14364 144,'0'0'273,"0"0"-15,0 0-17,0 0-20,0 0-20,0 0-20,-6-5-19,6 5-13,0 0-17,0 0-12,0 0-6,0 0-13,0 0-6,3 25-6,-2-14-11,-1 1-8,0 0-6,0 1-3,0 2-8,0 3-5,-1-7-5,-1 6-2,0 2-9,-1-2-13,1 1-13,0 0-23,-4 0-21,6-2-27,-3 0-30,2 2-31,-1-6-45,0 4-33,1-1-176,0-4-412,1 0 182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9T08:14:58.37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6124 7322 109,'0'0'145,"0"0"-8,0 0-9,-4-2-7,4 2-6,0 0-8,0 0-8,0-5-8,0 5-12,0 0-11,4-8-6,-4 5 0,4-2-5,-4 2-7,6-1 3,-5 2-8,2-2-6,-2 0 3,3 1-4,0 2-7,0-3 2,-1 3-1,-3 1-4,7-1 0,1 1-6,-8 0-2,10 2-3,-5-1 4,3 3-3,-2-1-1,4 2 3,-2 0 7,1 2-2,0-1-4,0 2 2,-3-1-5,3 1 0,-2 0-3,0 1-2,-2 0-1,1-1 1,1 1 1,0 1-3,-2-2 1,-2 1 2,1-1-5,0-3 4,-3 1-4,3 0 0,-3 0-2,2 0 0,-3-1-2,0 0 2,1-4 1,1 3-2,-2-4 1,0 5 16,0-5 3,0 0-5,0 0-2,0 0 6,0 0-9,0 0 2,-12-9-2,8 4-5,0-1-1,1-2-3,-1-2 3,1 0-1,-3 2-3,1-2-3,2-1 2,2 2 6,-2-3-4,3 1 1,2 1 1,-2-2 5,2 3 3,1-1 0,0 1-4,0-2-4,2 1 2,-1 0 0,1 1-5,2 2 1,1-2 0,-2 5-2,0-1-2,3 1 1,-5 1 1,6 0 0,-1 3-4,0 0 1,1 3 2,2 1-3,-2 1-2,0 0 2,-1 2 0,0 1 2,1 2-1,-2 0-1,0-1 2,-2 3-2,3 1-6,-6-3 4,2 1 6,-2-1 3,-1-1-7,0 1-2,0 2 1,0-4 0,-1 0-1,-1-3 5,0 4-6,2-5 8,-2 1-7,0-1 4,0-1 1,0-1 0,0-2 4,3 5 7,-3-5 2,0 0-2,0 0 3,0 0-4,0 0 1,-7-11-5,6 6-2,1-3 1,-3-1 0,3-2-3,-1 4 0,2-4-2,2 2 0,-2-2-1,1 0-1,0-1 2,5 1-4,-3 1 3,1 1-5,-2 1 3,3-1 0,-1 1-5,4 2 3,-2-1 3,0-1-4,2 5 1,0 0-2,-1 0 0,1 0 0,2 2 2,1 2-2,-2 1-1,0-1 4,2 3-2,-2 0 2,1 1-1,-2 3-3,-1-1 2,1 3 1,-3-2 0,1 1 2,-2 0-2,0 3 1,1-2-3,-3 1 3,1 0 0,0-2 2,-2 2-2,-1-1 2,-1-3-2,0 2-1,0-2-1,0 3-7,0-5-13,0 2-8,0-2-8,-1 2-19,1-2-11,-2-2-24,2 2-21,0-5-14,-2 6 0,2-6-17,2 3-8,-2-3-12,0 0-118,0 0-304,0 0 136</inkml:trace>
  <inkml:trace contextRef="#ctx0" brushRef="#br0" timeOffset="253.8459">6943 7250 155,'0'0'187,"3"7"-15,-2-3-18,-1 2-12,3 0-8,0 0 0,1 0-15,-4 0-14,3-1-5,1 4-13,-2-1-7,1 0-9,1-1-7,-2-1-10,2 0-8,-3 1 2,4-1-3,-5 1-5,3 1-9,-3-2-13,2 1-14,1-2-20,-3-1-8,1 2-17,-1 0-19,2-5-18,-2-1-15,0 0-33,0 0-133,0 0-280,0 0 123</inkml:trace>
  <inkml:trace contextRef="#ctx0" brushRef="#br0" timeOffset="561.0563">6890 7153 123,'1'6'127,"1"0"-4,-1 0-15,1-2-6,2 2-9,1-3-6,-1-2-5,0 1 5,-4-2-8,11-2-4,-7 1 2,-4 1-10,9-6-6,-3 1 8,-5 2-5,2-2-7,0-1-2,-3 0 3,0-1-2,-3 0-9,3 0 1,-1 0-6,-2 2-2,-3-2-5,2 2-3,-1 3-6,1-1-1,-3 0-5,7 3-3,-7-1-4,7 1 1,-10 4-14,3 0-18,1 0-5,1 0-14,2 2-18,-2 0-14,4 1-6,0-2-20,-1 5-16,2-4-20,0 0-102,2 1-252,-1-1 112</inkml:trace>
  <inkml:trace contextRef="#ctx0" brushRef="#br0" timeOffset="1019.8998">7113 7250 108,'5'3'162,"-1"0"-17,1-1-5,0 1-8,3 1-6,-2 1-7,1-2-10,-2 2-11,6 0-9,-7 0-6,3 1-1,-2 0-10,1 1 0,-5-1-2,4 4-11,-1-4-3,0 0 1,-3-1-7,3 2-1,-4-2-2,0 0 4,1 0-3,2 1 1,-3-3-2,0 0 5,0-3-4,0 7 2,0-7-2,-3 2-3,3-2-1,0 0 4,0 0-6,0 0-2,0 0 1,0 0-4,-12-9-2,9 6-4,3 0-1,0-3-5,0 1-3,0 0-1,3-2-4,-3 1-1,2-1-4,6-3 3,-6 1-2,5-1 3,-2 1-1,5 0 0,-2 1 9,1-2-6,2 3-3,0-3-4,-1 4 1,1 1-3,1 2 2,-1-1-4,1 3 0,-1 1-1,1 0-2,-2 1 1,-4 2 1,0 0-4,4 4-3,-7-2 3,5 3 0,-1 1 2,-5-1-1,2 3-9,-2-1-5,-2 1-6,0 2-17,0-2-13,0 0-17,0 1-17,-2 1-25,0-3-27,2-1-27,-2 3-33,2-3-173,0-3-396,0 1 176</inkml:trace>
  <inkml:trace contextRef="#ctx0" brushRef="#br0" timeOffset="2278.1623">7850 7450 107,'-1'4'198,"1"-4"-3,0 0-9,0 0-22,0 0-7,5-13-5,3 5-5,-2-2-8,3-5-11,0-2-8,4 0-8,-3-5-8,2-2-12,-1 1-8,-2-3-5,0 0-8,0 1-7,-7-1-4,1 8-8,-2-10-11,-1 4-4,0 4-12,-1-6-17,-2 9-2,1-2-17,-4 3 1,-2-1-5,4 3-9,-5 3 0,4 1-3,-5-1-6,2 2 2,2 1 3,-3 3 8,0-3-5,1 3 3,-1 1 1,0 0 5,3 3-4,-4-5 7,3 6 0,1 0 1,0-1 2,2-2-4,4 3 10,0 0-1,-11 2 4,11-2 6,-6 3-4,2 2 12,2 2 6,2-1 1,-3 4 13,3-2-4,2 4 1,-1 0 7,1 5 1,2 0 1,-1 4 3,0-2 9,3 7-8,-3-2 1,0 2 5,2-2 1,3 1 0,-2 1-3,1-2-6,-1-5 1,-1 1-6,5 4 0,-2-7 1,-3 1-4,4-2 1,1 0-5,-1-3 1,3 3-4,-2-3-5,-2-4 4,-2-1-4,5 0-3,-3-1 0,1-1-1,1-1-4,2 1 5,-5-2-3,4 1-1,0-5-2,-1 0-4,2 0 1,-2-3 0,3 1 0,0-2-2,-3-2 3,5 0-6,-6-2 1,7 0-1,-2-3-8,-4 0 1,-1 0-2,0 2 0,-3-2-1,-1 0-7,2-2-4,-1-1-4,-4 2-6,-2-2-11,0 3 0,2 0 8,-4 0 1,2 0 0,-2 1 2,-2 3 2,2 0-4,-3 0 0,2-1 7,-1 5 0,0 0 0,0-1 1,2 0 4,-4 1 0,2 3 2,4 0 3,-12 0 0,12 0 1,-9 4-1,2 0-4,3 0 4,0-1 7,-1 3-1,1 4-1,-1-2 2,0 2-1,1-1 3,1 1 1,2 0 2,1 1 7,0 0 1,4-1 0,-3 1 4,4-1 2,-1 1 1,-3-3 0,3 4-3,4-4 2,-4 1-2,0-2 0,3 2-3,-2-4 1,2 3 4,0-3-2,-1-1-2,1 1-3,2-2-3,0 0 2,0 1 1,-4-3 0,1-1-1,2 1-1,3-2 1,-3 0-2,-3-3 1,1 1 0,3-4-1,1-1-3,-4 3 4,1-4-5,-1 0 1,4 1-5,-5-4 4,3 4-7,-4-4 4,1 1 4,0 2-5,0-1 1,-1 2 2,-3 0-4,3 2 1,1 0 2,-2 0-2,1-1 2,-1 3-5,-1 0 5,0 2-2,2-1-1,-4 3-1,8 0 3,-8 0 0,6 0 1,-2 4 1,1 0-4,-1 0 5,0 1 3,2 3 3,0 0 2,0 0-2,0 1 5,-1-1-1,-1 0 3,2 2-6,-2-2 1,1 0 1,0 1 0,-2 1-5,1-2 0,-3-3 3,1 4 0,0-6-4,-1 2 1,-1-1 1,0-2 5,5 1-4,-5-3 7,2 4 1,-2-4 5,0 0 4,0 0-4,0 0-3,0 0-2,5-16-3,0 10 4,-4-6-4,4 3-7,0-3-1,-4-1-1,3 2-3,2 0-3,-3-1 5,3 3 3,-3-2-6,2 0 0,3 2 6,-3 2-3,4-1 6,-4 2-6,-1 1-5,1 2 2,3-1-1,0 3 3,-1 2-1,2-1 0,0 4-2,1 0 13,-2 2-10,-1 1-1,2 2 2,-1 2 0,2 1-2,-3-1 3,0 0-2,-2 1 0,3 4 2,-3-6 2,1 0-5,-3 3-11,2-2-6,-1-1-12,-1-1-12,-1-1-15,2-2-20,0 1-21,-1-2-18,0 0-10,2-2-9,1 1-17,0-3-11,-1 0-12,3-1-22,-3-2-112,4-1-333,-4-1 147</inkml:trace>
  <inkml:trace contextRef="#ctx0" brushRef="#br0" timeOffset="2932.9365">8878 7360 99,'4'-6'126,"-1"3"-4,1-5-7,3 1-6,-4 3-10,1-6-6,0 5-4,3-4-3,-6 4-5,5-3-6,-2 1-8,-4 1 2,6-3 0,-2 3-8,-4 0 5,0-2-9,0 3-4,0-3-4,-2 4 2,0 0-1,1-1-4,-4-1-3,1 3-6,0-4-6,-2 3 2,2 4-3,-2 0 12,-2-1-1,8 1-5,-11 4 10,3 0 0,-2 2 4,3-2 1,0 7-4,-1-1 9,3 2-2,-3-2-5,1 5-4,0-1 0,1-3-5,0 4-1,2-3-2,1 0-4,3-1-2,0-1-2,0-3-1,0 1-6,0-4 1,3 1-3,-1 2-1,2-3-3,1 0 1,0-4-2,-5 0-2,12-3-3,-5 2 6,1-3-7,4-3-1,-6 5 3,3-5-5,-3-3 0,1 0-4,0 1 1,1-1 1,-2 2-5,-1-2 1,2 1 0,-2 0-3,-4 4 0,3-1 3,1 1-4,-4 0 3,1 1-1,-2 4-2,2-3 1,-2 3-2,0 0 5,0 0 5,10 9 1,-7-3 13,1-1 1,2 3-3,-2 1-3,1-2 3,-1 3 3,4 0 1,-3 1 0,4 6-4,-3-2-2,0-1 1,1 1-1,3 3-1,-2 1-2,0 4 1,2 4-5,-2-2-3,0 4-14,-1-3-5,-3 3-12,3-5-12,-3 2-9,-1-9-8,-2 0-1,0-5 3,0-1 3,1-5 7,-1-1-1,0 2 8,1-3 2,-1-2 5,-1-2 7,0 0-1,0 0 4,0 0 11,0 0 5,-19-3 6,11 0 9,-1 3 3,0-3 8,-2 2 4,0 1 6,0-3-1,-2 2 2,0 1 2,1 0-6,-1 0-1,1 0-4,-2-1 2,3-1-2,-2 1-3,5 0-2,1-2 4,-5 1-3,6 2-1,-1-3-4,2 0-1,1 1-4,2 0 0,-3-3-1,2 0-6,2 0-8,-2 1-14,3-4-13,0 1-16,2 0-14,-1 0-26,0-3-17,5-1-33,-2 0-13,3-1-18,-2 0-28,1-2-160,3-2-385,0 0 171</inkml:trace>
  <inkml:trace contextRef="#ctx0" brushRef="#br0" timeOffset="3273.0318">9196 7096 153,'-1'-2'219,"1"2"-12,0 0-16,0 0-17,0 0-16,0 0-10,0 0 1,0 0 19,1 12-8,-1-7-4,0 4-9,6 0-12,-6 0-8,3 2-11,-2 1-3,4 4-10,-1-1 0,3 3-10,-3 0-13,2 0-4,-3-1-8,-1-1-5,3-3-10,-1-1-3,-2-1-11,4-3-6,-6 2-13,2-3-14,2 0-11,-3-1-10,3-2-27,-3 1-14,0 0-21,2-2-13,-2-2-14,2 2-11,-3-3-17,0 0-24,0 0-13,0 0-29,0 0-161,2-13-388,-2 13 172</inkml:trace>
  <inkml:trace contextRef="#ctx0" brushRef="#br0" timeOffset="3829.1156">9019 7250 163,'0'0'201,"-7"0"-13,7 0-14,0 0-16,-9 3-17,9-3-2,0 0-3,0 0-15,0 0-8,27-12-12,-9 9-3,0-3-11,2-4-13,1 6-11,7-7-16,1-3-19,-1 5-11,-1-1-17,-1-1-21,-6 3-6,4-3-17,-6 1 3,1 3-11,-3-3 6,-1 4-3,-1 1 15,-5-2 3,2 3 11,-3 0 6,-3 3 10,4-1 10,-5 2 13,1-2 7,-5 2 14,9 4 5,-3 0-4,1 0 3,-3 1 7,-1 3-4,3 1 12,0 0 0,-2 3 2,2-1 0,2 3 6,0 1-4,-5-6-3,1 3-11,-1 1-1,2-4-5,-1 3 4,-2 1-5,1-2 0,-1-1 3,-2-1-9,3-2-4,-3 1 1,0-3-9,1 0-3,-1-1-1,2 1 2,-1-2-3,-1 1-1,0-4-1,1 4 3,-1-4 2,0 4 2,0-4-1,0 0-4,0 0 2,0 0-5,0-13-6,-1 5 4,2 1-4,0-2-2,1 0-4,-1-1-1,2 3 0,-1-2 1,0-1 0,2 2-5,0-1 3,1 1 0,-1 2 1,0-3-3,1 4-2,0-3 4,0 4-3,3-1 2,1-1 0,-2 3-1,1 3 1,0 0-1,1 3 0,0 1 1,1 1-2,-2 1 2,1 3 2,0-1-3,-3 2 2,2 2 0,-1-4-1,-2 5 3,2-3-2,-2 0 0,-2-1 0,2 4 1,-1-2 1,-1 0 0,-1 0-8,1-3-10,0 2-22,0-3-16,-3 1-23,2 0-28,-1-3-27,1 2-29,-2-2-12,0-2-35,0-3-172,-3 2-409,3-2 181</inkml:trace>
  <inkml:trace contextRef="#ctx0" brushRef="#br0" timeOffset="4246.9469">10048 7195 168,'-5'5'258,"5"-5"-15,-4 1-22,4-1-9,0 0-12,0 0-4,0 0-14,0 0-10,13 2-6,-8-2-7,4 0-7,3 0-12,2 0-11,4-1-13,-2 0-12,3 0-3,1 0-13,-3-3-9,4 4-9,-2-2-5,0 1-7,-1-1-9,0 2-6,-5-1-2,6 0-13,-5 1-11,-1 0-16,-5-1-13,-2 1-13,3-2-18,-3 2-8,-1 2-10,-5-2-6,10 1-24,-5-1-18,-5 0-20,6 1-10,-1 0-9,-5-1-14,0 0-15,5 0-20,-5 0-145,0 0-369,0 0 163</inkml:trace>
  <inkml:trace contextRef="#ctx0" brushRef="#br0" timeOffset="4556.2953">10120 7346 171,'0'0'234,"0"5"-9,0-5-8,0 0-3,10 3-7,-3-1-11,4-2-15,0 0-12,3 1-11,1-1-17,2 0-10,3 0-10,0 0-11,-1-1-9,-1-1-10,1 1-8,0 0-6,-5 1-16,6-1-2,-4-1-10,-6-1-6,3 2-6,-6-1-6,-1 1-7,2-1-2,-3 2-6,1-1-2,-6 1-7,9-1-6,-9 1-8,5 0-10,-5 0-13,7-3-12,-7 3-21,0 0-21,0 0-23,0 0-31,0 0-26,5-1-36,-5 1-191,0 0-421,0 0 187</inkml:trace>
  <inkml:trace contextRef="#ctx0" brushRef="#br0" timeOffset="5849.0013">11335 5849 170,'0'0'173,"0"0"-20,0 0-8,0 0-3,0 0-2,0 0-9,0 0 5,0 0-2,5 8-8,-1-4-8,-4-1-3,4-1-3,-3 2-8,3 0-4,-2 1 1,2 2-8,-1-2-8,-2 1 1,4 2-3,-1 1-2,0 2-4,0-4-6,-3 5-3,3-3-2,1 2-2,-4 0-3,3 0-6,-4 0-7,3-1-1,-3 7 1,0-5 0,0 2-1,1-2-7,-1 1-5,-1-2 1,1-1-4,-3 2-3,3-6-2,0 3-2,0-4-6,-1 0 1,1 2-4,1-2-1,-1-1 8,0 0-9,0-4-5,0 6 0,0-6 2,4 5-2,-1-3-5,-1 1 4,5-1 3,-1 1-5,0-2 2,1-1-1,0 3-2,6-3-1,0 0 0,0 0-1,5-1-3,-1-1 5,-4 1 1,5 1-3,0-3 1,0 2-2,-3 0 1,-2 1-3,4-3 4,-4 2-3,2 0-1,-1-1 1,-1 2 1,-1-1-5,-2 0 3,0 2 2,-4-2-3,4 1 17,-4 0-16,2 0-2,-8 0-1,10 0-6,-10 0-5,9 0-7,-9 0-9,9 0-6,-9 0-10,4 1-7,-4-1-11,9-2-14,-9 2-10,0 0-20,6-2-15,1-1-23,-1 3-18,-2-2-17,2 0-10,1-1-38,-1 1-124,2-5-383,-3 2 170</inkml:trace>
  <inkml:trace contextRef="#ctx0" brushRef="#br0" timeOffset="6133.0482">11987 5991 41,'7'2'228,"-7"-2"-13,0 0-9,12 0-11,-7-1-19,4 1-11,4-1-12,-3 0-12,0-1-16,8 0-10,2 2-14,-4-3-8,3 1-10,0-1-7,-1 2-10,1 1-14,-6-2-22,0 2-24,-3 0-19,4 0-26,-1 2-23,-4-4-25,-1 4-19,-1-2-13,1 1-17,-3-1-20,-1 2-103,-2 0-279,-2-2 124</inkml:trace>
  <inkml:trace contextRef="#ctx0" brushRef="#br0" timeOffset="6324.8649">12090 6191 5,'3'7'220,"3"-2"-14,2-1-18,3-1-3,1 0-15,2-1-13,3-1-13,4-2-12,2 1-12,3-2-19,-6 1-12,4-1-16,3-3-25,-6 3-26,-1-1-38,1 3-16,-1-4-48,-1 3-39,0-3-151,-7-1-291,2 0 130</inkml:trace>
  <inkml:trace contextRef="#ctx0" brushRef="#br0" timeOffset="7245.7897">13265 5668 67,'-3'-7'198,"3"2"-22,0 5-7,0-7-2,-2 4-3,0 0-6,2 3-3,-2-8-10,0 4-7,2 0-9,0 4-8,-2-7-10,2 2-11,-2 2-13,1-1-5,-3-1-5,3-1-5,-2 1-9,-3 4-7,2-4-5,1 0-6,-6 2-7,0-1-2,-5 1-4,0 2-4,1 0-2,-4 1-3,-2 0-1,0 0-4,2 2-1,-2 1-1,-2-2-4,4 3-1,-2 0-1,1 1-2,1 0-7,2 2 8,2 0 1,3-4-5,-2 4 1,1 0-2,3-2-1,0 3 0,3-1-1,-1 2 0,2 1 5,0-2 2,4 3 2,0 2 4,3-1 4,1 0 3,2 3-2,0 1-2,1 1 0,-2-2-3,9 4 0,-5-2-1,-2-2-1,0 2 1,2 0 0,-3-1-2,1 1 2,-1-2-2,-2 1 1,2 0-2,-5 1-1,1-4-3,-2 2 3,0 0-3,-3-1 3,1-2-2,-2-2 2,0 1 1,-1-1-3,2 1 5,-2-4-3,0-1 1,1 2-2,1-5 0,-1 3 3,0-1 7,0-4-6,3 2 1,-2-1 3,3-2 4,-4 4 6,4-4-1,0 0-4,-6 0 0,6 0 0,0 0-4,0 0-7,0-11 3,0 11 0,6-10-4,-2 5-1,2-2 3,1-1-6,2 6 0,0-5 3,0 2 4,1 0-10,-1 0-3,2 4 4,2 0-5,-3-2 3,1 3-1,0 3-1,-2 1 1,0 2-1,0 1-2,-4 0 2,0 4-2,4 4 4,-5-4-3,2 7 2,-3 2 4,-3-1-3,0 8 3,-3 0 0,1-3 1,-2 4 0,3-5 5,-2-3 3,2 4 4,-3-5-3,4 0 6,0-2-2,0-2 5,0-1 4,0-1 3,0-4 7,4 1 5,-3 0-3,3-4 7,0 1-8,2 0 9,-1-2 3,2 0-8,-1-2-5,2 2-8,-2-2 6,2-1-2,0 0-6,3-2-9,-3 2-2,3-2 4,-1 0-6,-1 0-3,3-2-19,-1 0-15,-2 0-21,2-2-24,-3 1-16,-4 2-14,5-2-24,-5 1-22,1 0-29,-5 2-28,10-5-43,-6 2-46,-4-1-205,0 4-534,0-8 237</inkml:trace>
  <inkml:trace contextRef="#ctx0" brushRef="#br0" timeOffset="14902.8055">13516 5920 174,'0'0'192,"0"0"-14,0 0-7,0 0-8,-9 0-8,9 0-6,0 0-8,0 0-4,0 0-13,0 0-5,0 0-7,0 0-7,0 0-10,0 0-7,0 0-3,0 0-10,0 0-5,0 0-4,0 0-7,0 0 0,0 0-5,0 0-2,0 0-6,0 0 0,0 0-8,-6 4 2,6-4-6,0 0-1,0 3 3,0-3-1,-3 4 8,3 1 13,0 1 0,0-1 1,0 4-8,4-1-9,-4 3 5,3-1 2,-3 0-1,0 2-1,-3 1-2,3 3-2,-1 2-7,1-1 6,-3 0-5,3 0 0,3 3 2,-6-7-1,3 1-6,-1 1 0,2-3-6,-2 0-1,1-3 5,0 3-7,0-4-1,0-3-4,0-1 2,0 1-3,1 0 0,2 0-1,-3-3-4,0-2-1,-3 5 1,3-5-1,0 7 1,0-7-6,0 0 6,0 0 1,0 3-3,0-3 0,0 0-5,0 0-11,0 0-18,0 0-7,0 0-29,0 0-14,0 0-24,0 0-20,0 0-21,0 0-26,0 0-18,0 0-31,0 0-22,17-8-25,-16 4-142,3 1-438,-1-1 193</inkml:trace>
  <inkml:trace contextRef="#ctx0" brushRef="#br0" timeOffset="15431.9037">13878 5978 37,'0'0'157,"-3"-3"-16,3 3-14,0 0-5,0 0-11,0 0-9,0 0-1,0 0-14,0 0-1,0 0 6,0 0-2,-9 8 0,7-1 0,2-2 5,-1 4-10,-2 2-6,0-2-4,2 1 1,0-1 1,0 3-5,1 0-1,0 0-2,1 5 1,3-5 0,-2 0-8,1 0-1,1 3-6,1-3-6,1 0-1,2 3 1,-2-5-4,2-1-1,-1 2-4,3-5-2,-3 3 3,3-3-3,-2 0 3,2-3-2,1 4-1,0-2-5,-3-4 0,2 1-8,0-2 3,-1 0-4,1-1-2,3 0-1,-4-3-1,2 0-3,1 0-2,-2 1 0,2-4-3,-1 1-1,-2-1-1,5-5 7,-7 3-6,2-1-2,-3 1-1,4-1-2,-6 1 2,2-2 0,-3 2-1,1-4 4,-3 1-5,-1 1-1,0-2-2,-4 3 2,3 1 0,-3 2-4,-1-1 4,-1-1-5,-2 2-9,-2-1-4,1 1-10,-4 0-10,0 2-7,-2 0-19,3 1-2,0 1-16,-2 0-11,2 2-7,1-2-12,-1 2-13,3 2-12,-1-1-10,6 2-24,4-2-14,-9 2-156,4-2-364,5 0 161</inkml:trace>
  <inkml:trace contextRef="#ctx0" brushRef="#br0" timeOffset="15873.1808">14480 6243 88,'0'0'128,"0"0"1,0 0-3,-4 3-10,4-3 3,0 0-5,-1 3-6,1-3-6,0 0 1,0 0-6,-4 2-5,4-2-7,0 0-5,0 0-2,0 0-8,0 0 3,0 0-5,0 0-2,0 0-2,-7-8-3,7 8-6,0-6-2,0 3 0,0 3 1,-2-5-4,2 5-1,1-4-2,-1 4-5,1-5-1,-1 5-3,0 0-4,3-3-3,0 1 0,-3 2-7,7-2-3,-1 1-1,-6 1-3,8-2 1,-8 2 1,9 3-5,-5-1-2,1 0-2,1 1 5,-4 1 3,0 1-1,0 0 0,-2 5 0,-4-3 0,0 8-4,-5 1 0,-1 1-4,-7 5-24,-3 1-27,-3 0-40,-3-1-45,2 0-56,-4-1-216,7-3-430,-3-1 190</inkml:trace>
  <inkml:trace contextRef="#ctx0" brushRef="#br0" timeOffset="17867.7997">13975 6015 38,'0'0'35,"10"-3"-18,-3 2-32,-2 0-17,0-2 7</inkml:trace>
  <inkml:trace contextRef="#ctx0" brushRef="#br0" timeOffset="20827.6654">14958 5941 149,'0'0'211,"0"0"-9,-7-7-11,7 7-10,0 0-9,0 0-7,0 0-9,0 0-11,0 0-8,0 0-6,0 0-11,0 0-5,0 0-8,0 0-7,0 0-8,0 0-9,0 0-7,0 0-6,0 0-5,0 0-8,0 0-1,0 0-8,0 0 4,-2 12 5,2-12-1,2 5-2,1 3-5,-1-3 2,2 1-1,-1-1-5,-1 2-5,2 2-5,-1 0 3,1 2-4,-1-1 5,-1 2-3,2 1-3,-2-2 6,-1-1-12,3 2 1,-2 0-3,0 0-1,3-1-5,-2 2-2,-1-7-5,-2 6 7,1-3-3,1 2-2,0-5-3,0 2 3,0 1-2,-2-2-2,0 1 0,0-4-2,0 1 0,2-1-4,-2 0 3,2 0 0,-2-1-6,0-3-7,0 5-5,0-5-6,0 4-9,0-4-3,0 0-10,0 6-6,0-6-10,0 0-10,0 0-7,0 0-17,5 2-11,-5-2-14,0 0-14,0 0-15,0 0-12,0 0-12,0 0-3,0 0-17,0 0-29,0 0-117,0 0-361,0 0 160</inkml:trace>
  <inkml:trace contextRef="#ctx0" brushRef="#br0" timeOffset="21346.9982">15350 5900 76,'0'0'213,"0"0"-13,0 0-14,0 0-4,0 0-12,0 0-9,0 0-6,0 0-9,0 0-2,0 0-12,0 0-12,0 0-6,0 0-7,0 0-6,0 0-11,0 0-6,0 0-9,0 0 9,0 0-3,0 0-8,-1 14-5,1-8-7,0 0 2,0-1 10,4 6 3,-2-4-4,1 7-7,2-2-5,-3 4-4,1 0-8,1 1 0,-2 1 3,0 2-12,0-3 6,0 3-8,1-3-1,0 4-7,-3-4 1,1 3-9,-1-3-2,3-3 14,-3 1-16,3-6-4,-3 1 4,0-3-6,0 0 2,2 0 11,-2-3-17,0-2 2,1 3-1,0-1-2,-1-4 0,-1 5-1,1-5 3,0 3-4,0-3 1,0 0-19,0 0-15,0 0-13,0 0-21,2 4-11,-2-4-26,0 0-26,0 0-21,3 3-21,-3-3-20,0 0-18,5 1-31,-5-1-178,7 1-447,-7-1 198</inkml:trace>
  <inkml:trace contextRef="#ctx0" brushRef="#br0" timeOffset="21779.3394">15804 6309 39,'1'5'132,"0"-3"-10,-1-2-7,0 0 1,3 3-13,-3-3-14,0 0 0,0 0 4,1 2-14,-1-2 2,0 0-4,0 0-2,0 0-6,0 0 4,0 6 1,0-6-5,0 0-2,-5 4 1,5-4-3,-5 2-1,5-2-5,-8 1 2,8-1 5,0 0 2,-10-1-1,10 1-3,0 0-2,0 0-5,0 0-4,-8-2-1,8 2-3,-2-3-3,2 3-3,0 0-7,-2-4-2,2 4-6,0-5-3,0 5-1,2-7-3,-2 7 0,2-5-2,-2 5-6,2-3 2,-2 3-2,3-2-2,-3 2-2,4-2 0,-4 2-4,8-1-1,-8 1 1,0 0 6,9 5 1,-7-2-2,1 4 2,-2 0 2,-2 4 0,-3 3-2,-2 3 4,-6 7-8,-3 2-4,-7 1-15,-1 0-30,-10 10-37,-2-3-53,9-8-64,-14 3-215,12-5-443,0-3 197</inkml:trace>
  <inkml:trace contextRef="#ctx0" brushRef="#br0" timeOffset="24856.9211">16187 6055 101,'-4'-1'124,"4"1"-7,0 0-4,-7-1-8,7 1-15,0 0 0,-7 0-8,7 0-1,0 0-8,0 0-5,0 0-3,0 0 1,0 0-5,0 0-9,-10 0 4,10 0-7,-7 4 5,1-2-9,1 3-1,1 1 1,-1-4 2,-3 5 3,2 1-5,-3 1-4,3-4 3,-1 4 0,0-5-5,1 5-8,0-2 6,2 1-7,-4 1-3,6-3 3,-3 2 7,4 0-5,-1-2 3,4 2-5,-2 0-4,3 1-2,0 1 2,3 0-2,0 1-1,1 0-1,0 1 1,1-2-1,4 4 1,2-1-3,-4-2-4,3-1-1,1-1 1,-1-1-2,1-1-1,-3-1 1,5 1-3,2-3-5,-2-4 0,-4 1-5,2-1 5,-4-1 1,6-2-3,-3 2 4,-2-3-4,5 0-2,-4-1 2,-2-3 1,4 1 2,-6 0 1,6-3 6,-7 4 2,0-3-1,-2-2-1,2-1 2,-1 0-2,-4 1 0,1-5-3,-3 1 1,2 2 0,-4-4-3,-1 0 1,1 2-1,-1-2-3,-3 2 1,-1 6 1,1-3-2,0 3 5,-2 0-8,-2 2 0,0 2 0,1 2-3,-3-2-3,2 1-13,-3 3-10,2 0-14,0 1-7,-1 0-7,0 1-5,6 0-14,-3 2-9,2-1-17,2 1-10,1 1-17,2-1-19,-2-1-25,3 3-121,-2-3-315,3-2 139</inkml:trace>
  <inkml:trace contextRef="#ctx0" brushRef="#br0" timeOffset="25459.9046">16669 5949 19,'0'0'158,"0"0"-3,0 0-8,-4-3-3,4 3-3,0 0 4,0 0-11,0 0-5,0 0-3,0 0-5,0 0-7,0 0-2,0 0-8,0 0-4,0 0-4,0 0-2,0 0-3,0 0 6,0 0 1,-4 15-5,4-13-7,0-2-9,0 6-9,0 0 0,0-6 2,1 7 0,-1-1 4,3 1-8,-3 0-6,0-2-9,4 5 5,-3 1-1,3 3-3,-3-1-5,3 2 16,-2 2-12,1-5-6,1 5 6,-1-1-18,0 1 12,-2 0-17,3-1 2,-2 0-2,-1-1-12,0-3 4,2 0 0,-3-2-1,2 2-5,-2-7-2,0 4 16,3-4-14,-3 0-1,0 3-3,0-2 2,0-3-5,0 1 1,0 1-2,0-2-2,0-3-3,0 7 4,1-5-4,-1 3 5,0-5-4,-1 5 1,1-5-5,0 5-6,0-5-15,0 0-11,0 5-15,0-5-18,0 0-16,0 3-19,0-3-22,0 0-19,0 0-14,0 4-14,0-4-6,0 0-17,0 0-7,0 0-20,0 0-139,0 0-389,6-12 172</inkml:trace>
  <inkml:trace contextRef="#ctx0" brushRef="#br0" timeOffset="26649.5337">17062 6004 67,'0'0'134,"0"0"-12,0 0-7,0 0-12,0 0 0,0 0 0,0 0-8,0 0-5,0 0-6,0 0-2,0 0-6,0 0-5,0 0-1,0 0-10,0 0-5,-7 13 1,4-9-8,1 0 3,-2 2-5,0-1 0,-1 0-7,2 4 3,-3 0-5,2 2 5,0 1-5,0 0-1,-1 0 1,5-2-5,-1 2 7,-2 5-3,2-1 2,2-3-5,-1-1 2,3-2-6,-2 2-1,2 0-1,-1-1-2,1 0-2,-2-4 2,3 3-5,-3-5 5,3 2 0,4-1-1,-3-2 0,0-2-1,3 2-4,-1-1 0,1-2 2,1-1-4,1-1-3,0-2 3,2-1-3,-3-1-3,4 0 1,-3-2-4,1 1 0,-2-5-2,0 5 5,-5-5-1,6 1-3,-3-4-1,0 4 1,-3-2-1,1 1-3,0-2 2,-2 1 6,-2-5-3,-1 6 2,0 0-1,0-3-1,-4 8 5,2-6-7,-3 3 0,3 3-2,-3-1-4,0 3 0,-3-1-8,2 0-13,-5 3-14,-1-1-14,3 1-17,-3 2-13,2 0-18,-2 0-16,4 0-20,2 0-14,-2 2-39,0 1-118,8-3-328,-11 1 145</inkml:trace>
  <inkml:trace contextRef="#ctx0" brushRef="#br0" timeOffset="27194.3063">17599 6314 40,'0'0'167,"-4"-3"-15,4 3-18,0 0-11,-8-2-10,8 2-4,-5-2-6,5 2-10,-3-3-4,3 3-6,-4-2-6,4 2-8,0 0-1,-4-4-8,4 4-1,-3-3-5,3 3 0,-1-4-4,1 4 4,0 0-3,-3-4-2,3 4-4,0 0-3,-1-4 2,1 4-3,0 0-2,0 0-3,0 0 0,0 0-2,0 0-3,0 0 1,0 0-6,0 0-1,0-5-3,0 5-4,0 0 2,0 0 3,11 0 1,-11 0 2,10 0-4,-5 3-1,-1-1-1,-4-2 0,11 4 4,-6 0-7,0 0 3,-1 1 1,-3 2-3,3 0-1,-4 3 1,-1 0-2,-2 5-2,-2 2-1,-10 5-10,1 3-22,-7 0-30,-4 1-37,-1-2-48,-3 3-53,-11 2-181,12-5-397,-4-2 175</inkml:trace>
  <inkml:trace contextRef="#ctx0" brushRef="#br0" timeOffset="28949.0333">18021 5988 205,'0'0'196,"0"0"-13,0 0-10,0 0-10,0 0-4,0 0-12,0 0-7,0 0-9,0 0-7,0 0-4,0 0-8,0 0-6,0 0-7,0 0 8,0 0 3,-5 11 0,5-6-5,0 0-1,0 5 2,0-3-8,-2 5-5,2-1-8,2-1-4,-4 2-4,-1 4-6,2-2-4,1-1-3,-1 1-5,2-1-5,-2-1-6,1 1-3,-1-1-7,2 1-1,-1-1-4,1 0 1,-1-2-6,4-1-1,-4 0-2,0-3-8,0 0 0,0 2 0,0-5 1,0 6-5,3-6 3,-2 2-4,-1-1-2,3-1-2,-3-3 1,2 5-1,-2-5 2,0 4-5,0-4 0,0 0 1,0 0-1,0 4-9,0-4-7,0 0-12,0 0-6,2 4-8,-2-4-7,0 0-6,0 0-8,0 0-15,0 0-10,0 0-16,0 0-16,3 2-13,-3-2-14,0 0-9,0 0-10,0 0-13,0 0-22,0 0-21,5-10-141,-3 6-388,0 1 173</inkml:trace>
  <inkml:trace contextRef="#ctx0" brushRef="#br0" timeOffset="29452.8634">18367 5968 76,'0'0'227,"0"0"-18,0 0-14,0 0-13,0 0-10,0 0-6,0 0-1,5 7 0,-5-7-6,3 5-9,-2-3 0,-1 2-7,1 2 3,0-1-10,1 0-4,-1 0 0,2 4 1,-1 0-12,1 2 3,-1-2-12,-1 1-9,1 2-1,-2 0-9,0 2 0,0 2-13,1-7-5,0 5-2,-1-3-7,3 0-2,-3 1-5,0-1-4,1 0-5,-1 0-9,-1-1-3,1 1-5,1-4 0,-2 0-4,2 1-3,-1-3-6,0 2 1,0 0 2,1-2 2,1-2-10,-2 3-3,0-3-2,0 1 0,0-4 3,1 7-7,-1-7-1,0 4-10,0-4-17,0 4-13,0-4-16,0 0-10,-1 5-13,1-5-16,0 2-17,0-2-21,0 6-21,0-6-24,0 5-22,0-5-21,0 0-18,3 4-17,-3-4-196,0 0-483,0 0 215</inkml:trace>
  <inkml:trace contextRef="#ctx0" brushRef="#br0" timeOffset="29947.7126">18661 6041 131,'-5'0'157,"5"0"-17,0 0-11,0 0-5,0 0-4,-7 5 3,5-2-9,-2 1-8,1 0-3,0 2-2,-1 3 1,3-2-2,-2 6-6,0-4-6,-1 4 2,2 0 0,1 3-6,-1-5-3,0 6-6,0 0 1,1-1-4,2-4-8,2 1-1,0 1 2,-2-3-10,2-1-6,3 4 0,0-3-3,2-2-6,0 0-2,-1-1-4,4-2 1,1 1-1,-3-1-4,3-2-3,-1 0 2,2-2-6,1-1 0,-1-1-1,-2-1 1,7-2-3,0-2-1,-6 0-5,4-5 0,-2 3-1,0-4 1,-1 0-6,2-1 2,-7 3-4,4-7 3,-2 3-1,-3-2-4,-1-2-3,0-1 1,-5 3 1,2-2 1,-7 0-3,1 2 7,0-2-4,-3 2-5,-1 5 0,-1-4 2,-1 6-2,-4-3-2,1 4-2,0 2-4,-6 0-10,5 1-7,-4 1-17,-1-1-13,1 4-14,-2 0-13,2 0-19,-2 1-20,6 1-13,3 2-13,-1-2-22,0 2-24,6-1-144,-4-1-365,6 1 161</inkml:trace>
  <inkml:trace contextRef="#ctx0" brushRef="#br0" timeOffset="30332.6334">19288 6199 79,'0'0'234,"0"0"-22,0 0-21,-2 1-23,2-1-15,0 0-18,0 0-16,0 0-21,0 0-21,0 0-23,0 0-29,15-1-27,-6 0-40,1-4-27,0 0-34,3 5-119,-4-4-240,4 1 107</inkml:trace>
  <inkml:trace contextRef="#ctx0" brushRef="#br0" timeOffset="30522.4882">19631 6147 140,'0'0'203,"4"1"-20,-4-1-11,5 1-21,1 0-17,-1 1-9,0-1-12,2 0-18,-3 2-19,4-1-35,0-2-32,1 2-21,2-2-32,0 1-19,-4 1-41,5-4-100,-2 0-220,2 2 98</inkml:trace>
  <inkml:trace contextRef="#ctx0" brushRef="#br0" timeOffset="30701.8884">20024 6123 137,'0'0'172,"0"0"-18,9-3-15,-1 3-10,-8 0-18,10-2-13,-10 2-13,9 2-24,-4-2-18,3 0-25,-8 0-29,10 0-33,-5-2-25,-5 2-102,10 2-184,-5 0 81</inkml:trace>
  <inkml:trace contextRef="#ctx0" brushRef="#br0" timeOffset="30916.2421">20395 6091 180,'0'0'229,"9"0"-23,-9 0-18,6 0-23,-1-4-13,-5 4-32,13 0-31,-5 1-46,-2-1-38,-6 0-47,8 0-63,-8 0-100,10 0-223,0-1 99</inkml:trace>
  <inkml:trace contextRef="#ctx0" brushRef="#br0" timeOffset="32100.5859">21082 5750 21,'0'-5'142,"0"5"-10,1-7-14,-1 3-11,3-2-4,-3 2-3,5 0-2,-4-1-16,4-1-7,-2 1 1,0 0 2,3 1-11,-2 0-7,0-1-2,1 0-3,-1 1-3,1 0-9,0 0-6,-1 1 4,2 1 1,-2 1-13,1-1 2,-5 2 2,10-2-2,-6 2-4,-4 0 3,9 0-4,-4 2 4,-2 0-5,1 3 5,-2 0-1,-1 2 2,1 1 3,-1 3 1,-2 1 2,-1 1-4,-1 4 2,0 0-6,1 1 2,-2-3-3,0 2-5,0-2 1,0 0-1,4 1 4,0 0-3,-1-4 0,1-1-5,0-1 3,0 1-2,0-4 0,1 1-3,2-1 0,-2 0-3,2-3 0,-2 4 3,3-3-2,1-1-5,1 0 1,-1-2-2,4 1 4,3-3-4,-1 0 0,1-2-1,1 1-3,3 0 1,-2-4-2,4 2-1,1-3-4,-5-2-2,4 2-7,-2-3-3,-1 2 1,5-1-4,-6-1 2,-2 4 1,-2-1-3,-1 1 4,-4 4 1,0-2 1,1 1 7,-2-1-7,-4 3 3,4-2 0,-4 2 0,0 0 0,0 0 2,0 0-1,0 0 0,0 0 2,0 0 2,-21 5-1,13-3 0,4 1 1,0 1 3,-2 0 0,2 0-3,2 1 5,-2 0-1,0 2 2,1-2 1,-2 1 6,4 4 3,0-2 0,-1 3 3,2-1 3,0 1 5,-1 6 3,1-5-3,4 3 12,-3 2-1,2 0-6,2 0 1,1-1 1,-4 2-1,5-3-4,-2-2 5,-1-1-2,2 4 1,1-1-1,-3-3 1,1-1-6,0 5-2,-4-7 0,4 5-3,-5-6-2,1 2 0,-1-3 0,0 3 0,0-5-1,-1 4 10,-3-3-12,-3 0-3,1 4 5,-6-4-2,3 0 0,-2-3-4,-5 4 2,-2-2-3,-2-1-2,-1-1-9,5-1-14,-4-2-28,0 0-21,0 3-32,1-3-40,2 0-44,-1-3-42,1 2-198,7 0-454,-3-2 200</inkml:trace>
  <inkml:trace contextRef="#ctx0" brushRef="#br0" timeOffset="59611.2908">11154 7051 143,'0'-6'132,"2"1"-4,-2 0-14,3 2-2,-2-6-13,0 4-6,2 0-11,2-2-6,0 0-5,0-1-2,3 1-7,-1-2-8,0 4-4,3-3-2,-2 0-4,2 3-4,1 1-2,-2-1-7,3 1 0,-2 0-4,2 3 0,-1-2-4,-3 3-1,2 0-5,-1 0-2,-1 3 1,-2-1-3,0 1 2,2 2 0,-4 0-3,2-1-3,-2 4 3,0 1-1,-3 1-3,-1-1-2,0 4 2,0-2-1,-1 1 4,-4 3-2,-2 0 1,1 1 4,1-2 3,-4-1-5,1 2 2,-2-2 4,1-2 6,0 1-2,-3 3 1,1-2 7,0 0-5,0-5 1,3 1 0,-3-2 2,0 2 5,3-2-1,0-1-1,-2 0-3,6-4 5,-2 5-5,2-5 0,-1 4-4,0-5 0,5 2-6,0-3-3,-5 3 1,5-3-3,-5 2-3,5-2 1,0 0 0,0 0 5,5 7-1,0-6 6,3 0-8,2 0 0,4 1-1,-1-2 2,6 0-6,1-2 2,2 2 1,0-1-5,7 1 1,-10-1-1,3 0-1,9-4 1,-11 5-2,-1-2 0,2 2-1,-2-2 0,-2 1 2,-3 0-1,-2-2-1,1 2 1,0 0-2,-7 1 0,2-3 0,1 3 0,-4-3-1,-5 3 0,9 0 3,-4 0-3,-5 0 3,9 0-2,-9 0 4,0 0-3,0 0 1,8 0-3,-8 0-2,0 0-17,0 0-14,0 0-27,1 3-25,-1-3-36,0 0-23,0 0-40,-5 8-156,5-8-367,0 0 162</inkml:trace>
  <inkml:trace contextRef="#ctx0" brushRef="#br0" timeOffset="61334.7715">6518 8147 168,'0'0'209,"0"0"-20,-2-4-21,2 4-16,0 0-18,0 0-8,0 0-11,0 0-8,0 0-8,18 4-9,-14-2-9,2 2-6,2 1-9,2 1-1,-1 0-9,-1 2-1,2-1-7,-1 0-6,-1 3-2,-3-1-1,0 3-6,3-1-4,-6 1-4,2-1 0,0 1-3,-2-1-1,0-1-3,-2 1 3,0-2-5,1 1 1,-2-2-3,2-4 0,-2 1 3,-1 0 2,5-2 10,-3-3 2,-1 6 13,1-3-1,0-3-4,0 0 3,-5 2-6,5-2-3,0 0-3,-7-9-3,5 6-2,-1-6-1,2 2-6,-3-6 0,3 4 2,1-4-8,0 1-1,1-4 0,3 4-2,0-4-1,-2 0 1,2 3 4,5-3-2,-2 2 1,4 0-2,-3 6-2,-1-2 2,1 0-1,-3 4-3,0 0 2,0 1-4,0 0 1,1 1-2,1 2 0,-1 1-3,0-2 1,0 3 4,-6 0-6,14 6 3,-9-2-3,4 4 2,-5 3 2,1-1-1,4 5 2,-4 0-6,0-2 3,-1 2 0,0-3-2,0 3 1,-3-3 5,3 0 1,-3 0-2,0-1-4,-1 0 1,-1 0 3,1-1-3,0-4 1,0-1 1,0 1-6,0-1 0,0-2-4,4 2-8,-7 0-5,3-5-5,3 4-3,-3-4 1,0 0-2,0 0-7,0 0-6,17-11-6,-11 4-6,3 1-7,-1-5-4,3-3-10,2-1 0,-2 1 1,3-1 4,-2 0 2,1 2-2,-1-1 8,0 0 5,1 4-2,-6 1 16,1 1-3,-1 1 9,-1 2 5,-1 0 4,-2 1 9,-1 2 5,2-1 3,-4 3 0,0 0 9,0 0 3,4 9 10,-4-4 12,0 5 3,0 1 4,0 4 3,0-3 1,1 5 3,3 0 2,-3-3 2,7 2-2,-2 0-1,2 1-2,0-2-5,-2-5 1,2 1-6,3-1 2,-2-1-5,1-2-4,1 2 1,0-5 0,-1-1-4,2-2-3,0-2 2,0-2 0,3 0-4,-4-2 3,5-4-1,-3-1-4,-7 3-1,2-5-2,2 3 0,-6-3-2,1-3-1,-2-1-4,-6-1 1,2 1-3,-6-3 1,1-1-3,-4 3 2,3 0-4,-3 0 2,0 0-4,-3 5 8,2 2 4,-1 3-2,1-1 0,-1 3 0,1 2 3,-2 3-1,0 0 4,2 1 1,-6 4-2,6 1 1,0 0-2,0 3-1,2 0 1,1 0 3,2 2-5,-2-1 1,7 2-2,-3-3 3,4 3-5,0-2 3,5 0-1,-1-1 2,6 0-1,-5-1 2,4 0-4,3 1-8,3-3-11,-2 0-10,4 1-14,-7-3-8,5-1-20,2 0-17,-3 0-20,2 0-11,-2-3-15,3 0-35,-3-2-118,-4 1-309,4-2 137</inkml:trace>
  <inkml:trace contextRef="#ctx0" brushRef="#br0" timeOffset="61519.0482">7429 8208 146,'0'0'293,"0"0"-17,0 0-23,2-4-25,-2 4-21,0 0-20,0 0-24,0 0-10,0 0-21,0 0-29,0 0-27,6-2-27,-6 2-25,0 0-22,0 0-30,0 0-23,0 0-32,0 0-26,12 6-34,-7-6-45,-5 0-94,0 0-305,13-1 135</inkml:trace>
  <inkml:trace contextRef="#ctx0" brushRef="#br0" timeOffset="62351.0108">7817 8206 141,'0'0'226,"0"0"-21,0 0-24,0 0-11,0 0-21,0 0-14,0 0-15,-6 10-6,3-1-5,2-1-12,-2 4-12,2-3 4,-2 9-8,1-7-9,2 5-4,1 3-1,4-5-6,-1 3-4,-1-1-9,3-3 2,1-1-1,-1-4-4,2 1 0,-2-2-4,3 1-1,-6-3-2,5-1-6,-3-2 2,6 0-1,-5-4-7,4 1 0,2-1-2,-2-4-2,4-3-5,-2-1-1,0 0 1,-3-4-4,0-2-7,-2 7-3,0-7-4,-4-2-7,-2-1-9,-2 2-1,-2-4-5,-4-4 1,-3 3-2,0-1 0,-1 6 1,1 0 3,-2 4 1,0 1 6,0 4-1,3 2 2,-1-1-1,-4 5 2,2 2 3,2 1-5,-3 2 1,3 0 3,-1 2-2,4 2 8,-2 2 1,4 1 4,0 2 1,2-2-2,2-1 3,2 4-1,1-2-2,0-1 1,4 0 0,1-1-2,1-1 2,1 0 5,1-1-4,3-3-3,0-1 2,0 0 0,3-2 2,-2-1 0,-2-2-1,3-1 0,-2-1-4,-2-2 2,1 0-4,3-2 3,-2-4 0,-2 0-1,-3 3-5,3-4 1,-3-3-1,-2 1 2,0-1-2,-3 0 0,2 0 5,-5 1-5,0-2 3,0 1 0,-1 6-2,0-1 5,1 2 6,0 1 4,0 3 2,-3-1 4,1 0-3,2 2-5,0 4 1,0 0 1,0 0-4,0 0 11,-3 12 3,2-3 5,2 4 6,2 3 3,-1 4-2,2-2 1,1 6-2,0 2-1,0-2-3,3 3 0,2 2 0,-2-2-7,-4 3 1,6 2-4,-5 0 1,4-1-3,0 3-1,-5 0-4,5-2-5,-1 1-10,-6-2-7,7-6-2,-5 1-6,1-8-5,-1-1-2,0 2-2,-3-9-7,1-2 6,0 1 5,-1-2 0,1-3 4,-2 1 2,0-2 3,0-3-4,-3 2 3,3-2 0,0 0 1,-15-3-5,8-1 7,1 1 3,-6-3 8,2 3 9,1 0 4,0-2 0,-1 1 5,1 1 2,1-1 6,-2-2-3,1 2-4,0 4 5,3-3 1,-1 0 1,2-2 0,1 4-2,1-3-3,-1 0-1,1-1-9,1 1-13,2-1-10,0 0-24,0-2-17,3 2-17,1-5-17,4 3-11,2-1 3,2 0-25,8-2-39,3-3-31,4 2-135,-1-2-353,3 5 157</inkml:trace>
  <inkml:trace contextRef="#ctx0" brushRef="#br0" timeOffset="63116.644">8580 8417 36,'-3'0'269,"3"0"-14,0 0-21,-10-5-25,10 1-16,-1-2-12,2-1-15,-1 0-11,7-3-12,-1-4-15,3-1-14,4 1-8,-2 1-11,5-2-13,-2-3-6,1 4-2,-1 1-12,1-1-7,-2 1-7,1 1-12,-7 2-14,0 0-8,1 3 1,-3 1-2,-1 1-2,1-1-7,-4 4 0,3-2 1,-4 4-3,0 0-3,0 0 2,0 0-3,-27 5-2,18-1 1,-9 4-1,6-2 1,0 1 0,1-2 1,2 0 6,-4 0-3,9 0-3,-2-2 3,3 2 2,2-2 0,2 3 8,2-1 1,7-2 9,-1 1-2,9 2 0,3-1-3,8 2-4,1-2 5,1 0-5,0 1-5,-1 0-7,-3 0-3,-6-1-5,-1 2-9,-1-2-1,-1 3-7,-7-4-4,0 0 2,-6 0 1,3 2 2,-6 0 6,-2 1 1,0 0 1,-2 0 3,-6 0 6,0-1 2,-7 3 2,0-3 0,-2 2 9,-2-2-2,-2 1 8,2-4-5,0 2 3,0 0 4,1-3 4,0-2-3,4 1-3,5-1 3,-1-1 4,1 0-2,4-3-3,1 1-2,0-3 0,2 0-2,2 1-1,2-6-11,2 3-13,5-2-1,1 0-10,3-4-10,2 0-13,3-3-14,-1 2-5,4-1-12,1-2-3,0 1-1,-4 5-14,6-5 5,-5 0-4,3 0 12,-4 0 8,1-3 7,-7 6 8,3 0 6,-5-2 3,0 3 14,0-2 10,-3 5 20,-2 0 23,1 3 20,-2 0 18,0 1 19,-1 1 7,-1 0 8,-1-1 4,1 5 1,-2 1-2,2-4-7,-2 4-10,0 0-2,0 0 2,0 0 8,0 0 0,4 15 0,-4-5-2,0-1 7,-1 4-10,2 2-7,-1 2 3,1 0-8,1 2-4,5-1-6,-7 2-6,4-2-2,1 6 1,-1-6-8,-3-2-4,1 1-6,0-1 1,0-1-2,0-6 3,-2 4-9,0-4-4,4 0-11,-4-1-12,0 0-16,1-2-12,2-1-19,-3-3-14,0 2-12,0-4-12,0 0-23,0 0-27,0 0-29,0 0-12,0 0-13,-14-18-15,11 9-173,-1-3-415,-5 5 184</inkml:trace>
  <inkml:trace contextRef="#ctx0" brushRef="#br0" timeOffset="63972.7088">8944 8264 95,'-14'0'138,"-1"0"6,7 1 3,-2-1 5,1 0 2,3-1-3,6 1-12,-11 0-6,11 0-15,-7-1-10,7 1-8,0 0-1,0 0-18,20-6-5,-7 0-4,5 2-6,11 0-9,-2-2-6,1 0-8,5 0-4,-1 1-7,-1-2-12,2 1-12,1 0-4,-1 1-16,-4-1 1,1-2-6,-2 4-2,-7-1 8,0 0-1,-1 1-3,-2 0 3,-5 2 0,-2 0-2,-3 2 8,-2-3 7,-2 1 5,4 2 3,-8 0 4,5 0 2,-5 0-6,0 0 5,0 0-2,9 0 1,-9 0-1,0 0 4,0 0-5,0 0-1,-14 5 1,14-5-2,-12 2 0,6-2-2,-3 3-1,-1 1-2,-2 3 0,3-2 2,-1 0-3,-3 2 3,4-1-2,-2 1 0,2-1-3,0 2 0,-1 1 4,6-1 1,-2 2 3,-1-1 4,5-3-2,-2 3 0,0-2 0,4 0 3,0-2 3,0 5 4,4 0 1,0-5-1,1-1 2,2 3 2,-1-4-2,4 0 0,0 0 2,2-2-6,1 2 1,-1-6-4,3 3 0,-2-1 0,-2-3-3,1-1-1,5-3-6,-7 2 1,4-1-2,-5 0-6,2-1-1,-3 1-1,0 0-8,1-2 7,-3 0-2,-1 1 1,-1-1-2,0 0 2,0-1-3,-3 3 3,3 0 2,-2 2-3,0 1 1,-2-1 0,0 1 7,0 4-7,2-4-1,-2 4 3,0 0 0,0 0-1,0 0 2,0 0 2,0 0 3,-9 12 4,9-7-1,-1 4 0,2 2 6,-1-2 2,3-3-3,-1 5 0,0-2-2,3 2 2,-1 0-2,3-1 2,-1 1 0,1-2-2,1-1-1,0 1-2,1-3 2,-1 2 1,3-1-4,0-4 1,-1 1-1,2-2 4,-3-1-5,2-1 1,-2-1-5,4-3-3,-3 0-3,0-2-4,3-1-5,-4 0-2,3-3-3,0-4-2,-3-1-5,2 1 0,1-8-6,-5 4-6,2-7 7,-2 0-3,-3-1-6,-3-2 4,1 3 1,-2 6 5,0-1 0,-2 1-1,2 2 10,-1-1 0,1 5 2,-4 2 3,1-1 8,0 3 2,0 2 17,2 2 3,-3-1 3,3 4 4,0-3-2,-1 1-3,2 4-4,-2-3 6,2 3 5,0 0 10,0 0 14,-3 14 9,6-3 13,-1 0 6,4 3-2,-3 3 2,1 3 0,3-1-8,0 5 5,-4-5-4,3 0-5,2 5-3,-2-5-6,-1 1-3,3 5-8,-3-7-1,3 0-7,-2 0-2,2-1 0,-3-2-6,0-4-1,-1 1-8,-1-2-8,0 2-10,1-4-13,0-1-18,-2 0-17,1 0-22,-3-2-25,3-1-14,-3-4-18,1 5-21,-1-5-23,0 0-40,0 0-206,0 0-454,0 0 201</inkml:trace>
  <inkml:trace contextRef="#ctx0" brushRef="#br0" timeOffset="64799.705">9664 8157 7,'0'0'157,"0"0"-24,0 0-4,0 0-15,0 0-10,0 0-14,0 0-5,14-6-19,-3 6-4,-2-3-16,3 2 2,0-2-1,-1 2-8,0-2-6,2 2-9,-3-2 3,2 3 1,-2 0 3,1-3-9,2 5 3,-4-1-13,-1-1 21,-1 3-3,1-2 4,0 2 7,1 0-4,1 2 4,-1 0 0,-1-3 8,2 1-1,3 1 4,-3-1 3,1-1 0,-1 0-6,1 0-1,0-1-3,-1 1 7,4-2-4,-3-2-4,0 1-5,3 0 2,-1-2-13,-4 1 2,4-1-3,-4 1-7,2-1 1,-6 1-1,4 0-3,-1-3-2,-2 1-2,2 0 3,-4 0-10,0-3 1,1 4-2,-1-4-4,-3 3-3,2-2-4,-3 1-1,0 0 0,0 1-1,0 4 0,-4-5-1,1 2-1,3 3-2,-10 0 0,10 0 1,-18 3 3,10 0-1,-2 2 5,-3 2-2,4 0 2,-5 4-2,4-1 7,-2 3 0,2-4 0,3 1-6,4 0 9,-1 1-3,0-3 9,3 3 0,1 2 1,1-2 0,1-1 4,2 0-1,-2-1 6,1 0 5,8 0 1,-6-2-2,4 1-4,0-1 2,1 0 1,2-2 0,-2-3-4,4 1 4,-1-1-1,2 0 7,-2-4 5,6 0 2,1-1-2,0-2-6,0 2 0,0-3-2,5-5-2,1 1-4,-5 2 0,3-6-3,1 1 4,-6 0-5,3-3 3,-7 4-3,0 0-2,-2 1-3,-3 3 2,-5 0-3,3 3 0,-7 1-4,2-1 0,2 2-3,-5 1 0,0 2-2,0 0 3,0 0-4,-17 0 2,6 2-2,1 3 2,-1 0-2,-1 0 1,2 0 2,-1 1-3,2-2-2,4 3-3,1-2-3,1 1 4,3 0-1,0-1 0,1 1-1,1 1-4,3-2 1,3 2 1,2 1 4,1-3-10,0 0-2,4 3-2,-3-2-2,1 2 6,-3-3 2,0 0 0,4 2 1,-6-3-1,0 1-1,2-2 3,-5 2 0,0-3 5,-1 0-2,0 2 1,0-3 1,-1 4 0,-1-2 7,-4 2 4,1-1-2,-5-1 0,-2 3 3,-1-2 1,-5 0-3,4-2 5,-3 4-4,-5-2-3,-1 0-3,2 0-6,0 2-16,2-5-11,3 1-11,-1 1-22,-1 1-19,4-2-13,1-2-20,9 0-36,-17-4-34,12 3-158,1-3-373,4 4 165</inkml:trace>
  <inkml:trace contextRef="#ctx0" brushRef="#br0" timeOffset="65069.6989">10940 8130 181,'0'0'272,"0"0"-21,-5 2-12,5-2-12,0 0-12,0 0-11,0 0-15,27-1-13,-10-1-17,2-2-18,0 1-14,4 3-25,-1-4-29,-1 1-19,1 1-35,-3 1-23,3 0-30,-4 1-30,0-1-25,-6-1-27,4 1-30,-5 1-31,0 1-157,0-2-360,-3 1 159</inkml:trace>
  <inkml:trace contextRef="#ctx0" brushRef="#br0" timeOffset="65269.5435">10945 8270 85,'0'0'231,"4"5"-12,5-4-6,3 0-18,0-1-5,7-1-18,1 1-13,8-2-12,-6-3-13,6 0-15,2 2-12,0-1-23,-7 1-26,-4 0-26,4 0-27,-3 1-29,-2 1-31,-1-4-16,-4 3-29,1-2-31,-3 2-165,-6-1-318,4 2 140</inkml:trace>
  <inkml:trace contextRef="#ctx0" brushRef="#br0" timeOffset="66341.3159">11822 8014 71,'-8'-3'198,"4"0"-13,-2 1-10,2-4-8,0 3-9,3-3-11,-3 4-9,4-2-14,0-1-12,0-1-12,0 1-11,5 0-3,3-2-8,2 1-8,-1 0-7,4-1-3,0 2-6,0 0-4,2 1-4,-2-1-7,3 3-5,2 1-5,-5 0 0,1 1-3,1 0-3,-2 3-2,-5-2-4,4 4 1,-1-1-6,-5 0 3,2 4-3,-4 1 0,1-1-1,-3 3-5,-2-1 5,-1 1-2,-3-1-1,0 2 0,-6 2-1,1 1-2,-1 1 2,-3-3-1,0 0 5,1-2-1,0 0 3,-1-1 1,1-2 4,-3 1-2,4 0 4,2-2 6,1-1-1,1-1-1,-3 0 5,4-3-4,3 1 4,-1-1-4,1 1-3,3-3-1,-5 2-2,5-2-2,0 0 0,0 3 7,0-3 7,0 0 2,14 3 3,-6-5-1,4 0 2,0 0-2,6-3 0,0 0-3,2 1-1,3 1-6,5 1-2,2-5-6,-3 1-2,-1 2-9,3 0-2,-1 1 1,-7 1-7,2 0-4,-3-1-7,0 0-12,0 1-4,0 1-7,-3 0-1,0-2-3,-3 2-4,-2 0-6,-1 1-5,1-1-4,-2 0-8,-2 0-5,-1-1-7,2 1-3,-2 1-17,0-4-18,0 3-13,-1-1-12,-1-1-24,-4 1-32,3-3-102,0 1-323,1 0 144</inkml:trace>
  <inkml:trace contextRef="#ctx0" brushRef="#br0" timeOffset="66588.1458">12412 7956 172,'0'0'255,"0"0"-24,0 0-20,0 0-17,0 0-13,17-11-12,-7 6-16,5-1-14,2 0-11,10-1-13,-7 1-14,8 2-9,-1-3-15,0 2-18,-4 0-25,4 0-20,-8 1-17,4-3-28,-5 3-10,-1 0-24,-2-1-22,-1 2-12,-2 1-18,-3-1-11,-1 2-27,-3-3-112,-1 0-288,-2 0 127</inkml:trace>
  <inkml:trace contextRef="#ctx0" brushRef="#br0" timeOffset="66902.6677">12566 7773 66,'0'0'235,"0"0"-11,0 0-17,0 0-12,0 0-15,-8 2-5,8-2-5,0 4-12,0-4-3,3 7-3,-1-3-6,1 3 1,0-1-7,0 4 3,1-1-20,1 1-5,-1 1-9,0 2-7,2 1-8,-1 2-8,1-2-6,-2 4-6,1-3-3,-1 1-9,0-5-8,0 1-5,-3 1 12,4-1-19,-1-1-3,-3 1-5,3-4-6,0 3 2,-3-1-7,2-3 3,-2 0-6,2-1-4,-2 0-8,0-2-15,3 1-18,-4 1-12,0-3-19,5 0-18,-5-1-15,4 1-17,-4-3-26,4 6-17,-4-5-10,0-1-11,5 2-24,-5-2-24,0 0-187,15-7-438,-8 1 194</inkml:trace>
  <inkml:trace contextRef="#ctx0" brushRef="#br0" timeOffset="67211.381">13046 7740 104,'0'0'223,"0"0"-12,0 0-12,0 0-4,0 0-3,0 13-4,3-5-12,-1 2-6,0 1-13,2 0-13,-1 3-3,2 6-11,-1-4-9,1 2-7,-1 0-12,1 2-7,-1-1-8,-2-2-6,1 1-10,2-2-7,-1 1-1,0-5-14,-3 0-4,3 1 0,-3-1-5,4-1 1,-2-1-9,-2-1-7,3 0-11,-3-4-13,2 0-12,-3 1-17,1-1-11,-1-2-16,3 1-24,-3-4-9,2 6-22,-2-2-26,2-2-15,-2-2-18,0 0-23,2 4-185,-2-4-409,0 0 180</inkml:trace>
  <inkml:trace contextRef="#ctx0" brushRef="#br0" timeOffset="67513.9481">13681 7879 215,'-5'3'281,"5"-3"-14,-5 0-23,5 0-15,0 0-17,0 0-8,0 0-4,0 0-9,17 3-17,-7-3-15,3 0-19,3 0-11,1 0-15,3 0-7,2 0-11,-4 0-9,2-3-18,1 3-3,-5 0-3,0-3-17,-4 6-21,0-7-14,2 4-12,-2 0-26,0-1-21,-3-1-22,-2 1-25,-1 0-30,3 1-19,-9 0-14,5-1-22,0-1-24,-5 2-176,4-2-411,-4 2 182</inkml:trace>
  <inkml:trace contextRef="#ctx0" brushRef="#br0" timeOffset="67738.8931">13644 8045 171,'-3'2'222,"3"2"-13,-2-2-10,2-2-6,2 5-11,1-2-9,2-1-13,-1-1-16,9-1-10,-2 1-14,2 0-9,5-2-12,1 0-12,0 0-6,3-1-13,0-1-17,3-1-17,-2 1-26,-1-1-15,0 1-20,-4-2-19,-3 1-26,5-2-9,-8 4-26,-2-3-18,3-2-18,-4 4-164,-4-1-332,3 2 148</inkml:trace>
  <inkml:trace contextRef="#ctx0" brushRef="#br0" timeOffset="68402.9024">14346 7724 211,'-4'-1'221,"4"1"-15,-7-1-11,7 1-18,0 0-8,0 0-4,0 0-9,0 0-8,0 0 0,0 0-11,34 0-1,-14 0-12,-1 0-8,12-2-10,-4 0-9,1 4-13,0 0-7,-6-2-5,-2-2-8,-1 5-10,3-2-3,-4 0-7,-3 2-3,-2-2-5,1 3-1,-2 0-7,-2-1-6,0 1 1,-5 1-5,0-2-2,-2 2-1,-2 1 0,-1 0-3,-4 3-2,0-2-2,-2 3 0,-7 2 1,4-2-3,-6 0 2,1 3-4,-5-1 4,6-2-3,-5 3-1,1-3 2,0 0 1,1 1-2,0-2-1,-1 0 7,0-2-8,4 2 0,-3-3-3,6 0 4,-1-2-3,4 1 2,-1-2-6,3 0 4,4-1 1,-3 1 1,-1-3 0,5 0-3,-5 5 0,5-5 5,-4 1 0,4-1-6,0 0 3,0 0 2,0 0-1,0 0 8,18 0 2,-12 0-2,5 0 12,1 0-12,0 0 5,5 0 2,3-1 2,0 2-4,1 0 1,-1 1 0,-1 0-6,4 4 1,-5-4 5,3 4-9,-9-3-5,1 3 5,0-1 0,-2-1-5,-3 3 3,0 0-5,-4-1 5,-2 1-2,0 0 7,-4-2-1,0 5-1,-4-1 8,0-1-3,-4 1 11,-4-1-14,0 1 0,-4-1-3,-4-1 5,4 0-6,-1-1-2,-1-2 3,0-2-4,0 1-2,0-1 4,0-4 0,-1 2-6,-1-1-6,4-2-6,-1-1-13,6 1-14,-2-2-17,3-1-20,0 2-17,1-3-23,2 3-31,-1-5-28,4 3-32,3-3-38,-3 4-187,6-2-468,-2-1 207</inkml:trace>
  <inkml:trace contextRef="#ctx0" brushRef="#br0" timeOffset="75236.9647">6902 10796 56,'0'0'109,"-6"0"-4,6 0-1,-9-2-4,9 2-4,-10 0-10,10 0 6,-10 2-7,10-2-6,-12 1 0,8-1 2,-2 1-7,-2 1-10,3 0 6,-4-1-4,3 1-7,-1 0-3,2 1 2,-4-1-6,3 4-4,-2-5 8,-1 6-5,0-4 2,4 0-2,-3 1-1,2 2-2,-3-2-9,4 1 10,-3 4-7,1-5-3,-1 4 1,0 0 4,1 2 1,0-3-3,1 4-2,-2-2-4,1-2 2,1 4-7,0 0 6,-1-2-6,-1 5 2,0 2-1,4-5-5,-1 4 0,-1 1 2,1-6-3,1 3 1,1-1-4,-2 4-1,0-5-2,1 1-2,-1-1-1,1 0-2,3 2 1,-2 2-2,2 2-4,1-6 2,-4 3-2,3-3 0,1 2-1,-4 4-1,4-1 0,-2-1 0,0 1 1,1 0-4,1-3 0,0 2 2,0 1-3,-4 0 0,4 2 2,4-3-4,-3-3 3,-1 5-1,4-5 4,-4 0-5,0 3 0,4 1 3,0-4-2,-3-1-1,3 1 1,-3 0 2,8 2 3,-5-2-2,-3 1 1,3-4-2,0 2 3,0-1 1,1 1 0,-2-1 3,3 1 0,-2 2 2,1-4-1,-4 0-1,4 2 1,2-3 3,-3 3-3,0-2-2,2-3 7,0 1-2,-2 1 3,4-2-6,-1 2 6,-1 2 0,2-3 1,0 0-1,1-1-1,-2 1 2,2-2-5,-1 1 4,0 2 0,2-2-3,-1 1-2,1-1-3,-1-1-1,0 2 4,0-2 2,0-2-2,-1 1-5,2 4 6,0-4-4,-1 1 0,0 0-3,2 1 7,-2-5-1,2 4-4,0-1 2,1 0 2,-2-3-1,1 2 0,2 2 3,1-2-4,-2-1-1,5-2-2,-5 3-8,2-2-1,5 2 1,-2-1-5,1-2 3,1-2-1,-2 2 3,-1 0 1,3-3 0,-6 4 0,0-2-1,6-1 0,-5 2 0,-4-2-2,2 1 2,3 0 0,-2 0-1,-4 1-3,5-2 3,-2 4-2,0-5 5,-1 3-1,1-1-7,1-2 1,0 0 8,0 1-2,-2-2-5,3-1-1,-2 2 4,-1-1 5,3 0-10,-4-2 2,3 1 3,-3 2 0,1-1-1,0 0 1,2 0 0,-4 2 4,5 0-7,-4-3 4,2 2-2,-2 1-4,-4-1 4,3 0-1,0 2 1,0-3 4,-2 0-2,-1 2-3,3-1 5,-4 1-4,3-3-3,-2 3 9,4-2-4,-4 1 1,1 0-1,2-1-3,-2-3 3,0 1-2,3 1 0,-1-1 12,0 3-15,-1-3 5,1 0-2,0 0 0,-3 1 0,3-4 0,-1 4 1,-1-3 1,0 1-2,-2 2-3,3-4 1,-3 2 8,2-3-6,0 3 4,-1 0 3,-1-4 1,1 1-3,1 0 6,-3 2-4,3-4 1,-4 0 1,2 0-3,-1 2-1,4-7 5,-5 8-1,3-3 0,-4-1 4,2 5-3,-4-3 3,3 0-4,-1 2 5,-2-2 0,1 4-2,-1-1 4,3 0 1,-3 0 4,0 2-2,0-3-5,-3 2 2,2-1-2,1-1-8,-2 1 6,-1-4-2,3 2-2,-4 2-4,2-3 2,0 1 2,0-1-2,-1 1 1,3 0-4,-2 2 9,-2-2-6,0 1 1,1-1 3,0 3-2,-1-1-6,1-3 4,1 2 3,-2-1-1,0-1-2,0 3-5,-2-2 3,2 2 5,0 1-6,-1-4 1,1 1-2,-1-5-1,0 5 3,0 0-1,0 1 2,1-1-9,-3 1 7,2-2-1,-1 0-3,0 0 7,2 4-3,-4-4-11,4 5 11,-6-3-5,6 2 2,-2-1 1,-2 1 2,3 1-4,-4-2 7,0 3-3,1-3-2,1 4 3,3-4-5,-4 3 0,4-1 18,-2 0-17,0 1 0,-2-1 9,-1 0-13,0 1 2,0 1-7,0 0 13,0-2 0,-1-1-7,1 4 2,4 0-5,-1-3 6,-3 3 0,4 1-1,-7 0-4,3-2 5,2 1-5,-2 0 6,-2 0 1,4 1-7,-1 1-4,0-1 8,2 2 4,-2-2-3,-1-1-4,3 1 2,-1 2 3,1 0 2,6 0-3,-11-2-1,4 1-1,-1 0 4,2 0-8,0-1 2,-2 1 5,0 1 2,2-1-6,6 1 7,-15-2-7,10 0-1,-3 2 11,8 0-4,-13-1-5,7-2 5,6 3 8,-12-1-16,7-2 3,0 2-1,0-2 7,0 1-1,1 0 2,4 2-6,-10-5-4,6 4 2,0-2-1,4 3 1,-10-3 5,2 1 1,3 2-9,0-3 5,0 1 3,-3 0-9,3 0 7,-3-2-3,2 1 3,-2-1 14,3 3-19,-1-4 5,-2 1-1,1-2 2,-2 0 0,0 2-2,0-1 1,0-3-1,0 4 0,-1 3-6,-1-3 1,0 0 4,-1 1 1,1 0-7,-1 1 6,-2 2 2,0-1-6,3 2 6,-2-2-12,-7 0-1,4 2-4,2 0-2,1 1-7,-1-1 1,0 4-9,-4-2-13,6 2-2,-5 3-10,2-2-12,-2 2-9,0 2-11,1 0-13,-1-1-4,-1 1-18,4 2-19,-5 0-6,3 0-17,3-2-19,0 1-27,3 0-11,-4-1-154,1 2-409,3 1 181</inkml:trace>
  <inkml:trace contextRef="#ctx0" brushRef="#br0" timeOffset="76166.8748">6969 11214 104,'6'-2'152,"-5"0"-10,5 0-4,-3-2-4,0 1-12,2-1-13,-4 1-2,1-1-3,0-1 2,2 0-7,-4 3-10,0-5-5,1 1-6,-2 2-7,1-1-7,-4-3 1,4 3-4,-4-2-8,-2-1-1,0 2 0,-1 1-7,2 0-2,-1 0-3,-1 3-1,3-2-3,-3 1-4,0 2 2,0 0-7,7 1-5,-13 2-4,7 1 1,-2 1-1,0 1-1,2-1-1,-1 4-6,0 0 2,3 1-4,-2-1 0,4 1-2,-3 3 2,4-1-3,1-3-1,-2 5 5,4-1-1,-2 1-2,5 1 3,-3-2 2,2-1-4,1-1 5,1-1-3,0 2 3,1-5-1,-1 2 2,1-2-5,-3 0 0,1-2-2,3 0 4,-2 0-4,1-2 3,-1 1 2,-2-1-4,4-2 2,-8 0 0,12-2 1,-4 2-2,-1-6-3,-1 2 3,4-2 1,-5-2-3,3 1 3,1 0-2,-3-1 2,-1-1-1,-1 1-1,0 0 3,0 1 2,1 0-3,-1 0-4,-3 2 2,2 0 8,-2-2-1,0 4 1,-1-3 3,3 3-3,-3 0 3,0 3 0,1-5 0,2 1 1,-3 4-7,0 0 2,0 0-6,0 0 0,0 0-1,0 0 1,0 0-2,0 0-1,0 0 3,6 10 8,-2-5-4,-3 4 3,1 0 1,1 2-1,0-2 8,-2 5 1,4 1 1,-2 2-2,-1 0-3,0 1 0,1 7-1,0-1 0,2 4-2,-3-1 2,0 1-3,0 4-1,1-3 0,-2 0-6,3-1 2,-1 0 0,-2-3-2,1-7 0,0-2-4,0-4 1,0 1 2,0-1-3,-1-3 0,-1-2 0,2-2 2,-1 0 0,-1-2 9,1 1 5,0 0 0,-1-4 2,2 4 5,-1-2 2,-1-2 6,0 0 0,3 3 5,-3-3-8,0 0 0,0 0-11,0 0 5,2-12-1,1 5-5,-1-1-4,1-3 0,1 1-1,-2 0-1,3-3 2,-5 0-4,4 1-2,1-5 2,-1 2-1,0 2-7,-3 2 0,3-7 3,1 4 1,-4 0-4,3 3 3,0-1 12,-3 3-14,3 0-4,-3 1-2,-1 1-3,3 1-2,-2-3-6,2 2 6,-3 1-5,0 0-16,4-1-7,-3 3-3,-1 0-12,1-1-7,-1 1-15,4 0-16,-4 4-25,0-5-18,0 1-28,0 4-32,4-5-22,-4 5-38,1-4-186,0 0-469,-1 4 208</inkml:trace>
  <inkml:trace contextRef="#ctx0" brushRef="#br0" timeOffset="76535.0593">7480 11312 30,'-3'3'221,"1"3"-25,-3-1-18,2 5-12,-2 1-14,1-3-14,3 4-14,-3 1-15,4 0-7,0-1-9,-3 2-9,6 3 0,1-5-12,-3 0-5,3-1-5,1-2-6,4 1-6,-5-3-1,5 3 1,0-3-2,1-3-5,0 1 1,-3-2 4,0 1-1,5-5 0,-3 1 3,3-3-3,0-5 2,-2 2 0,3-2-4,1 0-4,0-3 4,-5 2-4,0-2 0,5-3-1,-5-1-1,-1 1 0,-1-3-2,-3 4 6,1-3 2,-5 0 2,0 0-16,0 2 8,-1 5-6,-4-1-4,-4 0-6,0 3-1,0-1-8,-5 3-13,1 0-9,-3 4-19,3-1-26,-6 4-26,2 0-37,-1 3-36,7-2-45,-2 1-62,0 0-135,3 1-425,0-2 188</inkml:trace>
  <inkml:trace contextRef="#ctx0" brushRef="#br0" timeOffset="78388.9334">9929 10677 49,'-6'-1'159,"1"-1"-16,5 2-2,-10-2-12,4 2-9,6 0-3,-13 0-3,6 0-8,-2 2-9,4-2 2,-6 2-11,-1 0-3,2 2-4,-2 3-2,2-4 0,0 3-5,-4 4-2,4-3-5,-2 0-1,1 0-2,-1 2-3,1 0-2,-1 4-3,1-5-4,2 2-1,0 0-5,-5 2-3,4-1-1,2 0-1,-2 3-3,1-2-3,1 2-3,3-1 6,-4 2-3,4-6-5,-3 9 4,4-4-4,-4 3 0,1 0-2,3-3 0,-1 6-2,1-2-3,-2 0 4,3-1 0,-2 3-1,1-3-1,3-4-1,1 3-3,0 0-6,0-5 3,1 1 0,-1 2-1,1-3 1,-1 3 4,3-4-5,-1 1-3,1 1 1,0-1 8,3 1 0,-2 0 6,1 0-5,-1-2-1,1 2-5,0-2-1,0 1 2,0 0-6,3 5-1,-3-7 4,3 3-3,2 0 1,-2-5-1,1 3 5,2 4-8,-2-5-3,1-1 7,-1 0-3,2-3 1,0 3-1,-1 0 2,2 4-3,4-2 6,-2 1-2,0 0 0,-1 0 3,-4-4-3,5 4 0,-5-4-8,5 0 2,-1 3 6,-1-3-5,-1-2 1,1 2-1,1-2 1,-2 2-2,0-2 2,2 0 0,-3 2-6,3-3 11,-1 0-6,0 1-2,2-1 1,-1-1-1,1 0 1,-1 1-1,6 0 3,-7-1-5,-1-1 1,3 0 1,-2-1 2,6 1 1,-4-2 4,0 0-3,5 0 0,-6 0-8,6-2 5,-4 2 3,4-3 7,-6 2-9,6 0-4,-2-1 1,1-3 2,-2 3-6,-2 0 10,-1 0-9,5-1 0,-5 2 3,0 1-2,-3-3 4,3 1 7,-2-2-7,2 4 4,-3-3 8,3 0-3,1 1 1,-4-2-3,2 0-6,3-3 2,-2 5-2,1-5 4,0-1-3,3 2 3,-5 1-7,4-2 8,-5 2-14,1 1 1,-1-3 9,2 5-2,-3-2-6,0-2 7,-1 1-8,-1 4 4,1-2-3,-4-2 16,3 4-7,-3-2 3,-2 1 1,3 0 7,-1-2-3,-1 3 0,1-6 0,4 3 2,-4-1-9,4-1 5,-4 1 2,1 0-5,0 1 12,1-3 4,0 0-20,-2 0 0,1 2 1,-1 0 10,-1-2 2,2 3 4,-3-4-9,2 3 10,-2 0-16,-1-2 5,2-2-2,-1 4-3,-3-5 8,4 5-5,-3-6-6,1 5 5,-1-5 1,2 0-2,-3 1-4,4-1 3,-4-1-3,1 0 2,-1 1-9,1-1 9,1 1-7,-1-4 1,-2 2 0,-1 1-5,0-4 0,2 5 5,-4 0 2,4-4-4,-3 1-1,0 3 4,0 0-3,1-1-2,-2 0 1,0 2 0,-1-1 2,1 0-2,0-3-3,-1 4-1,0 1 3,0-4-5,0 3 5,-3-1-6,3 3 8,-4-2-1,4 1-3,0-1 3,-2 3-5,0-3 5,2 1-2,-3 1-3,0-1-1,-2 0 13,5 0-7,-3-2-10,-1 3 9,-1-2-3,2 1 3,2 1-6,-4-2 17,2 4-12,0-4-6,1 5 6,-1-4-3,-1 1-6,2 2 14,-3-2-6,2 0-1,-1 2 1,1 0 1,0-1-3,-3 0 5,3 0-6,-1-1 2,-1-1-1,1 3 4,0-1-4,0 2 1,0 0 4,0-1-2,-1 0-5,1 4 5,0-2 3,3 0-3,-4-2 0,3 3 0,-2-1 13,1 0-14,2 0-2,-4 0-6,0 1-4,1-2 9,0 1 5,0 0-1,1 3-1,1-2-5,2 1 8,-3-2-7,0 1 9,0 1 3,2 1-12,1-1 1,0 0 2,5 2 5,-14-2-2,11-1-3,-2 2 3,5 1 12,-11-1-15,4-2 11,2 1-13,-4 1-5,9 1 3,-11-1 22,-1 0-22,5 1 4,-3-2 2,3 2 0,-6-2-3,3 3-1,2-2 5,-4 1-8,1 0 3,0 0 7,1-1-6,2-1-3,-5 1 9,4 1-7,0-1 2,-2-2 1,2 3-1,0 0 1,5 0 1,-5-1-16,0-1-5,-3 2-3,1-2 4,-2 2-4,0 2 0,1-2-10,-1 0 3,-2 0-4,2 3-8,-1-3-5,-4 5-11,0 0-2,1 0-9,-3 4-8,2-1-17,0 3-7,-1-1-3,2 0-8,1-1-19,3 3-21,0 0-9,3 2-6,1-3-17,3 0-16,1-1-14,1-2-37,0 6-139,0-3-423,3 0 188</inkml:trace>
  <inkml:trace contextRef="#ctx0" brushRef="#br0" timeOffset="79262.2306">10157 11028 126,'0'0'182,"5"-7"-20,-5 7-21,1-7-6,-1 4-9,0 3-7,0-6-2,-3 2-9,2-1-11,-1-1-2,-2 2-4,1 0-5,-2-2-10,-1-1-9,0-1-5,-2 2-8,-1 1 1,-2 1-4,2-2-5,-3 2-8,-3 2-1,6 1-1,-4-1-4,2 2 3,0 2-5,-1-1 3,1 1-1,-1 2-1,1-1-1,0 4-4,-3 3-1,3-3-4,2 2-4,1 0-1,1 0 1,-3 5-3,6-1 0,1-2-3,0 0 2,3 3-3,-4-4 0,8 2-1,-4-1-1,2 1-1,2-2 1,0-3 1,2 4-1,2-5 3,-2 2-2,1-1 0,-1-5 1,1 2 2,0-1 2,3-1-1,-2-1 1,1-1-1,1-2-1,1-1 1,0-2 5,-1 0-5,1 1 2,0-4 1,-1 0-5,4-2 3,0-1-6,-3 2 1,-5 1 0,2-2 1,-1 1 6,0 0 1,-1-2-3,1 3 0,-5 0 7,3 2-5,-2 2 2,-1-3 1,1 2-3,-1 2 2,2 0 8,-3-1-9,2 2 2,-3 2 4,3-4-5,-3 4-3,1-3 0,-1 3-7,0 0 1,0 0-1,0 0-2,0 0-1,0 0 6,6 9 4,-7-4-4,2 1 6,2 5 9,-2-1-1,2 2-1,-2 3 1,4-1 6,-1 3-3,0 2-2,2-1-1,-2-1 1,0 1-6,1 9 2,-1-2-2,2 0-1,-3-2-5,-1 6 1,1-2-2,3-1 2,-5 3-2,3 0 0,-3-2-3,-1 2 2,3-3-3,-6-6-1,3-1 0,0-2 9,3-2-12,-3-5-2,0-2 7,0-2 9,1 1 13,-2-4 6,2 1 0,-1-4 3,0 0-4,0 0-5,0 0 2,8-11-10,-8 5 9,5-4-8,-1 1-1,-3-3-4,4 0 2,-1 2-5,0-7-6,-1 5 4,-1 0 3,2 1-9,0 1 8,1-1-8,-4 0 2,3 3 0,-3-1-12,2 2 6,-2-1 0,3 3 14,-4-2-19,3 2 2,-2 1-8,0-1-12,2 1-10,-2 0-11,-1-3-15,5 5-19,-3-3-9,1 3-17,-3-3-16,3 1-15,0 0-16,0 3-12,1-3-22,0-1-12,1 3-9,1-3-25,1 0-194,-4-1-455,5 0 201</inkml:trace>
  <inkml:trace contextRef="#ctx0" brushRef="#br0" timeOffset="79532.9771">10570 11139 177,'2'-4'274,"-2"4"-15,0 0-19,0-4-17,0 4-20,0 0-15,0 0-2,0 0-2,0 13-13,3-6-10,-2 2-3,-1 2-14,1-2-13,-1 4-1,3 0-17,-2 3-3,-1 0-12,1-1-13,1-3-9,-1 2-3,0-3-11,1 2-1,-1-2-7,0 0-7,2 0 7,-2 0-15,3-3-10,-3 1-15,0-4-19,0 2-32,2 0-28,-3-1-32,3-2-37,-2-1-38,2 1-34,0-3-42,-3-1-216,9 0-501,-9 0 221</inkml:trace>
  <inkml:trace contextRef="#ctx0" brushRef="#br0" timeOffset="81352.884">12830 10597 59,'-6'-3'153,"-1"-1"-14,0 1-15,0 1-1,1-3-9,-2 4 5,-1-1-7,2 0-9,-2 1-5,-2-1-5,0 2-1,-2 0-11,-2 0 1,-2 2-7,-2 1-4,1-1 0,5-1-5,-1 4-5,-4-1-3,6 1-1,-5-2-3,5 1-2,-1-1-1,1 2-8,2 0 2,-2 0-5,2 0 6,-1 2-1,2 1-2,-3 0-2,-2 2 0,4 2-1,-2 0-1,1 0 2,2-4-1,-1 5-6,-1 2-3,5-5 0,-4 3 2,2 2-6,-1-3 0,1 3 0,2 1 3,0-2-5,1 1 1,0-4-1,1 4-1,-1 0-3,1 2 0,0 0-3,2-2 4,0 2-1,1-3 4,0 2-2,1-3 4,-2-1 5,4 2-7,-1 1 0,2 2 0,0 0-5,1-1 2,-1-3 1,0 1-4,1 2-1,1 0-1,-1-4 0,3 2 2,0 1 1,-4 2-1,3-5 2,-1-2-2,4 2 1,-5 0 0,5 2-6,-4-4 6,4 4 1,0-3-3,0 3 4,-4-5-1,5 1-2,3 2 1,-4-2-6,4 0 4,-3 0-2,2 2 0,3-5 9,-7 3-9,9-1 7,-6-1-6,-1-2 1,3 2 1,0-1 2,-1-2-5,4 3 1,0-1 0,-6-3 0,8 3-4,-1 1-1,1-2 3,-2 0 5,4-2-4,-3 0 1,0 0 1,2 1-5,-6-3 4,6 2-1,-3 0 1,1 1 6,-4-5-4,5 0-1,-4 0-1,0 3 3,-1-3-1,1 0 3,-1 1-4,5-1-2,-2 0 2,2 0 2,-4-1-4,4 1-4,-4 1 5,0-4-5,4 2-2,-4 1 9,0-5-3,4 2-4,0-1 2,-5 1 0,5-2 3,-4 1 0,4-2-5,-7 4 18,0-4-17,2 2 3,0-2-10,-3 2 1,3-1 3,-3-1-5,3 0 26,-3 2-25,1-1 5,0-2-14,1 1 7,-1-1 0,-2 1 3,4 0 3,-3-1-2,0 0-1,-1-1-1,1 2 1,1-4-2,0 5 4,-3-4-1,1 1-3,0 1 8,-4 2-3,10-4 3,-8 2 2,3-1-4,-3-2 5,4 3-5,-1-1 0,-5-2 3,4 2-4,-4 0 4,3-2-1,-3 2 1,1-1 8,-1 1 7,-2 0-13,1-3 1,2 2-3,-2-2 0,-1 3-3,0-2-5,1 0 3,-1 3 1,-1-2-3,0 2-1,0-1 2,-1 0 2,2 1 0,-2-3-6,1 1 10,-2 0-11,0 1 21,-2-1-22,2 1 9,-2-1-10,0 0 0,0-2-5,1 2 1,1-4 3,-2 6 1,1-4 0,0 2-5,-1 0 3,1-2 4,-3 2-2,3 0 0,1-1-2,-2 3-2,-1-2 3,0 2 2,1 1-3,1-1-1,-3 0 3,1-3-2,-1 4 1,2-1 6,-3 0-6,2-2 8,0 2-7,-3-1-7,1-2 3,1 3 1,-1-5 0,-1 3 6,-1 1-5,5-2-4,-5 2 3,2 0 1,0 3 7,0-5-10,0 5 2,1-2 2,-1 0 0,-4 2-5,4-3 6,-1 2-2,0 2 0,0-4 0,-2 3-1,0 0 3,0-2-5,0 1 2,2 2-1,-4-1 3,6-2-6,-1 2 6,-2-2-2,1 2 2,-2 0-4,2 0 6,-2 0-3,3 0 0,-1 1-4,-3-3 3,1 1 3,-1 0 0,-1 2-1,1-2-1,0 1-3,-3-1 5,2 2 0,-1-1-5,-1-1 1,1 2 6,-2-1-6,1 1 1,2-1 3,-4 1-2,3-2 2,-2 3-3,1-2 0,2 1-4,-4-1 10,1 2-4,2-1 1,-2 2-6,0-1 4,-1 1 6,3-1-12,-3 1 6,-2 0-6,0 1 0,-2 1-1,0 1-1,-1 1-4,-2 0-2,1 3-5,3-2 3,-2 2-8,0 2-3,-2-2-17,2 3 5,-8 1-21,1 2-7,6-4-6,-6 2-6,-1 0-15,5 5-13,-5-2-8,3 0-10,5-2-11,2 1-15,-10 3-11,12-3-22,-3 1-9,-3 5-21,5-4-20,2-2-14,-4 2-180,5 3-464,3-8 206</inkml:trace>
  <inkml:trace contextRef="#ctx0" brushRef="#br0" timeOffset="82306.9901">12715 11006 148,'-1'-3'178,"1"3"-6,-5-9-20,2 4-11,2 0-12,-2-3-1,-3 1-11,-1-1-9,1 0-5,-3 1-7,4-1-3,-4 0 8,4 4-16,0-3-12,-1 2-4,-1 2-3,2-2-7,-6 3-8,0-1-2,6 2-6,-7 1 0,0 1 1,1-1-5,2 5-1,-3-1-7,3 0-5,-2 3 2,3 1-3,0 1-2,-2-1-1,6 1 1,-1 1-3,2 1 2,1-1 6,1 1-7,-2-1-4,-1 1 1,7 0 0,-2 1-2,-1-3-3,4 1 2,1-3 5,-1 1-3,0-3 2,1 0-4,2 0-1,1-2 2,1 1-3,0-1 1,4-2-4,-7-1 0,5-3 1,0 1-1,-1-1-1,4 0 0,-5-3 0,1 1 0,8-6-2,-9 7 1,0-4-4,4-1-2,-6-3 1,0 6 0,1-4 0,-3 1 3,1 2-3,-2-2 7,0 4 9,-2-2 7,1 2-1,1 0 6,-3 1-1,-1 0 2,0 4-3,1-7 4,-1 7-1,0-5-2,0 5 1,0-4-7,0 4-2,2-2-2,-2 2-3,0 0 0,0 0-3,0 0 0,0 0-1,0 0 6,1 15 7,1-8 3,0 3 3,-1 1 4,-1 1-1,3-1 0,-2 6-2,0 1 3,3 2 2,-1-1-5,0 7 0,0-7 0,3 6-4,-1-1-6,-2 5 10,2-3-7,-1 2-5,2-2 0,-2-2 2,1 2-9,0-1 1,-1-3 0,-3-1-7,3-5 5,0 1-5,-1-1 5,2-4-2,-3-4-7,0 1 1,0-4 4,-1 1 2,1-2-3,0-1-2,-2 1 10,0-4-8,4 5 4,-4-3 5,0-2 2,0 0-3,0 0 3,0 0 4,0 0-2,9-7-1,-4 2 1,-2 0-4,0-1-3,0 0-2,2-3 1,-1 1-1,-3-2-4,3 0-2,-4 1 6,3-4-8,3 2 4,-5-1-2,3 1 1,-1-2 1,-2-4-2,0 5-1,3-3-1,-1-2-8,1 4 9,-3 1-6,4-1 6,-4 2-5,3-5 3,-3 5 8,3-2-9,-1 1 0,-1 4 13,1-1-14,-3 1 0,5-4-11,-5 6 6,3 1-2,-3-1 2,1 1-5,-1 2-11,0-1-8,0 4-12,0-6-10,0 3-18,0 3-13,5-3-18,-5 3-21,1-4-20,-1 4-22,0 0-15,0 0-15,3-3-16,-3 3-11,0 0-14,7-2-24,-7 2-141,7-3-431,-2 1 191</inkml:trace>
  <inkml:trace contextRef="#ctx0" brushRef="#br0" timeOffset="82845.3077">13111 11084 7,'0'0'254,"0"0"-22,3-5-17,-3 5-14,2-6-15,1 1-18,0 4-14,0-4-9,1 2-10,4-4-14,-2 5-5,2-1-12,-2 0-6,2 0-15,-2-1-8,5 2-5,-1 0-8,-3 2-9,2-1-2,-1 2-5,0-1-7,-1 2-3,2-2-4,-4 2-1,0 0-3,1 1-3,0-1-3,0 1-1,-2 0-2,0 3 3,-1-2 1,-1 3 1,-1-1 0,-1 0-1,3 1 2,-3 0 2,-3 3 2,2-1 2,-3 1-1,-1 0 5,3 1 2,-6-1 0,2-1-1,-1 2 3,-2-1-4,1 3 0,2-5-3,-3 5 8,3-5-7,-3 0 0,3 2 3,0-3 5,0-2-7,2 0 1,2 0-5,-3-1 3,2-1 2,1 0-2,-1-1 5,3-2-5,-4 4 4,4-4 2,0 0 8,3 5 1,-3-5 5,10 0 6,1 0-6,1-1 4,2-3-6,5-1-7,3 1 2,3-5-9,2 1 8,1 1-8,-8 2 2,8-5-5,1 3 13,-7 0-2,6 2-6,-7 0-1,-4-2-6,2 2 0,-6 4-9,-4-2 1,4-1 5,-3 1-3,0 0 8,-3 3-15,-2-1 2,-5 1-2,10-2 3,-6 2 1,-4 0-6,6-1 0,-6 1 8,0 0-17,4-1 3,-4 1-5,0 0-14,5-3-35,-5 3-16,0 0-24,4-2-34,-4 2-38,0 0-44,0 0-50,0 0-62,0 0-337,0 0-702,-9-8 311</inkml:trace>
  <inkml:trace contextRef="#ctx0" brushRef="#br0" timeOffset="87540.3912">13808 10752 61,'0'-3'139,"0"3"-5,0 0-10,-2-3-5,2 3-4,0 0 0,-2-5 0,2 5-5,-1-6-5,1 6-1,0-5-8,0 5 5,0-2-9,0 2-4,-2-5-4,2 0-3,0 5-3,2-6-10,-2 6 1,1-5-5,-1-1-7,0 1 3,2 2 2,-2-1 1,0 4 1,3-8-2,-3 4-2,0-1-5,0 2-5,0-4-1,0 5-8,0-3-5,-1-2 1,1 2-3,-2-2 1,2 1 5,-2 2 3,2-1-3,-3-2-5,2 2-2,-5-3-4,3 1 1,-1 1 3,-1-2 5,3 6-8,-1-6-1,-1-1-1,2 4-1,-5-5-4,3 4-2,2-2-3,-6 0 5,2 2 0,2-1-1,0 1-2,-1 2-1,-3-4-3,-1 1 1,3-1-4,-2 3-2,-2-2 0,2 1-1,2 0-3,-2-1 2,-2 0-3,3 2 2,0-1 1,-3-1-2,1-1-3,0 4 2,1-1-2,-3-1 2,1 1-2,-3 1 1,0-2 2,3 0-2,-4 2 1,2-3-3,-1 2 3,2 3-2,-1-3 1,1-1-1,-2 2 1,3-1 2,-1 3-4,-1-2 2,2 0 0,-2-2-5,2 3 3,0-1 5,-3 1-8,4 0 3,-2-1-1,-1 2 0,3-2 2,-1 2-4,1 0 1,1-1 1,2 2-5,-7-2 5,5 2 1,-2-1-2,6 0-3,-8 0 2,5-2 1,-1 4-1,-1-2 3,3-2-1,0 3 0,-2-1-5,1 0 5,1-1 0,1 1-2,-1 1-2,-1-1 8,2 0-5,-2 0-3,-1 0 2,2-1 1,-3 0-1,0 1 3,1 2-2,-1-1-2,3 0 4,-2 0-5,-1-1 2,0 1-2,0 0 8,3 1-8,-2 0-1,-1 1 3,-1-1-1,2 0-3,3-1 1,5 1 2,-14 0 5,14 0 0,-11 0-6,6 0 1,-3-2 2,8 2-3,-14 0 1,7 0 1,0 0-3,-2-1 1,1 1 2,8 0 7,-14 0-10,7 0 2,-1 0 1,0 0-1,8 0 0,-14 1 0,5 2 0,3-2 2,-1-1-2,0 2-1,-1-2 8,0 0-7,3 1 1,5-1-1,-12 0 2,5 1 4,3 0-7,4-1 1,-11 3-3,3-1 6,3-2-6,0 2 0,5-2 4,-10 3 0,3-3 0,2 2 3,-1 0-8,-3 1 2,4-1 2,-2 1 1,2-3-1,0 3 2,1-1-2,-2 2 0,1-3 1,-3 0-3,-1 3 4,5-2-1,-3 1 1,-1-1 0,1 2 0,1-2-2,1-1 6,0 1-5,-3 0 2,3 2-1,0-2-2,-3 1 1,3 1-2,-5-2 2,5 1 6,-3 1-8,1-1 1,-1-1-3,-1 3 7,1-2-6,-1 0 3,3 1 3,-2-2-5,2 2 2,-1 0 5,0-2-6,1 3 0,0-3 2,0 1 0,-1-2-3,0 2 2,1 0-2,-2-1 0,3 1 1,-3 1 0,-1-2-1,4 4-9,0-4 3,-3 1-2,2-1 1,2 1 12,-1 1-12,0-2 1,-2 3 10,0-4-7,0 3-1,1-1 2,0 0-1,2 1 1,-1 0-1,-4-3 3,6 4-1,-3-2-1,1 1 3,-1 0-3,0-1 1,1 0-2,-3 1 4,2 1 3,-3 0-2,1 1-2,2-2 1,1 0-3,-1 0 3,-1 0 2,0 1-3,-1 0 1,0 2 0,-3-1-1,8-2 3,-4 0 7,4 1-11,-4 0 2,1 0 2,2 1 10,2-1-16,-2 1 4,0 0-2,0-2-2,0-1 2,0 4 1,0-3 0,2 1 2,0 0 0,-1 2-2,0-2 2,2 3 3,-3-3-4,3 2 0,-2-1 0,2 4 2,-3-3-2,3 1 2,-3-1-2,4 2 3,-1 1-1,-1-1 0,2 0-2,-2 0-2,2 1 3,-2-3 2,2 4-4,-2-3 0,2 2 3,-1-1-2,1-1 5,-1 1-3,1-3-4,1 1 3,-1 0 0,0 0 2,-1 0-3,2-2 0,-1 2-1,-1 0 2,1 3 2,-1 0 4,1-1 11,1 0-11,-2 2 2,1-6 0,0 7 0,0-4-2,-3 3 1,6 0 1,-3-2-2,1 0-1,-1-1 2,1-1-3,-1 2 2,1 1-3,-1-3 2,2 1 9,-2 2-11,2-2 0,-2 2-3,0 1 3,0-2 0,0 1 3,0 1 0,0-2 2,0 0-3,0 3 3,2 0 16,-2-2-15,0-1-2,0 0 0,0 2 0,0-3-1,2 2 1,-2-2 3,0 0-8,1-1 6,-1 0-4,3 2 4,-2-4-5,0 4 1,1-2 0,0 1-1,-2-2 5,1 2-5,3 1 5,-3-2-7,2 1-1,1-2 7,-3 4 3,3 0-5,-4-2 3,5-1-4,-4 1 1,3 2 5,-1-3 0,-2 1-6,3 2 6,0-2-3,-3 4 1,3-8 1,-3 4 0,3-2-1,1 2-2,-4-3 4,6 4 10,-4-3 0,0 3-2,1-4 0,3 4 0,-5-3 1,3 0-1,1 2 3,-3 1 1,1-1-3,-1-2 1,-1 1-5,2-1 0,1 2-6,-4-4 3,3 4-3,-1-3 0,-1 1 1,0 1 4,3-2-5,-3 3-1,1-1 12,2-2-15,-2 3-2,0-2 14,-3 2-11,4 0-3,-1-4-4,-1 3 0,1-2 5,1 1 6,-2 2-5,1-2 8,-1 1-7,1 0-3,-1-2-1,0 1 13,1-1-19,0 1 7,-2-1 3,2 1-6,-1-3 4,0 2 1,0-1 0,0 0-1,-1 0 7,5 1-3,-1 0-3,-2 0 5,3 0-3,-2 0 3,1-1 11,-1 1-20,1-1 4,4 1 6,-5 0-5,6-1 5,-1 2 0,0-1 6,-4 0-1,2 0 5,4-1-8,-2 2 0,1-3 1,0 3-1,-1-4-4,2 1 7,0 2-7,-2-3-2,3 0 5,0 2 0,-2-1-3,2-1-4,1-1 5,-2 3-1,3-2 12,-5 0-16,0-2-2,4 5 2,-3-4-3,2 0 2,-2 1 2,-2-1-1,1 0 1,2 1 0,-3-1-1,2-1-13,1 0 13,-2 3 4,2-3-3,1 1-5,0 0-2,-1-1 13,2 0-10,0 0-2,0 2 7,0-1 0,0-1 0,0 2 1,0-2-3,4 1 3,-7 0-8,4-1-3,-3 1 9,3 0 0,-2-1-2,1 1 3,0-1-2,-2 0-6,-2 2 3,1-2 1,-3-2-1,4 1 1,-2 1-7,0 1-4,0-2 13,1 0 0,-1 0 3,0 1-9,1-1 5,-1 0 4,3 1-1,-1-2-3,-1 2-4,2-3 0,-1 1 2,-2-1-4,2 2 6,0-2-4,-3 2 2,0 0 5,4-1-3,-2 1-7,0-4-4,2 2 10,-3-1 2,0 2 8,1-1-6,-1 0-2,0-2 5,-1 2-9,2-1 2,2 1 2,-3-1-5,-1 0 6,1 1-3,1-3-2,-2 0 10,0 4-9,1-2 3,-3-1-3,2 3 0,1-4-1,-3 2-5,3 0 5,-1 1 3,-2-1-1,1 1 0,3-1-3,-2-1 5,1-3 7,-3 8-6,-1-4-10,4-1-1,-3 1 5,3-3 3,3 1 2,-3 0 0,1 1 2,-2-1-5,1-1 3,0 2-11,-3-2 10,4 1 1,-3 4-1,-2-4-4,2 0 5,0 1-7,2-2 5,-3 1-3,2 2 5,-3-1 3,1-2-8,-1 3 9,4-5-3,-2 2-2,-1 0 1,0 3-3,2-4 2,-1 0 0,-1-3-3,0 3-1,-1 2 8,3-3-6,-3 2-2,0 2 9,-1-1-5,1 1 14,-1-1-9,0 0-1,1-2 11,-1 4-15,1-1 3,-1-3 2,1 4-4,-4-4 2,4 3-10,-1-1 10,-1 0-1,1 0-2,-1 0-1,0-4-1,3 3 1,-2 1-3,-1 1 0,-1-3 2,1 4 2,1-1-2,-2 0 2,1-1 1,-1 2-10,1-1 5,1 0 0,-2 0-1,1 2 4,-2 0 0,2 0 7,-3 3-4,3-5 2,-1 1 1,0 1-2,1-2-4,-1 2 6,1-2-5,-2 1 3,2 0 6,1 0-11,-2 0 3,1-1-6,-1 0 2,1 2 1,-1-2 3,-2 5-3,4-7 0,-4 5 2,1-2 0,2 0 1,-3 4 1,3-4-4,-2 1 4,-1-2 3,0 5-1,4-6-8,-2 3 12,-2 3-14,1-8 7,2 7-3,-2-4 2,1 2-3,-1-2 0,-1 1 0,5 0 3,-5 0-4,1-1 0,1 0 5,0 2 0,-2-3-1,2 1-3,0 0 4,-2-1-2,1 2-2,2-1 7,-1 1-2,-2-1 10,0 2-10,0-2 4,0 1 3,2 0-5,-2 0-2,0-1 1,2-2-2,-2 1-3,1-2 6,2 3-1,-3-3-9,0 3 5,0-3 0,1 1 0,-1-2-1,3 5-1,-3-8 4,0 6-3,0-4-4,0 3 4,0-2-2,-3 1 1,2-1-1,1-1 1,-4 1 1,4-3-3,-4 4 2,4-1 4,-5 1-7,4-3-1,-3 1 4,0-2-2,-2 0-1,5 2 0,-5-3-2,0-3 5,2 5-2,-3-6 1,0 1 0,1 2-1,-3-3-1,1 0-4,2 0 6,-4-2 0,2 4 3,-2 4-5,2-2-13,-2 1-4,1-2-16,-4 4-24,2-3-18,-2 2-26,-1 2-37,-2 0-24,0 2-30,-1 0-39,-2 0-34,-4 4-32,5-3-40,-9-3-271,7 7-661,1-2 294</inkml:trace>
  <inkml:trace contextRef="#ctx0" brushRef="#br0" timeOffset="93253.5318">5552 11342 194,'0'0'212,"-3"4"-23,3-4-18,0 0-14,0 0-12,-2 1-14,2-1-13,0 0-9,0 0-10,0 0 0,0 0 0,5 4-6,2-1 3,2-2 3,3 1-8,2 0-6,4 0-7,2-2-6,3 1-2,5-1-6,4 0-2,0 2-5,0-2-4,2 0-7,0 0-6,-1 3-1,3-6-6,-3 6 0,2-3-7,0 0 0,-3 0 7,1 1-10,-1-1-4,-1 1-6,-3-1 1,0 0-1,-6-1 0,-3 1-1,-1-1 0,-5 1-1,2 1-5,-2-1 6,-2-1-8,2 1 5,-5 1-6,-3-2 3,4 1-1,-4 1-2,-5-1 0,9 1-2,-4-1 8,-5 0-7,5 2 3,-5-2-5,0 0 2,9 0-1,-9 0-1,0 0 2,0 0 0,0 0-1,8 0-1,-8 0 0,0 0 2,0 0-1,0 0 2,0 0-3,0 0 3,0 0 2,0 0-5,0 0 0,0 0 3,0 0-3,0 0 5,0 0-5,0 0-4,0 0-2,-5-7 1,5 7-1,-7-5 2,7 1-3,-6-1-2,5 2 0,-6-2-8,3 0 3,-1 3 1,1-4 1,-1 1 0,-1 0 3,1 0-1,1 1 0,-2 0 5,0-1-3,0 2 6,1-1-4,0-1 3,1 2 0,2 1 5,-2-2 1,4 4 4,-9-4-2,8 3 0,1 1-2,-8-3 1,8 3-1,0 0 1,0 0-3,-7 7 1,4-4 2,3 4 4,-3-2 3,2-1-3,-2 3 2,3 3 9,-3 0-1,3 1-4,0 0 4,0 2 2,2-2-4,-2 7-1,-2-2 1,2-3 4,0 4-5,2-4-6,-2-3 0,0 0 3,1 2-3,-1-2-6,0 0 5,1-6-2,-1 1 1,2 0-1,-2-5 1,0 4 5,1-1-2,-1-3 11,1 5 3,-1-5-4,0 0-3,0 0 0,0 0-3,2-14 0,-2 6-2,0 1-2,0-1 2,-2-3-5,2 1 1,-1-7-3,1 5 3,0 2-5,-1 0 0,-1-1 5,2 1-6,0-2 2,-1 5-4,1-1 0,-1 1 5,-1 2-4,0-3-3,2 4 3,0-2-1,0 1 3,0 1-4,-1 1 1,1 3 4,1-5-3,-1 5 0,-1-6-2,1 6 0,0 0 4,1-5-5,-1 5 0,0 0 0,0-3-1,0 3 0,0 0-1,0 0 3,0 0-2,0 0 0,12 1 3,-9 2-3,1 1 1,1-1 3,2-1-4,0 1 3,0 1-4,-2-2 3,1 3-1,3-1 0,0 2 1,-1-3 1,1 1-4,1 1 4,-1-2 1,0 2-2,1-3 1,-2 5 1,2-4-1,0-1 2,-1 2-2,0 1 1,-2 1-1,3-4 1,-4 2 2,1-1-4,0 4 0,1-4-1,-5 1-2,2 0 5,0 2-2,-1 0 2,-2-2 2,1-1-7,2 1 2,-4-2 0,1 3 4,0-1 1,-1 0-1,-1-4-1,0 4 2,0-4 0,0 0 1,3 4 7,-3-4-1,-3 6 4,3-6 3,-1 5-1,-1 0 2,2-5-6,-1 5 4,-1-3-1,2-2-2,-5 5 0,3-1 2,0-1 4,-2 1 2,1 0-5,-2 1 4,1-2 5,1 0-5,-4 3 7,3-5 6,1 4-8,-1-4 5,-1 2-2,1 1 4,-1-1 0,-2-2-11,2 0 6,0 2-7,0-2-4,-2 0 6,0 1-7,1-2-4,-5 5-14,2-3-25,-1 0-22,1 1-26,0-1-33,-3 1-40,2 2-47,4-1-36,2-1-76,-5-1-191,4-2-542,5 0 240</inkml:trace>
  <inkml:trace contextRef="#ctx0" brushRef="#br0" timeOffset="100896.9659">7900 11225 98,'0'0'167,"0"0"-6,0 0-9,0 0-4,0 0-4,0 0-6,0 0-4,0 0-4,0 0-6,0 0-3,0 0-2,0 0-6,0 0-4,0 0-9,0 0-6,0 0-2,0 0-9,0 0-4,0 0-7,0 0-4,0 0-1,0 0-8,0 0-4,0 0-2,0 0-8,0 0-1,0 0-3,0 0-1,0 0-2,-14 6-4,14-6-6,0 0 0,0 0-2,0 0-5,0 0 0,0 0-3,0 0 0,0 0 2,0 0 1,0 0 1,10 4-4,-10-4 0,8 3 5,-3-3 1,2 1 5,-2-1 5,9 1-3,-4-1 0,1 2-8,1-2 5,0-2 1,0 4-2,1-4-2,1 1-2,-1 2-1,5-1 1,-7 0-1,2 2-7,-2-4-1,1 2 2,-2 0-1,3 3-3,-1-3-1,2 0 0,-4 0 2,4 0-6,-5 0 4,-1 3-3,3-3 0,-1 0 1,2 0 3,0-3 12,0 6-8,3-6 3,1 3-1,-2 0-3,2-1-4,2-2-1,0 2 2,-4-2-2,-1 3-1,5-1-2,-4 0 4,-1-1-2,-3 4-1,3-2-2,-1-2-3,0 1 8,-1 1-8,2 0 6,-4-1 2,1 1 8,1 0 1,0 0-3,-2-3-1,5 3 4,-2-1-13,-1-1 9,1-2-2,-1 2-8,3 2 8,-2-3-3,6 3 0,-6-2-1,1 0-9,1 1 8,-2 0 1,-1-1-2,-2 0-5,3 2 0,-5-2 0,1 1 3,1 2-5,0-2 13,-3 0-14,1 1 3,-1 0-5,3-3 1,-4 3 1,-5 0 1,14 3-2,-5-6 10,-4 3-7,4 0-5,1 0 6,-1 0-3,-1 0 0,-2 0 3,1 0-4,2 0 3,-2 0-4,2 0 7,0 3-9,1-3 4,-3 0 3,1 0-6,-1 1 4,2 0-1,-4 1 2,3 0-6,-1-2 2,1 2 2,0-1-1,2-1 8,-1 0-10,-1 0 5,-2 0 1,4-1-3,-2 1 0,1-2 1,0 2 0,0 2-4,-2-2 4,0 0-6,-1 0 7,2 0-2,0 0 3,-3 1 1,2-1-8,2 0 4,-4 1-2,-5-1 0,11 1 3,-4-2-2,2 2 0,-5-2-2,5 2 13,-4 0-12,-5-1 0,14 2 4,-9-2-2,2-2 0,-1 4 0,3-2-3,-4 0 6,3 0 1,-8 0-3,12 0-3,-4 0-2,-1 3 7,-2-3-3,-5 0-2,10 0 2,-1 0 0,0 0 0,-1 0 9,2 0-9,-3 0-2,1 0 6,0 0-6,1 0 5,-2 0-1,1 0-1,-1-3-5,-7 3 3,11 3 0,-6-3 2,-5 0 3,9 0 2,-9 0-8,9 0 0,-9 0-3,5 0 4,-5 0 3,0 0 0,9 0-7,-9 0 2,0 0 9,5 0-6,-5 0 1,0 0 1,8 0-4,-8 0-2,6 0 4,-6 0-1,0 0 0,8 0 6,-8 0-4,0 0 4,0 0-4,0 0-3,0 0 5,5 2 0,-5-2-3,0 0-3,0 0-2,0 0 6,0 0-1,0 0 2,0 0-3,0 0 3,0 0-1,0 0 4,0 0-10,0 0 3,0 0 1,0 0-2,0 0 1,1 4-2,-1-4 8,0 0-4,0 0 3,0 0-6,0 0-2,0 0 8,0 0-1,0 0-4,0 0 6,0 0-6,0 0 2,0 0-4,0 0 3,0 0 1,0 0 6,0 0-4,0 0-3,0 0 3,8 0-1,-8 0 5,0 0-9,0 0 3,0 0-2,0 0-2,0 0 5,5 3-4,-5-3-3,0 0 5,4 3 2,-4-3-1,1 2-3,-1-2 2,0 0 1,5 4-7,-5-1 8,0-3-2,1 4 3,-1-4-1,0 0-2,3 4 1,-3-4 0,3 6-1,-3-3-2,3-1 2,-3-2-1,2 6 9,-1-4-5,-1-2-5,0 0 3,0 4-2,0-4 1,0 3-2,0-3 0,0 0 8,0 0-12,0 0 10,3 4-1,-3-4-2,0 0 9,0 0-12,0 0 6,0 0 7,0 0-7,0 0-1,0 0 1,0 0 3,0 0 0,0 0 0,1 4 6,-1-4-3,0 0 2,0 0 1,0 0-2,0 0 0,0 0-1,-10-8 0,6 4 1,0 1-4,-1 1 5,0-1 2,1-2-3,0 2-1,0-3 18,2 2-24,-2-3 2,0 5-4,-1-2 2,-3-6-6,3 8 7,0-5-6,1-1 3,0 6 1,-2-1-3,2-2 0,-1 0 2,1 1 9,0 0 2,3 0-13,-4 0 1,2 1 5,-2-3-6,0 2-1,1-1 0,1 0 2,-1 2-2,1-2 1,2 1 2,-2 0 1,1 0 0,-1-1-1,1 1-1,-1 0-3,-1 1 5,3-2-6,-3 3 6,4 2-8,-1-5 4,-2 2 9,3 3-13,-2-4 14,2 4-7,-4-5 3,4 2-4,0 3-2,0 0 3,-3-5 0,3 5-3,-1-2 4,1 2-3,0 0 2,-5-2-4,5 2 2,0 0-4,0 0 0,0 0-2,0 0-2,0 0 10,0 0-11,0 0 7,0 0 2,1 10-3,2-6-1,-2 2 3,2-2 4,-2 1-4,-1 0 5,4 0-6,0 3 2,-2 0 3,1 0-3,-1-2 1,1 2 0,-2 3-2,2-3 2,0 2-1,1 1 1,-4-2 5,1 3-4,2-1-4,-2-3 8,-1 2-7,2-2-1,0 1 5,-2 0-1,0-2 1,2 1-3,-2-3 5,0 0-6,0-1 0,2 1 7,-2-2-4,0-3 10,1 4-17,-1-4 8,0 4 2,0-4 3,2 4-8,-2-4 5,0 0-3,0 5 12,0-5-1,0 0 10,0 0-7,0 0-2,0 0-1,0 0-4,0 0 0,-9-13 4,7 9-6,0-1-1,-1-1 1,1 0 4,-1 1-3,-2-7-1,1 4-2,2-1-1,-2 0-3,-1-2-1,1 2-1,1 0 6,-2 1-5,4-1 7,-3 2-9,2-1 3,0 2-4,1-5 8,-2 4-5,2 2 3,1 0 3,-1-2-11,0 2 5,1 0-3,-3-1 6,3 1 4,-1 1-3,-2 0-6,2 1 0,0-2 0,-2 3 3,3 2 0,0-5 1,0 5-6,-1-4 7,1 4-3,0 0 9,0 0-10,0 0-2,0-6-2,0 6 2,0 0-1,0 0-4,0 0 3,0 0 0,0 0 7,0 0-5,0 0 5,0 0 5,0 0-12,10 3-2,-10-3 6,10 3 6,-4 1-3,2-3-4,0 3 3,-3-2 0,7 1-7,-2 1 7,0 0 1,3-3 7,-3 2-8,3 0-2,-3-1 1,-1 2 0,1 0 8,0-3-10,2 2 10,-3 0-5,0-1-4,-3 0 1,1 0-1,-1 1 2,-2-1 0,5 0-2,-3-1 3,1 1-4,-4 0 1,1-1 2,1 1 0,0-1 0,-5-1-1,6 4-5,-6-4 1,7 0 9,-5 3-3,0-1 3,-2-2 0,4 2-11,-4-2 7,3 4-3,-3-4 0,2 1 12,-2-1-6,5 5-6,-5-5 3,3 5-3,-3-5-4,0 0 8,1 4-7,-1-4 4,1 3 4,-1-3-1,0 0 1,0 0-4,0 0 2,0 0-3,3 3 2,-3-3 4,0 0-5,0 0-1,0 0 17,0 0-18,0 0 14,0 0-13,0 0 3,0 0 2,0 0-4,0 0-1,3 1 2,-3-1-2,0 0 13,0 0-16,0 0 6,0 0 1,0 0-2,0 0-5,0 0 5,0 0 9,0 0-12,0 0 7,0 0-6,0 0 0,0 0 12,0 0-11,0 0-6,3 7 7,-3-7-1,0 0 6,0 0-6,3 1 0,-3-1 3,0 0-6,2 2 11,-2-2-4,1 3-3,-1-3-1,0 0 2,0 0 2,3 3-7,-3-3 7,0 0-5,0 0 4,0 0 7,5 5-10,-5-5 3,0 0-4,0 0-5,0 0 10,0 0 1,0 0-4,3 3 2,-3-3 11,0 0-12,0 0-1,0 0-3,0 1 7,0-1-2,0 0-4,0 0 2,0 0-1,0 0 2,0 0 9,0 0-7,0 0-4,0 0 5,0 0-4,0 0 0,0 0 0,0 0 6,0 0-3,0 0-3,-6 7-1,6-7 2,-5 2 4,1 2-3,-1-3 0,2 2-2,-2 0 3,-1-1-2,-1 2-4,1-1 8,-2-1-8,3 1 4,-6 2 4,3-1-4,1-1 6,1 1-6,-3 0-1,2 0 5,0 1-7,-2-1 14,2 0-11,1 0 7,-3-1-7,4 0 2,-5 1-5,6-2-3,-2 3 11,0-5-11,4 4 7,-5-3 1,1 5 5,1-5-7,1 4-3,-1-4 3,0 2 3,1-2 0,-1 1 6,3 2-5,2-4 5,-4 1-5,4-1 0,-5 3-1,5-3 1,-4 4 6,0-3-1,1 3-4,1-2 2,-3 1 5,5-3-3,-4 3-2,4-3 6,-5 1-13,2 2 9,3-3 2,0 0-4,-4 4 3,4-4-2,0 0 1,-6 1-5,6-1-6,0 0-16,0 0-29,0 0-21,0 0-27,0 0-29,0 0-29,0 0-29,0 0-33,0 0-37,0 0-39,0 0-261,17 3-597,-17-3 265</inkml:trace>
  <inkml:trace contextRef="#ctx0" brushRef="#br0" timeOffset="101577.0131">8632 11640 115,'0'-4'223,"0"4"-15,0 0-9,0 0-9,2-4-8,-2 4-7,0 0-4,0 0-9,0-4-5,0 4-5,0 0-11,0 0-1,0 0-11,0 0-1,-2-5-4,2 5-7,0 0-9,0 0-6,0 0-9,0 0-3,0 0-9,0 0-2,0 0-6,0 0 0,0 0 20,0 0-8,-1 13-4,4-7 1,-3-1 4,2 2-9,2 3-6,-1-3 7,-2 3-11,3 1 4,-2 0-6,2 0-5,-1 0-2,-1 0-1,1 0-3,1-1-3,-3 1-3,2 1-4,-1 0-5,0 0-6,1 1 3,-1-4-5,1 3-2,0-3-8,-3-1 1,2-1 1,2-2-7,-4 0 2,0-1-8,1 0 6,-1 0 7,0-4-15,2 5-15,-2-2-30,0-3-27,0 0-30,2 4-35,-2-4-43,0 0-48,0 5-61,0-5-74,0 3-246,0-3-652,0 0 289</inkml:trace>
  <inkml:trace contextRef="#ctx0" brushRef="#br0" timeOffset="108799.2607">10876 11046 12,'0'0'151,"0"0"-8,0 0-17,0 0-2,0 0-2,0 0-6,0 0 0,0 0-7,0 0-11,0 0-2,0 0-1,-3 1-1,3-1-1,0 0-6,0 0-3,0 0-5,0 0 6,0 0-6,0 0-3,0 0 2,0 0-4,0 0-2,0 0-5,0 0 1,0 0-3,0 0-5,0 0 1,0 0 0,0 0-6,0 0-1,0 0-6,0 0-2,0 0-4,0 0 2,0 0-4,0 0-1,0 0-2,0 0-2,0 0-3,0 0-2,0 0-4,0 0 0,0 0-4,-1 3 4,1-3 5,0 0 0,6 8 0,-6-8-1,2 1-2,-2-1-5,3 3 0,-3-3-4,2 2 2,-2-2 1,4 3 0,-4-3 8,5 5 1,-1-2 7,1-2-6,0 2 3,0-1-7,2 0 3,-5 0-10,6 1 0,-5-2 0,4 0-1,1 2 7,-3-3-10,0 3 8,3-1-8,-3 0 7,3-2-4,-2 1 1,1 0-1,-1-1 0,-1 3 8,3-3-5,-8 0 4,12 0-9,-7 0 1,2 0-1,-7 0 3,11-2 4,-3 1-5,-2 1 3,1-1-4,-1 1-2,4-1 2,-1-1-1,-5 1-5,3 0-1,0 1-5,2 0 1,-4 0-1,7-3 0,-5 3 4,4-3-5,3 2 6,0-2-2,-3 1-2,3 1-3,-1-2-1,2 2 13,-2 0-9,6-1-2,-2-2 2,-1 0-5,1 3 1,-3 1-1,-1 0 5,5-3-5,-5 1 5,-3 2-3,4 0 1,-5-1-7,2 1 6,-3 0-1,0 0 5,1 0-3,0 0-9,-3 1 36,2-1-32,-1 0 9,1 0-6,2 2 1,-5-2-5,3 0 6,0 0-9,-2 3 7,0-3 2,2 0-4,2 0 3,-2 0 2,-2 1 2,2-1 1,-2 4-8,6-4 4,-7 1 2,5 1-2,-3-2 2,-1 1 3,3-1-6,1 0-3,-4 2 5,1-1-4,1 1 4,0 0 1,-2-1-6,0 0 1,1-1 2,0 1-7,1-1 7,-2 2 1,-2-1-3,3 0-3,-2-1 3,-5 0-3,14 0 5,-8 3-4,0-6 15,3 3-22,-9 0 4,9 3 5,-4-3 1,3 0 0,1 0-3,-3 0 1,2 3 6,-3-3-11,5 0 6,-10 0-3,13 0-2,-10 0 7,-3 0-7,10 0 6,-10 0-5,10 0 3,-3 0-5,-7 0 4,7 0-2,-3 1-2,-4-1 4,10 1 5,-10-1-1,9 2 1,-9-2-6,12 0-2,-6-2 1,-1 4 0,-5-2 1,11 0 3,-5 0 2,-6 0-7,13 0-1,-8 0 6,1 0 3,3-2-3,-3 4 3,2-2 0,-8 0-7,10 0-5,-3 1 1,0-1 9,-7 0-3,12-1-1,-7 2-6,-5-1 3,13 1 6,-9 0-3,2-1-2,-1 2 4,-1-2 7,0 2-12,6-2-2,-5 3 7,-5-3 1,10 0-4,-3 0 1,-1 0 10,-1 2-8,-5-2-5,9 0 4,-9 0-1,8 1-1,-8-1-3,7 1 6,-7-1-3,8 0 2,-4 1-2,-4-1 4,6 0-3,-6 0 1,8 2-4,-8-2 2,8 0 2,-8 0-1,5 1 4,-5-1-7,0 0 1,0 0 0,11-1 4,-7 2 1,-4-1-2,9 0 1,-9 0-3,0 0 4,9 1-5,-9-1 4,0 0-4,5 0 3,-5 0-7,0 0 2,4 3 2,-4-3 3,0 0-2,0 0-3,0 0 14,0 0-16,0 0 10,0 0-5,0 0-2,0 0 0,0 0 2,0 0 2,0 0 0,0 0 1,5 0 4,-5 0-4,0 0 4,0 0 3,0 0-3,0 0-7,0 0 4,0 0-1,0 0-1,0 0 3,0 0-8,0 0-2,0 0-9,0 0 1,-18-5 1,12 2-1,0 2-4,0-2 8,0 0-7,0 1 0,-2 0 8,0-1-5,2-1 3,-1-2-5,1 4-1,-1-2 2,-1-2-1,1 4 3,0-6 2,-2 7-2,2-2 0,2-2 3,-1 2-2,1-2 4,-4 4 0,5-2 5,0-1-3,0 0 1,2 0 6,-3 1-10,2 0 12,-2 1-4,1-3-2,-1 0-2,4 1 3,-3 1 1,0 0-5,0 1-1,0 0 8,4 2-1,-7-7-8,4 5 9,2-2 1,-3 3-6,4 1 3,-4-3 1,4 3-6,0 0 5,-5-5 1,5 5 2,0 0-1,-4-3 2,4 3-4,0 0-6,-2-2 4,2 2 7,0 0-7,0 0-1,0 0 7,0 0-5,0 0 0,0 0-3,0 0 0,0 0 10,0 0-15,0 0 3,-7 8 7,7-8-1,0 9-4,-1-3 8,1 1 1,0 1-4,0 3 1,0-4-1,0 7 10,0-3-4,0 0-2,0 2 7,0 2-4,-2-4-7,2 1 1,0 1-2,2-1 7,-2-1-1,0 2-7,0-3 5,0-5 0,0 4 0,1-1-1,-1 0-6,2-4 7,-2 1 3,0-3-6,-2 4 1,2-6 1,2 4 5,-2-4-8,-2 5 1,2-5-2,0 4 8,0-4-4,0 0 1,0 0-4,2 5 2,-2-5 7,0 0-8,0 0 7,0 0-3,0 0 7,0 0-12,0 0 19,0 0 0,0 0-8,0 0 3,0 0-4,0 0 2,0 0-7,-7-14 8,5 7-4,-1 2-2,-1-2 1,-2-3-1,3 2 1,-2-4-6,1 3-3,1-1 4,-2 0 0,1-2 3,0 1-2,-1 1 8,0-1-17,2-3 7,-2 4 0,1-2-1,3 2 2,-2-4-3,1 6 1,0-1 3,-2 0-8,3 0 4,0 2 2,0-1 1,-2 3-1,2-2-1,-1 0-6,2 1 2,0 2 3,-1 0 3,1 4-4,0-7 1,0 7 2,0-5-5,0 5 4,0-4-4,0 4 1,0 0 3,0 0-7,-1-2 4,1 2-4,0 0 3,0 0 1,0 0 0,0 0-2,0 0 1,0 0 3,13 7-3,-8-3 5,0-1 0,3 1-2,-2 0 1,2 2-7,-2-3 8,1 2-5,-2-1 5,5 3 2,-4-4-5,1 4 10,-1-2-16,0 1 9,2-2-6,1 3 11,-1-3-7,2 2 2,-1 1-4,-4-3 3,0 0 2,4-2-2,-1 6 4,-2-4 0,1-1-3,0 2-7,-2-2 7,-1 0-2,3-1-2,-2 2 0,1-2 8,-1 1-4,0-2 2,-1 2-6,1 1 3,-1-3-3,-1 2 3,1-1-4,0 2 3,-2-1 4,0-1-1,-2-2-4,5 6-1,-1-5 1,-1 3 3,-2 0 1,2 0-9,-1-1 9,2-1-6,0 2 5,-2 0 2,0-2-5,0 0 7,-2-2-7,4 5 7,-1-2-7,-2-1 4,-1-2-7,4 4 7,-2-2-1,-2-2 7,4 4-6,-4-4-2,2 3-4,-2-3 5,0 0-1,0 0 12,2 2-11,-2-2-4,0 0 0,0 0 0,0 0 6,0 0 0,0 0 5,0 0-6,0 0-6,0 0 1,1 5 5,-1-5-2,0 0 3,0 0 3,0 0 3,0 0 3,0 0-2,0 0 2,0 0-1,-5 2 4,5-2-10,-10 3 4,5 1-2,-4 1 7,-1-1-7,1-3 11,-2 3-2,1 4-5,0-5 7,0 2 1,-2 1-1,2-3-3,-1 1 3,-1 1-4,3 0 3,-1 1-2,1-2-7,0 1 1,4-3 7,-3 1-8,3-1-1,1 0-1,-1-1 3,5-1-2,-5 3-2,-1-2-11,2 2-24,4-3-23,0 0-29,-6 0-20,6 0-30,0 0-27,0 0-29,0 0-28,-4 3-36,4-3-31,0 0-27,0 0-215,0 0-568,0 0 251</inkml:trace>
  <inkml:trace contextRef="#ctx0" brushRef="#br0" timeOffset="109607.3208">11240 11419 73,'0'0'182,"-1"-4"-12,1 4-4,0 0-9,-4-2-5,4 2-5,0 0-8,-3-3-5,3 3-1,0 0-12,0 0-8,-8-2-10,8 2-7,0 0-8,0 0-6,-10 2-3,4 2 0,-1 1 6,-2 2-9,0-1-5,0 1-4,-1 1 1,0 0-4,3 2-1,-4-3-4,-1 1 0,4 8-8,1-7-6,1 3-3,-1-3-5,3 0-1,-1 2-4,2 1 7,3-2-13,0 2 1,0 0-1,2-1-4,4 1 0,-1-3-1,3 3-2,0-2-3,-1 1-1,2-1-4,0-2 1,1 1 1,1-1 0,-1-2-3,3 1-1,-3-4 1,3-1-1,-2 0-2,2-4 4,1 2-3,1-7 0,3 1-2,-6 1 0,3-3-3,1-3 2,0 2 0,-7-3-2,6-3 0,-6 6-2,-2-1 1,-1-2 2,3-1-2,-5 2-2,-3-2 4,-1 2-3,3-5 0,-6 0 0,-1 4 6,2 1-6,-6 1 3,3 0-3,-3 0 1,2 2-2,-3 1-2,0 0 3,4 3 1,-5-1-5,0-1 3,0 4-2,4-1-3,-2 2-10,1 0-9,-1 1-12,0 1-7,1-1-10,0 4-16,2-3-19,-1 3-22,1-1-26,0 2-20,2-1-20,-1 1-21,3 3-33,-4 0-128,8-1-386,-3-1 171</inkml:trace>
  <inkml:trace contextRef="#ctx0" brushRef="#br0" timeOffset="109986.1616">11513 11613 200,'0'0'206,"2"2"-18,-2-2-16,1 3-13,-1-3-9,2 3-12,-2-3-10,2 3-5,-2-3-2,2 4-5,-2-4-5,2 7-10,-2-6-4,0-1-11,0 5-1,1-2-8,-1-3-1,0 0 1,3 8 5,-6-5 3,6 4-5,-6-1-4,2-1-6,-1 2-6,-1 1-7,0 0-6,2-1-1,-4 2-2,0-2-8,1 4-4,0-4-3,1 2-1,-3-2-3,1 1-3,-2 0-4,0-1 6,2 2-15,0-3-8,1 0-18,-2 0-11,1-1-16,1 1-18,-1-1-13,2-1-23,-2-1-19,3 2-14,0-2-14,2-3-12,-2 4-28,2-4-25,-3 2-148,3-2-382,0 0 170</inkml:trace>
  <inkml:trace contextRef="#ctx0" brushRef="#br0" timeOffset="110432.8592">11892 11367 191,'0'0'240,"0"0"-20,0 0-19,0 0-17,0 0-9,0 0-7,0 0 0,3 13-6,-3-8-9,0 3-11,1-3-10,2 5-2,-3 0-3,2-2-11,-1 5-6,1-4 3,-1 3-16,0-1-3,2 1-10,-2-2-5,0 2 1,1 0-10,-2 0-2,1-5-8,-1 5-5,2-2 1,-1 0-4,-1-3-9,3 0 2,-1-3-12,-2 2 0,1 0-4,0-1-1,-1-2-2,0 0-8,0-3-5,1 6-13,1-3-20,-2-3-11,1 4-22,-1-4-19,1 3-18,-1-3-27,0 0-25,3 5-24,-3-5-23,0 0-24,0 0-31,0 0-166,0 0-444,0 0 196</inkml:trace>
  <inkml:trace contextRef="#ctx0" brushRef="#br0" timeOffset="115585.0568">17181 9754 15,'0'0'151,"0"0"-5,0 0-11,0 0 0,5-4-11,-5 4-3,0 0-2,0 0-7,0 0 3,0 0-5,0 0-4,0 0-7,0 0-2,0 0-4,0 0-6,0 0-8,0 0-7,0 0-3,0 0-7,0 0-6,0 0-3,0 0 9,0 0 16,0 5 5,1 0-7,2-3 0,-2 5-6,3-4 7,-3 3-2,3 5 1,-1 0-2,-2-1-1,2 1-3,-3 6-3,5 0 0,-3 0-1,-2 1 1,3-1-8,-3 0-8,1 3 3,-1-2-7,0-2-4,0 0 0,0-3-4,0-1 2,0 0-3,0 0-3,0 0-9,0-3 3,0-1 6,0-2-11,0 2-3,0-3-5,0 0 1,0 0-1,0-2-2,0-3 5,0 8-4,0-5-6,0-3-4,0 0-6,0 6-7,0-6-5,0 0-15,0 4-11,4-2-14,-4-2-14,0 0-16,0 0-15,0 0-18,0 0-17,1 3-14,-1-3-30,0 0-8,8-8-30,-3 4-9,0 1-180,0-4-438,4 0 195</inkml:trace>
  <inkml:trace contextRef="#ctx0" brushRef="#br0" timeOffset="116000.5856">17614 9783 82,'0'0'168,"0"0"-10,0 0 2,0 0-13,0 8-7,-4 0-5,3-3-7,-4 1-2,5 1-8,-2 1-2,-1 2-4,2-2 1,-1-1-1,1 4-7,1 0-9,0 0-1,1 0-3,1 5-3,-1-4 1,-1 2-6,3-2-8,-1-1-5,3 2-3,0-2-8,-1-1-5,1 1-8,0-1 0,1-1-3,2-1 1,-1 1-7,3-4-1,0 0 1,-1 2-8,0-4 0,-1-3-7,2 2-1,0 0-2,1-2 1,1-4-1,-1 1-1,0 1 4,-1-4-7,2 1-4,-1-1-1,3-6 0,-7 3 0,4-3-2,-6-4 0,4 2 0,-5 4-2,1-6 2,0-4-1,-4 3 1,-2 7-6,1-9 4,0 9-1,-2-2-1,-1 1 1,-2 0-16,1 4-14,-5-3-14,-2 5-13,4-3-26,-5 5-17,0 1-24,-2 1-16,-5 2-29,3 1-20,-4 0-21,1 1-188,1 4-425,-1 1 187</inkml:trace>
  <inkml:trace contextRef="#ctx0" brushRef="#br0" timeOffset="116915.2549">17435 10418 203,'0'0'188,"0"0"-13,0 0-12,0 0-10,0 0-8,0 0-3,3 2-8,-3-2-4,0 0-4,0 0 0,0 0-8,0 0 0,0 0-2,0 0-2,0 0-1,0 0-4,0 0-2,-3 9-1,6-8 0,-3-1-8,0 8 0,0-2 2,0-1-2,0 1-14,0 3-1,-3 3-2,6-3-2,-6 0-6,3 2-1,3 2-6,-3-2-1,0 3-8,1-2-2,-1 0-2,0 3-9,0 0-2,0-1 2,0-2-4,0-1-1,0-1 0,0-2 1,0 1-9,3 2-3,-6-4 3,3 0-4,0 0-1,0-1-6,0-2 1,0 1-6,0-1 2,-1-1 4,2 0-6,-1 4 0,0-7-6,0 4 16,0-1-17,0-3-7,0 6 8,0-2-7,0-4 6,0 4-5,0-4-4,0 0-2,0 0-18,0 0-8,4 1-5,-4-1-6,0 0-6,0 0-2,0 4-11,0-4-8,0 0-8,0 0-13,0 0-16,0 0-20,0 0-27,0 0-30,0 0-27,0 0-29,8-9-38,-8 9-173,1-4-484,5-1 214</inkml:trace>
  <inkml:trace contextRef="#ctx0" brushRef="#br0" timeOffset="117337.9556">17853 10500 78,'0'0'245,"0"0"-19,0 0-21,0 0-16,0 0-19,0 0-8,0 0-4,0 0-6,1 7-5,-1-7-4,-1 7 0,-4-2-6,5 0-10,0 2 2,0 1 0,0 1-7,0 1-5,0-1-2,0 2-4,0 0-5,3 1-5,-6 1-5,3-1-7,0 1-3,-1 5-1,-2-1 8,3-2-10,-1 3-10,1-7-9,-3 0-2,2 1-12,1-2 0,-2 1-1,0-1-6,4-4 1,-2 0 6,0 0-18,0-3-4,0 1 2,0-4-10,0 6-3,0-2-1,0-4 0,2 3-13,-2-3-7,1 2-13,-1-2-13,0 0-15,0 0-17,0 0-15,0 0-23,0 0-34,0 0-39,0 0-20,0-11-33,0 3-33,-1-2-254,1 0-554,0-7 246</inkml:trace>
  <inkml:trace contextRef="#ctx0" brushRef="#br0" timeOffset="117921.1885">18014 9431 41,'0'0'232,"0"0"-21,0-5-21,0 5-17,0 0-20,0 0-13,0 0-8,0 0 3,0 0-8,13 6-11,-10-3-9,4 0-11,-3 2 7,2 1-9,0-1-10,0 2-5,0-1-7,-1-1-6,-1 4-4,5-1-3,-5-1-6,0 0-4,2 1 2,-2 1-8,1-1-3,2 1 1,-5-2-4,2 3 1,1-3-2,-2 0-6,-1-1 3,0 1-7,3-2-1,-3-1 4,1 0-3,-3 0 5,6-2-1,-3 1 1,2-2 1,0 0 2,3-2-1,2 0-7,1-4-2,1-3 1,4 1-1,0-2-6,0-1 1,2-3 0,0 1-7,0 0 2,4-4 4,-3-2-2,-1 2-3,1 5-1,-6-2 2,2 3-4,-2-2 2,-2 5-2,-2-2-1,-1 4-2,1-2 0,-1 1 1,-5 3-3,1-1-5,0 1-12,0 1-16,1-1-25,-3 2-28,-2 1-18,0 0-2,0 0-12,7 6-38,-7-3-23,0 4-27,0-3-29,-3 1-154,2 0-415,2 0 185</inkml:trace>
  <inkml:trace contextRef="#ctx0" brushRef="#br0" timeOffset="118672.9637">18292 10268 36,'0'0'163,"0"0"-19,0 0-12,0 0-11,0 0-16,0 0-11,0 0-8,0 0 4,0 0-1,0 0-3,-2 11-13,4-8 1,0 0 7,-2-3-5,4 8-3,-3-4 0,1 0-5,1 2-3,2 1 8,-2-2 0,-3 2-8,5 1-4,-1-2-4,-3 3 3,3-1-2,-1 2-1,-1 0-4,-2 2 0,4-5 0,-4 4-7,5-5 1,-4 1-3,0-2 0,2-1-1,-3 2 1,4-2-1,-1 1-4,-3-2 5,3-1-2,0 0 2,-3-2 2,7 3 1,-1-2 2,-6-1-7,16-6-2,-4 1 0,-1-1 2,7-3-5,-1 0 0,7-3-3,-1-3 2,0 0 0,0-2 1,0 1 1,-1 1 0,5-1 7,-5 1-7,-1 1 1,-2 2-3,-3 2-7,0 3 1,-7-1-3,0 1-1,-1 2-5,-1 0-4,-3 2 1,3-1-1,-5 2-4,1-1 1,2 0-9,-5 3-16,6-1-19,-3-2-26,-3 3-31,0 0-37,0 0-38,0 0-40,0 0-41,0 0-246,6 7-529,-6-7 234</inkml:trace>
  <inkml:trace contextRef="#ctx0" brushRef="#br1" timeOffset="129555.0961">2779 7877 115,'0'0'235,"0"0"-8,0 0-9,0 0-10,0 0-9,-8-2-11,8 2-10,0 0-7,0 0-12,0 0-5,0 0-5,0 0-5,0 0-5,0 0-13,0 0 2,0 0-6,0 0-9,0 0-5,0 0-5,0 0 1,0 0-14,0 0-3,0 0-4,-4 3-5,4-3-8,0 0-4,0 0-2,-1 4-7,1-4-1,0 0-5,-2 5-3,-1-1-3,3-4-2,0 8-9,0-4 2,-3 1 3,2 2 0,0 3 0,-1 0 13,1 1-27,-1 1 2,0 2 0,1 0-1,-2 2 6,1 2-1,-2 2-6,3-3-2,-2-1-1,3 1 3,-1-3 12,-4 4-16,5-8-1,-1 4 1,-2-4-8,3 2 7,-1-2-15,1-1 13,0 1-3,0 1 1,-1-3-11,-2 0 15,3-1-7,0 0-3,0 0 5,0-1-2,-1 3 2,1-4 0,1 2-3,-2-3-6,1 1 5,-3-1 6,3 0-5,0-4-4,0 4 0,0-4 1,3 4-2,-3-4 0,0 0 13,-3 4 2,3-4-5,0 0 6,0 0-1,0 6 1,0-6 6,0 0 1,4 1 4,-4-1 0,0 0 8,0 0-1,0 0-8,0 0 2,0 0-3,0 0-6,0-15-4,0 11 2,0-2-6,0 0-1,0-1-3,0 0-2,0-2-3,0 0 7,0-2-5,4 1 0,-4-1-3,1 0-2,-1 1-1,0-1 1,3 0-3,-2-1 2,2 2-6,-1-2 3,-2 4 0,1-3-4,2 1 3,-2-2 0,-1-1 1,4 1-4,-3 0 5,2-4-4,-2 2-3,2 1 6,0-2-6,3 0 0,-2 0 3,-1 3 1,1 0-2,-1 1-3,2 1 2,-1 1-2,-1 0 6,0 2-1,-1 1 4,0-1-6,1 2-1,-1 0-1,0 0 4,0 1-2,-1-3-5,0 4 9,-1 1-2,0 2 1,1-8-2,-1 8-3,3-4 6,-3 4-4,0-4-5,0 4 7,0 0 1,0 0-3,3-1 2,-3 1 2,0 0-3,0 0-4,0 0-1,0 0 0,0 0 0,0 0-7,0 0 8,0 0-3,0 0-1,0 0 3,0 0-2,-2 13 3,4-9-3,-2 0 3,0 4 2,0 2 0,0 1-1,0 6 1,0 0 3,0 0 0,-3-1-3,2 2 2,-2 1 0,2 8 5,-2-3-7,1-4 6,-1 4-4,1-5 10,-2 0-9,-1 6 2,1-6 3,3-2-4,-3-1-5,0-4 4,3 1 5,-3-1-2,-1-6-3,4 2 1,-1-2-1,1-1 3,0-1-10,1 1 11,-3-3-1,3-2 1,0 5 2,0-5-4,0 0 1,-2 5 2,2-5 2,0 0 2,0 0-3,0 0 5,0 0-8,0 0 3,0 0-4,0 0 4,0 0-4,-7-11-1,4 6 1,1-1-3,1-1 2,-1 1 2,2-3-2,-2 0-4,0-1 5,-1-2-2,3 0 1,-1 0-2,2-2 4,-1-2-5,0 2 0,-1 2 1,1-1-8,0-2 7,0-2 1,0 6 3,0-1-1,0 0-2,0 1 3,1-1 0,-1 4-8,3-1 6,-6 4-3,3-7 5,0 7-2,0-3-1,0 1-1,0 2 2,0-1 1,3 1-4,-3 0 3,2 2-2,-2-2 1,0 5-1,0-5-1,0 5 2,0 0-3,0 0 5,-2-5-1,2 5-1,-3-3 1,3 3-6,0 0-2,0 0-1,0 0 3,0 0-3,0 0 5,0 0-4,7 15 10,-7-8-5,0 1 0,2 0-2,-1 3 5,-1-1-1,2 7 0,-2-5 3,2 3-9,-1-1-1,0 2 7,-1-3 4,0-1-6,2-2 4,-2 0 0,0-1-1,1-2 6,0-2-7,1 0 1,-2-1 8,0 0-5,0-4 0,0 5 3,0-5 5,0 4-6,0-4-1,0 0 1,0 0 2,0 0 0,0 0-5,0-20 4,0 9-7,0 1 3,2-2 1,-1-6-1,1 2 1,-2 1-7,1 1 3,0 0 3,-1-1 0,0 5-7,-1 1-2,2-2-9,-2 5-10,2-3-14,-1 3-17,0 0-21,-1 1-13,1 1-47,0 0-25,0 4-29,0-5-35,0 5-39,0 0-49,0-5-31,0 5-260,0 0-655,0 0 291</inkml:trace>
  <inkml:trace contextRef="#ctx0" brushRef="#br1" timeOffset="131754.5893">3055 8411 160,'0'0'195,"0"0"-14,0 0-9,0 0-1,0 0-6,0 0-6,0 0-5,0 0-10,0 0-2,0 0-7,-5 1-2,5-1-3,0 0-12,0 0 5,0 0-9,0 0-3,0 0 1,-3 2-8,3-2-12,0 0 1,0 0-8,0 0-4,0 0-7,0 0 0,0 0-9,0 0-5,0 0-4,0 0 1,0 0-3,0 0-4,0 0 1,0 0-9,0 0-5,0 0 1,0 0 5,0 0-9,0 0 0,0 0-1,0 0-3,0 0-10,0 0 3,1 5 3,-1-5-5,0 0-3,0 0 1,0 0-4,0 0-3,0 0 2,0 0-2,0 0-4,0 0 4,0 0 5,0 0-13,0 0 4,0 0-1,0 0 0,0 0 0,0 0-1,0 0-7,11 0 9,-11 0-5,12 0-3,-8 0 2,6 0 1,3 0 0,-3 1-2,3-1 2,5 2-3,4-4 8,-4 1-3,1 1-1,0-1-2,9 1-1,-10 0 4,4 1-3,-4-2-1,2-2 2,1 2-9,-5-1 4,1 2 6,-4 0-7,0-1 6,-2 0 0,2-1-2,-2 2 0,-3 0 14,-2-1-16,1-1 12,-2 2-8,-5 0 0,10 0-2,-8-3 2,-2 3 8,8 0 6,-8 0 10,0 0 12,0 0 2,0 0 2,4-1 2,-4 1 0,0 0 0,0 0-14,0 0-1,-9-6-4,9 6-3,-9-5 1,2 5-11,0-2 13,-2-1-13,-1 1 3,-4 0-1,3 0-1,-2 1-1,-6 1-6,2-3 1,5 3-6,-7-2 2,1 3-1,-1 1 2,1-2 1,0 2-4,0-2-2,5 0 2,-4 3-5,6-2 9,0 2-3,-1-2-2,5 0 0,-1 0-4,0 1 5,2-2 1,6 0-5,-9 0 1,9 0-3,-8 0-9,2 3 7,6-3 2,-4 2 2,4-2-2,0 0-5,0 0 3,0 0-4,-4 3 8,4-3-9,0 0 2,13 4 7,-8-2 0,7-4-1,-3 2-2,3 2 1,1-4 1,5 1-3,-1 4 1,0-3 4,-2 1-11,3-1 15,-6 2-4,5-1 10,-7-2-11,4 4 3,-5-3 1,-1 0 3,0 1-9,-1-1 1,-3 1 0,-4-1 1,8 1 5,-3 0-6,-5-1-6,0 0-6,6 0-6,-2 3-10,-4-3-12,0 0-13,0 0-13,0 0-16,0 0-14,0 0-21,0 0-26,0 0-27,0 0-28,0 0-31,0 0-26,0 0-48,-5-13-173,3 6-519,0 2 230</inkml:trace>
  <inkml:trace contextRef="#ctx0" brushRef="#br1" timeOffset="132580.6374">3421 7778 81,'0'0'144,"-5"3"-4,5-3 1,0 0-2,0 0-5,-6 0-1,6 0-8,0 0 0,-7 1-4,7-1-3,-8 1-10,8-1-2,-8 2 0,8-2-1,-7 3-8,1-1-7,3 1 3,-5-1-4,4 0-4,0 1-3,-1 0-4,1 1-4,-1 0-1,-3-1-7,3 1-3,0 0 2,0 1-5,-4-2 2,1 6-6,3-7 6,0 6 2,-4 0-7,-1-2 8,6 5-1,-5-3-4,3 1-4,-1-3-6,0 3 0,3-4 1,0 1 1,0 2-7,2-1 2,-1 1-1,-1-1-8,3 3 3,-1-2-5,0 1-4,0 3 6,0-2-6,2 0-4,-1-1 1,0 1 7,2 1 1,-1 0-5,0 0 12,1 2-3,1-2-6,0 2 4,2-4 2,-3 4-11,4-1 6,-1-1-4,0 0-7,-2-1 0,2 2 7,4-3 0,-2 3-4,0-3-4,-1 2 2,1-2 0,-1-1 2,4 1-4,-4-1 3,4 1 4,-2-1-1,1-3-8,0 2 5,0-1-2,-3 1-7,4-1 4,-4-3 0,4 1-3,-1 1 2,3 1-6,-5-2 5,1-2-8,1 1 5,-1-1-5,0 1-3,-2 0 1,2-2 1,-1 2 3,1 1-6,-2-4-4,0 2 1,-1-1 5,-4-1-7,8 2 1,-8-2-1,5 2 4,-5-2-6,5 1 5,-5-1-4,0 0 0,7 2-3,-7-2-22,0 0-14,0 0-12,0 0-19,0 0-15,3 0-15,-3 0-23,0 0-26,0 0-27,0 0-33,4 4-33,-4-4-34,0 0-42,0 0-230,0 0-592,0 0 262</inkml:trace>
  <inkml:trace contextRef="#ctx0" brushRef="#br1" timeOffset="133490.2759">3755 7954 110,'0'0'167,"0"-4"-10,0 4-7,-3-5-1,3 5-4,-1-3-9,1 3-2,-1-4-11,1 4 2,-5-5-4,3 3 0,2 2-8,0 0 4,-3-6-7,1 5-3,2 1-7,-1-5-3,1 5-7,0 0-7,-9-2-7,9 2-9,-5-1-2,5 1-4,-6-1-8,6 1-5,-9 0-7,9 0 0,-8-1-4,8 1 0,-8 1-7,8-1 1,-5 2-8,-1-1 1,-2 2-2,2 1-1,1-1-3,-2 1 1,1-1 2,0 2-4,-1 0 0,2 0-1,-3-1 1,4 3-2,-3-3 4,3 3-1,-1-1 3,1-1-4,-1 2 1,1-1-4,1-2 4,1 4 7,-3-1-3,4 2 5,-2 2 1,1-1 0,-1-1-4,2 2-1,-2-1-4,3 0-3,0 0-4,0 2 1,0-4 1,3 2-2,-2 1 0,-1 1-2,3-2-1,-3 0 0,5 0-4,0 2-1,-2-5 4,3 4-3,-1 0 1,0-2 0,3-2 16,-1 3-17,-2-3 0,2-1 2,-3 0-9,3-2 16,2 3-9,-1-2-2,1 0-1,-3-1 1,4-1 0,1-1 4,-4 1-2,3-1 2,-2-2 2,5 0-9,-2-1 6,1 0-4,-3-2 2,5-1 3,-2 0-4,0-1 1,0-1 3,-2 0 1,1-1 5,-2 2-5,2-6 0,-1 3 0,-1-1 8,-1 0 2,-1 0 0,-1-3 0,0 2 18,-3-1-20,3-2 0,-4 4 2,-2-4 11,0 2 1,0-1 4,-2-4-8,-1 5-4,0-1 6,-2 0-6,-1-3 2,-2 5-3,-2-5-4,1 8-7,-2-4 5,3 3-9,-6-2-6,0 0-9,0 6-17,1-3-14,3 3 2,-8-2-26,4 4-21,-4-1-19,0 3-20,0 0-19,5 1-21,-1 2-29,2-1-15,0 0-20,1 1-38,2 1-177,1-2-479,2 3 212</inkml:trace>
  <inkml:trace contextRef="#ctx0" brushRef="#br1" timeOffset="134345.1889">4162 8131 126,'0'0'269,"0"0"-11,-6 0-8,6 0-13,0 0-12,0 0-5,0 0-19,0 0-8,0 0-13,-4 2-13,4-2-12,0 0-18,0 0-9,0 0-8,0 0-9,0 0-10,0 0 8,0 0 0,14 3-9,-10-3 3,4 3-1,-8-3-6,14 1 1,-5-1-8,4 0-3,-2 1-1,1 1-3,3-1-6,-2 1-3,-1-1-7,3-1-9,-3 0-6,1 0-3,1 0 0,0 0-7,3 0-4,-4 0-6,-2-1-1,2 1 3,-2-2-5,0 2 6,-5-1-14,4-1-3,-3 1-3,-1 1 12,1 0-13,-7 0-2,11-1 0,-7 1-6,-4 0 7,6 1-6,-6-1 5,0 0-5,8 0 4,-8 0 0,0 0-5,0 0-1,0 0-6,6 0 0,-6 0-22,0 0-7,0 0-16,0 0-11,5-4-14,-5 4-13,0 0-18,0 0-22,0 0-19,0 0-20,0 0-19,0 0-26,0 0-25,0 0-30,1-3-38,-1 3-186,0 0-526,0 0 232</inkml:trace>
  <inkml:trace contextRef="#ctx0" brushRef="#br1" timeOffset="134768.8488">4350 7972 174,'0'0'217,"0"0"-9,0 0-18,0 0-9,0 0-13,0 0-7,0 0 1,0 0 0,-4 8 5,6-5-1,-2 4-12,0-1-6,1 1-13,-1 2 5,1 1-7,-2-3-3,2 8 2,1-3-5,-1-1 2,0 1-17,-1 2-1,2 0-3,-1-2-8,-1 1-9,2 2-8,-2-4 15,2 3-13,-2-4-2,1 5 1,-1-4-11,0 1-2,0-1 3,0-2-22,0-2-4,0 0 3,0 0-7,1-3 3,-2 1-11,1 0 2,0 0-6,0-5-1,0 6-8,0-6 4,0 3-1,0-3-9,3 4 0,-3-4 0,0 0-19,0 4-11,0-4-18,0 0-19,0 0-15,0 0-20,0 0-20,2 2-20,-2-2-25,0 0-27,0 0-34,0 0-46,0 0-46,0 0-246,10-13-593,-9 9 262</inkml:trace>
  <inkml:trace contextRef="#ctx0" brushRef="#br1" timeOffset="135294.9087">4873 7929 103,'-5'-1'315,"5"1"-16,0 0-14,0 0-18,0 0-8,-5 0-24,5 0-23,0 0-12,0 0-22,0 0-14,0 0-3,0 0-7,-3 8 3,2-1-15,2 0-6,-2 3 0,2-1-15,-1 2-12,0 0 19,0 1-7,3 5-7,-2-1-11,-2-3-7,1 2-6,-3 2-13,3-5 1,0 2-10,3 1 8,-2-4-5,-1 2-6,0-1-7,0 0 1,-1-3-10,1 3-6,-3-1 2,6-2-8,-3-1-5,0-2 4,-3-2-2,6 1-6,-6 1-3,3-3-6,3 0 5,-3-3-6,-3 5-5,3-5-10,0 0-12,3 6-8,-3-6-10,0 0-8,1 4-4,-1-4-23,0 0-22,0 0-17,0 0-12,0 0-17,0 0-14,0 0-22,0 0-29,0 0-41,0 0-26,8-13-19,-4 10-37,-2-4-186,2 1-546,-1-2 241</inkml:trace>
  <inkml:trace contextRef="#ctx0" brushRef="#br1" timeOffset="135825.9529">5066 7706 162,'0'0'260,"0"0"-14,-1-4-19,1 4-14,0 0-14,0 0-14,0 0-12,0 0-14,6-7-7,-6 7-5,0 0-13,0 0-9,14 8 7,-6-5 3,5-1-11,-3 5-4,0 1-14,4 2 10,-1 3-2,1-1-1,-1 3-3,1-2 2,2 7 1,-2-5 9,3 5-9,-3 2-9,0 1-4,-2-1-1,-2 2-3,-1 0-13,-1 0 5,-1-1-6,-1 2 0,-3-6-15,-3 7-5,0-7 1,0 7-1,-1-1-6,-2 0 2,-2 1-10,-1-2-3,2-7-5,-4 8-3,2-8-4,-4 7-8,-2-1 2,2 0-7,-3-5-23,3 0-16,2-3-22,-2-2-16,4-2-25,1-4-26,1-3-14,1 2-25,1-3-16,-1 1-23,-2-2-34,5-2-46,0 0-38,0 0-36,-10-9-199,7 2-583,-1 0 258</inkml:trace>
  <inkml:trace contextRef="#ctx0" brushRef="#br1" timeOffset="137037.1126">4237 8432 86,'0'0'185,"0"0"-12,0 0-18,0 0-14,0 0-15,0 0-1,0 0-12,0 0-1,0 0-7,0 0 1,17 0-15,-9 0-7,-1-1-11,3 0-3,1 1-10,1-1-3,-1-1-5,1 2-8,-1-1-6,2 0 1,0 2-1,2-2-6,-2 1-7,1 0 1,-1 0-1,-3 1-4,3-1-4,-5-1-1,3 2-2,-3 0-2,-2 1-2,-1-2 2,2 0-3,-7 0 2,7 0-2,-7 0 1,8 1-1,-8-1-3,4 1 3,-4-1-1,0 0-3,0 0-1,0 0 0,0 0-5,0 0 1,0 0 0,-18 2-8,18-2-3,-14 2-2,4-4-2,-2 4-7,-1-1 5,-1-1-2,1 3-4,0-1 4,-6-1 1,2 1 0,1 3 4,1-3 1,2 0 3,2 1 1,0 0 11,3-3 4,-3 2-1,5 1 0,1-2 5,5-1 1,-8 0 1,8 0 3,-3 3 2,3-3-5,-7 0 2,7 0-2,0 0 4,0 0 4,0 0 6,10 6 2,-3-5-3,-1 1 5,3-2-1,2-2-3,1 4 2,2-5-3,3 1-3,-4 0 1,6 2 0,-2 0-4,1-2 0,0-1-4,-5 3 0,1 0-2,-2-2-4,-1 2-4,-2 0-7,-1 0-12,-2-2-9,0 2-17,-6 0-11,11 0-20,-11 0-13,6 0-13,-6 0-10,3 4-3,-3-4-28,0 0-17,0 5-142,0-5-322,0 0 142</inkml:trace>
  <inkml:trace contextRef="#ctx0" brushRef="#br1" timeOffset="137871.4613">4413 8537 106,'0'0'181,"-5"5"-5,5-1-15,-4 2-4,4-1-18,-5 0-6,5 1 2,-2 1-6,0 3-9,2-1-11,0 0-5,0 2-14,0-2-7,0 3-6,0 0 2,2-1-6,0 0-5,-2 3-5,0-2-5,0 0-3,0-2-10,1-1-3,-1 1-4,0-3-7,4-1-1,-4 1-2,0-2-2,0-1-3,0 1-6,0-5 6,0 5-3,1-2-1,-1-3-5,0 0 1,0 0 1,0 0-11,3-13-2,-6 7 0,6-5 2,-6 1-7,2-2 0,1-4-3,0 1-11,-5 2 7,3-5 2,0 1-2,2 5 3,0 4-5,-4-4 4,3 3 2,1 1-1,0-4 5,-4 6 2,4 0 1,0 1 3,-1 1 0,-2 0 1,2 0 2,1 4-2,-3-7 3,2 3 4,1 1-1,0 3 2,-4-6 3,4 6-4,-6-4-1,6 4-3,-2-2 0,2 2-1,0 0 0,0 0-2,-16 5-1,12-3 0,-4 3 1,5-2 0,-2 3 0,-2-1 2,2-1-1,0 0 0,-1 0-2,2 1-1,-1 0 2,1-2 0,0 1 0,0 0-2,-1-1-1,2 1-1,2-2 1,1-2 2,-3 4-6,3-4 3,0 5 1,0-5-3,-3 2 6,3-2 0,0 0-4,0 0 4,0 0-2,-1 5-4,1-5 2,0 0-2,0 0 2,0 0 5,0 0 0,0 0-4,0 0 1,16-6 5,-9 3 1,0-2-2,1 1-3,3 0 2,-3 0 2,3-3 2,1 2-5,1 2-1,-2-4 0,2 2 0,-4 0-1,4 0 2,0-1-5,-3 5 3,0-4-3,-1 3 1,0-1-1,0 3 3,-4-2-4,3 2 3,-3 0-3,-5 0 0,12 0 3,-8 2 1,-4-2-2,6 2 1,-1 1-6,-5-3 8,4 2-5,-4-2 4,5 3-2,-4-1-5,-1-2 6,5 3 1,-5-3 4,0 5 4,0-5 7,3 2 1,-3-2 4,0 0 1,-3 5 7,3-5 2,-1 3 3,1-3 9,-5 6-16,1-5 0,-1 1-5,-2-1 1,-2 3-7,-2-2-1,1 1 0,-2-2-3,-2 0-11,1 4-10,-3-3-17,-1 1-19,-1 0-29,-1 1-30,2 1-43,-2 1-18,3-2-39,-2 1-39,1 3-178,6-7-453,2 3 202</inkml:trace>
  <inkml:trace contextRef="#ctx0" brushRef="#br1" timeOffset="138480.3689">4234 8930 139,'-9'0'255,"3"-2"-10,6 2-18,-13 2-20,8 0-22,-4 1-15,0-2-10,0 5-11,0-1-15,0 1-12,2 2-12,0-3-9,-1 4-10,4-3-8,-2 0-12,2 5-8,3-2 1,1 1-9,-4 0-5,4 1-4,1-1-3,-1 1-1,3-2-6,-2-2-2,5 3-2,-4-2-2,3-2-1,2 6-1,-1-8-6,3 1 0,1-2 2,-1 2-7,1-5 0,3 0 7,0 0-6,1-4 2,-4 0-7,8-2 0,-5-4-3,-2 3-2,3-3 4,-5 3-2,-1-2-3,1-1-1,-4 2 6,-1-2-6,-3-2 1,2 0 1,-5 0 0,0 0 1,-1 0-3,-2 2 1,-2 1-3,-1-2-1,-1 5-1,0-2-4,-1 1-4,0 2-5,-2 1-3,-3 1-1,7 2-7,-3 0-12,0 1-11,1 1-6,1 0-15,4-1-11,0 3-13,1 0-12,0-2-10,-1 2-17,2-1-15,2 2-17,1-4-33,1 8-147,-1-8-368,4 5 163</inkml:trace>
  <inkml:trace contextRef="#ctx0" brushRef="#br1" timeOffset="139131.2675">4551 8906 60,'5'2'300,"-5"-2"-26,0 0-24,0 3-24,0 1-13,0-4-15,-4 12-17,2-7-11,0 7-15,0-4-13,1 4-12,1-5-2,-2 5-12,2 2-10,-1-4-10,0 2-10,2 0-6,-1 0-4,0-1-9,1 4-4,-1-2-4,2-3-6,-2 0-1,0-1-11,0-2-4,-2-2-3,2 3-1,0-3-7,0 1 0,0-3-2,2 2 1,-4-2-7,2-3 2,2 4 1,-2-4-9,0 0 6,0 0-8,0 0 1,0 0-6,-11-14-8,10 6 5,-1-2-3,-1-1-7,0-4 1,0 5 5,1-2 1,2-5-5,0 5 1,0-4 2,2 5-4,1 0-1,0-1 4,3-1 7,-2 1-10,3-3 4,0 1 2,2 2 5,0-2 1,-2 5 1,0 1 1,3-2-1,-2 3-2,1 0 1,-1 2-2,-1 0 2,1 1-2,1 3 1,-1 1 0,-8 0-1,13 3-3,-9 1-2,2-1 4,-1 0 1,-1 3-5,-3 2 4,0 0 4,-1 4-7,-1-2 1,-4 2 1,1 0 0,-1-2-4,0 2 0,-3-1 5,2-2-4,-3 0 1,1 0 0,-1-4 0,0 3 0,-1-2 6,1-2-4,-4 0-1,6 2 0,0-4 1,-1-1 0,2 1-2,0-1 2,1 1 0,0 0 1,5-2-3,-8 2-2,3-1 5,5-1 1,-7 4 0,7-4-4,-2 1 7,2-1 1,-1 4 8,1 1 4,0-3-1,1 4 2,1-1 2,3 1 1,1-1 6,0 2-5,0 1-4,3 0 4,0-3 0,0 1-7,-1 4-3,3-4 6,1 0-6,-3 1 0,-2-3 0,1 2-12,-3-2-15,3-2-13,1 4-16,-5-2-22,1 0-30,0 2-38,-2-4-40,1-1-47,-2 1-42,2 0-236,-4-2-537,0 0 238</inkml:trace>
  <inkml:trace contextRef="#ctx0" brushRef="#br1" timeOffset="140845.4074">2409 7858 84,'0'0'229,"0"0"-16,0 0-1,0 0-10,0 0-11,0 0-2,0 0-7,0 0-9,0 0-10,0 0-10,0 0-10,0 0-13,0 0-14,0 0-7,0 0-14,0 0-8,0 0-8,0 0-6,4 7-8,-4-7 3,4 5 3,0-1-3,-3 0-6,4 3-4,0-2-7,3 2 1,-3 2 8,3 2 9,2 1-1,-1 2-2,-1 0 1,1 1-2,1 3 6,-1 0-5,-1-1 1,-1 0 1,-1 2-2,1 5 2,-1 1 1,0 1-3,-4-6-3,-2 6-10,0 0 1,-2-2-7,-4 5 1,2-4-9,-4 4 0,1-3-4,1-6-6,-2-2-2,3 0-4,-3-1-7,-2 0-6,4-7-24,-4 5-22,-1-3-14,1 1-24,-3 0-21,-2-1-37,-1-2-16,0 0-33,1 0-20,2-4-33,4-2-36,0 2-34,-5-3-196,5 0-542,2-1 241</inkml:trace>
  <inkml:trace contextRef="#ctx0" brushRef="#br1" timeOffset="142075.2907">462 7856 67,'0'0'122,"0"0"-1,0 0-7,0 0-1,0 0-2,0 0-5,0 0-2,0 0-2,0 0-5,0 0-9,0 0 0,0 0 0,0 0-6,0 0-2,-10 12-2,7-10-4,1 2-6,-1 1-4,-1 2 2,2-1 0,-4 1-5,1 2 0,-1 0-4,1 2 3,0-4-7,0 5-2,0-2-4,-2 0-1,2 0 1,1 2 3,0-2-2,1 2 0,-1 1 0,0 2-5,0 0 1,-1 1 0,4-1 0,-3-3 2,4 6-4,-4-2-1,4 1 1,-1-1-3,1-1-4,-1 2 0,2 0-6,-1-2-1,0 2-2,4-2 5,-3-1 0,3 1 4,-3-3-6,7-2-3,-3 7-1,1 0-1,-1-1-4,1-1 6,2 2-4,0-2-1,0 1-5,1-4 4,1 3 0,0-1-2,-2-4 1,1 0-5,-2 0 3,5 2-3,-2-5-3,0 2 0,2-1 2,-2-2-4,-1 0-2,0-1-1,1 4 1,-4-6 1,1 0-1,-1 2-3,0-1-3,0-2-4,-1 1-2,-3 0-11,2-2-6,1 3-14,-5-4-9,5 4-13,0-4-19,-5 0-18,3 3-15,-2-1-20,-1-2-29,0 0-22,6 2-29,-6-2-204,0 0-447,0 0 198</inkml:trace>
  <inkml:trace contextRef="#ctx0" brushRef="#br1" timeOffset="142842.8457">959 8081 34,'0'0'157,"-1"-3"-14,1 3-2,0 0-18,0 0-11,-4-3-6,4 3-14,0 0 4,0 0-5,0 0-1,-1-4 0,1 4-10,0 0 6,0 0 2,0 0-5,-7-2-5,7 2-2,0 0-2,0 0-3,-14 1-5,10 2-5,4-3 5,-6 1-3,6-1-8,-9 4-4,4-3-2,-1 1-3,-2 0-3,4 0-3,-2 3-5,-1-2 4,2 0-5,-1 1-3,1-1-2,1 1-1,-1 0 3,0-1-1,1 2-4,1 0 1,-1 0 8,1 1 0,0-1-5,-1 2-6,2 2-2,-2-2 2,0-2-3,3 4 1,1 1 0,-2 0-1,2-3-3,0 3 2,3-1-1,0-1 1,0 3 0,1-6-5,0 5 5,0-3-7,1 3 3,3-1 1,-1 1-4,3 0-3,-3-2 1,4-1 3,0 3-2,0 1 1,1-4-3,0-2-3,0 2 1,-2 0 1,3 1-3,-3-3 0,1-4 0,-1 2 1,4 0-1,-8-2 0,2-2 0,2 1 2,-1-2 1,0-2 2,0 1 3,2 0-1,-1-5-5,-2 1 11,2-2-8,-3 1-2,0-2 1,1 1-3,1-5 2,-4 2 2,-1 1-3,1-5 3,-4 4-5,2 0 2,1-5-2,-4 5 3,-3 0 6,2 2 5,-2-2 7,2 3 1,-4-1-5,-2 0-3,1 0 2,-3 0-4,2 3 14,-5 0-10,2 0-4,0 2-5,-2-2-2,-1 2-16,-2-2-4,-2 2-18,5 3-25,-2-1-20,1 0-35,-1 3-34,-4 0-46,5 3-35,-1-3-50,-4 1-180,7 1-489,2-1 217</inkml:trace>
  <inkml:trace contextRef="#ctx0" brushRef="#br1" timeOffset="144020.216">1436 8213 126,'0'0'180,"0"0"-13,0 0-10,0 0-9,0 0-3,-3 2-11,3-2-6,0 0-7,0 0-6,0 0-8,0 0-3,0 0-1,0 0-7,0 0-4,0 0-5,0 0-1,9 3-6,-9-3 3,0 0 0,7 1 4,-1-1 13,0 1-2,-6-1-6,13 0-8,-5 0-1,4 0-5,0 0-2,3-1-1,-2 1-1,-1 1-4,3-2-4,4 2-2,-5-1-9,4 0 3,-1-1-1,-3 2-1,-2-1-9,1 0-3,0 0-4,-1 1 0,-2-1-10,-3-1 0,0 1 5,-1 1-11,1 1-4,0-2-1,-7 0-2,13 0 0,-9 1-7,1-1 2,-5 0-3,10 0 1,-6 1-1,-4-1-5,0 0 1,0 0-8,6 1-6,-6-1-6,4 2-10,-4-2-7,0 0-9,0 0-8,0 0-9,0 0-14,0 0-9,8-3-16,-8 3-14,0 0-13,0 0-19,0 0-21,0 0-16,0 0-24,0 0-29,0 0-167,0 0-432,0 0 191</inkml:trace>
  <inkml:trace contextRef="#ctx0" brushRef="#br1" timeOffset="144561.192">1621 8081 49,'0'0'279,"0"0"-13,-1-3-13,1 3-18,0 0-16,0 0-11,0 0-14,0 0-10,0 0-14,0 0-12,0 0-8,0 0-8,0 0-10,0 0-11,0 0 0,0 0-8,0 0-7,0 0-4,-9 6 3,9-6 0,0 0-9,0 8 0,0-5-9,-5-1-4,5-2-2,0 10 7,0-4-2,0 0 1,0 1-13,0 0 6,0 1-6,-3 2 2,3 0-3,0 2-2,0-3-15,-1 3-2,2-2 2,-1 1 0,0 0-2,0 1 2,0-3-3,0 5-6,0-3-3,0-1-2,0 1-2,0 2-5,-1-1 3,-2-2-7,3 3-1,0 0 1,3-2-4,-6 0-3,3-1 1,-1-1-4,-1-2-2,4 1-1,-2-3-2,0 4-2,-2-4-3,2-1 0,0 2 7,-2-1-7,2-1-1,0 1-2,0-5-1,0 7-1,0-4-1,0-3 1,0 5-2,0-5 3,0 0-4,0 7-10,0-7-6,0 3-17,0-3-9,0 4-20,0-4-22,0 0-24,0 0-17,0 0-22,0 0-13,2 3-21,-2-3-17,0 0-20,2 5-20,-2-5-16,5 0-16,-5 0-20,10-5-243,-6 2-572,3-1 254</inkml:trace>
  <inkml:trace contextRef="#ctx0" brushRef="#br1" timeOffset="145162.9233">2135 8064 178,'0'0'289,"0"0"-19,0 0-16,0 0-19,0 0-15,0 0-22,0 0-7,0 0-5,0 0 1,0 0 6,-6 14-21,8-7-4,-1 3 0,0 2-5,1-1-2,0 4 3,0 1-16,1-1-16,1 3 0,-2-3-11,0 2-8,-2-2-9,3-1-5,2 1-10,-4-1-5,1-3-9,0 2-2,-1-6-14,2 1 3,-3-1-14,2 2-5,-2-5 0,3 2-8,-3-1 0,1-1-14,0-1-16,-1 2-15,0-5-23,0 4-25,0-4-22,0 0-29,2 6-26,-2-6-27,0 0-35,-3 4-51,3-4-43,0 0-67,0 0-182,0 0-584,-9-10 258</inkml:trace>
  <inkml:trace contextRef="#ctx0" brushRef="#br1" timeOffset="145846.9363">1405 8506 16,'0'0'257,"0"0"-21,-4 2-14,4-2-18,-1 3-16,1-3-7,0 0-10,0 0-15,1 5-10,-1-5-12,0 0-13,9 5-6,-5-2 2,2-2-8,1 2-11,2-2-2,0-1-9,5 2-4,5-2-5,-1 4-11,0-4-6,0 0-4,1 2-5,-4-2-7,8 0-1,-6 1-7,1-2-5,1 1-3,-7 0-3,1 0-3,0 0-4,-1 1-4,-5-2 6,0 1-14,2 0 1,-2 1 3,-7-1-13,10 0 3,-10 0 2,7 0-5,-7 0-2,4 2 0,-4-2 2,0 0-4,0 0-5,0 0 1,0 0-7,0 0 2,0 0-4,-21 0 1,12 2-6,-2 1-3,-2-3-3,0 2 3,-7-1-2,2 4 3,-1-4 0,1 2 5,-4 0 3,4-1 1,-3 3 3,5-1 1,-3-1 4,7-1 4,-2-1 4,3 1 3,2 0 4,0-1 1,1 1-1,1 0 1,4 1-4,3-3 2,-10 1-2,10-1 1,-5 2-1,1-1-1,4-1-1,-1 4 0,1-4 10,0 0 8,7 6-1,-2-6-2,3 3 2,-5-1-1,7-1 2,0 0 0,3-1-1,4 0 13,0 1-17,1-2 0,-3 0-2,0 0 0,0 2-2,3-2-6,-6 1-6,3-2-20,-5 2-20,2-3-22,-2 3-49,-4 0-33,2 0-43,1 0-54,-2-2-167,0 2-444,-1 0 197</inkml:trace>
  <inkml:trace contextRef="#ctx0" brushRef="#br1" timeOffset="151076.838">17070 11560 33,'0'0'118,"0"0"-2,0 0-6,0 0 1,0 0 3,2-5 2,-2 5 1,0 0-1,0 0 0,0 0 2,0 0-5,0 0-4,0 0-4,0 0-4,0 0-4,0 0-7,0 0-3,0 0-6,-5-4-11,5 4 3,0 0-7,-5-3-8,5 3-4,-5-2-12,5 2 3,-5-4-8,4 0 1,1 4-3,-5-3-1,5 3-6,-7-1-1,7 1 2,-5-1-4,5 1 1,-9-4-4,9 4-4,-9 0-2,9 0 0,-6-3-3,-1 3 2,7 0 0,-10 0-1,4 3-7,6-3 2,-10 0-1,2 1 2,2 3 1,-1-3 0,2 2 0,-1 1-3,-1-3 2,2 3 1,-2 0 0,3 0-3,-1 1 2,-2 2 0,1-5-3,2 4 6,-1-1-4,0 0 0,0-1 1,2 3 3,-3-2 3,3 2 1,-1 0-3,1 1 1,1-1-2,-2 2 1,3-1 3,0 4-1,-1-2-1,2 1-1,2-1 0,-2 2-3,0-2 3,1 3-4,0-3-2,2 1 0,0-2 1,-3 1 2,3 5 3,0-6 7,1 2-1,-2-4-6,5 4 1,-5 0 0,2-1-1,-1 1 1,2-3-2,-1 2 0,3-2-3,-2 1 2,2-1 1,0 0-5,0 0-1,0-2-2,1 1 1,-3-4-4,2 2 5,-1 0-2,0-2 2,2 1 4,-4 1-3,5-4 1,1 2 5,-1-2 0,-1 1 0,2-2 3,-4 0 0,2 1-1,1-1-1,0-1-1,-2 1-3,0-1 1,1 0 3,0-1 1,1 0-9,-2 1-1,-1 1 3,2-4 1,-3 2 0,0-1 0,0 1-1,2 1-1,0-4 1,0 3-3,-1-2 0,3-2 5,-4 2-3,5-3 1,-5 3 4,3-3-5,-3 0 4,3-1-7,-3-1 2,-1 1 2,1-1 4,-1-3-2,-3 2 5,-1-2 1,0 0-2,0 0 13,0 0-5,-1-1-1,-3-2-1,0 0 2,-1 0-5,0 0-5,-5 4-1,7-2-1,-2 4 0,-3-3 2,1 2 1,-5-4 0,4 6-9,-2-4 7,-1 7-6,1-4 0,0 4-5,-1-1-3,1 5-10,1-4-8,-3 2-9,3 0-3,0-1-5,1 3-8,0 1-11,0 0-11,8 0-11,-14-1-8,9 2-15,0 0-10,-3 1-10,3-1-14,-5 3-5,5-1-11,1 1-13,0-2-3,0 3-17,3-3-11,-4 2-176,2 2-399,3-2 176</inkml:trace>
  <inkml:trace contextRef="#ctx0" brushRef="#br1" timeOffset="151646.8542">17518 11529 216,'0'0'242,"0"0"-5,0 0-9,0 0-4,0-6-6,0 6-12,0 0-6,0 0-5,0 0-14,0 0-6,0 0-10,0 0-9,0 0-7,0 0-16,0 0-1,0 0-13,0 0 0,0 0-7,-6 12-2,6-8 0,-2 3-4,-1 0 1,0 2-1,1 1-11,-1 0-3,1 1-10,-1 1 1,3 1 3,-1 4-10,0-6-3,-2 2-3,3 3-4,3-2-4,-3 2-4,0 1-3,1 0 1,-1 1-3,0 0 0,0 0-4,0 1-6,-1-5-3,1 6-1,-3-8 0,3 2 1,-1 0-9,-3-2 6,4 0-17,0-3 7,-1 2-9,0-5 0,-3 2-2,4-1-2,0-3 1,-3 1 1,3-1-5,0-4-3,0 6 7,0-6-10,0 5-8,0-5-4,0 0-11,0 4-10,0-4-17,0 0-7,0 5-10,0-5-20,0 0-15,0 0-24,0 0-17,0 0-12,0 0-21,0 0-16,0 0-19,-1 3-21,1-3-13,0 0-16,0 0-11,0 0-30,0 0-179,8-8-515,-6 4 228</inkml:trace>
  <inkml:trace contextRef="#ctx0" brushRef="#br1" timeOffset="152186.877">17848 11722 61,'0'0'225,"-5"-5"-16,5 5-9,0 0-11,-4-2-12,4 2-7,0 0-12,-4-2-8,4 2-9,0 0-11,0 0-13,0 0-2,0 0-13,0 0-5,0 0-7,-7 6-6,7-6-7,-6 6 4,3-2-4,2 2-1,-1-1-5,-4 3-6,3-1 1,-1 3-7,1-1-3,-1 2-4,1 0 4,0 0 0,1 1-8,0 0-3,0 0-3,1 3-6,0-1 3,1-2-4,-2 5-2,5-5-5,0 0 4,3 4-2,0 1 1,-2-5-4,4 4 6,1-4-5,2 2-5,-2-1 2,0-4-1,5-1-3,-2 1-4,-1-5 1,2 2-1,-1-1-1,3-2 2,-2-1-3,-1-1 1,1-1 0,1-3-2,-1 2 1,5-2-3,-7-2 0,3 0-4,-1-2 5,-2 2-4,1-2 8,2-4-8,-1 0 5,0 1 3,-7-1 1,4 1 3,-2-5 3,-2 0 6,0 0-9,-4 0 1,-2-1 11,0 0 8,-2-3-16,-2 2 7,-1 0-2,-2 1-1,-3 1 3,0-2-6,-2 3-4,-4 1-1,0 1-3,1 1 1,-2 2-13,-8-3-11,4 6-13,1 1-17,-1 0-17,-5 3-10,4 1-27,-1-1-16,2 4-14,1 0-27,-2 1-29,4 4-32,-1 0-19,6-4-18,0 4-33,0 1-185,0-1-500,3 0 221</inkml:trace>
  <inkml:trace contextRef="#ctx0" brushRef="#br1" timeOffset="153057.0672">17095 12437 89,'0'0'250,"-3"-1"-17,3 1-11,0 0-10,0 0-10,0 0-12,0 0-5,-3-4-6,3 4-4,0 0-6,0 0-10,0 0-2,0 0-3,0 0-7,0 0-4,0 0-7,0 0-3,0 0-6,0 0-5,0 0-12,0 0-1,0 0 12,-5 7 1,5-3 4,0 3-10,-1 1 9,1-2-16,1 2-14,-1 2-4,3 1 3,-3 2-2,0-1-8,0 2-5,0 2-3,0 2-9,0-5-5,2 4 0,-4-1-3,7-1-8,-4 2-3,0 0-1,-2-3-1,3 1-7,-3-2-2,0-1-3,1 3-3,0 1-3,1-7 0,-1 2-4,0-2-3,1-2 4,-2 0-13,0 0 2,2-2-2,-1 0 0,0-1-2,0-4-2,0 5-1,0-2-2,0-3-7,0 5-11,0-5-4,0 4-12,0-4-7,0 0-20,0 0-10,0 0-15,0 0-23,0 0-15,0 0-23,0 0-18,0 5-22,0-5-43,0 0-39,0 0-44,8-9-29,-4 7-261,1-6-646,1 1 286</inkml:trace>
  <inkml:trace contextRef="#ctx0" brushRef="#br1" timeOffset="153522.5032">17645 12416 127,'0'0'269,"-3"-4"-16,3 4-21,0 0-16,0 0-12,4-2-13,-4 2-9,0 0-9,0 0-13,0 0 1,0 0-2,0 0-1,1 9 0,1-4 6,0 1-6,-2 3-4,3-2-4,-3 2-7,0 6-2,-3-6 0,1 4-2,2 4-2,-2-5-11,1 0-4,1 2 1,0-1-10,0-3-9,-1 2-8,1-1 2,-3 1-3,3-2-11,0 0-10,-2 2-7,2-6-4,-3 2-8,3-1-7,-1-2-4,1 0-6,0 0 5,0-1-2,0 1-13,0-1-8,0 0-7,0 1-10,0-5-10,0 5-9,0-1-18,0-4-14,-2 5-8,2-5-24,2 5-18,-2-5-17,0 0-9,4 3-19,-4-3-18,0 0-12,2 3-24,-2-3-24,0 0-24,7 0-34,-7 0-49,10-5-197,-5 4-567,4-4 252</inkml:trace>
  <inkml:trace contextRef="#ctx0" brushRef="#br1" timeOffset="154056.3767">18087 12518 74,'0'0'210,"-8"-4"-10,8 4-14,0 0-17,0 0-13,0 0-10,-10 1-11,10-1-5,-9 0-2,9 0-4,-5 3-9,5-3-2,-5 1-6,5-1-8,0 0-5,-6 4-3,3-2 2,-1 1 6,0 2-1,-2-1-5,0 3-3,-1-1-5,-1 3-8,0-1 2,0 3-1,2-1-4,-1 1-6,-3 2-4,3 0-7,0-1-3,0 2 2,5-4-7,-3 4-3,2-3-7,3 0 4,0 1-4,2-1-6,0 1-1,2-3 1,0 3-6,1-2-2,-1-1-1,2 1-6,1-1 0,4-3-1,-2 3 1,1-4-3,0 2 0,-1-3-1,5 0 0,-1-3-2,0-1-4,5-2 4,-3-2 0,3-2-5,1 1 3,-3-4-4,0 0 3,0-4-2,-1 0 0,2-2-2,-4 1 4,-1-2 0,-2 0 2,4 1 5,-6-4 3,-3 2 2,0 0 5,0-3 10,-5 3 7,0 1 10,-5-1-3,0 3-3,-3-1-5,-3 3-1,0 0-8,-4-1-9,-2 5-5,-1 4-20,-3-1-25,2-2-32,-1 6-26,-2 2-40,0 1-44,4 1-57,-1 0-59,2 4-314,0-5-648,1 5 288</inkml:trace>
  <inkml:trace contextRef="#ctx0" brushRef="#br1" timeOffset="157356.7291">16785 13302 6,'-4'-4'137,"4"4"-7,0 0-17,0 0-14,-8 0-4,8 0-3,0 0-2,0 0-5,0 0-3,0 0-3,0 0-3,-9 0-3,9 0 3,0 0-9,-5-1 7,5 1-1,-6-2-8,6 2-6,0 0-5,-13 2-5,13-2 0,-9 0-2,9 0-1,-12 0 0,5 1-5,3-1 7,-3 2 0,0 0-4,1 1-4,-1-2-5,2 2 3,-1-3 1,-2 3-6,1 0 0,0 1-5,2 0 0,-3-1-1,2 0-7,1 1-3,1 2-1,-1-2 2,1-1-5,-2 4 5,1 1-4,0-2 0,2 2-1,-1 1 0,0 2 3,-1-2-1,0 0 4,0 3-2,4-3 3,-3 4 6,1-3-1,2 2-1,1-2 0,0 2-2,0 0-2,0 0 1,4-2 0,-3 2 5,2-3-3,-2 0 1,4 2 1,3 2-1,-6-7-5,5 6 0,-1-2-3,2 0 2,-2-1-3,3 1 0,-1-2-3,2 3 1,-1-4-3,-1 3 0,2-3-3,6 4 2,-5-4-1,3-3 0,-3 1 1,3 2-3,0-2 2,0-2-4,-1-2 3,0 0-3,1-1 1,-4-1 2,4 0-1,-3 1-1,-1-3 0,1 1 1,0 0 1,-1-4-2,2 2 0,-4-1 9,1 1-7,-3 0-1,3-3 0,-1 2 0,-1 1 2,1-4-2,-4 1 7,3 2-1,-3-1 1,-1 0-1,2-3 1,0-1-4,1-2 2,-4 2-2,-1 2 7,3-3-5,-1-1 1,-3 0-6,5 0 2,-4-1 1,-1 1 0,-1-3 0,1 2-2,-5-4 2,5 2-3,-3 0 2,-2 2-3,1 1 1,-5 0 3,4 1-1,-2-1-2,0 2 2,-4 0-2,1 1-1,1 1 2,0 1-2,-3 2-1,1-2-4,-3 2-2,2 2-9,-2 2-2,3 0-13,0 1-16,-1-2-13,4 4-21,0-1-19,-2 1-21,5 0-19,-3 3-19,2-2-13,3 3-17,-2-3-18,0 3-166,1-1-399,0-1 177</inkml:trace>
  <inkml:trace contextRef="#ctx0" brushRef="#br1" timeOffset="158033.3362">17435 13493 20,'0'0'182,"0"0"-7,-6-3-15,6 3-17,0-2-7,0 2-6,-5-5-7,5 5-4,0 0-1,-4-2-2,4 2-8,0 0-11,-8-2 7,8 2-8,-9 0-11,4 3 0,-1-1-4,-2 3-5,2-3-2,-3 3-4,-2 0-3,4 1-8,1-1-1,-1 3-5,-3-1-1,5 0 2,0 3-5,0 0-4,0-2-3,-2 1-4,5 0 1,0 3-10,1-4 2,2 3 0,1 1-4,2-3-1,1 0-3,0 5-3,0-7-2,5 3-2,0-2 0,3 1-1,-3-1-2,6-1 2,-1 3-3,0-3-3,2 1 0,-6-7-3,2 2 2,4-3 1,-4 0-3,1 0-1,-4-3 7,1 3-7,2-7 3,-3 2-5,2 0 3,-1-3-2,-3 2 1,1-4 0,0 0-2,-3-1 2,-1 0-1,3-5 4,-3 1-4,-5-2 6,0 1-2,0-4 9,-4 1-1,-2-1-1,-2-3 4,-1 6-7,-2 0 8,2 2 4,-1 0-6,-3 1 2,0 2-3,-1 3 0,3 1-5,-6 3-3,0-2 0,2 6-6,2-1-4,3 0-6,-3-1-11,0 3-16,2 0-8,1 0-16,-1 0-13,3 3-19,1-1-18,2 1-13,0 0-11,0 2-23,2-4-4,2 4-22,1 1-30,0-2-144,0 1-384,1-1 169</inkml:trace>
  <inkml:trace contextRef="#ctx0" brushRef="#br1" timeOffset="158558.7947">17858 13343 123,'-1'-4'261,"1"4"-16,0 0-15,0 0-17,0 0-11,-3-5-15,3 5-10,0 0-16,0 0-6,0 0-10,0 0-15,0 0-3,0 0 1,0 0 3,0 0 3,3 12-5,-3-4-7,-3 1 8,2 0-16,1 3 1,0 0-8,1-2-7,-1 5 0,3-1 5,-3 3-2,0 2-4,-3-4-13,7 0 2,-2 4-1,-2-2 6,-2 0-18,4-3-7,1 2-2,0 0-6,-3-4-2,0 2-10,0 0-2,1-4-2,-1 0-6,0 2-12,0-5 8,0 1-5,3 1-4,-3-1 0,0 0-11,0 1-11,0-4-11,0 2-21,0-6-14,0-1-13,0 6-16,0-2-25,0-4-2,4 3-28,-4-3-18,0 0-15,0 3-11,0-3-16,1 4-18,-1-4-18,9 1-5,-4-1-34,-5 0-217,9-5-520,-4 2 231</inkml:trace>
  <inkml:trace contextRef="#ctx0" brushRef="#br1" timeOffset="158975.8222">18198 13439 108,'-2'-6'315,"0"3"-4,0 1-21,2 2-19,-4-6-28,4 6-23,0 0-17,-13 6-19,4-1-14,0 4-6,-2 1-11,-1 3-4,5-2-11,-5 4-14,6 1-1,-2-2-15,4 2-8,-3 2-15,3-1 1,1 3-12,3-3 4,3 1-20,-2-4-7,3 3-6,1-3 1,0-2-8,4 1-1,0-1-5,5 1 4,-2-5-4,2 2-5,1 0 1,-2-6-7,0 1 1,6-2-1,-8-1-3,8-2-3,-1 0-3,-4 0 2,3-5 3,1-4 0,-4 3-7,1-5 7,2-1 5,-2 0-10,-1-2 0,-1-2 3,-3 0-8,-2-1 0,5-6 3,-6 2-1,-3 3 1,0 0-4,-2-2 0,-3-1 6,0 3-3,-3 0-3,-4 2 4,-2 2-7,-6-1 3,-1 1-1,0 5-6,-9-2-14,-4 2-15,0 4-19,0 0-16,3 3-24,-1 2-31,6 0-20,1 0-43,-6 5-28,5-2-33,4 1-32,-1 5-234,0-3-551,0 4 244</inkml:trace>
  <inkml:trace contextRef="#ctx0" brushRef="#br1" timeOffset="160173.0293">16992 14161 244,'-15'-3'290,"15"3"-14,0 0-21,0 0-15,0 0-17,0 0-15,0 0-14,0 0-13,-8 3-12,8-3-9,-3 2-9,3-2-3,-1 3-8,2 2 5,-2 2-13,1-2 3,0 4-9,0-1-7,0 4-5,0 0-5,0 0-8,1 5-6,2 0 1,3 0-6,-6 0 3,-1 2-8,2 0-3,3-2-8,0 0-2,0-2-1,1 5 15,-1-3-20,1 0-7,-4-4-4,3-1-7,-3 1-5,3 4-1,-4-5-2,3-1-6,-2 2-1,0-1-4,-1-5-4,0 2-2,0-3-1,3 2-3,-3-3-2,1-1-3,-1 3 4,3-2-5,-2-2-11,-1-3-4,0 5-7,0-5-10,1 4-16,-1-1-18,0-3-11,0 0-11,0 4-15,0-4-16,0 0-14,0 0-14,0 0-17,0 0-16,0 0-20,3 3-19,-3-3-18,0 0-17,0 0-25,9-7-20,-4 2-193,-1 0-518,2-4 229</inkml:trace>
  <inkml:trace contextRef="#ctx0" brushRef="#br1" timeOffset="160628.9352">17642 14209 135,'0'0'285,"-2"-4"-14,2 4-21,0 0-22,0 0-14,-3-4-15,3 4-16,0 0-6,0 0-10,0 0-1,0 0-1,0 0-11,0 16 1,0-9 1,3 3 2,-3-3-8,0 5 4,0 0-22,0-2 1,2 6-14,-4 1-2,4-1-10,-4 0-8,-2-1-8,4 3-5,0-2-2,0 0-1,0-1-9,-2 2-6,0-4-10,2 0 0,0-1-7,0 1-5,0-1-2,0 0-2,0 1-7,0-2 0,0-2-5,0 1 2,0-2-4,-1-1 0,1 1-10,-3 0 4,6-2-5,-3 1-3,-4-2-9,4-1-5,0-4-16,1 6-1,-1-4-10,0-2-26,3 4-7,-3-4-11,0 4-21,0-4-13,0 0-15,0 5-13,0-5-18,0 0-25,0 0-26,0 0-25,0 0-28,0 0-18,5-11-252,-4 5-567,7-2 251</inkml:trace>
  <inkml:trace contextRef="#ctx0" brushRef="#br1" timeOffset="161871.9424">18059 14304 112,'0'0'240,"0"0"-10,0 0-13,0-4-12,0 4-5,0 0-14,0 0-5,0 0-9,0 0-5,0-4-5,0 4-9,0 0-8,0 0-7,0 0-11,0 0-3,0 0-4,0 0-4,0 0 0,0 0 1,0 0 7,0 0 3,5 12 10,-4-4-6,-1 2-1,0 1-7,2 6 3,0-5-8,-2 1-9,0-1-5,0 4-5,0-3-7,1 3-8,-2-1-10,1 0-5,0-3-5,0 3-8,0-3-5,0-1-6,0 2-4,1-3 2,-1-4-15,3 4-14,-2-7-3,-1 4-12,0-2-21,0-2-16,0 2-14,3-1-18,-3-4-20,1 4-22,-1-4-15,0 0-20,0 4-18,0-2-20,0-2-28,0 0-15,0 0-25,5 2-31,-5-2-12,8-7-196,-2 2-531,-2-2 236</inkml:trace>
  <inkml:trace contextRef="#ctx0" brushRef="#br1" timeOffset="162250.2617">18322 14352 98,'0'0'276,"0"-2"-16,0 2-17,0 0-22,3-5-19,-3 5-16,0 0-12,0 0-10,-4 17-6,0-8-19,4 4-8,-5-1-11,5-1-10,0 2 3,4 4-18,-3-5-8,0 3-8,3 4-5,3-5-11,-5 3-9,8-5 1,-6 1-8,3-1-3,-1-5-5,4 5-3,-3-2-1,0-3-5,1 1-2,2-2 0,-4-5-8,5 4 7,-2-3-6,2 1-4,2-3 0,-2-3-1,2 1-1,0-6-2,-3 1 0,1-1-4,4-3 1,-5-1 0,4 1-3,-1-4 0,-3 1-3,0-3 0,-2 3 1,1-2-4,-3 0 3,-2-1 5,2 1-4,-7 4 7,0 1 10,-3-3 13,2 2-3,-5 3 7,0-2-7,-4 2-3,0 4-4,-6-4 0,-2 2-13,0 2-13,-3 5-24,0 0-12,1 3-38,0 1-46,-7 1-37,3 4-44,7-4-49,-8 6-252,7-2-545,1-2 242</inkml:trace>
  <inkml:trace contextRef="#ctx0" brushRef="#br1" timeOffset="180658.9833">7371 10839 136,'0'0'121,"0"0"-18,0 0-4,0 0-4,0 0-8,0 0-2,0 0-3,5 0-9,-5 0-8,0 0-2,0 0-1,0 0-4,0 0-1,0 0-10,0 0 4,0 0 0,0 0 2,0 0-4,0 0 2,12-5 4,-12 5-10,6-3 8,-6 3-1,4-5-3,0 3-1,1 0-3,-3-1 5,2-1-3,0 0-1,0 3 3,0-4-9,-2 0 7,5-1-5,-1-2 4,-1 0-1,0 2 2,3-4-3,-3 0-7,2 4-4,-1-5 0,-2 4-3,5-3-4,-1 3 2,-1-3-2,-2 3-2,-1 2 2,2-3 4,-2 3-1,0-2 0,-1 2-1,2-2 0,-4 2-2,3 0 4,1-2-2,-2 1 0,2-2 1,0 0-3,-4 0-1,5-2-3,-3 0 0,1 0 0,-2 1-1,4-1 0,-1-1-2,-3 3 0,3-3-1,-2-1 1,-1 3-1,1 0 0,1-2 0,-2 2 1,2 2 6,-4 0 0,4 0-6,-3-2 1,1 0-3,0 2 0,1 0-1,-1-1-1,-2 0 1,0 1-3,1 0 2,2 0-3,-3-2 3,1-1-4,0-1-1,-1 2-1,0 0-1,0-1-3,0 0 5,3-2-5,-3 2 4,0 1 0,0-4-5,0 2 2,0 3-1,-3-1 1,3-2 0,0 3-1,-1 0 2,1 1 2,0 0 2,-1-4-3,1 5 4,-3-1-7,2-1 4,1 3-1,-5-4 0,5 0-1,-4-2 4,4 4-6,-1-3 1,-3 3-5,4 2 2,0-6 1,-2 1 0,-1 2-2,0-2 4,1 0-5,1 1 0,-2 2 3,0-3 2,2 3-2,-2 0 5,3-2 2,-3 2 2,0 1-1,2-1 1,-1 0 3,-1-1-11,-2-1 2,1 1 0,0-1 3,-1 4-2,0-2 0,0-1-3,0 1-1,0 2 1,-4 0-3,5-2 2,-1 2-1,-3-3 2,4 2-2,-2-2 0,-3-1-2,4 1 0,0 4 2,-3-3-3,2 2 3,-3 0-3,2 1 0,1-2 5,-2 1-6,3 0 10,-4-1-10,1 0 2,2 4 1,-1-2 0,-2-1-5,1 1 2,-4 0 5,5 0-6,-1 1 1,-1 0 4,-2-1-4,2-1 1,1 4 1,0-3-6,1 3 14,0-1-2,1 0 0,-2 0 1,2-2-2,-2 3 1,2 1-7,-1-3 3,-3 1 1,1 1 0,1 1-1,2 0 0,-4 0 3,6-1-1,-5 1-3,3-1 2,-2-1-1,0 0-1,8 2 1,-11 2 3,3-5-3,8 3-4,-11 0 0,6-2 6,5 2-4,-14 0 5,8 2-3,6-2 0,-10-3-2,5 3 7,5 0 1,-11-1-7,11 1-1,-11 0 4,6 0 4,5 0 5,-9 0-3,9 0-4,-10 1-1,5 0 0,5-1-3,-10 0 3,3 0-4,7 0 19,-10 0-21,5 0 2,5 0-2,-9 0 5,5 2 1,4-2-3,-10 3-5,5-3 4,5 0-4,-8 3 3,0-2-2,2 0-1,1 1 3,-1 1-3,-1-3 5,2 2-1,-2 2-2,0-1 1,1-1 1,1-1 0,-1-1-5,3 4 6,-5 1-6,4-4 0,-1 3 7,1-1 0,-1-1-8,-1 2 9,2 0-7,0 0 2,-2-1 0,3 2 2,-2-1-4,0 1-2,0-2 3,1 1 7,0 1-8,2-2 8,-5 1-9,5 1 4,-2 1-3,-4-1-2,6 0-1,-5 0 4,2 2-3,1-3 3,-1 5-4,0-4 4,0-1 2,1 4 0,0-6 2,3 4-6,-3-1 12,-1 2-8,5-2-4,-4 2 6,0-2 0,3 1-6,-3-1 1,3-1 3,-3 0 0,4 3-2,-4-2 5,3 3-7,-3-1 7,-1-2-7,1 5 2,-1-4-1,5 2 2,-4-3-3,2 2-2,-1-2 3,3 0 2,-4-1 3,2 0-6,0 1 1,0 1 5,1-1 0,-1 0 2,0 2-7,-2-2 0,2 2 1,-1 0 1,0 2 0,3-5-4,-4 3 2,3 0 3,0-2-2,-2 3 3,2-1 0,-2 2-4,1-1-2,-2 1 3,-1 0 3,5-1-2,-1-4-1,0 1 1,1 0 2,0 2-5,-2 1 3,2-3 2,-1 2 7,0-3-10,2 2 5,-2-1-10,1-1 6,0 3-1,0-1 3,-2 0-2,2-1 3,0 1-2,-2 1-2,2-3 2,0 2 1,0-1-2,0-1-2,2 1 0,-2-1 2,2 1 1,-4-2-2,2 2 3,2 0-3,-1-1 4,0 2-1,1-1 1,-4-1-3,4 0-2,-1 0 2,0 0-1,-1 1 4,4-1 2,-2 1-3,1 2-1,-2-2 5,2 3-2,-2-4 0,0-1 3,2 4 1,-2 0-6,2-3 4,-1 3 2,1 0-3,0-2 2,-1 2 5,2 0-8,0 0-1,-3-1 2,3-2 1,-2 3 0,0-2-8,0 2 11,1-1-10,1-1 2,0 2-1,-1-1 4,0-3 2,-1 2-6,2-1 4,-3 3 0,2-2 0,2 0-1,-1 2 12,-4-2-9,3-2-2,0 6-1,1-6 7,0 4 0,-4 0 2,5-4-4,-4 2-1,2 2-1,1-2 5,-3 0 0,3-1-1,-4 4-8,5-5 8,-5 2-5,5-1 2,-4-1-4,2 2 5,-2-1-3,3 1-4,-4 0 8,3-1-4,-1 1-4,1 0 5,-2 2-1,-1-4-2,4-1-4,-4 2 8,0-4-2,5 7 2,-5-7-6,0 1 3,0-1 0,1 6-2,-1-6-1,0 0-4,3 1 6,-3-1 8,0 0-8,0 0-1,0 0 4,0 5-8,0-5 2,0 0-2,0 0 0,0 0-8,0 0-10,0 0-9,0 0-13,0 0-14,0 0-9,0 0-19,0 0-24,0 0-23,0 0-24,0 0-28,0 0-26,1 3-22,-1-3-31,-1 7-215,-2-5-515,-2 1 228</inkml:trace>
  <inkml:trace contextRef="#ctx0" brushRef="#br1" timeOffset="181759.163">6598 10683 215,'0'0'202,"0"0"-17,0 0-17,0 0-10,4-2-19,-4 2-11,0 0-12,0 0-9,0 0-5,0 0 2,0 0 3,0 0-1,0 0-2,0 0 2,12 4-3,-12-4-12,6 1-8,-6-1-3,5 3-7,-1-3 0,-4 0-1,6 5-3,-3-4-5,3 2 5,0-1 0,0-1-12,-1 4 0,-1-1-11,1-1-1,0 2-1,1 4 3,-1-4-3,0 2-3,-1-2-5,1-2-3,1 4 2,0-4-6,-1 1-4,-1 2 4,2-2-6,-2 1 4,1-1 0,1 2 2,-1-2-8,-1-1 0,0 0 8,0 1-14,0-1 1,-1 1 0,-1-1-5,3-1-5,-5 3 1,0-5 1,4 2 1,-4 1 0,0-3-6,5 4 4,-5-2-2,0-2 0,4 4-1,-4-4 1,0 0-1,5 3 4,-5-3-3,4 1-3,-4-1 2,0 0-4,4 3 4,-4-3-2,1 3 0,-1-3-2,0 0 0,0 0 0,0 0 3,0 0 1,0 0 3,14-3-1,-14 3 1,5-3 4,-1 2-5,0-2-2,1 0 3,0 0-4,0-1 7,-1 0-7,1-3 1,-1 3 6,3-1-10,-2 0 3,1 1 0,2-3 2,-2 0-4,0 1 1,-1 0 0,4-2 1,-3 3 3,1-3-2,1 1 3,-1-2-6,1 3 1,-1-1-5,0 0 6,0-2-4,-1 6 2,0-2 0,-2 1-5,2 0 2,-2-2 4,2 3 0,-4-1 1,2 1-2,0-1 1,-3 0-2,-1 4 2,4-4-3,-3 2 4,-1 2 4,0 0-6,5-2-4,-5 2 3,4-2 3,-4 2-4,0 0-3,0 0 6,4-4-2,-4 4 0,0 0-2,0 0 1,1-4 5,-1 4-8,2-4 10,-2 4-9,0-5 0,0 5 2,2-4 2,-2 4 0,0 0 1,5-2-2,-5 2 0,0 0-3,-1-5 5,1 5 4,0 0-5,0 0-4,0 0 7,0 0 0,0 0 4,0 0-6,0 0-3,0-5 4,0 5-2,0 0 2,0 0-2,-4-4-3,4 4 10,0 0-3,-4-2 6,4 2-4,-4-2-3,4 2 2,-6-3-1,1 2 11,5 1-14,-9-2 1,1-1-1,2 3 2,-3-1 2,1 1-4,-2 0 3,-1 0-6,0 0 2,0 0 0,-2 2 4,0 0-10,1-1 3,-1 1 4,-2 2 1,2-1-1,-3 0 3,0-2 0,-1 4-8,-1 0 5,2-2-1,4 2 2,-1-1 3,-1 0-4,3 2 3,-3-4-2,2 3-6,-2-1-3,4 0 4,0 0 3,-2-1 0,4-1-1,2 1 1,0-1-1,-2 2-4,3-2-9,0-1-11,2 2-17,1 1-23,-5-2-27,2 3-36,0 1-34,0-1-44,2-2-47,1 5-263,-2-5-559,4 0 248</inkml:trace>
  <inkml:trace contextRef="#ctx0" brushRef="#br1" timeOffset="183141.7284">7867 9994 59,'0'0'120,"0"0"-8,0 0-1,0 0-12,0 0-5,0 0-8,0 0-4,0 0-1,0 0-3,0 0 1,0 0-2,0 0-2,0 0-4,0 0-5,0 0-6,0 0 3,0 0-9,0 0 2,0 0-14,0 0 9,0 0-3,0 0-1,0 0-3,0 0-3,0 0-4,0 0-4,0 0-3,-9 13-1,7-10 0,-1 1-2,-1 0 1,2 2-2,-1-2-1,0 1 4,0 1-2,1-2-1,-4 2-3,3 0 2,2-1 3,1-1 0,-5 3-2,5-4-4,0 4 1,0-1-3,-1 0 0,2 2-5,-1-1-1,0 0 1,0-1-1,3 4 4,-1-3-2,-1 2 3,2 0-3,1 1 3,-2 0-3,2 0-1,1-1-1,0 3 0,1-3 1,0 2-4,0-2-1,-3-1 0,6 1 2,-3-2-5,2 1-2,-2 1 2,2-3 2,0 0-4,-3 1 0,5-4 3,-1 2 1,1-2-6,-1 1 4,1-4-3,1 3 0,-1 0 3,-1-3-3,-2 0 1,3-1-2,1-1 2,-2-1 0,1 2-2,0-5 1,-1-1 1,0 2-2,1-2 2,-2 0-5,2-3 8,-2 0-5,-2 0 0,2 1 0,-3-2-2,0 0 2,0 1 1,-2-2 3,2 2 5,-5-2 0,0-1 3,-3 2 4,1-1-3,-6-4 2,2 1 2,-3 0 0,0 2 2,-4-3 4,0 4-2,-1 1-4,0 0-1,-2 0-2,1 3-3,4 1 0,-2 5-2,0 2-6,-4 1-16,5 2-12,-7 4-39,0 3-30,-3 2-40,4 2-50,-1 3-58,-3 3-153,8-8-422,-1 2 186</inkml:trace>
  <inkml:trace contextRef="#ctx0" brushRef="#br1" timeOffset="188922.0969">17640 14786 52,'0'0'66,"0"0"1,0 0-4,0 0-1,0 0-7,7 0 9,-7 0-13,0 0-2,0 0 10,0 0 0,0 0 4,0 0-8,0 0 7,0 0-6,0 0-8,0 0-4,0 0-8,11-6 3,-11 6-3,0 0-4,6 0-4,-6 0-2,0 0-2,8 0-8,-8 0 8,0 0-5,9-1-8,-9 1-3,5-1 13,-5 1-8,0 0-5,9-2-1,-8 0-3,-1 2-2,9-3 7,-9 3-4,5-1-4,-5 1 10,0 0 1,0 0 2,0 0 1,7 0 9,-7 0 2,0 0-11,0 0 1,-8 9-1,3-8-4,1 5 13,-2-4-9,-1 3 11,-2-1 1,4 2 2,-4-2 2,4-2-1,-5 4-4,3 0 13,1-2 1,2-3-3,-1 2 0,1 1-3,0-3-3,4-1 2,-5 3-9,1-1-6,4-2 2,0 0-5,-5 2 0,5-2-6,0 0 4,0 0-2,0 0-3,0 0 0,0 0 1,14 2-1,-14-2-3,9-6-1,-1 3 6,-2 1-4,6-1-1,-3-2 0,2-1-4,1 0 0,-3 2 0,1-1-5,-1 2 0,0-2 0,-2 1 1,0 3-1,-1-2 2,0 2-3,0 1 4,-1-3-4,-1 0 9,-4 3-3,0 0-3,6-2 8,-6 2 2,0 0-3,0 0 1,0 0-1,0 0 1,0 0-1,-16 8 4,7-4 2,1 3 12,-2-1-3,-4 3 4,1-4-1,0 2 8,4-1 1,0 0 2,-1-1 2,-2 1-8,7-1-3,-5-3-3,5 1 0,1-1-6,0 1-3,1 2-2,3-5-11,-6 3-15,6-3-13,-1 2-10,1-2-8,0 0-15,0 0-12,0 0-29,16-8-32,-9 3-34,3 1-147,-1-1-340,3-4 151</inkml:trace>
  <inkml:trace contextRef="#ctx0" brushRef="#br1" timeOffset="190464.6831">8432 10302 19,'0'0'189,"1"-5"-14,-1 5-18,0 0-18,0 0-11,0 0-13,0 0 3,0 0-10,0 0-6,0 0-7,0 0-2,0 0-3,0 0-2,0 0-7,0 0-6,0 0-2,0 0 0,0 0-5,0 0-5,0 0-4,0 0 4,0 0-2,0 0 1,0 0 0,-8 14-3,6-8-5,-2 3-2,-1-2-8,-1 3 2,1-1-4,-1 0-6,-4 2-1,6-2-6,-6 1 1,5 0-6,0 0-4,-3 0 2,3-1-4,-4 0-9,3-1-13,-1 0-11,2-2-10,1-1-22,-3 0-21,4 0-17,-3-3-23,6 1-11,-3 0-34,3-3-33,0 0-159,-4 2-373,4-2 165</inkml:trace>
  <inkml:trace contextRef="#ctx0" brushRef="#br1" timeOffset="191166.9021">8718 9895 233,'0'0'233,"0"0"-15,0 0-15,0 0-15,0 0-15,0 0-9,-8-2-8,8 2-12,0 0-12,0 0-8,0 0-5,0 0-7,0 0-7,0 0-5,0 0-10,0 0-4,0 0-9,-1-4-3,1 4-4,0 0-6,0 0-3,0 0-8,0 0 0,0 0-7,0 0-2,0 0-2,0 0-3,0 0-4,0 0-2,0 0-2,0 0-2,0 0-3,0 0 1,0 0-4,0 0 4,0 0-1,0 0 1,0 0-3,0 0-3,0 0 1,0 0-3,0 0-2,0 0 2,0 0 14,0 0-2,5 14-3,-5-13 1,1 2-3,2 1-7,-3-4-5,1 8 12,-1-5-6,2 4 0,-2 0-1,2-2-2,-1 2-12,2-1 10,-3-1-4,1 4 3,3-1 3,-3 3 3,2-1-1,1-1-8,-3 2 6,3 0-1,-2 0-1,2-1 2,-4 1 1,4 0-5,-4-3-5,4 4 6,0-2 3,-3-1 1,-1-1 4,4 0-2,-3 1-8,3-1 5,-4-1 6,0-1-2,4 2 2,-4-3 0,1 2-2,-1-5-6,0 4 4,0-6-5,0 6 3,3-3-3,-3 1 14,0-4-30,0 5 5,1-2 8,-1-3-3,1 2 2,-1-2 0,0 0-7,0 5-6,0-5 3,0 0-1,0 0-5,0 0-9,0 5-16,0-5-22,-1 5-7,1-1-27,-4 1-34,4 0-35,-5-1-43,4 0-55,1 0-42,-5-1-239,2 0-579,3-3 257</inkml:trace>
  <inkml:trace contextRef="#ctx0" brushRef="#br1" timeOffset="234524.0284">7956 13208 38,'0'0'140,"2"-5"0,-2 5-11,2-4-3,-2 4 1,2-5-10,-2 5-7,2-1-9,-2 1-7,0 0-5,3-6-2,-3 6-3,0 0-3,0 0 1,0 0-1,0-4-1,0 4-5,0 0-7,0 0-7,-8-2-8,8 2-2,-6-2 1,6 2-5,-12 0-6,7-1-1,0-1 2,5 2-1,-10 0-7,10 0 0,-12 2-6,6-2-5,-2 1 3,-1 1-4,0 0-4,0 2-4,-3 2 1,1-1-1,2 0-2,-6 2 0,7 0-2,-5-2-2,4 3-3,1-1 1,0 1 0,-1-2-3,3 2 1,-1-1-2,2-1-2,0-1 3,0-2 0,1 2-3,2 2 0,-2-2-1,2 0 2,1 0 0,-1 0 0,2-1 0,1 3 1,0-1 1,0 3-5,2-3 4,3 4-4,-2-1 1,3 0 2,-2-1 4,2 1-1,1-1 3,2 1 5,-1 1 1,3 1-3,-1-3-3,1 1 2,4-1-3,-2 4 0,4 0-2,-5-5 0,6 6 2,-6-4 0,4 4 1,-2-2-2,8 5 2,-10-3-6,1 1 0,-3 2 4,2-2-2,-3 1-2,-2 0 0,-2 1 3,3-1-2,-5 0 2,-4-3 5,3-2-1,-1 2 0,-4-1 1,0 1 6,-1 0 4,-1 0 0,-3-2 5,2 0 1,-2 2-1,-2-2-5,-4 2 4,3-4-8,-3 0 2,-2 0-3,-1 0 2,2-4-1,0-2-1,-5-2-2,1 3-4,-1-3 3,2-3-5,3 2 1,-2 0-1,3-3-2,0-2 0,3 1 5,-1-1 2,-1 0 0,3 0 3,2-2-3,-2 2-1,3-5 0,1 3-1,4 1-1,-2 0 5,2 2-3,1-7-3,0 6 1,1-7 0,3 5-3,1 1-1,0-2 1,2 1 1,-2 2-1,2-2-4,1 0-3,5 1-5,-4 2-4,0-2-6,3 2-8,-1 0-6,-1 1-8,0 1-14,-1 1-16,0 0-15,0 1-18,-5 1-29,5 0-7,-9 0-2,15 0-16,-7 1-5,-2 0-33,1 0-120,-5 1-340,6-1 151</inkml:trace>
  <inkml:trace contextRef="#ctx0" brushRef="#br1" timeOffset="235222.3077">8634 13161 71,'-3'-2'193,"3"2"-9,-4-3-14,4 3-10,0 0-15,-4-2-10,4 2-10,0 0-5,0 0-10,0 0-6,0 0-10,0 0-4,0 0-9,-11 7-3,7-3-4,-4 3-7,2 0-1,-1 3-4,-1-3-2,-4 7 0,1-2-3,-1 3-6,2 2 5,1-3-5,-2 1 2,1 2 0,1-1-5,2 2 2,-3-1-3,-2 7 8,5-7-2,-1 3-3,0 1 8,3 5-13,-2-1 0,1-4 2,0 1-7,2 5 4,0-1-2,-1-2 5,0 1 1,4 1-4,1-8-8,-4 10 4,5 0-6,3-6 2,-2-2-3,1 5-3,4-6 1,-1-2-8,3 5-3,-1-5 4,3-1-1,2-1-9,1 0 0,1-1-1,3-2-7,0-2 8,1 0-2,4 2-2,4-3 2,-9 1-6,2-3 0,1 3 5,-6-5-2,6 0-3,-6 0-3,5-1 2,-7-4 0,1 3 0,-2-2-3,-2 0 5,0 1-4,-1-1 0,-2-1 2,-3 1-7,2 0 2,-6-1 4,6 0-1,-6 0-1,9 0 2,-9 0-9,4 3-6,-4-3-11,0 0-9,5 2-16,-5-2-22,0 0-34,0 0-31,6 2-41,-6-2-60,0 0-57,0 0-162,0 0-492,0 0 219</inkml:trace>
  <inkml:trace contextRef="#ctx0" brushRef="#br1" timeOffset="236972.8239">9008 13508 30,'0'0'119,"4"-3"-5,-4 3-7,0 0-7,0 0-7,0-5-9,0 5-10,0 0 6,0-4-3,0 4-2,0-5-9,0 5 0,0 0-1,3-7 1,-3 5 4,0 2-2,3-6-1,-3 6-2,0-5-4,0 1-5,0 4-4,-3-8 1,3 5-7,-3-3-6,3 3-5,0-1 0,-1-2-1,-2 2-9,2-2 2,-1 0-2,0 1 1,2 2-1,-4-1 5,4 0-3,-4 0 1,4 4-6,-1-5-4,-3 3-1,4 2 3,-1-5-5,1 5-6,-4-2 0,4 2 5,-5-3-5,5 3 2,0 0-5,-9-1-3,4 0 6,5 1-5,-11 2-1,5 1 0,1-1 0,0 1 0,-1-1-3,-2 3 4,4-3-5,-2 1 7,1 3-4,-4 0-2,1-1 6,-1 4-3,3-4 2,-2 4-2,-1-1 2,2 2 0,-2-1-3,2-1 1,1-1 0,1 1 4,1 1-2,0-1-2,0-2 1,2 0-3,0 4 6,4-1-3,-2-1 1,0-2-2,1 4 3,0 0 0,3-3-1,0 4 2,0-4-1,0 4-2,-1-4-8,4 3 7,-3 0 1,3-5-1,0 4 1,-2-4 2,1-1-4,2 2-2,-3-2 3,1-1 0,2 0 0,-2-2-2,-1 0 4,2-1-1,-1 2 3,3-4-6,-2 1 1,0-1 1,1 0 2,-2-1 1,3-2 3,-1-2 1,0 2 1,-1-2-2,1-2-2,-1-1 4,3 3 2,-3-3-1,2 0 3,-1 3-5,-2-4 5,2 6-4,-2-6-1,-1 5 0,-1-2-5,3 0 5,0 1-3,-3 1 0,2-2 0,-2 4 3,0-2-3,0 1 0,-1 0-1,0-1 1,0 3 1,-1 1-1,-1-1-1,-1 3 0,3-3-2,-3 3 1,2-5-1,-2 5 0,2-2-1,-2 2 0,0 0-1,0 0-4,0 0 5,0 0-4,0 0 1,0 0-4,0 0 3,0 0 5,0 0 4,7 7 3,-7-7 8,2 8-2,-2-3 2,0 2-4,1 0 5,1 3 11,-2-1-3,1 4 3,0 2-4,-1-5-5,3 5 1,-3 4 1,-3-2-1,6 1 1,-3 1-1,2 0-3,-1-1-1,-1 10-1,3-1-2,-6 2 0,6 0-4,-3-5 1,0 4-2,0-2-4,0 0 4,5-7-2,-5-2-1,1-5-3,-1 1-1,3-4 2,-3-1 2,0-1-4,1-2 2,-1 2 0,0-4-1,3 1 5,-3-1 2,0-3 9,1 5 10,-1-5 2,0 0 0,2 3 6,-2-3-6,0 0 1,0 0-5,7-11 2,-6 7-1,3-2-5,0-1-2,4-2 0,-2 0-1,-2-2-2,5 0 2,-3-4-6,2 0 2,1 1-2,-2-3 4,3 1-5,-4 0-1,-1 6 1,3-1 9,-3-2-9,1 0-10,-2 2 2,-1 0-2,1 3 13,-1 1-15,4-1-2,-6 0 5,1 2 12,0 0-17,-1 0-3,-1 3-4,1-4-5,1 2-4,-2 5-14,0-5-4,1 4-14,-1 1-16,0 0-29,0 0-28,-1-7-22,1 7-31,0 0-20,0 0-25,0 0-15,-12 8-205,12-8-474,0 0 210</inkml:trace>
  <inkml:trace contextRef="#ctx0" brushRef="#br1" timeOffset="237376.5899">9453 13718 146,'-5'5'196,"1"2"-11,-3-3-20,1 6-12,2-2-11,3 4-11,0-2-13,-2 1-3,3 0-8,0 1-9,3-3-10,-1 2-3,2-2-3,0 1-5,1 0-4,4-1-3,-1-2-1,-2 0-4,2 1-5,1 0-2,-3-4 7,4 0 2,2-1-7,-2 1-4,2-3-3,-2 1-3,-3-2 0,6-3-5,1-3-1,-4 1 4,3 1-5,-4-5 0,1 2-3,2-5-4,-3 5 2,-3-4-2,-2 0 1,4 0 0,-6-1-1,-2 1-1,0-1-7,-2 2 1,-3-4-5,-4 1 1,1 7-3,-2-5-2,-2 5-6,2-4-4,-4 5-8,5 0-14,-4 1-4,-1 0-8,3 3-5,-2 1-14,4 0-16,1 0-17,3 0-19,-4 2-18,3 3-15,1-2-17,2 1-19,1-1-17,-1 2-23,2 2-145,1-2-376,0 1 167</inkml:trace>
  <inkml:trace contextRef="#ctx0" brushRef="#br1" timeOffset="237769.1277">9924 13957 172,'0'0'182,"2"3"-13,-2-3-5,0 0-12,3 3-7,-3-3-7,0 0-5,0 0-14,0 0-11,0 0-12,0 0-7,0 0-8,0 0-5,-17-5-8,17 5-9,-7 0-1,7 0-3,-6-3 1,2 1-6,4 2-5,0 0-1,-6-3 0,6 3-1,0-6-2,0 6-4,-4-3-3,4 3-3,0-5-3,0 5-2,1-5-4,2 1 3,-3 4-7,6-6 1,-2 2-3,1 4 1,0-3-1,0 1 0,2 2 0,-7 0 0,11-1-4,-5 1-1,1 1-2,-1 1 0,-1 0-1,2-1-1,-5 4-3,1 2 4,-3 0-1,-2 3 1,1 2 1,-5 2 2,-2 1-2,-4 2-3,-3 4-10,0 1-17,-5-1-20,0-1-45,0 0-49,-2-1-39,-1 0-224,8-6-429,-3-4 191</inkml:trace>
  <inkml:trace contextRef="#ctx0" brushRef="#br1" timeOffset="239821.8557">10282 13401 92,'0'0'149,"0"-5"-10,0 5-4,0-4-8,0 4-3,0 0-4,0 0-5,0 0-11,3-5-1,-3 5-8,0 0-4,0 0-10,0 0-5,0 0-4,0 0-9,0 0 2,0 0-3,0 0 3,0 0 5,0 0 6,0 0-2,0 0-2,5 10-4,0-6-7,-4-1-5,3 3 1,-3-2 9,-1 3 0,4 0 0,0 2-7,-1 4 0,-1-4 3,2-1-5,2 4 0,-3 0-5,-2 0-2,4 2 1,-1-2 2,0 3-2,1 0-3,-1-1-5,2-2-4,-2 3 3,-1-4-2,2 0 1,-2 5-5,1-6-6,-1 2-2,1 0-1,-1-1-1,1 1-2,-2-1-3,0 1-4,1 0 2,-2-3 2,0 4 4,1 1-11,-2-1-2,1-1-2,-1-1-2,0-1 4,0 0-5,0-3 1,0-2-1,0 1-5,0-1 5,0-1 1,0-2-3,0-2-1,0 7 2,0-3 0,0-4-2,-1 4-1,1-4 0,1 2 0,-1-2 1,0 0 4,0 0-3,0 0-2,0 4 0,0-4-3,0 0 2,0 0 3,0 0-4,0 0 16,0 0-12,0 0-2,0 0-1,0 0-1,0 0-2,0 0 0,0 0 2,0 0-2,0 0-7,0 0-11,0 0-12,0 0-14,0 0-5,0 0-14,0 0-11,0 0-16,-12-9-29,10 8-29,-1-3-24,-1 0-25,2 1-26,1-1-215,-3-2-473,0-1 210</inkml:trace>
  <inkml:trace contextRef="#ctx0" brushRef="#br1" timeOffset="240587.2655">10449 13097 51,'0'0'168,"0"0"-20,0 0-12,0 0-15,0 0-14,0 0-10,0 0-6,0 0-7,0 0-6,0 0 9,0 0 7,8 14-2,-4-11-10,1 4 2,-1-2-15,4-1 5,-1 3-7,1 0 1,0-3 2,3 4-11,-2 0 1,8 1 5,-5 0-3,4 2-7,-2 1-1,0 1-5,3 1 0,-5-1-2,4 3 0,-1 3 0,2 5-3,-6-7-2,-1 0-5,4 3-1,-1 5 3,-4-2 6,-1 1-2,-2 2-4,-2-3-8,0-3 4,-4 1-5,0 4-5,0 1 2,-4-8-3,0 10-3,-1-9 1,0 0-6,-3 5 1,2 1 0,-3 1-4,1-2 1,-1-6-2,-1 1 1,0 5-1,2-7-6,-2 0 4,0 0-1,-2-3-5,1 2 3,1-5-1,-1 4 0,-1-2-2,1-2 1,0 3 0,1-5-2,-2 2 4,4-1-5,-3 0 1,2-2-6,0 0-1,-4 0-5,7-2-1,-2-2-7,4 1-5,-2-1-5,1 0-2,1-1-5,0-3-13,0 2-9,4-2-17,-4 4-22,4-4-38,0 0-27,0 0-28,0 0-193,0 0-413,2-11 182</inkml:trace>
  <inkml:trace contextRef="#ctx0" brushRef="#br1" timeOffset="240920.4424">11013 13638 11,'0'0'231,"0"0"-19,0 0-15,8 1-18,-8-1-11,10-1-9,-4-1-7,6 0-14,1-1-11,-2 1-12,10-1-8,-1 1-13,-1-3-9,0 0-5,2 3-14,-1-1-5,1 0-5,-1-2-7,-3 4-12,2 1-19,-1-3-9,-6 3-19,0 0-21,-2 0-24,-1 0-31,0 0-25,-5 0-33,2 3-39,2-2-106,-7 2-313,2 2 140</inkml:trace>
  <inkml:trace contextRef="#ctx0" brushRef="#br1" timeOffset="241217.3728">11169 13783 135,'0'3'194,"0"-3"-16,0 0-11,5 5-16,0-5-18,2 2-10,0-1-15,5 1-11,-1-2-16,1 0-17,6 3-24,-4-3-18,4 0-29,-6 0-24,6 0-28,-5-1-37,1-1-121,0 2-235,-1-2 104</inkml:trace>
  <inkml:trace contextRef="#ctx0" brushRef="#br1" timeOffset="244684.9684">12100 13171 28,'0'0'79,"0"0"-8,0 0 0,0 0-5,0 0-7,0 0-1,0 0 5,0 0 7,0 0-15,0 0 6,0 0-3,0 0-5,0 0 2,0 0-2,-1-6-3,1 6-3,0 0-3,0 0-3,1-3 6,-1 3-2,3-3 4,-3 3-1,0 0 1,0 0-3,1-4-2,-1 4-1,0 0-4,0 0 1,0 0-1,0 0-4,0 0-4,0 0 1,0 0-3,0 0-2,0 0-5,0 0-1,0 0-2,0 0-2,0 0-3,0 0 1,0 0-1,0 0 4,0 0-4,0 0 5,0 0-3,0 0 1,0 0 0,0 0 0,0 0 1,0 0-2,0 0 4,0 0 4,0 0-4,3-5 1,-3 5 2,0 0 1,0 0 3,0 0-6,0 0 4,0 0 6,0 0-1,0 0 2,0 0-4,0 0 2,0 0-3,0 0 3,0 0-2,0 0-1,0 0-3,0 0 3,0 0-2,0 0 3,0 0-3,0 0 0,0 0 3,0 0-3,-7-2 2,7 2 0,-1-3-2,1 3-5,0 0 0,0 0-6,-6-3 2,6 3-3,-5-2 1,5 2-2,0 0-3,-11-1 0,11 1-1,-8 0-1,8 0 4,-11-1-2,6 1-5,5 0-1,-11 2 3,4 1-1,0-1-4,-1 0 4,0-1-1,3 5-2,-4-4 0,-2 1-2,1 3 1,3 1-1,1-3 0,-2-1 3,3 4 2,-3 0-3,2-1 3,-2 0 0,3 0 4,0 3-2,-1 1 1,-1-1 0,2 3 0,-2 0 4,-1 2-6,1 3 2,1-2 1,-1 2 8,4 1 1,-5 6-2,7-5 3,-4-1 2,2 2 1,2-1-2,0 1 1,-1 5 0,-1-6-2,3 6 0,3-7 0,-1-1-3,3 3 4,1-2-3,1-2 1,0 1-2,5-1-5,1-1 6,0-1 3,2 1-12,0-3 3,2-2-2,6 6 2,-1-3-3,-1-4-2,2 4 2,-4-6-2,3 3 1,1 0-2,-3-1 2,-1-2-5,-2-5-1,2 6 3,-5-3-1,0 2 3,-6-3-3,1 0 2,1-2-3,-5-2 1,1 2 1,0 0-3,-2 1 1,1-3-4,-5 0-2,0 0 0,9 3-4,-7-2-2,-2-1-3,4 3-8,-4-3-9,0 0-5,0 0-13,0 0-14,0 0-32,0 0-27,0 0-20,0 0-33,0 0-31,-14-10-34,14 10-149,-9-2-418,5-2 185</inkml:trace>
  <inkml:trace contextRef="#ctx0" brushRef="#br1" timeOffset="245522.6912">12475 13515 159,'0'-5'153,"-1"0"-17,-2 0-8,1-1-17,0 1-12,0-2-1,-2 1-17,0-3-1,0 3-11,0 0-1,-2-2-3,1 3 6,-4-4-4,5 6-10,-2-1-1,-2 0-5,0 3-8,-2-2-2,-3 3 1,2 0 0,0 3-7,-2 1 3,2-1-7,-1 2 0,0 4-5,0-1 3,1-2 2,1 2-1,2 1-1,-3 0-5,4 0-2,2 1 3,1 1-1,-1 0-2,0 0-4,4 1-3,-2-2-1,6 2-1,-2 0 6,-1-3-2,5 2 0,0-2-6,-1-1 4,4 1-3,1 0 1,0-3-2,0-1 2,-2 0-1,4 1-2,-3-5 0,3 1 4,-1-2-3,0 1-1,-1-2-4,1-1 3,2-1 4,-3-1-6,0 1-1,0-4-2,0 1 6,1-2-2,-4 0 1,2 0-5,-2-2 1,-2 3 1,5-4 3,-5 1 0,-3 3 0,3-4-1,0 3 7,-3 2 7,2-1-2,-2 2 3,-1-1-1,0 1 3,0 0 4,0 2 4,0 3 0,1-5 2,-1 5 1,0 0-4,-1-6-5,1 6-1,0 0-1,0 0-6,1-3-4,-1 3 2,0 0-1,0 0 2,0 0-1,0 15-1,0-9 0,0 4 3,4 0 1,0 0 1,0 2 0,-2 6 2,1 2 1,-2-3-6,3 3-1,-2-1-4,4 6 2,-5 1-2,3 3 1,-3-1-3,3 0-3,2 0-1,-5 0 4,1 0-4,-1 1 0,-2 2-1,1-7 0,0-6 2,0-3-3,1-4-1,0-1 3,-1-3-6,0-1 12,0-1-4,1-1 3,-1 0 8,0-1 7,0-3 7,0 0-5,4 3 1,-4-3-4,0 0-1,6-9-4,-3 4 0,0 0-1,1-5-3,1-3-4,0-1 6,1 2-1,1-2-5,0-1-1,0-2 1,-1 2-1,-1 1-2,1-6-2,-1 4 0,2-1 1,-4 4-2,3-3 0,-2 1 1,-1 1-3,-1 2-4,2 1 3,-3-1 9,4 4-12,-4-5 1,2 5 2,-3 1-3,0 0 0,0 0-7,0-1-7,1 3-5,1-2 2,-2 2-19,-2-1-10,2 0-20,2 2-23,-2 1-34,0 3-31,0-5-39,0 5-32,2-5-251,-2 5-516,0 0 229</inkml:trace>
  <inkml:trace contextRef="#ctx0" brushRef="#br1" timeOffset="246668.816">12964 13612 95,'0'0'141,"0"0"-7,0 0-1,-3-3-9,3 3-7,0 0-4,0 0-5,0 0-4,-4-3-5,4 3-6,0 0-7,0 0-3,0 0-8,0 0-7,0 0 0,-9 8-4,5-4 0,0 2-3,-1 4-3,-1-3-5,-2 2-4,3 3-3,-2-1-4,2 5-5,-1-1 3,2 2-2,4-3-7,-1 1-3,1 1 0,1-1 3,2-2-3,-1-2-3,3 1 0,0-1 1,3-2 1,1-4-5,0 2 5,2-2-2,1-2 2,1-1-5,1 1 3,5-7-2,-2 1-2,-1-1-3,-2 2 1,0-3 1,-3 0-4,1-1-1,-3-2 2,4-2 4,-3-3-5,-2 2-5,-4-1 0,-2 0-2,0-3-1,-4 1 1,-3-2 0,4 5-2,-7-1-4,2 0 0,-7-2-6,4 4-3,0 4-3,-1-2-8,-2 3-7,0 1-7,0-1-5,-2 2-10,2 2-9,1-1-14,-2 4-9,4-1-14,-1 2-30,3 1 2,0-2-25,3 3-17,-1-1-144,0 1-330,1 0 146</inkml:trace>
  <inkml:trace contextRef="#ctx0" brushRef="#br1" timeOffset="247087.0681">13444 13917 43,'0'0'174,"1"2"-16,-1-2-13,1 4 0,-1-4-11,0 0-6,-4 6-6,4-6-1,-5 0-11,5 0-8,-6 4-9,6-4-1,-8 0-10,8 0-11,-9-2-7,3 0-3,-1 0-4,1-2-7,2 2-10,-3-1 3,4 1-4,-1 0-5,4 2-5,-6-7 3,3 2-2,3 5 1,-1-2-3,1 2-1,0 0-2,-4-3-2,4 3 2,0 0-4,0 0-4,-1-4 1,1 4 0,0 0-4,0 0 2,0 0-4,0 0 2,20 7 2,-15-7-5,3 5-2,-2 2 1,-1-1-2,1-1 3,-3 3-1,1 0 2,-3 3 1,-2 0 1,-3 1 0,1 4-2,-4-1-1,-1-1-4,-3 2-1,2 0-10,0-2-7,-5-3-13,4 3-21,-2-1-15,2-4-29,0 0-8,6 0-28,-4-2-23,3-2-25,0 0-140,1-1-339,0-3 150</inkml:trace>
  <inkml:trace contextRef="#ctx0" brushRef="#br1" timeOffset="247934.8021">13992 13564 123,'1'-6'147,"-1"-1"-5,0 1-2,0 0-8,0-1 0,-1 0-16,-2 2-10,-1-2 0,3 2-6,-8 0-10,5 0-7,-3 0 0,0 2-5,-2-1-7,-2 1-1,-1 2-7,2 0-6,-4 2-2,2 0-11,0 2-1,-2 1-4,-2 2-4,0 3-5,0-2 1,4 3-3,-1 0 0,3-1-3,-2 0-2,4 3-2,3-3 1,0 3-2,-1-1 0,3-1-2,3 2 1,-1-2-1,1 2 1,1-2 0,2 0-8,-1 0 4,7 0-1,-4-1-2,3-4 2,0 3-6,-2-3 1,6 1 3,-2-4-3,0 1-1,2-1 3,-4 1-2,3-3-1,0 0 1,-1-3-2,2-1 0,-3 1-1,-2-2-4,1 3 3,2-5 2,-2 1-6,-3-1 3,-1 2 1,2-1 0,-2 1-1,-3-1-2,2 1-1,-2-1 2,3 1 0,-4-1 1,0 0 0,0 1-3,1-1 2,-1 0 1,0 1-2,3 2 5,-3 0-3,0-3 2,0 6 2,0-5 4,0 5-3,0-6 4,0 6-2,0 0 0,0-5-2,0 5 1,0 0-1,0 0-4,0 0 4,0 0 8,0 0 8,0 0-1,0 0 3,1 16-4,1-7-1,-2-2 12,0 3-9,2 2 6,-2-1-2,0 1 4,4 5-7,-4 1 3,0 2-3,0-2 0,0 9-2,1-2-6,-1 0 10,2-7-8,-2 7 2,3-4-6,0-3 1,-3 0 0,1-3 4,-1-3 4,0 1-1,0-4 3,3-1-3,-2-1 2,-1-3 2,0 1 7,0 0 3,0-2 3,0 1 7,0-4-4,0 0-2,0 0-11,0 0 0,14-9 2,-4 1-1,-4-1-2,1-3-5,2-2-7,1-1 0,-1 0 1,0 1-6,-3-3 5,4 0-5,-2 0 2,-2 1 1,-1 5 4,0-1-4,0 0-5,-3 4-5,2-1 1,-2 2 3,-1 1 3,0 2-11,0-1-5,1 1-12,0 0-14,-2 4-15,2-4-10,-2 0-17,0 4-23,0 0-21,2-5-25,-2 5-32,0 0-31,0 0-27,1-4-11,-1 4-212,0 0-491,0 0 217</inkml:trace>
  <inkml:trace contextRef="#ctx0" brushRef="#br1" timeOffset="248269.2571">14320 13701 41,'5'-2'272,"-5"2"-20,0 0-23,0 0-23,0 0-12,0 0-3,0 0-14,0 9-14,3-4-6,0 0-12,1 2-11,0 2-14,0 1-8,1 0-14,0 0-1,-2 2-15,1 1-9,-2-3-7,-1 2-5,5 4-5,-4-4-6,-2-1-5,4 5-14,-3-2-10,-1-4-8,3 0-13,-2 1-14,-1-5-15,1 3-10,-1-1-17,3-3-19,-6 2-25,3-2-19,0-5-26,3 7-22,-3-5-27,0-2-164,0 0-389,0 0 172</inkml:trace>
  <inkml:trace contextRef="#ctx0" brushRef="#br1" timeOffset="249066.9199">14430 13285 9,'0'0'175,"-4"-2"-8,4 2-4,0 0-18,0-5-3,0 5-8,0 0-12,0 0-10,0-5-9,0 5-10,0 0-6,4-2-2,-4 2 2,0 0 0,10-3-4,-10 3-1,12 0-2,-7 3-1,2-2-2,1 0 1,3 1 1,-1 0-4,1 1-4,0 0-2,1-1-1,3 3 1,-1 2 0,1-2 0,1 2 1,2 3 4,-4-3-15,1 3-4,2 0-1,-2 2 7,-1 2 1,2 1-1,-4-1-1,0 3 2,-1-2 0,0 3-1,-2 0 9,-2 1-17,2 3 3,-5-3 1,1-1-8,-1 1-2,-4 0 12,0-2-14,0 4-4,-2-3-8,-4 1-1,1-1-1,-4 1-3,-3 2-4,-1 4-1,-4-1-12,2 0-13,-4-4-17,-3 1-17,3-2-23,-7 2-26,2-3-35,-2 3-48,5-3-48,-2-1-57,1 0-258,6-5-574,0-3 255</inkml:trace>
  <inkml:trace contextRef="#ctx0" brushRef="#br1" timeOffset="251202.8147">6672 13580 182,'-2'-1'212,"2"1"-19,-5-7-13,2 6-18,3 1-15,0 0-13,-4-3-15,4 3-14,0 0-9,0 0-8,0 0-6,0 0 1,16 0-2,-16 0 0,17 3-8,-5-3-7,2 0-9,3 0-3,3 0-4,3-3-6,5 1-2,0-2-8,-1 1 1,3 0-3,-3 1-6,2-2-1,0 0-4,-2 0-4,-4 3-4,-3-1-5,-3 2 0,3 0-5,-5-2 0,-2 2-6,-2 0 0,-1 0-2,1-3 3,-5 3-4,1 0 4,-7 0 1,12 0 3,-12 0 1,7 0 0,-7 0-3,0 0 3,4-2-2,-4 2-2,0 0 0,-9-7 0,7 3 2,-5 0 0,2 2-4,-4-3 5,2 0-1,-5 1-4,3-1 3,-1 0 3,0 3-4,0-1-1,-1-1 4,0 1-1,3 1 0,-2-1-1,1 1 2,4-1 6,-1 1 5,0 2 5,6 0-3,-10-5 1,5 5-6,5 0-3,-5-1-4,5 1 0,0 0 2,0 0 1,-4 4 1,4 2 3,0-1 1,4 1-1,-3 1-5,3 0 5,-4 2 7,5-2-2,0 2-2,-1-1-1,1 2 2,-3-2 0,1 0 0,1 0 3,-1-3-6,-2 3-1,3-4-2,-2-1-3,1 2 3,-3 0 0,0-1-2,5-1 0,-5-3 2,3 1 0,-3-1 1,2 5 1,-2-5 3,0 0 9,0 0 4,0 0-1,0 0-2,0 0 2,-2-18-10,-1 10-5,3-1 3,-5 0 0,5-2-1,-3-1-1,1 1-4,1 1-1,1 2 3,-3 1-2,3 0-5,0 1 5,-1-2-1,-2 3-3,3 1 0,0-2 2,0 1-5,0 5 0,0-3 0,0 3-1,0-7 0,0 7-2,4-2 3,-4 2-1,0 0-1,13 2 1,-7 3-1,4-1-1,0 0 1,2 3 1,0-2-3,4 2 3,-2 2 2,4 1 0,-1-2-1,-1 2-1,2-2 0,-1 0 1,-1 0 0,1 1 0,0-1 5,-3-2-2,-2-1-3,-1 1-2,-2-2 1,1 0 1,-5 1 3,-1-3-3,1 1 14,-2 0 9,-1-3 8,-1 4 2,-1-4-2,-7 5-2,-4 2-3,-8 0-3,-6 2-3,-7 2-2,-4 1-4,-14 1-14,2 3-17,-2-5-15,0 5-25,9-6-32,5-1-38,0 1-37,6-3-31,7-4-46,0-1-178,6-2-451,2 2 199</inkml:trace>
  <inkml:trace contextRef="#ctx0" brushRef="#br1" timeOffset="252413.2938">4464 13284 137,'0'0'186,"-5"-1"-7,5 1-10,0 0-18,0 0-10,0 0-15,0 0-13,0 0-5,0 0 6,-5 6-6,5-1-11,3-1 5,-1 7 2,3-3 1,-1 4-10,1 5-5,0-1-7,2 2-1,-3 2-6,4 2-1,-4 0-5,1-4-4,-1 1-5,1 0 0,-2-1-10,-1 1-3,3-5-7,-3 1 0,-1-1 1,3-5-11,-3 2-2,0-2-4,1-1-3,-2 1 0,1-4-1,0 2-2,1-4-1,-2-1 1,0-2-2,1 7 2,-1-7 5,0 0-3,0 0-1,0 0-3,0 0 1,-8-18-2,6 9-1,-4-2-3,1-6-1,2-1-2,-3-4-1,0 0 1,-1-3-2,1 6-1,4-1 8,1 1-9,-3-1-3,1 2 2,-1 1-2,3 0-2,1 5 4,-1 1-2,-2-1 0,3 1 2,3 2-5,-2-2-1,0 5 1,-1-2 3,0 4-4,3-1 0,-2 0-1,0 4 0,-1 1 6,8 0-6,-8 0-2,13 6-1,-6 0 1,2 1 6,4 5 0,0 0-2,2 5 5,-1 2 4,4 1-2,0 2 0,-1 0 3,-2-1-3,6-1 8,-6 2-8,-2-6-2,0-1-1,1-1 0,-2 3 5,2-2-8,-2-1 1,0-2 4,-2-4-2,0 1-4,1-1 2,-6-3-4,-1-1 5,1-1 1,0 2 2,-1-3-1,0-2 1,-4 0 9,0 0-7,10-5 3,-6 0-1,-4-4-1,0-1 3,1-5 1,-2-4-4,-1 0 0,0-6-1,-2 1 8,-2-4-13,1 1 6,1-2-3,-1 4-3,1 6 2,-1 2 0,1 5 0,-3-3-1,3 6 2,1-1-2,-2 3-3,1 0-8,2 4-10,0-2-1,1 1-9,-2-1-11,0 2-17,3 3-18,-3-2-15,3 2-16,0 0-13,0 0-17,0 0-20,-1 12-7,5-7-22,2 4-22,-3-1-165,0 1-402,3-1 179</inkml:trace>
  <inkml:trace contextRef="#ctx0" brushRef="#br1" timeOffset="252932.8758">5301 13368 179,'0'0'244,"-1"-7"-22,-2 4-22,3 3-10,-2-4-14,2 4-14,-8-3-16,3 1-10,1 1-19,-3-1-11,0 2-13,7 0-7,-14 2-6,5-1-10,-3 0-6,2 2-8,3-2-4,-4 0-10,0 2-3,1-1-1,1 1-5,1 0-5,-2-2 0,2 2-2,2-1-5,-3 1 0,4-1 2,-2 0 3,1 2-6,1-3-2,1 2 4,-2-1-4,2 3 0,0-4-2,0 1 0,4-2-3,-5 7-1,5-6-3,0-1-2,-4 7 8,4-3 4,0 1 1,0 2 6,0-1 10,0 2 1,3 0 5,-2-1-5,-1 3 7,5 0 12,-5 2 0,7-2-6,-6 3-4,3 2-2,-3 0-3,4-3-3,-1 2-5,-3 3-9,3-2 3,0 1 1,-3-5-5,2 5-3,-3-2 2,5 1-8,-4-4 3,0 1-8,1-3 1,-1 1 2,-1-2-3,0 0-9,0-1-2,4 2-12,-3-5-12,-1 2-14,1 0-10,-1-1-18,0 0-23,0 0-21,1-3-22,-1-2-27,2 6-22,-2-6-19,0 0-37,0 0-162,0 0-435,6-11 192</inkml:trace>
  <inkml:trace contextRef="#ctx0" brushRef="#br1" timeOffset="253340.6943">5065 13648 129,'0'0'141,"0"0"-22,0 0-6,0 0-14,0 0-2,20 2-12,-11-2-10,5-2-9,4-2-5,0 0-25,2-2 1,1-1-13,7-1-4,-2 1-25,-5 1 2,6-3-14,-6 1-13,4-1-9,-7 5-15,0-4-11,-5 4-14,-1-1-56,1 0-147,-3 0 65</inkml:trace>
  <inkml:trace contextRef="#ctx0" brushRef="#br1" timeOffset="253650.8106">5468 13525 106,'7'0'48,"-6"-3"6,-1 3 15,8-2 0,-8 2 2,5-3 9,-5 3 5,0 0 1,4-1-3,-4 1 3,0 0 11,0 0 0,5 5 2,-4-1 12,-1 0-9,0 1 2,0 3-3,1 1-2,1 2-4,-2-1-7,0 1-1,2 6-8,1-1-6,-3 2-5,0-3-4,-3 4-3,3 0-9,-2-2-7,2 1-2,-2-1-4,1 0-2,0-4-1,-3-1 0,4 0-5,0-3-2,-4 0-2,3-3 0,1 2-4,0-5 5,-3 2 9,2-1 4,1-1 5,0-3-5,0 0-2,0 0-6,0 0 0,-1-12-4,2 2-2,-1-1-3,0-2-4,0-2-2,1-3 1,2-9-2,-2 9-3,3-9 0,1 1-6,-2 1 1,6-1 0,-8 8-1,8 0 0,-5-3-4,2 3 1,-1 2 1,-1 0-2,0 5 0,1 0-2,-2 1 7,3 1-9,-4 4 0,0-3 1,2 7 1,-2-5-2,-1 2-3,1 1 1,-2 3-1,1-3 1,-1 3 3,8 9 8,-4-2 0,-1-2-1,1 2 2,1 7 1,4-1 10,-4 3 0,3-1-1,-3 2-5,0 0 0,2 2 9,-2 2-12,0 2-1,1-4 0,-4 0-3,5-1 2,-3 0-2,-1-1 6,2-2-9,-3-3 8,3 3-11,-1-6-6,-4-1-9,4 1-7,-3 0-10,1-3-11,0-1-19,-2 1-11,4-3-13,-4 0-17,1 0-17,2 1-6,-3-4-17,0 0-26,0 0-16,0 0-23,1-12-150,-1 5-385,0-3 171</inkml:trace>
  <inkml:trace contextRef="#ctx0" brushRef="#br1" timeOffset="253907.5034">5472 13743 140,'0'0'189,"-4"3"-14,4-3 2,0 0-4,0 0-1,18-6-12,-5 3-10,0-1-11,6-4-14,2 1-14,-1 2-12,2-2-19,4 0-19,-5 0-33,-1 4-27,-2-3-43,-1 0-43,3 1-58,-4 0-142,4 0-309,-4 1 136</inkml:trace>
  <inkml:trace contextRef="#ctx0" brushRef="#br1" timeOffset="254741.7809">8682 15349 85,'0'-4'237,"0"4"-20,0 0-21,0 0-22,0 0-15,0 0-17,0 0-8,0 0 5,0 0 6,-1 15-16,2-9-8,2 6-6,-1-3-5,2 2 0,-1 3 11,-1-1-11,2-1-6,0 4-8,-4-1-10,5 1-8,-4 2-7,3-4-7,-4 3-6,1-5-1,3 2-13,0-3-1,-4-1-4,0 3-3,0-5-3,1 0-11,2-2-14,-3-1-13,0 1-11,1-1-16,-2-2-17,4 1-14,-1 0-27,-2-4-21,0 0-25,1 2-40,-1-2-32,0 0-192,0 0-433,3-14 192</inkml:trace>
  <inkml:trace contextRef="#ctx0" brushRef="#br1" timeOffset="255114.7367">8585 15275 17,'0'0'190,"4"-5"-15,4 2-17,-2 2-14,8 1-12,5 1-12,3 1-11,7 1-12,3 1-6,-1 2-12,1-1-5,1 1-5,2 2-8,-3 0 0,0 2-10,-2 1-10,1 2-1,-3-4-3,-2 2-5,-6-3-3,-5 1-2,-4-2-3,5 4-2,-7-4 4,-2 3-3,-2 1 5,-4 0 4,-4-1 0,-2 2 4,-5 4 0,-2-5 4,-3 1-3,0 1 3,-4-3-3,-3-1-5,-1 1-3,-4-2-1,0 1-7,-1-1 0,6-4-5,-4-1 0,5-1-9,1-1-4,1 1-2,1 0-2,0-4-3,6 4-7,-3-1-10,6-1-12,1 2-19,-1-4-23,9 2-43,-9-1-46,9 1-160,-7 0-351,7 0 155</inkml:trace>
  <inkml:trace contextRef="#ctx0" brushRef="#br1" timeOffset="255597.2288">9542 15207 76,'3'-3'287,"-1"-2"-23,-1 1-18,-1 4-24,0-2-17,0 2-20,0-6-14,0 6-16,0 0-17,-7 0-12,7 0-11,-10 0-6,10 0-10,-13 0-14,7 3-1,-5-3-12,1 3-6,2-3-7,-2 0-6,-1 4-4,0-2-7,0 1-4,1-1-3,-3 1-5,3-2-3,2 3 2,-2 0-6,1-1-4,0-1 3,3 1 0,-2-1 1,0 2-4,5-2-4,-3-1-1,1 2 1,0-1-5,1 0 2,4-2-1,-4 2 0,4-2 6,-6 5 2,6-2 1,-2 0 4,2-3 2,1 6 6,-1 0 19,1-1 2,2 1 5,0 0-7,1 3 0,-1 1-1,1 0 14,0 4-3,1-2 10,-3 5 1,2-5-5,0 5 1,-2 0-8,0-2-8,-2 3 0,1 0-3,-1 0-2,5 0-6,-5 2-15,0-3 0,0 0 10,0 0-5,0-5-5,0 1-1,0-2-5,-5 4-11,5-2-18,-1-5-3,2 2-27,-2-2-12,1-2-21,-2 1-13,4-3-19,-4 0-23,2 0-18,0 1-23,0-5-22,3 2-9,-3-2-34,0 0-43,0 0-212,0 0-529,8-11 233</inkml:trace>
  <inkml:trace contextRef="#ctx0" brushRef="#br1" timeOffset="256282.7238">9372 15486 67,'0'0'226,"0"0"-24,0 0-23,4-6-13,2 3-15,2 1-19,5-5-14,5 0-10,1-1-17,7-2-8,0 3-18,1-3-12,1 1-16,3 1-19,-3-1-11,3 1-4,-2-4-24,2 3-11,0-1-17,-2 3-1,-2-2 6,-8 4-3,1-5 8,-2 5 0,0-2 3,0 4 8,-6-1 7,1 1 19,-3 0 2,-3 3 8,2-3 12,-3 3 10,-2-1 13,3-2 13,-7 3 12,0 0 3,0 0 11,9 6 11,-9-5 2,1 3 3,-2 1 4,0 4-3,-3-1-3,2 4-2,-3 4-3,1 0-1,-2 0-5,-3 6-6,3-3-1,-2 7 0,1-2-4,-1 2-4,0-8-2,4-1 2,-1 2-11,0-1 2,-1-1 0,-1 0-5,5 0-3,-1-5-4,-2-3-7,2 1-9,2-3 1,1 2-4,-1-4-4,-2 2 0,3-2-5,-2-2 2,0 1-3,0-1 4,2-3-8,0 0 1,0 0-3,0 0-1,0 0-1,0 0-1,0-15-5,2 5-6,-2-1-3,4-6-3,-4 1-1,3-2-1,-2 0 1,0 0 2,2-2 0,-3 3 0,0-1 3,4 2-2,0-2-2,-3 6 1,0-5-2,3 6 4,1-1 7,-4 0-3,3-1 3,0 5 1,0-2 1,0 0 5,0 2 1,-1 1-2,0 0 2,3 3-3,-2-1 0,0 2-1,2-1 4,0 2 6,-1 2 4,3 0 4,-1 6 2,3-3-4,-1 1 8,3 4-7,-1-1-7,3 3 7,-2 2-7,-1-1-6,2 4 5,-4-2 1,1 3 5,-2-5-7,1 4 2,-3-1-5,4 3-1,-3-3 1,-1 0-1,1 1-5,-5-3 0,3-1-2,-5 1 1,4-3-10,-3 2 2,-1-1-6,1-1-10,1 1-9,-2-4-14,-2-1-10,2 1-6,0 0-11,0-3-7,2 0-16,-5 2-11,3-5-13,0 6-12,0-6-20,0 0-12,1 3-26,-1-3-30,0 0-30,0 0-181,0 0-460,0 0 203</inkml:trace>
  <inkml:trace contextRef="#ctx0" brushRef="#br1" timeOffset="256500.1027">9914 15558 188,'-9'-1'242,"9"1"-19,-6-2-24,6 2-24,0 0-14,-4-3-14,4 3-16,9-4-12,-9 4-13,15-5-11,-1 3-8,0-1-29,3 1-21,3-1-27,2 0-35,6 2-36,-2-7-29,6 2-28,-4 1-163,0-3-305,0 1 136</inkml:trace>
  <inkml:trace contextRef="#ctx0" brushRef="#br1" timeOffset="256726.501">10709 15409 191,'-4'0'298,"4"0"-27,0 4-21,0-4-19,0 0-14,5 4-20,3-4-11,2 2-16,2-2-19,1 0-16,6-4-14,-2-2-9,0 5-18,-2-2-23,1 2-24,-4 0-21,1-2-22,1 3-28,-3 0-26,0-2-34,0 2-31,-3 0-25,-8 0-29,16-3-20,-9 6-145,-7-3-362,8 2 161</inkml:trace>
  <inkml:trace contextRef="#ctx0" brushRef="#br1" timeOffset="256947.4086">10742 15562 202,'-1'3'228,"1"-3"-17,0 0-16,5 2-15,4-2-20,-4 0-10,7-1-21,3 1-19,-2 0-31,4 0-24,-4 0-36,3-1-51,-4 1-44,3-3-76,-3 0-91,1 2-264,-2-2 117</inkml:trace>
  <inkml:trace contextRef="#ctx0" brushRef="#br1" timeOffset="257992.8343">11822 15080 14,'4'-10'130,"5"2"-6,-5 0-11,1 1 7,-3 1-3,5 1-8,-6-1 2,0 1-6,2 0 4,-1 0-4,-2 1-9,2 1-9,-2-1-5,0 4-7,-2-7-7,1 3-5,1 4-9,-3-5-8,2 2 4,1 3-6,-6-3-3,2 0-5,-2 0-7,6 3-1,-13 0-2,4 0-4,2 0-2,-3 0-2,-3 4-6,-1-1 2,4 0-2,-8 2 3,5 1-4,1 0 0,-2-1-5,1 3-2,1-2-1,2-1 1,1 2-2,0-1 3,-1 1 0,3 0-3,1-2 5,0 2-3,2-2-1,0 2 5,3 1 3,0-2 0,1 4 15,1 0 0,0 0-6,0 1-4,2 0 2,5 0 4,-6 2 1,4-2-2,0 0 0,0 1-2,-1-2 2,3-1 1,-3 0-6,0-2 1,2 1 0,-4-1-5,3 0-3,-2-3 1,0 2 1,0-4 2,0 3-2,-1-2-3,-3 0 0,2 1 2,-2-4-5,5 2 5,-5-2-1,0 3 4,3 0 4,-3-3-5,0 0-1,0 3 1,0-3-2,0 0-3,0 0 1,5 4-3,-5-4-1,0 0-1,0 0-1,0 0-2,0 0 0,2 3-4,-2-3 1,0 0-9,0 0 3,0 0 0,0 0-2,0 0-4,0 0-5,0 0-6,2 4-3,-2-4-11,0 0-9,0 0-12,-4 6-10,3-4-14,1-2-23,-4 4 1,4-4-11,-1 5-13,1-5 0,0 0-7,0 0-119,0 0-279,0 0 124</inkml:trace>
  <inkml:trace contextRef="#ctx0" brushRef="#br1" timeOffset="258667.0764">11804 15025 19,'-4'-2'167,"4"2"-7,0 0-8,-5-7-2,5 7-10,0 0 0,-1-2-11,1 2 6,-3-2-14,3 2-7,-5-3-12,5 3-12,-10 0-7,10 0-7,-10 4-11,3-3-4,2 4-6,-4-2-10,4 0-3,-1 1-4,-2-1-4,2 2 0,-1-1-4,0-1-4,4 2-6,-5 3 1,3-4-2,0 0-3,1 0-3,2-3 1,-2 2-4,3 2 1,-1 0 8,-1-1 0,0 2-1,3 1 0,0 0 1,-3 1-6,2 3-1,1-2 3,-1 0-2,1 2 1,0-3 0,2 4-2,1-4 1,0 2-2,0-1-2,3-2 3,-3 3 0,6-1 0,-1-1 5,0-1-4,1 3 0,1-1 2,0-2-6,1 0 3,6 3 1,1-2-3,-4 3-1,1-2 0,-4 2-2,-1-6 2,3 5-1,-2-1-1,-3 2-1,1-2 0,-4 1 0,1-3 4,-2 5-1,-1-1 2,-2 0 2,-1 1 0,-4 0 3,3-1 0,-4 2-3,1-1 0,-4 0 0,-3-2-3,-1 4 5,-2-1-6,3-2 2,-2-3 6,1-3-3,-1 1 18,-2-3-2,1 0-2,0-1-6,-4 0 4,-1-1-4,1-2-1,2-3-5,0-4 1,2 4-3,-1-4 0,5 1-2,-2 1 1,2 0-4,1-4 3,0 3-4,0-4 3,4 0-3,0 1 3,4 2-3,-1-2-3,2 0 2,-1 4-4,2-3 1,1 0-1,-1 0-2,8 0 0,-3 0-4,-1 1-10,4 1-3,0 0-9,3 0-9,-2 0-6,0 4-19,0-2-18,-2 0-20,4 3-13,-4 2-18,-8 0-26,16 0-13,-8 1-24,-1 1-27,-1-2-114,0 4-357,0-1 158</inkml:trace>
  <inkml:trace contextRef="#ctx0" brushRef="#br1" timeOffset="259097.9281">12411 15058 28,'-4'-1'209,"4"1"-12,0 0-11,-13 2-14,8 1-10,0 1-4,-4 3-10,0 0-3,0 3-3,-2 2-6,1-1-6,-2 5 0,-2 6-9,3-5 2,0 8-4,0-2-2,-2 6-5,4 1 0,0-3 5,1 2-1,2 2-9,2-1-8,3-2-5,-3 0-5,7 1-5,-1 3-6,6-5 1,-2-1-11,-2 0-3,5-1-6,0 0-6,1-1-10,-2-6 5,2 6-4,2-8-6,-3 1-5,2-3-16,-2-1-19,1-1-8,-2-1-15,0-1-9,0 2-13,2-5-16,-3 4-18,2-5-26,0-3-22,-3 1-28,7-3-23,-3-2-29,3-3-18,1-1-37,-5 0-144,3-6-441,2 0 196</inkml:trace>
  <inkml:trace contextRef="#ctx0" brushRef="#br1" timeOffset="259724.2079">12695 15393 63,'-9'-7'173,"1"-4"-12,0 2-11,3 3-12,-5-4-14,1 4-9,1 2-14,-2-5-3,1 4-2,4 4-8,-4-5-3,0 5-6,2-1-7,-1 1-6,8 1-6,-17 3-1,8 2 6,-1-2-15,-1 3 0,0 3 2,2-1 2,-2 3-3,2 2 2,3-3 0,-3 5-3,1-4-1,2 4-4,3-3 2,-1-2-9,4 2-5,-1-2-5,-2-1 1,6 1-4,2-2-1,-5-1 3,5 1-8,-3-5-1,3 3 1,0-1-1,0-2 6,0-1-3,0-1-4,0-1-1,-5 0-1,18-4 0,-8-3-4,-1 1 1,1 0-1,3-7-2,-2 1 1,2 2-4,-5-1 1,6-4 2,-5 2-3,-2 4-1,4-6-1,-6 4 1,2 3 1,0-2 4,-3 4 3,1 1 4,-5-1-2,5 2 9,-5 4 0,4-5-2,-4 5-3,1-6-4,-1 6 1,4-4-6,-4 4-1,0 0 9,0 0 7,9 10 10,-5-4 2,1 3-3,-1 1 7,2 6 5,-2-4 6,4 3 0,-3 1 2,3 4-6,-5-1-1,4 6 0,-1 3-2,-2-1-4,2 2-3,-2-1-3,1 2-5,-2 0-1,0-4-1,-1-5-8,-2-1 2,4-3-3,-1 1-2,0 0-2,0-1 0,-1-8-3,1 2 8,-2 1-7,2-5-1,-2-2 0,0 1 7,-1-5 9,0-1 18,2 4 3,-2-4 6,0 0-6,0 0-2,12-13-6,-7 4-15,3-7 3,1 0 10,-2-1-12,1 0-3,0 1-8,1-2 4,-5 0-6,3 1-3,0 3 6,-2-2-3,-4 3-7,3 3 4,-1-2-1,-2 2-12,-1 1-11,3 4-10,-2-6-13,-1 6-2,0-3-16,1 3-13,-1 1-16,0 0-20,0 0-27,4-1-26,-4 5-36,0-7-34,0 7-42,1-5-35,-1 2-179,0 3-523,5-6 232</inkml:trace>
  <inkml:trace contextRef="#ctx0" brushRef="#br1" timeOffset="260050.065">13105 15557 82,'0'12'269,"-4"3"-15,0 2-24,3 2-17,-3-1-17,1 3-12,2-2-16,1 1-14,-1-2-17,2 0-13,3 1-11,1-8-9,-1 3-8,4-1-9,2-5-6,0 2-6,-1-4 0,4-1 2,-3 1-6,2-4 0,2-2-4,-2-1-2,8-2-3,-5-5-7,3 3-2,-2-7-3,1 1-6,-3-1 4,-5-1 1,1 0-2,-2-1 1,1-3 4,-5 1-3,-2 0-2,-2-2-2,-2 8-10,-1-7-3,-2 1-2,-8 3-5,-1 0-13,-4 4-16,0-2-11,-3 7-17,0 0-31,-8 1-26,8-1-49,-7 4-45,9 0-50,-4 1-271,4-1-545,-2 3 242</inkml:trace>
  <inkml:trace contextRef="#ctx0" brushRef="#br1" timeOffset="260786.8009">13612 15759 110,'4'-1'219,"-4"1"-10,0 0-12,6-2-10,-6 2-12,0 0-12,0 0-10,0 0-9,0 0-7,0 0 1,4 5 2,-5-1-6,-1 1-16,1 2-5,-1-1-12,-3 4-8,-2-1-11,1 1-9,-6 6-7,1-1-8,-2-1-10,-1-1-12,0 0-16,5-2-13,-2-1-17,-2 0-13,5 1-23,-1-5-21,-1 1-31,4 0-31,2-4-33,1 1-28,-1-2-176,4-2-397,0 0 175</inkml:trace>
  <inkml:trace contextRef="#ctx0" brushRef="#br1" timeOffset="261156.6048">13947 15398 2025,'1'-8'103,"-1"1"-25,0 0-20,-1 1 49,-2-1 15,2 6-18,1 1-16,0-8-20,-3 6-13,3 2-3,0 0-7,-1-4-2,1 4 6,0 0 14,0 12 12,0-6 5,4 3-5,-4 2-1,0-2 4,4 3-6,-3 0-5,3-1 1,-1 2-4,2 2 1,-4-3-3,5-2-9,-2 2-8,0-2 7,0 0-7,0 4 8,-2 1-18,2-3-2,-1 0-2,-2-1-6,-2 1 0,1-2-2,-3 0-6,3 2-11,-4-6-7,2 0-11,-1 0-12,3 0-13,-5-1-11,4-2-7,-3 3-24,-2-4-24,3 0-29,-3 1-31,-1-2-34,2-1-32,5 0-19,0 0-27,-14-4-172,8 2-484,3-4 214</inkml:trace>
  <inkml:trace contextRef="#ctx0" brushRef="#br1" timeOffset="261565.0241">13831 15080 69,'0'0'240,"19"2"-26,-6-1-2,6 3-18,1 1-4,11 3-11,-3 4-5,3 0-21,-2 1-12,3 0-9,-1 1-12,-2 1-7,1 1-6,-1 5-6,-1-1-5,-2-1-9,-1 6-5,-5 0-3,-2-3-8,-4-1-3,-1 5-5,-6 3-1,0-3-1,-6 0-3,-4 1 6,-4 1-7,2-2-6,-9 0-4,3 3-1,-5-4-4,0 1-2,0-3-4,-5 0-5,3 1-1,-4-4-10,0-2 6,3-1-9,-1 0-11,4-4-8,4-1-10,-1-2-7,4 0-30,0-6-8,0 4-14,1-1-21,3-5-13,0 2-18,2-1-25,1 1-14,2-4-24,-4 1-7,4-1-14,0 0-153,0 0-388,0 0 173</inkml:trace>
  <inkml:trace contextRef="#ctx0" brushRef="#br1" timeOffset="261875.9862">14569 15511 250,'0'0'251,"0"0"-20,0 0-20,0 0-17,0 0-16,9 2-11,0-3-14,0-2-13,5 1-14,-1-3-7,5 2-16,-2 1-8,-3 2-11,4-4-12,-2 4-8,-1 0-8,0-1-12,-2 2-13,-1-3-17,1 2-21,-5 0-18,1-1-11,0 3-31,-2-1-30,-6-1-16,10 2-14,-6 2-22,0-1 2,-4-1-18,0 4-110,0-6-299,-8 10 133</inkml:trace>
  <inkml:trace contextRef="#ctx0" brushRef="#br1" timeOffset="262167.9554">14601 15688 132,'0'4'174,"-1"2"2,1-4-3,0 2-6,0-4-11,6 5-3,-2-2-5,5 0-15,-1-2-9,8 3-14,1-5-8,1 2-18,0-2-11,-2 1-22,0-2-22,-6 4-30,4-2-38,1 0-28,-2 1-39,-2-1-56,-4 0-107,-7 0-290,14-1 128</inkml:trace>
  <inkml:trace contextRef="#ctx0" brushRef="#br1" timeOffset="265477.8734">15760 15465 50,'0'-3'146,"0"3"-2,2-4-11,-2 4-5,0-4-8,0 4-1,0 0-5,0-6-7,0 6-3,3-3 2,-3 3-13,-3-4-5,3-3-2,-2 3 0,2 0-3,-1 2-6,-1-5 2,0 2 2,1 1-5,-3-2-5,0-1-2,0-2-8,-1-1-5,-1 3-4,-2-3-1,-1-1 3,3 4-13,-6-4-1,0 0-2,0 0 10,1 4-8,0 0-7,-4 0-3,-2 0-4,4 3 0,-4 0-3,-1 1-2,1 1-4,-2 0-2,6 2 1,-1 1-6,4 0-1,-7 3 3,7-3-5,-3 3 1,1 0-2,1 2-1,0-1 0,1 2-5,1 3 2,0-2 0,1 3-3,3 3 4,-4 2-2,2 0 2,0 1-2,2 0 2,1 1-1,1-2-1,-2 2 0,5-2-3,-2 1 2,2 0 0,4-6 0,-2 5 16,2-4-2,0-1-4,1 1 1,4 1-1,-1-3 4,-2-1-6,5-1-1,-4-3 0,2 2 0,1-2 0,1 0-2,1-1 1,-1-3 0,2 3-2,-4-4-1,5-2 3,-2-1-2,-3 0 2,5 0-2,-4-2 2,4 1-2,-4-5-1,1 4-3,0-3 3,-2-1-2,0-2 3,0 5-1,-3-3 0,1 1-2,-1 1 1,-1-2 1,0 0-2,1 3 3,-3-1-3,2 1 5,-1 2-1,-3-3-2,2 3 2,-2-1-2,-1 2-2,2-4 0,-2 1 1,2 2-1,-2-1-2,1 0 3,3 1 0,-4 0 1,0 0 2,0 4 0,1-7 2,1 4-1,-2 3 1,1-7 1,-1 7-6,2-4 8,-2 4-7,0 0 0,0 0 0,0 0-1,4-1 1,-4 1 1,0 0-4,0 0 0,8 7 5,-7-5 0,3 3 3,-1-3-2,-1 2 3,2 2 1,0 1 0,0-1 8,-3 3 4,4 0 4,2 0-4,-1 4 4,-1-5-1,0 6-1,3 1 0,-3-1 0,2 3 0,1 0 7,-3-2-1,3 3 2,-3 1-8,3 1 4,1 6-6,-1-1-1,-2 0-2,1-2-2,-3-4-3,3 0 3,-3-2-1,1 4-1,2-3-4,-4-4 2,-1 0-1,2-4-5,-2-2 2,0-1-1,-1 2-3,3-4 1,-4 1-3,0-3 5,2 1-2,0 0 1,-2-2 11,0-2 11,1 4 4,-1-4 6,0 0-5,0 0-2,0 0-6,0 0 2,0 0-2,9-8-5,-8 2 4,1 0-6,4-2 3,-5-3-10,3 1 2,0-2 3,0 0-5,0-4 4,1 0-7,0-1-1,-1 0 3,-3-1-3,4-3 11,-1 2-9,0 0-3,1-1 5,3-5-2,-6 7-6,7-7 6,-2 7-8,-1 0 6,-1-2-4,1 4 4,0-1-3,1 0-3,1 3 5,1-1-2,-3-1-3,-1 5-2,-2 2 5,2 0-3,-3 3-2,1 1 0,0 0 5,-3 5-10,4-7-15,-2 4-5,-2 3-16,1-4-9,-1 4-11,0 0-18,0 0-13,0 0-10,0 0-16,0 0-15,0 0-22,0 0-27,6 17-29,-6-10-25,0 3-23,-2 1-193,0 1-489,-1-3 217</inkml:trace>
  <inkml:trace contextRef="#ctx0" brushRef="#br1" timeOffset="265887.7776">16224 15608 130,'0'0'243,"0"0"-18,0 0-15,0 0-10,0 0-9,0 0-8,0 0-8,0 0-5,0 0-9,4 3-12,-4-3-3,0 0-9,0 0-2,0 0 0,2 3 3,1-1 2,-3-2 5,3 10-10,-2-4 2,1 0 0,2 4-15,0 1-10,0-1-3,-2 1-2,1 1-12,1 4 2,-2 2-21,2-3 16,-1 2-5,-2-3-14,0-2-1,4-2-5,-5 5-5,3-5 0,-1 2-12,1-2-9,-3-1 8,0-2-13,3 1-21,-3-4 12,2-2-2,-2 2 4,0 0-1,0-4-8,3 3-14,-3-3-6,0 4-12,0-4-17,0 0-23,0 0-22,0 0-34,0 0-34,0 0-49,0 0-69,0 0-75,0 0-295,0 0-682,0 0 302</inkml:trace>
  <inkml:trace contextRef="#ctx0" brushRef="#br1" timeOffset="268818.9728">10650 15495 125,'-6'-1'198,"6"1"-5,0 0-16,-7-1-6,7 1-17,0 0-9,0 0-13,0 0-10,-6 0-11,6 0-9,0 0-10,0 0-7,0 0-7,0 0 2,0 0 1,0 0 5,0 0-1,0 0 2,23 4-2,-13-3-6,3 0-2,2 0-5,3 1-8,0-2-3,0 0 0,4 2-7,-2 2-3,2-4 0,-2 1-6,8-1-5,-6 0 0,6 0-3,-6-1-3,-3 1-6,2 3-2,-3-3-1,1 1-5,1-1-3,-6 1-1,-1 1 0,-2-1 3,0 2-7,-1-3-2,-2 1-2,-1 0 1,-3-1-1,-4 0 0,9 2 2,-9-2-4,6 1 2,-2 1-1,-4-2 1,0 0 0,0 0-1,9 0-3,-9 0 1,0 0 9,0 0-11,4 1 0,-4-1 1,0 0 0,0 0-3,0 0-2,0 0-4,0 0 5,0 0-7,-14-11 0,5 8-3,4 1-1,-5-2-8,-1-3 0,0 1 2,-4-1-6,-2-3 1,2 3-5,-2-1 3,0 0-5,0-1 5,1 2-2,-2 2 2,8 1-1,-8-4 1,4 3 3,1 2 3,3-1 3,-4 3 3,1 0-4,0-1 2,1 0 0,1-1 6,0 3-2,1 0 1,1-5 5,2 8 1,-1-6-1,8 3-2,-8-2 8,8 2-5,-8-1 0,8 1-2,-5-1 6,5 1-5,0 0-1,0 0 1,0 0 0,0 0 2,0 0 4,0 0-1,5 11 0,-1-10 6,2 3 0,2-2 3,1 4 1,4-4-2,-3 2 1,3-1-2,0-2-1,6-1 0,-6 1 0,8-1 0,-8 0-2,6 3 1,0-3 1,-2 0-6,2 0 1,1 0-4,-3 0 1,1 1 1,-5 1-2,0-2-3,-2 1 1,-2-1 0,4 1 1,-3-1 3,-1 0-3,-4-1-1,-1 0 1,-4 1-1,14 0 4,-14 0 2,8 0-4,-8 0-1,7-2 0,-7 2 0,9-1 3,-9 1 0,8-3 2,-4 3-1,-4 0-1,0 0 1,0 0-2,10-1 3,-10 1-2,0 0-2,4-1 2,-4 1 3,0 0-3,0 0 2,0 0-1,0 0 1,0 0 1,0 0-3,0 0 3,5-2 0,-5 2-1,0 0-6,0 0 3,0 0 1,-10-9-3,6 8 1,-1-3 2,1 0-1,0 0 1,0 2 0,-1-1 1,1 1 1,4 2 0,-10-3 0,6-1-1,-1 1 4,5 0 2,-5 1-1,0-1 1,1 1 1,4 2 2,0 0 1,-5-3-2,5 3 2,-4-1 4,4 1-7,0 0-6,0 0 3,0 0 1,0 0 4,-5 7 0,5-3 7,-2 2-5,0 0 2,2 0 0,0 1-3,0 0 2,0 3 1,2 0 4,0-1-1,-2 1-6,0-3 8,3 4-9,-3-1-2,2-3 1,-2 2-1,2 3 1,0-7 0,2 2-2,-3 1-4,2-3 5,-2 3-3,1-3 7,1-2-10,-3 3 1,1-3-2,-1-1 0,0-2 1,4 6-5,-4-4 2,0-2-12,0 0-7,0 0-10,0 5 1,0-5-11,4 4-5,-4-4-8,0 0-12,0 0-11,0 0-17,0 0-12,0 0-11,0 0-17,0 0-11,0 0 0,0 0-21,0 0-5,0 0-16,0-11-113,0 11-323,-4-10 143</inkml:trace>
  <inkml:trace contextRef="#ctx0" brushRef="#br1" timeOffset="269680.086">11078 15413 146,'0'0'167,"0"0"-10,0 0-6,2-4-3,-2 4-14,0 0-8,0 0-5,0 0 1,0 0-4,0 0-1,0 0-8,3 15-11,0-7 2,-1-2-3,2 5-2,-4-1-8,2 0-9,0 2-6,-2 0-6,0-1-5,3 5-4,-3-4-4,2 1-2,2-1 0,-3 0-3,-1-1-7,0 0-7,4-2 2,-4-1-3,0-2-3,3 2-6,-2-3 1,-1 0-4,0 0 2,0 0-6,0-5 1,0 3-2,0 1 3,0-4-2,0 0 3,0 0-1,0 0-5,0 0-2,0 0 3,0 0-2,-5-17-7,1 8 4,0 0-3,0-2-5,3-1 2,-3-3 1,0-2-4,-1 3-2,0 1 5,3 4-2,-1-6 2,3 2-3,-4 4 2,4-2-2,-1 0-2,0 2 1,-2-3 3,2 5 0,0 0 2,1 0-1,-2 2 3,2 0-3,0 2 2,0-2 1,-4 3 2,4 2 2,-2-7 8,2 4-6,0 3-2,-3-5 2,3 5-1,0 0-4,0-4-2,0 4-3,-2-3 3,2 3 2,0 0 3,0 0 11,0 0 1,16 6 0,-10-6-1,0 4-2,1-1-3,3-1 0,-3 3 0,1-1-2,2 1-4,-5-1 5,4 0 1,1 1-2,-1 2-11,-1-3 8,5 1-6,-4 1 0,1-2 14,-1 2-11,2 1-5,-2-2 2,-1 1-1,2-1-2,-2 1 2,1 1-5,-3-4 4,3-1 4,0 3-6,-2-1 3,-2 0-4,2-1 1,-3-2-1,1-1 4,-1 3-3,-2-2 7,3 3-11,-5-4 2,6 3 0,-6-3 3,4 4-5,-4-4-2,2 1 2,-2-1 1,4 2 0,-4-2 4,0 0-5,4 2 0,-4-2 4,1 5 0,-1-5 12,0 4-10,0-4-1,0 4 0,1-1 5,-1-3-1,0 5-1,0-5 4,3 4 9,-3-4-10,0 2-2,0-2 5,0 0-1,0 6 3,0-6-3,0 5 0,0-5 7,0 4-4,0-4-1,0 0 2,0 0 7,0 0-7,0 5 1,0-5-1,-3 3 2,3-3 5,-1 4-4,1-4 7,-5 2-7,1 3 1,2-4 6,-2 2-8,-2 0 0,0 1 9,1 0 9,-4-1 8,0 1-15,-2 1 0,0 0 3,-5 1-10,-2 0 3,0 0-11,0-1 3,-1-1-4,0 3-5,2-4-17,-2 1-13,4 4-17,2-2-19,-5 0-32,5 0-33,2 0-40,2 0-57,1-3-65,1 2-275,3-2-607,2-2 268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1-23T04:57:40.6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13006 11915 25,'0'0'71,"0"0"-9,0 0-13,0 0 2,0 0 3,0 0-6,0 0 4,0 0-6,0 0 3,0 0-2,0 0 8,0 0-15,0 0 3,0 0 2,0 0-3,0 10-1,0-10-1,0 0-11,0 0 8,0 0-12,0 0 10,0 0-2,0 0 2,0 0-5,-1 7-9,1-7 3,0 0 4,0 0 1,0 0-2,4 7 6,-4-7 6,0 0-4,2 8-1,-2-8-4,3 8-4,-3-8-2,2 8 1,-2-8 3,2 10 0,-1-5 1,-1-5-6,1 9 0,-1-9 3,0 10-4,0-10 3,0 12 1,2-6 7,-2-6-3,-2 12 6,2-12-12,-1 10-2,1-10-1,0 10-2,0-10-7,-1 11 4,1-11-2,0 11-7,0-11 4,-3 10 9,3-10 9,-1 12-13,0-5-1,-2 0 3,3-7 0,-1 11 4,-1-4-2,2-7-4,-6 12 3,4-6 4,0 1-1,-1 3-4,0-4 1,-1 1 3,0-1-7,2 1 4,-1 1-3,-1 0 1,2-1 1,-2 1-3,1 0-1,0-3 0,-1 2-3,1-1 3,1 1-2,-1 0 2,-1-1-3,0 2-3,-1-2 0,-1 2 0,2 1-2,-1-2 3,0 0-2,1-1 2,-1-1-1,5-5-6,-5 7 9,1-3-4,4-4 0,-5 8-4,5-8 3,-8 9-1,4-3-3,-5 1 2,0 3 2,2-1 0,-9 2 1,2-1 1,-1 2-1,2-1 0,-2-2 1,1 2 5,3-3-2,-6 3-2,1 0-2,-2-2 6,2 1 1,0 0-2,1-2 7,2 2-3,-1-3-2,2-2 2,1 2-4,0 0 2,1-4 3,2 3-7,-1-1 1,-1-1-3,2 2 2,-1 0-5,2-1 2,-1-1 1,1 0 1,2 2-2,-1-2 4,0 0-7,-1 0 3,1 0-2,-1 1 3,-3-1-3,4 1-1,-2 0-4,0 1 2,2-3 1,-2 1 2,2 1 2,-2 1 7,3-1-6,-6 0 0,0 1-1,2 1 4,-3-2-6,-1 4 3,0-3-2,2 2 2,-5-2-2,1 3 5,0-1-4,-2 0 1,3 1 4,-4-1-2,2 0 5,0-1-2,0 0-4,3-1 2,-4 1 0,2-1 3,-4 3-7,6-2 1,-2 1-2,-1-1 5,0 0-5,4-1 1,-3-1-1,-2 1 2,5 0 3,-1-1 0,-3 1-2,0 3 0,1-3-4,-1-1 7,0 2 0,3-2-2,-4 0-7,-1 3 5,-1-3-2,6-1 4,0-1 0,-1-1 1,3 2-4,-2-1 3,1 1-3,0-2-1,-2 3-1,-3-3-4,3 2 3,1-1 1,0 0-5,1 2 3,-1 0 2,0-3-2,0 2 0,1-1 5,-1 0-5,-1 0 2,1 1-1,-1 0-1,0-1-2,1-2 3,-2 2-1,2-1 3,-5 1 1,5 0 8,-1 0-11,1-2 6,-4 3-5,5 0 4,-6-2-3,1 2-3,3-1 0,-4 0 2,1 1 1,-4-1-1,5 1-4,-4-1 0,4 0 0,-2 1 1,0-2-1,-2 0 3,0-1-5,-1 5 4,1-4-3,-1 3 6,1-4 1,0 1-3,0 0 0,2 2 5,-3-3-2,-8 1-3,11 0 0,0-1 0,-4 2 1,2-2 0,1 1-5,-3 0 3,4 0-2,-2 0 7,-1 0 1,2 1 1,-1-2-6,-2 3 3,3-4 2,-2 1-3,-1 0 3,0 0-2,1-1 7,-1 1-3,2-1 2,-7 2 0,4 0 3,-4-1-6,-2 2-4,0-3 1,2 0 2,5 2 2,-5 1 4,-2 0-4,8-1 2,-8 0-5,10 0 3,-8-3-5,5 2 3,0 0 0,2-2 2,-9 2-2,2-1 0,5-1 0,0 1 2,1-2 2,1 2-1,-1 0-2,3-2 19,-4 2-18,1-2-3,1 1 12,0 0-12,-2 1 2,2 0-5,-1-1 4,2 1-2,-2 1 5,1-2 1,1 1-5,0-2-1,0 0 2,0 2 0,2-3-1,-3 2-3,1 0 3,0-1 1,2-1 10,-2 1-10,-1 2 0,2-1-7,2 0 4,-1-1-2,-2 0-1,1 1 1,5-2-1,-5 1 4,5 1-6,-1-1-1,0 1 9,-3 0-6,-1 0 4,7 0-3,-3 0 3,-4-1-6,6 0 1,-3 1 5,1-3-4,-1 2 5,-1-1-9,1 0 5,0 0 7,-4 1 2,1-1-7,5 1 5,-1 0-5,3 0 3,-3-1 2,1 1-17,-5-2 12,0-1 0,1 1-3,0 1 4,3-1-6,1 2 8,-5-4-9,5 3 3,1 0 3,1-1-6,-2 0 0,-1 1 2,3-2-2,-3 4-2,3-3 8,-2 1-7,1-1 3,-1 0-3,-5-3 0,3 2 2,1 1 0,0 0 5,1 1-5,-3-3-5,1 1 18,-3-2-14,1 1 0,0 0 0,-1-3-5,-3 1 2,4 1 5,-4 0-1,-4-5-4,6 7 6,0-3-7,2 0 5,-4 2-1,1 0-3,3-1 15,0 1-13,4 1 0,-3-1-3,1 1 5,1-1-9,1 1 6,1 1 1,-4-1-6,4 0 4,0 0 3,1 0 1,-1 1-2,-1 0 0,2-1-1,-1-1-1,2 2-2,-1-1 2,1-1 3,-1 0 3,2 1-10,-3-3-1,2 3 8,1-1-1,-1 1-4,1-1 14,1 0-7,-2 0-3,1 0 0,0-1 1,1 0 3,-2 2-2,0-2-2,3 0-3,-5 1 3,3-1 1,0 0-4,0 0 5,-2-1-4,0-1 5,0 1-1,-1-2-5,2 3 5,0-2 0,1 0-4,-1-1 0,1 2-5,1-1 0,-2 1 2,0-1 3,1 2-4,2-1 2,-3-2-2,0 1-1,3 0 15,-1-1-17,-1 1-7,-1 0 21,-1-3-18,-1-2 11,4 5-7,-1-1 12,1 1-12,-2-1 3,1-3-7,0 1 7,-1 2 0,2 1 0,0-1 2,1-3-5,-3 2 5,-1-1-2,4 1 1,-2 3-3,-2-4 7,0 2-4,2 2 6,0-2-5,0 2-4,0-1 1,-1 1 5,2-1-3,-2 1 5,4 1-3,-3-1 1,-1 1-1,3-1-4,0 1 1,0-1 8,1 0-10,1 1 9,1 1-13,0 1 2,0 0-1,-1-1 1,1-1-1,0 2 0,4 5-4,-4-12 0,1 8 0,3 4 9,-6-9-1,4 2 1,2 7-2,-4-8 3,4 8 4,-4-10-3,4 10 2,-2-9-4,2 9-1,-4-10 2,1 4-1,3 6 2,-3-8-3,3 8 8,-3-9-4,3 9 1,-4-8-4,4 8 2,-2-9-1,2 9 7,-4-7 0,4 7-3,-4-6-1,4 6 0,-4-7 0,4 7 0,0 0 0,-5-8 1,5 8 2,-4-5-3,4 5 0,0 0 4,-5-4 1,5 4-1,0 0-2,0 0 0,-4-4 2,4 4-3,0 0 7,0 0-5,0 0 1,0 0 3,0 0-5,-9-4 3,9 4-3,0 0 7,0 0-8,0 0 4,0 0 2,0 0-1,0 0-2,-5-3-1,5 3-3,0 0 4,0 0-6,-10-3-3,10 3 9,0 0-3,0 0 1,0 0-4,-9-2 4,9 2-2,0 0 3,0 0 2,0 0 2,0 0-10,0 0 6,-10-1 4,10 1-8,0 0 1,0 0 1,-7-4 0,7 4 1,0 0-1,0 0 6,0 0-2,0 0 2,-4-5-1,4 5-2,0 0-1,-5-8-3,5 8 5,0 0-2,-1-8 1,1 8-3,0 0 4,-1-10-5,1 10 2,0 0 0,-5-7-1,5 7 2,0 0 1,0 0 1,-2-8-4,2 8 5,0 0-3,0 0 1,0 0 1,0 0-4,0 0-1,0 0 2,-2-6 0,2 6-3,0 0 3,0 0-2,0 0-3,0 0-1,0 0 2,0 0 0,0 0 0,0 0-1,-4 19 6,2-10-2,0 0 3,2 1-4,-1 0 3,1 4 0,-2-2 0,-1 5-1,3-2-2,-1 2 15,-1-1-13,1 0-1,-2 0-3,2 2 5,-1-6 2,2 0-5,0 0-3,-3-2 4,6-1 2,-3-2-3,0 1 3,0-8-2,2 12 0,-2-12 3,-2 7-4,2-7 6,2 7 2,-2-7-1,0 0 1,0 0-3,0 0-1,0 10-1,0-10 0,0 0 1,0 0 1,0 0-4,0 0 3,0 0 10,0 0-13,1-34 0,1 23 4,0-1 4,-2 0-9,3-2 6,-2-3-3,-1 1 1,2-2-2,0 2-1,-2-2 13,-2-1-11,4 1 0,-2 0 1,-2 0-1,0 1 0,2 0-3,0 5 3,0 0 9,0-1-13,-1 2 1,0 0 0,1 0-6,-2 1 6,2-1 1,2 1 1,-2 1 2,1-1-5,-1 2 3,1 1 1,-1 7 1,4-15-2,-4 9 2,0 6-4,0-12 3,1 6 1,-1 6-2,3-10 0,-3 10-3,2-7 0,-2 7 3,7-5-2,-7 5-1,3-5-1,-3 5 4,9-2-2,-9 2 2,11-2 6,-11 2-7,12 1-2,1 1 2,-4-1 0,4 3-1,-1 0 1,2-1 4,1 2-2,1 1 2,1 0-2,0 1-8,-2-1-1,3 1 1,-5 1 6,-1-3-5,-1 1 2,-1 0-1,0-1-2,-3-1 2,-1 1 0,-1 0 2,-1 1 1,-1-1 11,-2 1-11,3-1 3,-4-5-3,-5 15 7,2-7-5,-5 3-1,3 0 0,-9 3 2,4-1 0,-3 2 2,0 0-2,0 0 1,-3 0 0,3-1-1,-1-1-3,3 1 5,0-2-3,1-2 3,-1 2-5,3-2 0,0-2-3,2 0-6,0 1-26,1-1-19,-1 0-23,5-1-16,-3 3-12,4-3-8,0-7-17,3 16-26,-3-16-23,10 15-22,-4-8-198,1-2-434,3-3 192</inkml:trace>
  <inkml:trace contextRef="#ctx0" brushRef="#br0" timeOffset="1180.5981">11751 12555 54,'0'0'150,"0"0"-5,0 0-12,0 0-7,0 0-5,0 0-7,0-10-4,0 10-5,0 0-12,0 0-6,0 0-5,0 0-3,0 0-9,0 0-13,0 0 2,-10-5-9,10 5 5,0 0-8,-10-1 2,10 1 0,0 0-1,-10-1-6,10 1 2,0 0-2,-9 0-4,9 0-1,0 0-7,-12 6-2,7-3 1,0 3 1,-2 2-4,1-1-3,0 1-4,-1 1 2,3 0 1,1 1-4,-3-2-3,4-1-3,-3 1-2,1 0 2,2 2-3,-1 0 3,3 0-7,-1-2 9,3 2-3,0 0 1,-1 0-4,2-1 3,3 3 2,-1-2-1,0 0 0,3 1-1,-2-1 3,4-2 0,0 3 2,-1-3-4,4 0 1,1 0-3,4-4 0,-4 4 0,0-5-4,4 0 2,0-1-2,-1 0 3,3-2-2,-2-1-2,-3-1 1,-3 1 0,2-3-1,-4 1-1,3-1 2,-4-1 3,1-2-2,-1 1 7,-3-2 4,-1-1 4,1-2-1,-4 2 8,0-1 3,-1 0 12,-2-2 2,-2 0-2,-2 1 12,-4-3-2,-3 2-5,0-2-4,-11-1-1,3-2-4,1 8 1,-1 0-5,-2-6-4,3 8-5,0 0 0,-8 0-8,9 1-10,-4 2-6,3-2-12,-4 3-16,1 3-29,-6-2-23,7 4-28,-8 0-31,8 2-29,-1-1-47,-5 3-44,-2 1-146,1 0-434,8-3 192</inkml:trace>
  <inkml:trace contextRef="#ctx0" brushRef="#br0" timeOffset="6990.5193">12907 10240 26,'0'0'116,"0"0"-12,0 0-14,0 0-7,0 0-9,0 0-13,0 0 9,0 0-10,0 0-12,0 0 5,0 0 5,0 0-6,0 0 3,0 0-4,0 0 3,0 0-2,0 0-3,0 0-12,0 0 2,-22-9 0,22 9 0,-8-5-4,8 5 4,-6-4 13,6 4-6,-8-5-2,3 2-2,5 3-8,-11-9-3,4 3 2,2 1 7,-3 0-9,1-1 8,-4 1 0,2 0-5,0-1 0,-1 0 0,1-1-2,2 0 1,-2 3 11,-1-2-2,3 0-3,-3-1-5,0 1-8,-1 2 0,1-2 3,-1 0 4,0 1-1,1-1-4,-1 2 1,-1 0-8,0-1 4,-1-1-6,-3 0 3,4 0-4,0 1-6,-1-1 7,3 3-2,-2-1 8,0-1-7,0-1 2,0 5 1,0-4-5,0 0-3,0 2 1,0-2-3,2 0 6,-1 2 3,2-1-3,-2-1-1,0 2 1,1-1-3,-2 1-2,2-3-1,-2 2-3,1 0 3,1 1-2,-2-3-2,1 2 1,-1 2-3,1-2 1,-2 1 2,1 0-5,-1 0 1,0 1-4,-3-2 3,-2 1-2,3 3 2,2-2 1,-2-2 0,2 2-4,-3-1 2,-1-1-1,3 3-3,-3-3 1,-1 0 3,7 2 1,-3 1-3,-4-1 1,1 1-1,-2-2 6,-1 1-8,-2 0 3,-4 1-3,6 2 2,-8-1 0,8 1 0,1-1 2,-2 0-2,-1-2 1,3 0-1,0 2 5,-3 0-3,4-2-1,-1 1-1,1 1 5,0-2 4,5 2 0,-6 0-1,1-1 5,4 0-6,1 2 5,-5-2-6,6 1-1,-6 0 0,5 0-2,-6 0 0,5 0 2,0 0 3,2 2-1,-2-2-2,1 0-2,2 2-2,-1-1 3,2 1-4,-2-2 2,2 2 0,1 0 1,-2 0-1,3-1 1,-2-1-3,0 3-1,2-1 2,2 2-2,-2-2 0,-1 3 5,0-3-6,0 3 3,0-1-1,0 0-4,0-1 5,2 2 0,-5 1-2,5 0 3,-5 0-2,1 0 1,-1 1-1,3 0 3,-4 0-2,-1 1-7,0 0 7,4 1-1,-4-1 6,4-1-5,-4 1-1,-3 2 0,2 1-1,1-3 0,-2 1 0,1 1 2,1-1-1,6-2 3,-3-1-2,1 2-3,1 0 0,-3-3 3,3 2-1,-1 0-2,0-1 3,2 1-1,-1 0-4,2 0 1,-2 2 2,0-2 0,1 1 0,-1 1-1,3-2 3,-2 3 0,-1-3-1,1 3-2,2-1 0,1-1 2,-3-1 7,3 1-5,-3 0-7,3-2 7,-2 2-1,3 0-2,-3 0-2,0 1 1,2-1 2,-2 2 0,1-2-2,2 1 2,-2-1 16,-1 2 0,1-1-5,0 0 4,1-2-5,-2 1-2,4-2 1,0 2 0,-4 1-2,3-1 0,0 0-1,-1-1 0,2 0-4,-1 0 2,-1-1 0,3 1 0,2-7-3,-5 12 3,3-6-1,-2 0-1,0 0 0,1 1-3,-1-2 4,4-5 2,-7 11-7,3-5 4,-1 0-3,2 1 3,-1 0 0,0-2-3,-1 1 1,3 3 1,-2-2-1,1 2 1,0-4-1,-1 2-1,0 1 2,-1 1 0,1 1 0,2-3-1,-3-1 0,5-6 3,-6 11-2,4-4-1,-1-1-3,3-6 2,-4 12 0,2-2 2,-1-3-1,0-1-2,-1 0 1,4 1 5,-4 2-3,1-2 0,1-2 0,-2 4 2,1-2-4,2 0 2,1-7-2,-5 11 1,0-5 0,5 0-1,0-6 1,-5 10 1,5-10 0,-4 7-2,4-7 1,-4 6 0,4-6 0,0 0 0,0 0 0,0 0 0,-1 7-3,1-7-10,0 0-11,0 0-5,0 0-7,0 0-20,-2 8-18,2-8-10,0 0-14,0 0-14,0 0-8,0 0-14,0 0-8,0 0-13,0 0-8,0 0-155,0 0-344,0 0 153</inkml:trace>
  <inkml:trace contextRef="#ctx0" brushRef="#br0" timeOffset="7672.5516">10514 10555 4,'0'-9'139,"0"9"-4,0 0-10,0 0-13,0 0-8,-2-7-8,2 7-9,0 0-9,0 0-1,0 0-11,0 0-1,0 0-6,0 0-7,0 0 3,0 0-9,0 0 4,0 0 1,0 0 3,-10 18 0,8-13 5,2-5-7,-2 13-4,2-8-6,0-5-5,0 14 3,0-6-2,-2 0-3,2-8-6,0 16-2,-1-9-2,1 1 1,-1-1-3,1-7-4,1 14-4,-1-7 0,0-7-1,0 10-4,0-10 1,1 10 0,-1-10 4,2 10-9,-2-10 0,4 6 0,-4-6-1,3 7 3,-3-7-3,3 8 4,-3-8-2,3 5 0,-3-5-4,3 4 2,-3-4 1,5 6-1,-5-6 13,6 3 1,-6-3 0,10 2-4,-4 0 2,-6-2-8,15 1 4,-4 1 0,-3-2-4,1 1 0,-1-1-2,2 1-2,-1-1-2,2 2 2,-2 0 3,2 2-3,-2-3-1,0 3 2,0-3-2,0 1-1,-2 0-1,1 2 3,0-3-4,-8-1 2,11 4-1,-5-3 3,1 2-1,-7-3-2,7 1 0,-7-1 0,0 0 2,8 2 2,-8-2-1,0 0-4,0 0 6,0 0 19,0 0 8,7-8 2,-7 8-5,0 0-4,-3-17-4,3 17 1,-6-13-6,2 3 26,0 1-8,-2-4-4,-1 3 4,-1-6-5,0-1-1,-4 2 0,3-2 7,0 3-7,-3 0-2,4 5-3,-1-2 0,2 2 8,-2-1-1,0 1-9,2 0-2,-1 2 0,1 2-4,-1-1-9,2 1-6,-1 2-15,1 0-16,6 3-22,-10-5-32,10 5-35,-8-1-35,8 1-35,0 0-54,0 0-143,-9 5-415,9-5 184</inkml:trace>
  <inkml:trace contextRef="#ctx0" brushRef="#br0" timeOffset="9510.551">12441 9511 57,'0'0'151,"-2"-8"-15,2 8-16,-3-9-4,3 9-18,-2-8 2,2 8-3,0 0 2,-2-10-9,2 10-3,0 0-6,0 0-4,-1-8-4,1 8-5,0 0-6,0 0-2,0 0 2,0 0-14,0 0 4,0 0-8,0 0-6,0 0-2,0 0-3,-4-4-4,4 4-3,0 0-2,0 0 15,0 0 5,8 20-5,-7-13-1,2 1-2,-1 2-3,0 2 0,0 0-4,2 0-1,1 5 0,-1 0-4,0 0-1,0-2 1,0 0-4,1 1-1,-3-4-5,3 1 2,-1 2-3,-1-4-3,-1 0-1,1-2 2,1 2 1,-1 0-4,0-3 1,0-1 1,0-2-1,-1 1-2,-1 1 1,0 0-1,0 1-13,-1-8-10,0 14-15,0-8-17,-1 3-22,1-9-20,-1 16-35,-2-7-28,1-3-185,-2 2-366,1-1 162</inkml:trace>
  <inkml:trace contextRef="#ctx0" brushRef="#br0" timeOffset="19866.5533">11088 12004 25,'0'0'91,"0"0"-1,0 0-11,0 0 0,0 0-10,0 0-7,0 0-7,0 0-8,0 0-4,0 0-12,0 0 0,0 0 4,0 0 4,0 0 2,0 0-4,0 0-7,0 0 3,0 0 7,0 0-10,11 20-4,-11-20-3,6 3-1,-6-3-1,9 5 3,-6-3-4,-3-2-4,9 2-1,-4 1 6,-5-3-4,8 3-4,-8-3 4,5 3-5,-5-3 5,7 3 2,-7-3-14,0 0 5,10 3 1,-10-3-4,5 3-1,-5-3 0,6 3 6,-6-3-10,7 2 2,-7-2 5,0 0 0,9 2-6,-9-2 4,7 3 6,-7-3-8,9 4 15,-9-4-6,11 3-1,-5-3 0,-6 0-7,11 2-1,-5 0 6,-6-2-15,12 0 14,-5 1-8,-7-1 13,12 1-10,-3 0 4,-1-1 0,-8 0-15,14 2 8,-9 0-12,4 1 17,-9-3-4,14 2 0,-8-1 8,2 0-8,-8-1-3,13 2 2,-8 0 3,-5-2-5,14 2 8,-7-2-8,-7 0 8,15 1-1,-6-1-6,0 0 3,-9 0-2,15-1 4,-3 1 7,-2 1-7,-2-2-5,-8 1 2,19 0 0,-13 0 1,-6 0-4,17-1 4,-7 0 1,-2-1-3,0 1-2,0-1 6,3 1-5,-1-1 2,0-3-1,0 4-3,0-1 2,-2 1 4,-2-2-3,-6 3-4,13-3-3,-4 1 3,-1-1 2,0 0 5,2 0-8,-3-2 6,2 2-1,-1 0-1,2 1-3,-5-1 3,-5 3 2,14-3-3,-6-1-1,-2 1 1,-6 3 3,13-5-4,-5 1 0,-2 2-1,1-2-4,-1 1 3,6-2 4,-2 0 0,0 1-3,-5 1 3,7-2-8,-3 0 5,-2 0-4,0 3 3,1-1-5,2-2 6,-4 1-6,0 0-3,1 2 3,-7 2 0,7-3 5,-7 3-7,9-5 3,-9 5 1,5-4-4,-5 4 2,6-4-2,-6 4 4,0 0 2,8-3 4,-8 3-1,4-5 7,1 1 3,1-2 0,1-1-2,1 1 1,-2 0-10,-1 1 0,2 0-2,-2-1 4,1 3 0,-1-2-5,0 1 0,3-4 10,-3 3-14,2 1 15,-4 0-9,3-1-4,-6 5 2,7-7-3,-7 7 11,9-5-9,-4 3 2,-5 2 3,8-6-8,-4 2 1,-4 4 3,8-6 7,-6 3-6,-2 3-4,10-8 7,-6 5 6,0-2-10,1 1-1,0-2 3,0 2 0,-1-2 7,2 2-8,-6 4 2,9-10 5,-5 7-6,0-2 3,-4 5-1,10-7 4,-6 2 0,0 2-8,-4 3 6,6-8-2,-6 8 8,4-5-2,-4 5-7,5-4 5,-5 4 6,2-6-5,4 0 0,-6 6-1,6-10 0,-3 4 5,1 1 4,-4 5-10,6-9 1,-3 3 2,-3 6 2,5-9 9,-1 5-6,-4 4-7,5-11 13,-1 5-6,-2-1-2,1 2-1,-3 5 4,2-10-8,0 4 0,-2 6 5,2-13 2,1 7-6,-3 6 5,1-12 0,-1 12 1,0-11 0,2 5-6,-2 6 9,1-14-6,-1 4-2,0 10 1,0-11 6,-1 3-4,1 8-2,-2-14 5,4 7 0,-2 7-2,-3-11-1,3 11-1,-3-12-4,1 6 1,2 6 0,-3-14 1,0 9 3,3 5-1,-2-13-3,-1 6 2,1 0-3,2 7 4,-5-10-1,1 4 3,1-1-4,3 7 1,-5-12-1,3 6-4,-1 0 1,-2-2 3,1 2-3,-1-1 8,1 0 4,-1 0-2,0 3-5,0-3 4,-2 0-6,-1 2 3,1-3-1,-2 2 0,1-1-2,0 2 7,0-1 8,0 0-4,2 2-4,-3-2-1,-1 2 0,1-1 2,-3-1-6,3 0-2,-1 2 3,-1-1-4,0 1 5,0-1 2,-1 0-8,0 2-6,0-2 5,-2 2 4,1 0-6,0-1 2,2-1 2,1 2-1,-6-1 0,5 2 2,-1-2 0,1 2-2,-1-2 0,0 1 2,4 1-5,-2 0 0,-3 1 1,3-2-3,-3 1 0,3-1 2,-2 1 0,-1-1 0,3 1 1,-1 0-2,-2 1-3,3-1 12,-2 0-9,1 0-1,-2 0 2,0-1 3,2 1-3,-3 1-3,2 0 3,2 0 5,-3 0-5,2 0 1,-3-1 1,2 1-4,3 1 2,-2 0 1,0 0-2,4 1 3,7-1-3,-21 0-6,11 0 8,-3 2-4,3-1 5,1 0 0,0-1-1,-4 1-5,3 0 5,0 0 1,0 1-4,-1-1 1,11-1 5,-16 3-1,6-2 0,2 0-3,0 0 2,8-1-2,-15 2 0,7 1-2,-3 0 5,0 3-1,1-3-4,-1 2 1,2-1-2,0 2 4,-1-2-4,0 2-1,2-1 4,-2 1-2,1 0 3,1 0 0,-1 0 0,1 0-4,-1 1 4,-1-1 1,1 1-5,3 0 3,-3 0-1,1-2 1,-2 2 1,4 0-1,0 0-3,-1 0 3,-1-2-3,2 1 1,-2 1 4,2-1 1,0 0-1,0-1-2,-1 5 4,2-5-6,1 3 1,-3-1 1,0 0-6,0 0 6,2 2 0,-1-1 0,0-1 2,-2 2-1,4-3 2,-1 0 0,1 5 0,-1-3-4,1-2 2,0 1 1,0 2 0,1-2-1,-2 2 2,3 0-1,-2 1-1,2 1 3,-1-2-3,-1-1 1,1 2-3,2-1 6,0-2-3,-1 4 4,0-4-2,0 2-4,-1-1 0,3 2 0,0-3-1,0-7 0,2 17 6,1-9-3,1 2-1,0-1 1,-3 1 1,3-2-3,0 3-1,1-1 3,0 1 3,3 1 0,-2-3 1,2 2-1,2 2-2,3 0 1,-3 0 0,2-1-1,0 1-2,0-1 3,2-2-2,0 1 0,1-1 0,-1-2 2,4 1 0,-4-1-3,3-1 1,-2 0 3,2 1 0,1-5-6,0 2 3,-4-3-1,1-1-5,-2 2 0,3-2-1,-3 1 1,1 0-1,-1-1-1,1-1 0,-2 1-5,-2 0 4,1 1-3,-3-2 3,-8 0 0,13 0-3,-13 0 6,14-4-6,-8 5 0,-6-1 6,9-1-3,-9 1 4,9-1-4,-9 1-2,0 0-4,0 0-1,10 0-5,-10 0 0,0 0-2,0 0-3,0 0-11,0 0-14,0 0-10,0 0-16,0 0-11,8-1-15,-8 1-41,0 0-98,0 0-260,0 0 115</inkml:trace>
  <inkml:trace contextRef="#ctx0" brushRef="#br0" timeOffset="21061.926">10832 11973 16,'0'0'146,"-6"5"-11,6-5-15,-5 5-9,2-1-9,3-4-4,-6 9-10,6-9-5,0 9-11,0-9-7,-2 10 0,2-10-9,-1 9 0,1-9-7,0 10-6,0-10-5,0 8-10,0-8 7,-1 10-4,1-10 3,0 9 1,0-9-7,0 0 6,-1 11 3,1-11 4,0 0 0,-3 6 12,3-6-3,0 0-2,-5 5-3,5-5 8,0 0 4,0 0-6,0 0-3,0 0-4,-19-14-7,13 5-5,-2 0-1,-2-6-6,-3 1 0,1 0-2,-4-7-4,0-1-2,-1 2-2,2 0-4,-1 0 3,5 5-3,-1-2 0,-1 2-5,2 1 4,-1 0-5,6 6 6,-3-2-1,0 4-5,4 0-1,0 1 1,1 0 0,4 5 2,-8-5-6,8 5 1,-5-6-5,5 6 1,0 0 3,0 0 0,0 0-2,-5 15-2,5-15-2,0 17 4,0-7-2,5 5 1,-5-2-3,5 3 8,-2 1-2,-2-1 0,5 0-1,-2 0 0,-1 0-2,2-1 3,-1-2 0,-1-1 3,1 0-5,0 0 0,0-1 3,-1-3 0,2 2-1,-3-3 0,2-1 0,-3-1 1,3-1-1,-4-4 0,5 7 1,-5-7 0,6 2 0,-6-2-1,0 0 1,0 0-2,17-15 2,-12 6 1,2-3-1,-1-3 2,4-1-1,-3-4-5,0-2 0,2-2 4,-1-1 1,-2 0-3,0 2-6,-4 3 8,3 1 1,-3 1-2,0 0 1,-1 2-1,0 4-1,-1 2 2,0 0 0,0 10 0,2-11 0,-2 11-4,-3-7 1,3 7 2,0 0 0,0 0-3,0 0 0,0 0 0,-16 20 3,9-3 0,2 1 0,-4 7 7,2 1-2,0 1-2,0 1 0,1-3 5,1 3-2,1-1 4,0 1-2,1-3-6,0-1 7,2-5-6,-1 0 3,-1 2 3,3-5-2,0-3-3,0 0-1,0-1 1,3-1-8,-6-2 6,8 1-7,-5-4 9,0-6-2,0 11 2,0-11-3,0 0 9,0 9 3,0-9 1,0 0-4,0 0 0,0 0-2,0 0 2,4-23 0,-2 8-6,-2-1 2,0-2-3,-2-6-2,-1-1 3,0 0 2,-2-4-4,1 2 1,-1-2-2,-3-3-1,0 3 4,-3 0-3,2-2-4,-4 4 1,3 2 0,-1 4 0,-1-3 1,0 10-2,3 0 9,4 3-9,-6-1 2,4 3-2,1 2 2,1 3 0,-3-3 0,5 3 0,-2-1-3,5 5 3,-6-6-2,6 6-6,-4-6 3,4 6-2,0 0 5,0 0-6,0 0 9,0 0-7,0 0 1,-1 21 2,3-11 5,3 1-5,4 3 1,0 1 2,0 0 3,0 2-5,4-2 4,1 8-1,-2-8-2,7 5 1,0 0-3,-2-3 6,3 1-1,-2-1-5,-2-4 1,0 0 2,0-1 1,2 0-2,2-3 2,-2 1-3,1-2-6,0-2 3,-1 0-3,-7-1 2,0-1 0,1-2 0,-3 3-2,-3-3 4,-2 0 2,-4-2 0,10 4 3,-10-4 0,7 2-2,-7-2-1,0 0 2,0 0 0,-9 15 1,1-8-5,-1 0 2,-1 1 5,-3 2-2,-2 4-7,0-3 1,-1 2-14,0-2-15,3 1-16,-3 1-26,3 0-25,2-1-39,1-4-39,0 5-162,2-3-370,2-3 163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1-27T08:06:28.92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1218 9395 92,'0'0'175,"0"0"-6,0 0-16,0 0-18,0 0-6,0 0-13,0 0-13,0 0-1,0 0-4,21-18-13,-16 11-7,2 1-3,1-2-12,0-1-6,1 2-7,0 0-1,-2-1-6,2 1-1,0-1-6,0-1-3,0 2 1,0-1-9,0 0 3,-1 0-6,-3 0 1,2 1-8,-1-2 5,-1 3-3,-3 2-3,2-1 0,1-1-9,-5 6 6,4-7 2,-4 7-3,4-7 7,-4 7 1,0 0-1,1-5 1,-1 5-2,0 0-1,0 0 0,0 0-3,0 0 0,0 0-9,0 0 0,0 0 6,0 0-3,0 0 3,0 0-7,0 0 4,0 0-1,-18 21-4,14-10 5,3 0 1,-1 5 1,-1 1-2,2 0 5,-2 2-2,1 7 2,-1 1-6,1-1 16,0 2 7,2 0-4,2 0-3,-2 0 1,0 2 1,-3-1 0,4-1-3,1-1-4,-2-1-1,0-10 1,0 3-4,0-3 4,0-4-4,1-1-1,-1-2 0,0-1 0,0-1-2,0-7 2,0 9-1,0-9 2,0 8 4,0-8 3,0 0-3,0 0 1,1 7-3,-1-7-1,0 0-1,0 0-2,0 0-9,0 0-10,0 0-18,0 0-16,0 0-17,0 0-28,0 0-14,-4 8-19,4-8-26,0 0-20,0 0-180,0 0-375,0 0 166</inkml:trace>
  <inkml:trace contextRef="#ctx0" brushRef="#br0" timeOffset="344.5923">1188 9800 46,'16'-6'170,"-2"2"-6,2-2-12,4 0-9,7-4-8,-2-1-8,2 1-13,3 0-7,-3 1-7,3-1-14,0 0-9,2 2-2,-2-3-8,1 3-10,-4 1-5,-6 1-7,0 2-5,-2-1-1,-2 2-5,-6 0 0,1 1-11,-5 1-1,0 0 0,-7 1-3,11-2 4,-11 2 10,8-1 2,-8 1 0,0 0 3,0 0-7,0 0 3,0 0-11,0 0 3,0 0-5,0 0-2,0 0-3,0 0-10,0 0-18,0 0-16,0 0-28,-26 8-25,26-8-25,-11 4-29,4-2-32,0 2-118,-2 0-307,-3-2 136</inkml:trace>
  <inkml:trace contextRef="#ctx0" brushRef="#br0" timeOffset="1178.1099">688 10328 64,'15'-23'155,"-10"14"-16,4-2-5,1-3-13,2-1-10,5-6-10,-2 1-4,3-2-9,-3 0-12,2 1 0,1-1-13,-3 1-3,1-2-11,-1 3 0,-4 4-1,7-4-6,-8 5-9,0 3 1,-3 4-6,-2 0 1,-1 1-6,0 3-2,-4 4-2,3-6-5,-3 6-5,0 0-4,0 0-2,0 0-8,0 0 0,-26 18-1,13-7 0,1 3-11,0-1-2,1 1 5,1 1 5,0-2-8,1 0 3,1 1-3,3-3 9,3-1 1,-2-2-1,4-1-2,4 1 4,-2-1-3,2-1 4,2 1-4,2-1 9,3 0 0,-1 0-3,-1-1-5,0 0 1,2 1 6,-3-1-1,2-1-2,0 2 10,-5-1-8,0-1 0,3 3 2,-4-1-5,-1 2 3,-1 0-4,-2 2 4,0-2 3,-3 2 2,-3 0 3,0 0 0,0-2 4,0 2 2,-3-2 8,2 0-2,-1 1-1,-1-2-2,-1-1 3,1 0 1,2-3-7,1 1 2,-3-1-3,9-3 6,-8 3 1,8-3-8,0 0 5,0 0-6,-10-6-1,10 6-10,0-10 6,0 10 1,6-15-2,-2 5-6,4-3 0,2 0-12,-2-1 2,2-1-6,3 0 2,2-7-14,2 0 10,-2 1 5,2-1 3,-2-1-6,2 1 3,-1-2 4,-2 2 0,2 0 0,-5 7 0,5-7 4,-7 7-4,-1 0 5,-3 5-4,1 2 4,-2-1 9,-1 4 2,0 0 13,-3 5 1,5-5 3,-5 5-7,0 0 5,0 0-10,0 0 2,0 0 2,0 0-3,0 0 4,-5 23 3,2-14 6,3 4-7,-1 2 6,0 1 19,0 0-7,1 1-1,-2 1 0,1 0 5,2 1 4,-1 1-1,2 0-6,-1-2 1,1 0-2,1 0-3,-3-2-1,4-1-6,-4-2 3,1-3-6,0 0-2,0-1-2,1-1 2,-2-1-4,0-7-8,1 9-22,-1-9-15,0 10-21,0-10-24,3 5-24,-3-5-36,0 0-174,0 0-335,0 0 148</inkml:trace>
  <inkml:trace contextRef="#ctx0" brushRef="#br0" timeOffset="2665.2615">1051 10233 8,'16'-7'124,"-5"2"-17,4-4 4,0 0-19,3-1-15,0-1 0,6-2-12,2-2-14,-6 5-4,-2-1-22,5-2-19,-5 2-10,-1 3-3,1-2-7,-3 3-14,0-2 7,-4 5-4,-2-1 4,-1 3 2,-1-2 7,-2 2-3,-5 2 21,6-2 14,-6 2 11,0 0 2,0 0 1,0 0 4,0 0-1,0 0-2,0 0 8,0 0 4,0 0-3,-10 22-3,4-13-5,-3-2 3,2 3-4,1 3 0,0-3-5,-1 0-1,1 2 1,1-1-6,1-1 2,0 1-4,0 1-6,2-1-2,-1 0-6,2-1 12,-2 0-6,2-1-1,1 0-1,0-9 4,0 15 0,0-8-2,0-7-3,1 11 5,-1-11-3,1 7-3,-1-7 4,3 6-3,-3-6-3,3 5 3,-3-5 1,0 0-1,7 2 3,-7-2-3,0 0-5,0 0 6,18-9-4,-13 6 2,-1-2-4,3-3 0,-1 1 2,-1 0-4,3-3-1,-3 2-1,0 0 6,-1-1-4,-2-1-10,2 4 1,0-2 2,-2 3 5,1-1-3,-3 6 5,5-9-3,-5 9 3,4-6-9,-4 6 4,0 0-2,0 0 1,0 0 2,0 0 0,0 0 2,0 0-8,5 19 4,-3-9-4,-1-2 5,-1 4 6,0-4-4,2 3-2,1-2 0,-3 2-3,4-4-1,-3-1 10,3 0-10,-3 0 6,-1-6 5,5 10-12,-5-10 13,5 6-1,-5-6 4,7 2 7,-7-2 2,0 0 0,14-3-4,-9-2 2,-1-1 0,2-3-3,-2 1-1,5-3 2,-4 0-3,3-5 2,-1 1 1,1 0-4,-2-3 3,1 0 2,2 0-7,-3-6 9,6-3-2,-7 4 0,1-2-4,-2 1-4,0 5 9,1 0-9,-3-6-2,0 8-2,-1 0-3,2 5 5,-3 1-1,0 0-2,-2 3 0,2 8-1,-1-15 0,1 10 3,0 5-8,-3-10 8,3 10-9,-4-7 3,4 7-8,0 0 1,-4-5-1,4 5 1,0 0-1,0 0 4,0 0 2,-11 14-4,7-6 0,2 0 4,-2 3 0,1 0 1,0 5-3,-2 1 2,2 0 2,-1 1 4,3 1-4,0-1 0,-2 1 6,2 2-2,-1-2 7,2 6-8,2-1 5,2-5-2,-2 1 1,3-2 2,3 0-4,-4-2 6,1 1-1,1-2 6,2 0 2,-1-4-1,1-2-1,1 1-1,0 0 5,0-3-7,1 0 2,-1-1 0,3-1-2,-2-1 2,0-4-4,2 1-2,-1-2 4,2-2-3,-3 0 2,2-2-1,0-2 1,-1-2 0,0 2-4,1-6 8,-1 0-5,0-2-2,0 1-4,-1-2-1,-3 1 5,4 0-2,-5 0 0,2-1-2,-4 0 5,1 5-3,-1 0 0,0-2-3,-2 2 0,1 1-1,-2 2-1,-1 0 1,0 8-2,0-12 0,0 12-2,-1-9-1,1 9 5,-3-6-11,3 6 7,0 0-4,-5-5 1,5 5-2,0 0 2,0 0 1,-14 12-3,10-6-1,-1 1 6,1 2-1,0 1 1,1-3 0,-2 4-1,2 0 3,1 0-3,-2 0 6,1 1-3,2-1-3,0 0 3,-1-1-1,2 0 0,2-1 4,-1 1 2,1-3 6,1-1-6,1 2 0,-2-4-1,5 2 3,-4-1-4,5 1 4,-1 0-4,2-2 1,-1 2 3,0-2-4,0-1 1,0-2 0,2-1-1,0 0 3,2 0-5,-4-1 2,0 0 6,-8 1-4,18-7 7,-9 2-5,0 1 1,-4-1 3,3-2 4,-2 0 0,2-3-2,-2 0 1,1-1 2,0 1 2,-2-2 4,2 1-1,-2-4-2,0 4 0,-1 0-4,-2-1 2,1 1 3,-1-1-7,1 0 1,-1 2-3,0 0 1,0 0-1,0 4-1,-1-1-1,-1 7 3,1-9-4,-1 9 1,0 0-3,1-10-1,-1 10-1,0 0-5,0 0 4,2-6-3,-2 6-3,0 0 3,0 0 2,0 0 1,9 15-4,-6-7 2,0-3-1,2 4-2,0 0 4,0 1-3,2 1 2,2-1 0,-4 0 3,3 1-3,-3 0-1,5-1 1,-1 3 1,-3-3-2,2 0 1,-2 0 4,-1-1-3,2 0 1,-2 2-6,-1-3 2,0-2 3,-1 0 2,0-1-5,-3-5 9,2 12-4,0-6 0,-2-6-1,0 12 2,0-12-2,-4 10 6,1-3-6,-1-1 1,-3-1 0,0 2-1,2-3-2,-5 1 3,1 1-18,0-1-6,-2-3-5,-1 2-18,2-1-31,-1 0 3,0-1-13,0-1-34,-1-1-6,2-1-30,0-1-32,-2-1-144,1-2-356,0 0 157</inkml:trace>
  <inkml:trace contextRef="#ctx0" brushRef="#br0" timeOffset="2897.2795">1527 10126 42,'0'0'178,"0"0"-23,0 0-15,0 0-5,0 0-16,23-9-12,-10-1-12,5 2-13,0 0-19,1-1-28,2 0-26,4-3-34,2 1-43,-8 4-111,-1-4-191,3 3 84</inkml:trace>
  <inkml:trace contextRef="#ctx0" brushRef="#br0" timeOffset="3201.8857">2042 9749 84,'15'-9'164,"1"1"-10,2-1-15,5-4 1,4 0-8,-3-1-21,1 1-7,0 0-17,2 0-3,0 0-9,-7 5-9,-3-1-10,3 0-24,-3 3-22,1 1-23,-5 1-19,-1 1-14,-3 2-21,-1 0-28,-1-1-103,-7 2-214,0 0 95</inkml:trace>
  <inkml:trace contextRef="#ctx0" brushRef="#br0" timeOffset="3447.1306">2193 9554 137,'0'0'257,"-7"-2"-15,7 2-13,0 0-17,0 0-17,0 0-19,0 0-17,0 0-15,0 0-18,0 0-10,0 0-10,-9 8-9,9-8-7,2 15-15,0-4-2,-1 1-7,3 5-4,-1-3-9,2 3-2,-2-1-11,0 1 0,1 0-8,-1-5-9,3 3-20,-3 1-10,1-5-25,1 0-19,0 0-11,0-2-22,2-1-27,-1-1-7,2 0-25,-3-2-19,1-2-177,-6-3-368,12 1 163</inkml:trace>
  <inkml:trace contextRef="#ctx0" brushRef="#br0" timeOffset="3922.8909">2921 9239 197,'7'-1'200,"-7"1"-26,0 0 0,0 0 1,0 0-11,8 8-12,-8-8-16,6 4-11,-6-4-9,7 3-13,-7-3-11,7 3-8,-7-3-5,10-1-10,-10 1-9,12-3-1,-12 3-5,12-3-8,-7-1-2,-5 4-5,10-7-5,-6 3-3,1-1-3,-5 5-2,8-8 0,-4 5-3,-4 3-2,4-10-2,-4 10-4,0-7-1,0 7-6,0 0 6,-2-13-2,2 13-2,-5-9-3,5 9 4,-5-6-6,5 6 1,0 0 0,-7-5-1,7 5-5,0 0 1,0 0 2,0 0-4,0 0 4,0 0 6,-10 11-2,7-4 5,1 4 13,1-1 3,-3 2-1,4 5 8,-3-1-1,2 0-3,1 1-3,1 2 1,1 1 1,0-1 1,2 2-5,-3-4-2,2 1 0,-1 0-5,0-2-1,0-3-2,-1-1-1,1 1 1,-1-2-5,2-2-7,-2-1-10,0-3-7,0 2-17,1 0-12,-2-7-17,1 10-24,-1-10-25,3 9-30,0-6-18,-3-3-18,0 0-31,0 0-154,0 0-390,0 0 173</inkml:trace>
  <inkml:trace contextRef="#ctx0" brushRef="#br0" timeOffset="4172.1221">2921 9539 39,'0'0'201,"0"11"-6,0-11-8,7 6-14,-7-6-3,10 4-11,-2-3-3,5 0-3,0-1-12,5 0-11,1-4-8,4 2-14,3-4-7,-1-1-8,3 1-7,-1 0-11,0-1-7,-6 1-8,-1-2-4,6 1-7,-9 3-5,-2-2-6,-2 2-10,0-1-13,-4 3-12,0 1-20,-4-2-8,-5 3-13,9-5-13,-9 5-19,5-1-20,-5 1-19,0 0-24,0 0-28,0 0-165,0 0-354,0 0 157</inkml:trace>
  <inkml:trace contextRef="#ctx0" brushRef="#br0" timeOffset="4758.8202">2831 10319 147,'14'-26'183,"-8"15"-15,4-3-13,2-2-5,4-7-18,1 4-12,-5 2-10,4-7-10,0 4-9,2-2-6,-3 1-8,0-1-7,-3 6-8,-3 1-6,4-2 0,-6 2-10,2 0-5,-2 3-7,-2 3-7,-1 0 8,-2 3-6,-2 6-7,3-9-6,-3 9-1,0 0-2,0 0-4,0 0-11,0 0 2,-27 9-8,18-1-7,-5 4-7,0 2 5,0-3 4,1 3 0,1-2-1,5-3 3,-1-1-4,2 0 2,2-2 4,3 0 2,1-6 0,1 12 2,-1-12-2,8 10 3,-3-6 2,1 0 3,4-1-3,1 1 2,-2-1 7,2 0 0,-1 0-4,1 0-3,0-1 4,-5 4-1,1-3-2,-3 2 4,6 3 1,-5 2-5,-4-1 5,0 2 6,1 1 1,-5 3-5,-2 1 2,0 0-1,-3 0-3,2-5 6,0-1 4,-1 0-2,-3-1 2,5-1 4,-3-1-1,2-1 2,-2 0 7,3-3 2,1 1-1,4-4 2,-6 3-2,6-3-7,0 0-7,0 0-5,0 0-12,-11-10-21,11 10-11,3-12-4,1 1-18,1 0-12,3-3-20,6-2 1,0-6-15,0 0-5,3-1-11,-1-4-141,-1 4-282,5 0 125</inkml:trace>
  <inkml:trace contextRef="#ctx0" brushRef="#br0" timeOffset="4976.6853">3251 9907 54,'3'-3'159,"2"-1"2,-1 1-6,-4 3-3,0 0-14,0 0-3,0 0-10,0 0 4,0 0 8,0 0-4,-4 20-7,3-9 0,-2 1-4,-1 0-10,1 4-7,-1-1-8,0 1-6,4-1-11,-2 2-7,0 1-3,4 1-5,-2 2-11,0-3-3,3 1-6,-2 0-1,1-2-8,-1 1-2,2-2-8,-3-5-8,0 0-15,1 0-15,-1-1-15,1-3-18,-1-7-17,0 10-18,1-5-12,-1-5-2,0 0-22,0 0-27,0 0-20,0 0-21,-7 6-123,7-6-332,0 0 148</inkml:trace>
  <inkml:trace contextRef="#ctx0" brushRef="#br0" timeOffset="6125.1169">3167 10179 45,'-4'-5'155,"4"5"-12,0 0-4,-2-7-14,2 7-11,0 0-11,2-12-2,-2 12-1,9-12-3,0 6-9,0-4-9,5 1 0,3-1-12,0-2-11,0 1-4,1 0-5,0 1-16,8-1 6,-9 0-15,3 1-12,-1 1-8,-2 1-22,-1 0-5,3 2 2,-7 1-13,1 3 9,-1-2-2,-1 0 1,-4 4 12,2-3-7,-9 3 6,12-1-5,-12 1 13,0 0 11,9 1 17,-9-1 4,0 0-5,0 0 3,0 0 13,0 0-4,0 0 7,5 5-3,-5-5-1,0 0 0,0 0-8,0 0-3,0 0-4,-13 12 0,8-7-13,-2-2 4,1 1 0,-1 3 0,0-1 1,-1 2 1,2-2 1,-2 3 5,2-1 11,1 3 1,-2 0 1,0 1-3,-1 1-1,2-2 9,1 0-3,-1 0 1,0-1 1,2 1-4,0-3 7,2 3 0,2-4-2,-1-1-5,1-6 1,-3 11-6,3-11 1,-1 8-4,1-8 1,2 8-2,-2-8-3,4 5-1,-4-5 6,0 0-8,9 3 2,-9-3-4,0 0-3,15-6 0,-8 2 0,1-3-2,0 3 3,-1 0-3,1-6-3,-3 2 2,3 0-4,-2-2 0,-1-1 2,0 2-3,0-3 3,3-1 2,-5 2-4,1 1-1,-1 3-2,-1-1-1,1 2 2,-3 6-4,3-5-2,-3 5-1,0 0 2,0 0-5,0 0 6,0 0-2,0 0 2,0 0-3,0 23 3,-3-11 3,2 1-2,-1-1 2,1-1 2,1-1 1,0 2 6,0-2-3,1-1 2,-2 0-3,2-2 4,-1-7-2,3 12 2,0-8-1,-3-4 2,6 6 7,-2-4 3,-4-2-1,10 0 7,-10 0-4,10-5 0,-5-1-2,4 0 2,-1-1-7,1-3 1,0-4-1,2 1-4,-3-2 2,1-3-1,4-3-2,-3-3-4,-1 0-2,1-1-1,0 0-3,-1-2-4,0 0-5,-2 2-3,-2-2-11,-1 2 2,-2 7-3,1 1 2,-1 0-7,0 4 7,-1 1 3,-1 0 0,0 1-1,-1 1 7,1 10-4,-2-13 6,2 13-3,-1-9 2,1 9 2,-1-8-4,1 8-2,0 0 7,0 0-3,0 0 3,0 0-3,0 0 3,0 0 5,0 0-1,-12 23-1,11-13 17,0 2 6,-1 0 6,-2 3 2,2 2 3,1 2 3,-3-1-1,0 8 4,2-1 1,0-1-5,1 3 3,1-2 12,0 0-3,0-6-1,3 7-3,-1-6-3,-1-1-4,2-2-1,2 1-1,0-2 2,0 1-2,2-3-1,-1 1-1,-1-6-4,3 0 5,-1 0-7,1 0-3,0-2 0,-2-1 1,1-2-4,-1-1-2,2 2-4,0-3 2,0 1 1,1-2-1,-9-1-5,18-3 5,-12 2 2,1-1-3,4-1-2,-2-1-1,0-1-3,0-2 2,0 1-4,-1-3 6,0 1-1,-2-2 0,1 1-5,-1-1-3,4-3 2,-6 2-2,1 1-1,0-1-4,0-5-6,-4 4-2,2 0-11,-3 0 1,1 3 6,-1-2 2,-1 4-3,1 7 3,-1-11 2,1 11-1,-2-10-1,2 10 3,-4-6 1,4 6-1,0 0-4,0 0 2,0 0 0,-15 12 5,13-6-3,-5 3 3,2 0 1,1 2-1,-2-1 3,1 2 3,1-1 3,1 0 1,1 1 4,0-1 9,2-1-2,0-1 4,2 2-5,-1-1 13,2-2-3,-1 0-1,1-3-3,2 1 1,-1 0 0,1-1-2,0-1 2,0 0-4,0 0 0,2-2-2,1-1 0,1 2-3,2-4 1,0-2-1,-1 2-16,2-1-21,-3-2-21,1 0-21,-1-2-34,0-1-28,-3 0-28,3-1-45,-2-2-53,-4-1-151,-2 1-443,0-2 197</inkml:trace>
  <inkml:trace contextRef="#ctx0" brushRef="#br0" timeOffset="6352.981">3562 10004 34,'0'0'210,"0"0"-19,0 0-24,0 0-14,0 0-16,31-21-10,-16 13-15,3-3-11,6-4-15,-2 0-25,1-2-33,1 1-36,1 1-42,-3-1-23,1 1-27,1-1-96,-1-1-213,1 2 94</inkml:trace>
  <inkml:trace contextRef="#ctx0" brushRef="#br0" timeOffset="6614.5979">4023 9483 137,'9'7'190,"-9"-7"-21,17-2-10,-4-1-6,7 0-8,6-4-15,0 0-10,2 0-11,1-1-16,-1-1-14,0 2-18,-6 2-18,-3-1-27,0 1-25,-2 1-27,-1-1-23,-3 3-34,-4-1-142,-4 1-254,-5 2 112</inkml:trace>
  <inkml:trace contextRef="#ctx0" brushRef="#br0" timeOffset="6827.7078">4142 9412 178,'0'0'219,"-4"8"-13,4-8-13,-2 10-10,2-10 0,0 12-6,2-3-21,0 1-14,-1 0-13,2 2-12,0-1-10,1 5-15,-1-4-6,3 4-11,0 0-21,0-1-20,1-1-23,0 2-30,3-3-39,-1 0-34,0-4-33,-1-1-54,2 0-133,-1-5-337,1 0 149</inkml:trace>
  <inkml:trace contextRef="#ctx0" brushRef="#br0" timeOffset="7274.965">4950 9217 239,'8'1'252,"-8"-1"-20,0 0-20,0 0-17,11 0-16,-11 0-6,0 0-13,0 0-9,8-3-12,-8 3-8,8-5-18,-3 2-7,3-3-10,-2 1-8,4 0-12,-1-1-5,-2 2-9,-1-1-6,-6 5-3,9-5-6,-9 5-6,5-5-5,-5 5-7,5-6-1,-5 6-9,3-5-2,-3 5-3,0 0 2,0 0-6,0 0-5,0 0 1,0 0-1,0 0-2,0 0-3,0 0 0,0 0 3,0 0 3,0 0 4,0 0-1,-8 27 14,5-17 2,2-1-2,-2 3 2,2-1-1,0 1 0,1 4 1,0 0 12,1 1 0,3 1-3,-2 0-4,1 0-3,-1 0-4,-1 1-2,-1-1 1,3 0-5,-3-4 5,3 2-10,-3-1-1,1 1-5,0-4-9,1-3-14,-1 1-11,-2 0-15,2-3-16,-1-7-16,1 10-15,-1-10-8,2 8-11,-2-8-23,0 0-27,0 0-12,-7 5-14,7-5-16,0 0-164,-14-4-394,14 4 174</inkml:trace>
  <inkml:trace contextRef="#ctx0" brushRef="#br0" timeOffset="7481.1703">4940 9531 73,'0'0'163,"0"0"-11,-8 2 7,8-2-4,0 0-5,0 0-1,0 0-6,0 0-9,0 0-10,0 0-2,0 0-3,0 0-7,0 0-4,27 0-5,-14-4-8,0 4-5,7-4-9,2 1-6,-3-1-9,1-1 1,7-1-12,-7 0-6,7-1-6,3 3-1,-10-1-3,7-2-4,-9 1-10,2 1 1,-2-1-18,0 1-13,-5 3-15,-3-1-14,-1 1-19,-3 0-23,-6 2-21,11-3-27,-11 3-16,10 2-25,-10-2-177,0 0-370,0 0 164</inkml:trace>
  <inkml:trace contextRef="#ctx0" brushRef="#br0" timeOffset="8527.1015">4830 10347 115,'0'0'227,"0"0"-28,0 0-20,0 0-17,-3-16-16,3 16-17,17-26-13,-4 10-10,6-6-8,0-3-13,3 1-9,2-2-7,3-1-7,-5 1-7,2-3-6,0 3-2,-2-1-5,-2 0-9,1 1 0,-6 0-11,0 1-5,-2 5-5,-3 3-5,-3 2-8,-2 5-1,-2 2-1,-1 4 0,-2 4-4,0 0 2,-5-10 0,5 10 0,0 0-1,-23 10 5,10-1-2,2-1 2,-3 2-1,1 2 2,0 1 2,3-3 2,2 1 3,4-2 10,0 1 4,2 0-5,4 1 3,3-2-2,2 1-2,1-1 1,3 1-5,4 1 2,1-2-3,2 1 1,1-2-1,-2 2-2,0-3-1,0 0-1,0 1 1,-3-1-5,-2-3 2,-1 4-3,-4-2 6,2 1-4,-5-2 1,0 4-1,-4-3-1,0-6 2,-3 16 3,-1-5-3,-3-2-1,1 2 0,-3 2 4,-3-4 5,-2 1 7,0-1-4,-3 0 2,6-5 0,-3 2 0,2-3-1,1 2-3,2-3 0,1-1 3,8-1 2,-15-1-2,15 1-1,-9-5-7,9 5-8,-4-10-3,4 10-7,3-18-3,1 6-6,0-2-11,7 0-4,-1-2-11,2-7 3,3 1-13,-1-2-1,2 0-8,0 2 3,3-2 3,0 0 5,-1-1 3,0 0-9,-3 0 4,2 1 18,-3 3-5,-1 4 2,-4 2 8,1 0 15,-3 4 6,0 0 10,-1 3 14,-3 2 19,1 0 11,-2 1 9,-2 5 0,6-7 1,-6 7 3,3-5 1,-3 5 0,0 0 10,0 0 4,0 0 4,0 0 7,0 0-3,0 21-9,0-11-1,0 2 2,0 0-5,0 4-5,0 2-7,0 2-8,0 6-3,1 1-2,1-8-10,-1 2-14,0-2-26,1-1-27,0 0-25,1-2-33,1-5-36,0 0-35,-1-1-32,1 0-187,-1-5-416,-3-5 184</inkml:trace>
  <inkml:trace contextRef="#ctx0" brushRef="#br0" timeOffset="9652.9632">5318 10118 108,'0'0'229,"0"0"-26,0 0-13,0 0-25,0 0-16,0 0-14,14-17-11,1 7-12,0 0-13,6-9-9,3 5-5,1-1-12,-1 0-11,4-2-11,-5 1-14,1 2-9,-1 1-19,-6 4-9,7-5-16,-7 4-13,-3 2-6,-4 1-5,2 1 6,-3 2-5,0 0 11,-5 1-3,2 1 10,-6 2-6,0 0 17,0 0 9,0 0-3,0 0 7,0 0 8,0 0 9,0 0 1,-15 23-4,6-11 0,-3 1 2,2 2 4,0 1-1,-2 0 4,1 5-1,3-3-4,0-2-1,1 0 2,0 0 0,3 0-3,2-1-1,-1-1 10,3-3-3,0 0-1,0-1-5,2-3 0,-1-1-2,-1-6-3,4 11 1,0-6-1,-4-5 2,5 6-4,-5-6 4,8 1-3,-8-1-3,0 0 3,20-11 0,-12 4-1,0 1 0,-1-4-3,-1 1-3,2-1 5,3-4-4,-2 1-1,-1-1 0,1 0 0,-3 0-5,-2-2 2,1 4 2,-1 1-5,1 0-2,-3-1-1,2 2-1,0 0-1,-2 4 1,-2 6-3,1-12 1,-1 12 2,0-6-3,0 6 4,0 0-3,0 0 0,0 0 0,0 0 3,-9 24-2,5-14 8,4 2-6,0-1 5,0 3-2,0-2 1,2 3 1,0 1 4,0-4-2,2-2 6,1 2-4,-2-3-3,1 0 0,1-1 1,-1-2 0,1-2 2,0-1-1,-5-3 1,12 4-2,-12-4 1,10-2 1,-10 2-4,14-8 2,-6 2 0,-1-2 0,-2-2-3,4-4-1,2-1 4,-1-2-1,-4-1-4,3-4 5,1-6-2,0 2 3,-3-3-6,-2 0 3,1 1-3,-3 0 2,-3-1-7,0-1-3,0-3 4,-3 4-8,2 1 2,0 2-1,-2-1-7,-1 3 1,2 8 0,1 1 2,-2 4 2,0 1 0,1 2 0,-2 2 0,4 6 4,-5-9-1,5 9 0,-5-6-2,5 6 3,0 0 0,0 0 4,0 0-3,-13 11 3,12-1 7,-1 1 4,4 2 4,-5 5 3,3 6 5,0 3 3,3-1 0,-1 0 3,0 1 7,-1 1 6,1 0 1,2 2-2,0-2 6,1 0 0,2-2-2,-4 0 2,4 0 0,-3-6-2,0-2-5,2 0-2,1 0-3,0-3-1,2 0 0,-3-4-7,3-2-1,-5-3-2,2 0-2,2 1 5,-1-3-7,1 0 2,1-4-2,2 0-4,0-1 0,-2-4-3,1 0-3,2-1 1,-3-3-3,2-2-4,-1 2 0,1-3 1,-1 0-5,0-3-4,-1-1-2,0-1-1,-2 0-4,0-1 0,-1 2-1,-2-2 2,0 1-6,-1 0-2,-1 0 1,1 5-8,-3-4-4,0 6 4,0 2 2,0 8 5,-3-12 1,3 12-2,-2-8 4,2 8 2,0 0 0,-7-3-1,7 3 5,0 0 1,-10 11-2,5-4 2,1 2 3,-2 0 4,2 1 2,0 4 2,3 0 4,0 1 2,-1 1 8,2 0 1,3 2 4,-2-3 1,2-3 2,-1 0-3,3 4-1,1-6 1,1 5-1,-2-4 3,2-1-1,0 0-4,1 1 0,0-2-2,1-1-1,-2-3 0,3 3 1,-2-3-4,1-2 2,1-1-1,1 1-2,-2-1-1,-2-2-2,3-3-3,-2 0-4,1 0-9,0-2-3,-4 1-8,1-2-9,0 0-6,0 1-7,-2-2-11,1 1-12,-1 2-5,-4 4-26,7-11-12,-5 6-33,2-1-173,-4 6-343,1-7 152</inkml:trace>
  <inkml:trace contextRef="#ctx0" brushRef="#br0" timeOffset="10036.6023">5878 9776 161,'0'0'240,"0"0"-15,0 0-12,0 0-19,0 0-8,25-9-9,-14 2-13,5-3-15,1 0-15,-1 1-13,3-2-11,-2 3-11,2-3-10,-3 2-8,-1-1-7,0 2-8,-3 1-5,-3-1-5,0 1-10,1 1-1,-2 0-6,-1 0-4,-3 1 1,-4 5-6,8-6-3,-8 6-4,5-5-2,-5 5 0,5-2-6,-5 2-3,0 0-7,0 0-11,0 0-15,5-4-19,-5 4-29,0 0-30,0 0-29,0 0-35,0 0-45,0 0-163,0 0-401,0 0 178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1-27T08:02:14.75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5406 8254 95,'0'0'178,"0"0"-7,-6-6-17,6 6-4,0 0-12,-4-5-2,4 5-9,0 0-10,0 0-6,-6-7-7,6 7-5,0 0-7,0 0 1,0 0-7,0 0-7,0 0-2,0 0-3,0 0-6,0 0-3,0 0-9,0 0-1,0 0-1,0 0-5,-4-5-2,4 5-4,0 0-2,0 0 1,0 0-5,0 0-3,0 0 1,0 0-2,0 0-1,0 0 0,-9-1-4,9 1-2,0 0 2,-8-2-1,8 2 1,0 0-14,-11-2 10,11 2 4,-11-1-6,11 1 6,-9 0-6,9 0 3,-11-1-4,11 1-5,-14-2 1,6 1-2,8 1-2,-15 0-3,9-1 8,6 1-7,-17 0-1,12 1-3,5-1-2,-14 0 2,5 3-1,9-3 0,-13 1 2,13-1 0,-12 4 1,5-3-3,-2 1 3,1-1 0,0 0-3,0 0-3,-1 2 5,0-1-2,-3 2-2,5-1-1,0-1-3,1 0 7,6-2-4,-14 3 2,9-1 5,5-2-7,-12 5-2,7-3 3,-4-1-2,9-1 0,-13 6 3,7-3-2,-1-2-1,0 3 1,7-4-5,-12 7 4,5-4-2,-3 1 3,3 1 1,-3 1-2,0-2 0,2 2 1,-2-2-2,1 1 4,0 0-5,2-2 9,1 1-10,1 2 4,-3-2-6,2 1 11,-1-3-9,1 4-3,1-3 4,0 4 3,-3-3-4,3 1 1,-1 0 0,0 0 7,-1 4-7,1-3-1,0 1-1,0 2 0,0-3 0,1 2 8,-4-1-8,2 0 5,2 1-6,-1 0 1,-1 2 4,2-2-5,0 0 2,0-1 2,1 1-2,0 1-3,-1-2 5,1-1 0,2 1-4,-2-1 3,1 0 0,1 0-3,-1 0 5,1 2-3,-2 0 1,1 0-3,0-1 3,0 0 0,2 0 0,-2 2 3,2-3-6,0 5-1,-1-3 3,1 3 2,0-1 1,-1-1-3,1 1 1,-1-1 2,0 1-3,2 2 0,0-1-1,0-1 1,0 3 4,0-2-2,2 0 1,-2 0-1,1-1-1,-1 0-1,0 0 2,0 1 0,2-2-1,-2 1 1,2 0 0,-2-2 0,1 2-1,2-1 2,-2 1 2,0 0-5,2-2 5,1 2-2,-1-1 2,0 2 0,1-1 3,1 0 8,-3 3-12,2-4-2,0 2 2,1-2 2,-1 2 1,-2-1 0,4 1 1,-3-1 0,1-1-6,0 1 8,0-1-4,0 2 3,2-2-1,-1 1 6,-1 1-8,0-1 1,2-1 5,1 1 3,0-1 2,-1 1-1,0-2-1,0 1-3,2-1 4,-2 1-1,-1 0 6,2 0-1,-2-1 6,3-1-9,-2 0-4,0 0 5,0 1-4,3-1 1,-3 0-4,0 0 5,2 0-2,0 1-4,-1-2 2,-2 0-5,1-2 5,0 1-5,-1 0 2,4 1 1,-1-1-1,-2 0 8,3-1-4,-4 1-1,4 2 3,0-2-3,-1 1 4,0 1-4,2-3 6,-1 2-10,0 0 5,1-2 0,-1 1 8,-1-1-10,1 2-3,0-1 0,0 1-3,3-1 1,-2 0 4,2 0-3,-2-1 2,-1 1 3,1-1 0,1-1-8,0 2 8,0-1-8,1-1 6,-2 1 5,-1 0 0,4-2-6,0 0 20,0 1-18,-1-1-2,1-1 16,1 0-13,-3 0 1,3-1-6,1 2 3,-3-2 1,5 0 0,-3 0 6,5 0 0,-1-2-1,-6 1-1,1 0-3,0-1 2,0 2 2,1-1-6,-2-1 1,0 0 4,0 1-14,0-1 6,-1-1 4,-2 0-4,3 2 3,-1-2 9,-2 0-15,0 1-4,2 0 9,-2-3-5,-1 0 12,2 1-4,-1 0 2,0 0 2,1-1-6,-2-1-3,-2 2 0,4-2-1,1-1 3,-4 3-3,2-2 2,4 0 0,-5 0 2,1 0-3,1-1 0,-1 2-1,0-1 4,0-2-9,0 2 8,-2 0-3,-1 0-2,0 2 0,2-1 0,-3 0-2,1-2 4,2 0 2,0-2-3,0 2 5,0-3 2,0 3-3,-2-1 4,3-1-5,0 1 3,-2 0-5,-1 1 0,0-2 8,1 1-4,-1 1 3,0-2-1,-1 1 7,-1 0 1,0 1 1,0-1 3,-1 2-2,2-2 0,0 0-1,-1 2-1,-2-2 4,4-1-4,-2 2-2,-1-1 7,-1 2-5,-2 6-2,4-13-2,-1 6-8,-2 1 8,3-4 4,-2 3-6,1-1 1,0 2-1,-3 6 3,3-13 1,-1 6-3,-2 0-3,2-2 3,0 0-1,0 2-3,-2-3 2,1 3-1,2-1-1,-3-1 0,0 9 1,1-14 5,2 6 1,-3 1 5,0 7 1,2-14-3,0 6 0,-2 0 0,0 8-6,0-16 6,0 7 1,-2-1-7,4 1 2,-2-1 2,0 1-5,0 1-2,0-1 2,-2-3-3,4 6-1,-2 6 0,0-17 3,-2 10-3,1-2-1,1 0-3,0 9 2,-2-14-3,0 8 4,2 6-6,-1-14 3,1 14 0,0-12 3,-1 5-4,1 7 1,-3-13-1,3 6-2,0 7 3,-1-12-1,-2 6 2,3 6 1,-2-14-4,0 9-1,2 5-3,-2-14 4,1 7-1,-3 1 1,4 6-2,-3-11-2,3 11 3,-3-12-2,1 8 0,2 4 3,-4-12 1,3 7-3,1 5 1,-1-10 0,1 10-5,-5-11 6,3 6-1,2 5 4,-4-8-3,4 8 3,-4-8-4,4 8 1,-4-9 2,4 9 1,-3-6 2,3 6-4,-4-7 3,4 7-3,-4-10 2,4 10-2,-3-8 3,3 8-4,-4-8 1,4 8 0,-6-5-1,6 5 0,-4-7-1,4 7 3,-4-6-3,4 6 2,-4-7 0,4 7 1,-5-9-5,2 4 1,3 5-3,-6-6 0,6 6 1,-5-8 4,5 8-3,-7-9-1,7 9 6,-5-4-7,5 4 4,-5-7-2,5 7 2,-5-4-2,5 4 4,-5-6-6,5 6 0,-8-6-2,8 6 3,-9-5-1,9 5 3,-5-6-3,5 6 3,-6-5-3,6 5 0,-9-5 0,9 5 1,-4-3 4,4 3-4,0 0 0,-8-5 1,8 5 0,-5-3-2,5 3 1,0 0-2,-9-7 3,9 7 0,-9-4 0,9 4-6,-7-4 6,7 4 1,-8-3-1,8 3-3,-5-5 3,5 5-7,0 0 9,-12-6-2,12 6-3,-7-3 2,0 0 0,-3 2-2,0-1 5,2 0-2,8 2-2,-18-1 1,11 0-2,7 1 0,-18-3 1,6 3 5,3-1-6,-3-2 3,4 2-2,-4 1 1,0-2 0,1 2-1,-2-2 2,1 1-6,-1-1-7,0 2-3,-1-2-13,1 2-12,-6-1-6,1 1-4,-1 0-15,-1 0-15,-1 1-10,1 1-11,-2 0-8,-5-1-15,8 1-10,-3 0-8,2 2-8,-2-2-23,3 2-17,-1 0-18,1-3-15,2 6-27,-1-4-19,2 4-35,-3-1-199,0 2-545,1 1 241</inkml:trace>
  <inkml:trace contextRef="#ctx0" brushRef="#br0" timeOffset="1152.2001">5077 8982 174,'0'0'207,"0"0"-14,0 0-16,-3-10-8,3 10-16,0 0-7,-1-11-6,1 11-7,0-9-6,0 9 2,0-9-9,0 9-12,-3-10 0,3 10-5,-4-9-3,3 3-4,1 6-9,-4-12-12,0 7-5,0-2-6,1 1-7,-2-3-3,-3 1-5,1 0-6,4 1 3,-3 1-7,0 0 0,2 1-10,-2-1-1,-1 3-2,1-2-1,1 0-5,5 5-1,-9-6 1,9 6-6,-8-3-4,8 3 2,-11 0-3,11 0-1,0 0-7,-10 2 1,10-2-2,-8 7 1,4-2-1,2 1-1,-2 0 0,4-6 0,-4 13 2,3-2-1,-1-1 0,2 1 1,0-1-1,0 1 0,0 1-3,2-2 3,0-1 0,0 2-2,-1-3 1,0 0 1,3-2-8,-4-6 5,2 12 2,1-8-1,-3-4 1,5 7 1,-5-7-1,5 7 12,-5-7-10,8 2-1,-8-2-2,10-1 5,-10 1-2,10-5 2,-4 1-1,-1 0-1,1-2 2,0-1 1,1-1-5,-3 0 3,1 1 1,-2-2-1,3-2-1,-3 2 4,0-1-1,2 0-2,-2 1-2,-2 0 5,0-1 3,1 1 3,0 1-5,1-1-3,-3 9 4,1-14 0,2 10-1,-3 4 5,1-10-3,-1 10 4,2-7-1,-2 7 0,0 0-3,0 0-3,3-9-3,-3 9 1,0 0-1,0 0-2,0 0-2,0 0-1,0 0 4,0 0 0,0 0 3,0 0 4,13 17 9,-9-7-2,1 1 10,3 4-12,-1 1-2,-1 2-1,3 7 6,1 0 4,2 0-2,-3 3 0,1 2-2,0-1 1,-1-1-2,3 4-3,-3-5 4,0 3-2,1-4-3,-1 0 1,-1-3-1,-1-4-5,0-2 2,-1 0-2,-1-3-1,-1-2 4,-1-2-4,0 0-1,0-1 4,0-3-4,-2 0-2,-1-6 6,3 9-2,-3-9-3,3 7 2,-3-7 3,1 7 6,-1-7 3,0 0 12,0 0 4,3 6 4,-3-6 2,0 0-2,0 0-3,0 0-2,0 0-14,4-20 2,-3 11 8,2-4 4,-1-3-1,-2-3 2,3 0 9,-2-6-13,2-1-3,-1-1 1,3 0-6,-1 2 1,-1-1 4,-1 6-2,2 1-9,-1-6 10,1 1-10,-1 6-11,0 1 8,2 0-2,-3 2-9,0 4 9,-1 0-4,2 1 3,-1 1-4,-2 2 1,3-1-6,-3 8 1,1-10-1,-1 10-9,1-10-15,-1 10-6,2-6-33,-2 6-12,0 0-15,1-7-29,-1 7-22,0 0-25,0 0-17,0 0-18,0 0-22,0 0-29,5 23-241,-3-16-534,-1 0 237</inkml:trace>
  <inkml:trace contextRef="#ctx0" brushRef="#br0" timeOffset="1545.5062">5566 8942 35,'0'0'257,"0"0"-23,0 0-19,0 0-24,0 0-18,0 0-20,4 13-4,-4-4-14,-1 1-11,1-1-15,-2 1-9,4 0-13,-1 1-6,0-2-10,0 2-6,2-2-7,0 1-4,1 0-6,-1-2-4,2 2-3,0-3-9,-3 0-1,2-2 1,-2 1-6,1-1 4,-3-5 3,7 7 5,-3-4 5,-4-3 12,6 4 5,-6-4 10,8 1-3,-8-1 4,0 0 0,14-7 5,-11 2 0,-3 5 11,7-9 7,-3 3 1,-2 0 0,-1-1 1,-1-3-2,0 10-8,-3-19-10,1 8-10,-2 0-2,-1 0-9,0 1-6,-4-1-1,2 1-17,1-1-15,-3 1-11,-1 1-13,2-1-14,-2 2-21,-2 0-12,3-1-27,-1 2-31,-1-1-27,0 1-23,-4-2-43,5 3-42,1-1-31,-4 2-211,2-1-529,0 2 235</inkml:trace>
  <inkml:trace contextRef="#ctx0" brushRef="#br0" timeOffset="3147.7814">4209 8803 73,'0'0'197,"0"0"-7,0 0-11,-4-6-10,4 6-12,0 0-8,0 0-8,0 0-13,0 0-8,0 0-10,0 0-7,0 0-11,0 0-8,0 0-14,0 0 0,0 0-8,0 0-8,0 0-3,0 0 3,0 0 1,22-2-4,-15 3-7,4-1-1,1 1-3,1 1-6,6-2-1,-1 2 6,3 0-1,-2 1-3,3-2-2,0 2-4,-1-2 1,6 1-2,2 0-6,-3 0 4,-6 0-4,2-1-5,-3 3-2,2-2-1,-2 0-1,-3-1-1,0 0 0,-4-1 0,0 2-5,2 1 2,-4-2-2,-3 0-2,3-1-3,-10 0 2,11 2-1,-7 1 2,-4-3-1,9 1 6,-9-1-6,9 0 2,-9 0-1,0 0-1,0 0 0,9 1 4,-9-1-4,0 0 4,0 0-2,0 0 2,0 0 1,0 0 2,0 0-4,8-4-3,-8 4-3,0 0 2,0 0-3,0 0-1,-12-15 0,12 15-4,-6-10 0,3 6-2,-3-1-1,6 5-2,-9-10 1,5 6-2,-1-1 2,0-1 2,-1 1 0,6 5 2,-9-8-1,5 5 6,-1-1-3,5 4 0,-7-7 0,7 7 2,-10-4-4,10 4 2,-8-5-2,8 5 4,-7-6-3,7 6 4,-7-3 1,7 3 6,-7-3-5,7 3 4,-8-4 2,8 4 0,0 0 4,-7-4-3,7 4 2,0 0-1,0 0-1,0 0-2,-9-1-3,9 1-1,0 0-3,0 0-2,0 0 0,0 0 4,-3 11-1,3-11 1,-3 10-1,3-10 0,-1 13-1,1-3 7,0-1-5,0 1-2,0 0 0,4 1 1,-4 0-2,1 0 5,0 1-1,-1 0-2,1-3 0,1 2-1,-1 1 5,0-2-3,-1-3 0,2 0 1,-2-7-4,1 11 4,-1-11-1,1 10 2,-1-10 1,1 7 4,-1-7 2,0 0 8,2 7 5,-2-7 6,0 0 5,4 5 0,-4-5 4,0 0-1,0 0-8,0 0 16,0 0-13,0 0-2,-3-25-6,2 16 5,-2-3-10,1-1-3,-2 1 0,0-2-2,-1-3-6,0-1 2,1 1 2,0 0-5,-1 2 1,1 0-5,0 3 2,1 0 1,-1 1-3,1 1-2,2 3 3,-2 0 2,3 7 1,-1-12-3,1 12 4,-1-9-3,1 9-6,-2-6-7,2 6 5,0 0 11,0 0-13,0 0 3,-1-9-3,1 9-1,0 0-4,0 0 4,0 0-4,0 0 7,0 0-7,13 14 6,-4-10-1,-1 4 0,-2-1 4,4 0-6,0 2 8,3 0-1,-4-2-4,3 2 3,-2-1-2,1 0 1,-2-1 1,2 1 0,0-2 5,-2 0-1,-1 3-5,0-3 1,0-1 1,-3-1-5,2 1 7,-7-5 0,7 5-3,-2-1 1,-5-4 10,5 4-13,-5-4 4,4 5-4,-4-5 5,0 0-4,0 0 9,6 5 6,-6-5 0,0 0-1,0 0 8,-7 11-1,7-11 5,-10 9 10,5-4-19,-3 1-5,-1-1 0,-1 2 3,2-2-5,-1 0 5,-3 3-31,3-3-22,0 0-28,-1-1-25,1 1-44,2-1-51,2-3-72,0 2-262,5-3-563,0 0 249</inkml:trace>
  <inkml:trace contextRef="#ctx0" brushRef="#br0" timeOffset="10719.5533">5424 8275 24,'0'0'97,"0"0"-12,0 0-4,0 0-5,0 0-12,0 0-4,0 0-4,0 0-5,0 0-2,0 0-6,0 0 5,0 0-10,0 0 7,0 0-12,0 0 10,0 0-8,0 0 5,0 0-12,0 0-2,-4-5-7,4 5 12,0 0 3,0 0 3,0 0-5,0 0 3,0 0 2,0 0-8,0 0 1,0 0 7,0 0 1,0 0-8,0 0 6,0 0-4,0 0-12,0 0 6,0 0-6,0 0-3,0 0-2,-6-6 10,6 6-16,0 0 11,0 0 1,0 0-2,0 0-6,0 0-1,-7-3-1,7 3-4,0 0-3,0 0 6,0 0-3,-6-4 2,6 4-3,0 0 2,0 0-3,-9-3-3,9 3 0,0 0-2,0 0 3,-9-1 3,9 1-3,0 0 2,-9 0 0,9 0 3,0 0-3,-8-3-3,8 3 7,0 0-5,-10-1-3,10 1 2,0 0 5,0 0-4,-9-1 0,9 1-2,0 0 8,0 0-3,0 0-2,-9-1 1,9 1 7,0 0 2,0 0-2,0 0-4,0 0 8,-11 0 0,11 0 2,0 0-2,0 0-1,0 0 3,-9-3-5,9 3-3,0 0-2,0 0 4,0 0-7,-9-2 4,9 2 1,0 0-5,-9-2 1,9 2-4,0 0 2,0 0 1,-9-1-3,9 1 3,0 0-4,0 0 3,-7-3 0,7 3-1,0 0 0,-10-1-1,10 1 4,0 0-4,-11 0 8,11 0-5,0 0 4,-11-2-1,11 2 0,-13 0-1,13 0 0,-9 1-1,9-1 1,-10 0-2,10 0-1,-13 0 1,4 0-1,9 0-1,-14 1 3,5 0-5,9-1-1,-12 3-7,6 0 7,0 1-12,-2-1-13,-1 1-16,1 1-23,-2 4-13,5 0-34,-3 1-20,-1 2-173,-1 1-329,-1 1 145</inkml:trace>
  <inkml:trace contextRef="#ctx0" brushRef="#br0" timeOffset="52033.6482">19697 918 128,'0'0'115,"0"0"-1,0 0-8,0 0-6,0 0-16,0 0-4,0 0-11,0 0-1,0 0 8,0 0-4,0 0-1,0 0 0,0 0 4,0 0-1,0 0-1,0 0-11,0 0 0,0 0-3,0 0 6,-40-23-6,40 23-5,0 0-7,0 0 2,0 0-13,0 0 2,0 0 3,-58 24 0,46-16-2,3-2-4,0 3-4,-1-1 0,1 0 0,-3 6-4,0-1-2,5 1 0,1 1-3,-1 0 4,4-3 2,1-2-11,0 1 1,0 1-3,6-2 1,-3 2 5,2 1-2,2-2 4,0 0-6,0-1-2,7 3 2,-5-4-2,4-2-3,-4 1-4,3-2 1,1-1 5,-1 0-10,4 0 8,1-2 2,-1-2-5,4-1 0,-5-1-1,0-2-2,5-1 5,-2-2-5,-3 1 2,-3-1 1,0-2 0,-1 3-6,2-2 33,-2-3-3,0 0-18,-3 1 13,-2-2-7,1 2 6,-2-3 5,-2 2-5,-1 10 0,-1-23-8,-1 11 2,-3-2-3,5 14-6,0 0 2,-23-41 1,23 41-7,-20-26 3,20 26-7,-22-19 4,22 19-2,-23-12-6,23 12 3,-28-13-2,28 13-5,0 0 0,-40-11-2,40 11-1,0 0-10,-39-4-6,39 4-11,0 0-10,0 0-18,-40 2-9,40-2-12,-15 7-25,9-2-15,6-5-26,-10 9-39,7 0-165,3-9-383,-6 11 170</inkml:trace>
  <inkml:trace contextRef="#ctx0" brushRef="#br0" timeOffset="52562.4275">20017 784 67,'0'0'270,"0"0"-22,0 0-21,0 0-20,0 0-17,0 0-15,0 0-11,0 0-14,0 0-6,0 0-8,0 0-13,0 0 4,0 0-2,0 0-12,0 0-11,0 0-8,0 0 14,0 0-16,-20 65-6,20-65-6,0 0-8,4 40 1,-3-24 6,0-2-3,3 1-5,0 1-7,-1-1-3,-1-2-5,-1-1-7,-2 0 6,2 1-6,-1-1-8,2 1-3,-2-2-18,0 0 11,0 0 2,0-11-2,-2 17-8,4-8-1,-2-9 1,-2 13-5,2-13 3,-2 11-9,2-11 7,0 0-9,0 15 2,0-15 6,-1 9-10,1-9 1,0 0-3,0 0 2,0 16-3,0-16 5,0 0 1,0 0 0,0 10-6,0-10-2,0 0-1,0 0-6,0 0-7,0 12-4,0-12-12,0 0-13,0 0-7,-2 10-15,2-10-13,0 0-16,0 0-17,0 0-16,3 13-20,-3-13-19,0 0-13,4 6-26,-4-6-25,0 0-37,0 0-137,0 0-434,0 0 192</inkml:trace>
  <inkml:trace contextRef="#ctx0" brushRef="#br0" timeOffset="53033.5733">20374 925 94,'0'0'279,"0"0"-19,0 0-21,0 0-24,0 0-26,0 0-13,0 0-16,0 0-17,0 0-9,-35 1-9,31 3-18,4-4 2,-10 15-9,9-5-13,-1 0-7,2 2-5,0-12-8,2 21-5,-2-9-7,3 0-4,4 0-9,-2-1 3,1 1-7,0-1-4,0 2-3,2-2 1,1-3-10,0 1 7,0-2-15,2-2 9,-2 1 2,2-3-7,0 2 8,-11-5 6,18 1-2,-7 0 0,-11-1-2,18-3-4,-8-1-1,2 0 0,-2-1 2,-2-3-6,2 1 5,-3 0 2,-1-1-6,0-2 4,-1 0-9,0-1 6,-2 1 5,-2-2 3,-1 1-5,0 11 3,0 0 2,0 0-10,-23-43 1,23 43-8,-26-23 2,26 23 1,-34-18-6,34 18-1,-42-13-5,13 8-28,29 5-2,-40-2-25,40 2-17,0 0-41,-46-3-14,46 3-31,0 0-15,0 0-34,-46 5-50,35-2-179,11-3-469,0 0 209</inkml:trace>
  <inkml:trace contextRef="#ctx0" brushRef="#br0" timeOffset="55713.5152">19644 1548 5,'0'0'198,"0"0"-13,0 0-12,0 0-7,-4 5-17,4-5-4,0 0-14,0 0-6,0 0-9,0 0-9,0 0-6,0 0-7,0 0-1,0 0-11,0 0 7,0 0 3,0 11-1,0-11-1,0 9 6,0-9-6,0 10-2,0-10-4,0 15 7,-1-7-5,1 5-7,1-1 0,-1-1 14,-1 3-12,2-2-4,1 4-1,-1-2-10,2 4-4,-2-3-7,-1 1-2,2 0-9,1-5 9,1 5-12,-1-1-2,-1-2-1,2-1 3,-2-1-7,1 0 3,1 0-1,-3 0 4,3-1-7,-3 1-1,3-3-4,0 1-3,-3-2-8,-1-7-11,2 11 11,1-6 5,0 1-7,-3-6-2,3 9 2,-3-9-3,2 7-2,-2-7-2,1 6 4,-1-6-10,4 5-13,-4-5-1,0 0-8,0 0 1,0 0-8,0 0-12,2 6-11,-2-6-14,0 0-10,0 0-7,0 0-13,0 0-9,0 0-15,0 0-17,0 0-17,0 0-17,0 0-25,0 0-21,0 0-20,0 0-156,9-14-425,-9 14 188</inkml:trace>
  <inkml:trace contextRef="#ctx0" brushRef="#br0" timeOffset="56131.5605">20053 1641 76,'0'0'289,"0"0"-15,0 0-25,0 0-16,0 0-26,0 0-16,0 0-19,0 0-17,0 0-11,0 0 13,0 0-15,0 0-4,0 0-5,6 22-3,-3-15-13,-3 1-10,4 3-13,-4 0-2,2 5 0,1-4-9,0 5 6,-1-2-12,1-3-7,0 1-4,-2-1-8,2 3-6,-1-4-2,1 0-4,-3 1-4,2 0-6,-1-2 2,0 2-4,-1-5-6,0 2-2,0-9-4,0 13-1,2-8 4,-2-5-3,1 9-2,-1-9-6,1 9 2,-1-9-7,3 5 5,-3-5-1,0 0-20,0 0-12,0 0-18,0 9-18,0-9-13,0 0-24,0 0-18,0 0-19,0 0-18,0 0-19,0 0-23,0 0-10,0 0-24,0 0-13,0 0-179,0 0-449,0 0 199</inkml:trace>
  <inkml:trace contextRef="#ctx0" brushRef="#br0" timeOffset="56564.6442">20434 1646 87,'0'0'307,"0"0"-20,0 0-25,0 0-21,0 0-26,0 0-21,0 0-22,0 0-6,0 0 0,0 0-12,0 0-12,0 0-17,-3 23 6,5-16 4,-2-7-12,4 18-7,-4-7 1,2 0-22,0 0-5,-1 4 5,1-3 4,0 0-18,1 5 13,-2-4-8,1-2-6,2 6-13,-2-7-3,-1 2-4,2 0 1,1-1-7,-4-1-6,0 0-4,4-1-6,-4-9-15,1 15 22,-1-15-9,1 14 9,1-7-10,-2-7 6,2 11-7,-2-11 0,3 10-6,-3-10-8,0 0-4,2 10 6,-2-10-9,0 0 9,0 0-7,2 9-4,-2-9 0,0 0 4,0 0-4,0 0-1,0 0-4,0 0-6,0 0-32,0 0-26,0 0-24,0 0-27,0 0-33,0 0-35,0 0-32,0 0-50,0 0-55,0 0-255,0 0-614,0 0 272</inkml:trace>
  <inkml:trace contextRef="#ctx0" brushRef="#br0" timeOffset="60241.5918">19643 2362 211,'0'0'245,"0"0"-12,0 0-22,0 0-16,0 0-17,0 0-21,0 0-12,0 0-17,0 0-13,0 0-15,0 0-5,0 0-11,-7 10-5,7-2-1,0-8 2,3 16-3,-2-5-4,2 1-9,-3 0-3,3 0-4,0 5 2,0 0-5,2 1 3,-3-3-9,1 1 4,0 0-4,-1 1 0,1-1-9,-2-4-2,2 0-2,-2-2-5,0 0 8,0 1-10,1-4-4,-1 0-5,-1-7 1,3 9 2,-3-9-4,3 9-2,-3-9-6,2 5 3,-2-5-4,0 0 0,1 7 2,-1-7-6,0 0 4,0 0-3,2 6 1,-2-6 2,0 0-3,0 0-2,0 0-3,0 0 5,0 0-1,0 0 1,0 0-4,0 0 3,0 0-2,0 0 1,0 0 2,0 0-4,0 0-4,0 0-3,0 0-1,0 0-8,0 0-6,0 0-7,0 0-14,0 0-12,0 0-15,0 0-16,0 0-19,0 0-8,0 0-21,0 0-19,0 0-17,0 0-18,0 0-16,0 0-153,0 0-382,0 0 169</inkml:trace>
  <inkml:trace contextRef="#ctx0" brushRef="#br0" timeOffset="61037.5755">20035 2338 123,'0'0'180,"0"0"-19,0 0-9,0 0-8,0 0-14,0 0-4,0 0-8,0 0-5,0 0-8,0 0-7,0 0-5,0 0-8,0 0-6,0 0-4,0 0 1,0 0-7,0 0-1,0 0-8,0 0 0,0 0 1,0 0-2,0 0-8,0 0-3,0 0-3,0 0-6,-12 10-8,12-10 1,0 0-2,2 9 10,-2-9 5,2 16 11,0-6-5,-2 1 10,1 1 0,0 0-9,2 2-6,2 3 0,-5-4-8,3 4 7,-1 0-1,1 0-2,2 0 1,-4-2 2,3 0-5,-3-1-5,3 0-1,0-2-4,-3-2 0,2-1 4,-1 1-11,1-3-5,-2 3 3,2-3-4,-3-7 0,3 10 0,-3-10-4,1 9 1,-1-9-7,1 8 9,-1-8-5,0 0-5,4 7 0,-4-7-1,0 0 1,1 5-3,-1-5 4,0 0-6,0 0-15,0 0-15,0 0-17,0 0-20,0 0-22,0 0-26,0 0-23,6 3-19,-6-3-23,0 0-17,0 0-14,13-3-23,-13 3-129,10-4-392,-3 0 174</inkml:trace>
  <inkml:trace contextRef="#ctx0" brushRef="#br0" timeOffset="61553.456">20488 2374 78,'-7'-5'173,"7"5"-17,0 0-14,0 0-13,0 0-10,0 0-7,0 0-11,0 0-13,0 0-10,0 0-7,0 0-8,0 0-8,0 0 1,0 0-2,-13 11 2,11-6-3,-3 5 0,0-2-4,-2 1-3,4 0-5,0 3 6,-1-1-7,2 2-2,-2-1 1,2 4 2,1 1 16,-1 1-9,4-1-2,-6-2-10,6 1 6,0-1-3,-1-3 3,3 0-5,0-2-4,0 1-1,2-1 1,2 0-5,1-2-1,0 1 2,0-2-3,7 2-1,-3-5 1,5 1-2,-1-1 0,-3-4-4,5 0 2,-2-3-3,2 2 1,-2-4-6,2 3 2,-3-6-5,-1 2 4,3-3-2,-9 2 1,6-4 2,-3-1 10,-4 2-1,-1 0 7,-2 0-1,2-6 12,-5 3-1,0-2 3,-2-4-8,-2 3 3,-4-1-10,1 0-1,-3 1-3,0 0 0,-3 2-5,-3-1-5,1 6-6,-3-2 1,2 2-11,-2 1-18,-1-1-28,1 3-25,-7 4-30,3 2-29,-10 0-29,9 0-45,-9 6-51,3 0-132,7 0-419,2 1 187</inkml:trace>
  <inkml:trace contextRef="#ctx0" brushRef="#br0" timeOffset="76897.6318">19736 3059 110,'0'0'114,"0"0"-27,0 0 13,0 0-9,0 0-2,0 0-11,0 0-1,0 0-7,0 0-5,0 0-3,0 0 0,0 0-2,0 0 7,0 0-5,0 0 0,0 0-1,0 0 2,0 0 5,0 0 0,0 0-2,0 0 1,0 0-2,0 0-5,0 0 7,0 0-5,0 0-2,0 0 1,0 0 0,0 0-7,0 0 0,0 0-4,0 0-4,0 0-8,0 0 0,0 0-1,0 0 2,0 0-3,0 0 4,0 0-5,-1 19-5,1-19-2,3 10-3,-3-10 15,3 17 1,-2-7-3,1-1-5,2 1-1,-2 1 4,3 4 2,-2 0-3,1-3-4,0 0-2,-1 3 4,2-1-4,1 0-5,-3-2 17,3 0-2,-3-1-3,3 1-5,-4 0-6,3-3-1,0 1 2,-2 0-5,-1 1-2,2-3-1,-1 0-5,-1-2 3,-2 0-2,3 0 1,-3-6-7,3 10 6,-1-6 3,-2-4-3,2 9-7,-2-9 5,2 6-2,-2-6-5,0 0-1,4 6-2,-4-6 1,0 0-3,0 0 0,0 0 3,3 6 1,-3-6-1,0 0-5,0 0 2,0 0 1,0 0 1,0 0 3,0 0 0,0 0 3,0 0-9,0 0 4,2 6-1,-2-6-1,0 0 7,0 0-14,0 0-8,0 0-5,0 0-10,0 0-9,0 0-7,0 0-11,0 0-13,0 0-10,0 0-14,0 0-13,0 0-15,0 0-7,0 0-18,0 0-20,0 0-12,0 0-15,7-19-151,-7 19-373,3-7 164</inkml:trace>
  <inkml:trace contextRef="#ctx0" brushRef="#br0" timeOffset="77881.556">20166 3062 170,'0'0'176,"0"0"-9,0 0-15,0 0-9,0 0-10,0 0-18,0 0-2,0 0-10,0 0 1,0 0-9,0 0-15,0 0-10,0 0 11,3 27 7,-2-18-5,1-2-8,-1 1-7,1 1 5,0 2-3,2 0-5,-2 1-6,1 0-2,0-2-5,-2 3-4,1 2 3,0-3-6,0-1 1,1-2-5,-1 1 1,0 2 0,-1-1 4,2-1-9,-1-2-4,-1-1-1,2-2-4,-3-5 0,1 13-4,0-8-6,-1-5 3,0 9-4,0-9 0,3 8-3,-3-8-3,1 6 4,-1-6-3,0 0-2,3 6-1,-3-6 0,0 0 2,0 0-2,0 0-3,0 0 0,0 0 2,0 0-3,2 6 4,-2-6 1,0 0-2,0 0 2,0 0 3,0 0-6,0 0 6,0 0-4,0 0 6,0 0-9,0 0 2,0 0 1,0 0-2,0 0-6,0 0 4,0 0 0,0 0-2,0 0 3,0 0-2,0 0-4,0 0 6,0 0-2,0 0-3,0 0 1,0 0-2,0 0 0,0 0 6,0 0-8,0 0 6,0 0-2,0 0 2,0 0-2,0 0-2,0 0 1,0 0-4,0 0 9,0 0-4,0 0-2,0 0-1,0 0 0,0 0 0,0 0 3,0 0 1,0 0-5,0 0 4,0 0-5,0 0 4,0 0 0,0 0-1,0 0 0,0 0 2,0 0-4,0 0 2,0 0 2,0 0-5,0 0 8,0 0-4,0 0 0,0 0 1,0 0-3,0 0 2,0 0 0,0 0-1,0 0 7,4 6-10,-4-6 7,0 0-4,0 0-1,0 0 0,0 0-3,0 0 2,0 0-1,0 0 0,0 0-7,0 0-8,0 0-9,0 0-9,0 0-11,0 0-13,0 0-19,0 0-14,0 0-12,0 0-21,0 0-17,0 0-22,0 0-22,0 0-27,0 0-121,0 0-364,0 0 162</inkml:trace>
  <inkml:trace contextRef="#ctx0" brushRef="#br0" timeOffset="80833.5709">19693 3162 6,'0'0'112,"0"0"-5,0 0-6,0 0-9,0 0-1,0 0-9,0 0-3,0 0-7,0 0-9,0 0 4,0 0-12,0 0 2,0 0 3,0 0-4,0 0 0,0 0 0,0 0-8,0 0-1,0 0 3,0 0-4,0 0-2,0 0 1,0 0-6,0 0-5,0 0 1,0 0 0,0 0-4,-13-12 2,13 12-1,0 0 6,0 0-2,0 0 0,0 0-4,0 0 3,-5-6-3,5 6 4,0 0-5,0 0-3,0 0 0,0 0-2,0 0-2,0 0 0,0 0-5,0 0 8,0 0-7,-4-6-2,4 6-1,0 0-2,0 0 4,0 0-3,0 0-3,0 0 4,0 0-3,0 0-5,0 0 7,0 0-5,0 0 3,0 0-6,0 0 3,0 0-1,0 0 1,0 0-1,0 0-7,0 0-1,0 0 1,0 0-1,0 0-2,0 0 0,0 0 3,0 0-1,0 0-5,0 0 3,-13 8-1,13-8-2,-7 5 1,7-5 0,-5 4 3,5-4-5,-6 7 4,6-7 1,-4 5-3,4-5 0,-3 6 1,3-6 4,-6 7-4,6-7-2,-3 6 3,3-6 4,-4 8-2,1-2-7,3-6 1,-1 11 0,0-5 4,1-6 0,-1 10-2,-1-5-1,2-5 6,-1 12-1,1-12-2,1 12 0,1-4 2,-1-2-1,-1-6-1,1 12 0,0-6 0,-1-6 0,3 12 2,-2-6-4,3 0 2,-2 0-1,1 0 2,-2 1-2,-1-7 3,3 12 0,-1-6 0,-2-6-2,4 11 3,0-7 0,-1 1-4,2 1-1,-5-6 7,6 9-3,-1-5 0,0 2 5,-1-2-7,-4-4 5,7 8 0,-2-2-3,0-3 0,0 2-3,-5-5 3,8 7 0,-3-3 4,-5-4-3,8 3-2,-4 0 4,-4-3 1,8 2-1,-8-2 0,9 3-4,-9-3 7,8 1-3,-8-1 5,9 3-3,-9-3-2,7 3 2,-7-3 0,7 1-2,-7-1-4,0 0 1,8 1-1,-8-1 0,0 0 4,0 0 1,0 0 1,11-1 2,-11 1 4,0 0 1,0 0-3,9-7 6,-9 7-5,4-3 1,-4 3 1,6-5-1,-6 5 4,6-5-1,-2 0 2,-4 5-4,4-6 1,-4 6-5,4-12 0,-1 7-2,-3 5 6,1-11-4,2 4 1,-3 7-1,0-14 4,1 5-2,-1 9 3,1-13-3,-1 6 3,-1-3-8,0 2 3,1 8 0,-3-17 0,0 9-3,2-2 2,-3 0-2,0-2 3,3 2 2,-4 1 4,1-1-1,0 1 1,1 0-7,-3 0 2,3-1 0,-1 2-1,-1-1-3,0 1 4,1 2-2,1-4-2,-2 4-2,1-2 2,-1 3-1,0-1-3,-2 2 2,7 4-1,-8-9-4,3 4 4,-1 1-6,6 4 2,-8-7-4,4 4-8,4 3-16,-12-2-14,12 2-15,-11 2-17,11-2-19,-14 3-13,8-1-18,6-2-30,-11 6-7,5-2-24,1 0-167,1 0-380,4-4 168</inkml:trace>
  <inkml:trace contextRef="#ctx0" brushRef="#br0" timeOffset="81777.5569">20656 3105 47,'0'0'164,"-5"-5"-9,5 5-4,0 0-1,0 0-8,0 0 2,0 0-4,0 0-4,0 0-5,-1-6 2,1 6 0,0 0-15,0 0-2,0 0-8,0 0-4,0 0-9,0 0-5,0 0-10,0 0 1,0 0-8,0 0 2,0 0-13,0 0-7,0 0-7,0 0-6,0 0-4,0 0-7,0 0 13,0 0-1,0 0 0,4 29 3,0-17 6,-1 1-3,1 2-4,-1 0-8,2 5 2,-3-4-1,2 1-5,-1 0-1,1 0-3,0-1 0,-2 2 2,2-3-3,-1 1-6,0-3 11,-3 1-6,2-2-2,0 0-2,-1 1 5,1-3-6,-1 0 0,0-3-7,1 0-3,-2 0 0,0-7-2,0 8-3,0-8 0,2 8 3,-2-8-3,1 6-1,-1-6 3,0 0 0,0 0-2,0 0-3,0 9 6,0-9-7,0 0 1,0 0 3,0 0-19,0 0-9,0 0-22,0 0-16,0 0-31,0 0-32,0 0-27,0 0-33,0 0-44,0 0-58,0 0-152,0 0-472,0 0 209</inkml:trace>
  <inkml:trace contextRef="#ctx0" brushRef="#br0" timeOffset="104147.5785">5887 11220 95,'-5'-5'216,"5"5"-4,-5-5-13,5 5-15,-8-6-16,8 6-15,-5-7-18,5 7-8,-8-7-9,6 3 3,2 4-11,-6-7-6,6 7-8,-5-6-8,5 6-10,-9-8-6,4 4-9,-1 1 0,6 3-10,-12-8-8,6 4-3,-2-2 0,-1 2-13,3 0-1,-3 0-4,-1 0-2,-2 3-5,3-1-2,-4-2 0,3 2-1,-3-2 3,1 4-1,0-1-2,-1 0-2,1 1 1,-1 0 2,0-2-4,0 5 0,1-3-2,0 1-2,0 0-2,1 1 2,-2 0 2,1-1-3,0 1-3,-1 1 2,-1-1-1,3 0 1,-5 2 0,6-1 0,-1 0 1,-3 2-3,2-3 3,-1 2-3,3 1-3,-3 0 5,-3 0-3,4 1-3,-1-1 2,2 1 0,1 1-1,-2-1 0,-3 2-3,0 0 3,0 2-1,4-3 2,1 0-4,-1 2 5,0-2-1,1 1-3,-3 2-2,2-2 4,3 2-2,-1-1-1,-3 0 3,3 0 0,3 0-2,-4-1 0,3 2 1,-3-1 4,2 1-5,2 0-2,0-1 7,1 1-7,1 0 3,0-2-1,-1 3 5,-1-2-7,2 0 1,-1 2 4,2-1-5,-1 1 6,2 0-6,0 0 6,0-1-2,-1 1-1,-1 3 0,4-5 0,-3 3-2,3 1 6,0-1-5,1 2 3,-2-3-1,1 5 1,0-4-3,0 2 1,1-4-1,-1 2 0,2-1 0,-1 1 4,1 0-1,0 0 1,1 0-6,1 2 4,-2-2-2,4 4 2,1-1 3,-1 0-1,-2 0-2,1-4-1,2 4 2,-1 0 0,-2-4-3,4 1 3,-3-1 1,1-2 1,3 5-2,-2-4 0,-2 0 0,1-2 0,1 2 2,-1-2 0,1 2-2,0-2 2,1 0-3,-2-1 1,2 1 1,-1 1-2,1-1-2,0-1 6,-2 0 0,3 1 1,-3-1-2,2 0-2,0 0 3,-2-2-1,1-1 0,2 1 5,-2 2-2,3-1 2,-2-2-4,0 2 6,2-1 2,-2 1-1,1 1 3,1-3 9,-3 1-15,1-1 1,0 2-2,2-2 1,-1 1-1,0 0 1,1 0-1,0 0 3,1-2-2,-1 1 5,1 1-3,0-2-2,2 1 2,-2-2 3,0 2-2,1-1 13,-1 1-8,2-2-2,0 1 1,0-2 3,-1 1-2,0-1 1,2 1 2,-1-2-1,0 0 0,2-2-1,-5 2-4,5 0 2,-2 0-2,0-1 0,-3-1-2,2 2 1,3-1 1,-5 0 1,1 1-1,1-2-1,-1-1 3,0 1-7,0-1 6,0-1-3,1 2-5,1-2 5,-2 1-2,1-1-3,0-1 4,0 1 1,0-2 0,-2 2 0,3-1-1,-3 2-1,1-3 1,0 0-3,-1 1 9,1 0-10,0 2-1,-3-3-6,3 3-1,-5-1 8,2 0-5,0 0 6,-2 0-1,3-2 1,-2 3-5,-1-2 0,2 1 1,-3 1 0,1-2-3,1 1 0,-4-2 9,4 1-2,-1 0 0,0 0-3,-2-1 2,3-1 3,1 1-2,-5-1 3,6 2 2,-4 0 0,-1-1-1,0 1 0,0 0 1,1 1-5,-5 4 3,5-11-3,0 5 4,-1-1-4,-1 1-1,0 1-2,-3 5 2,4-13 1,0 8-2,-3-2 6,2 0-7,-3 7 2,4-13 0,1 5-1,-3-2-4,1 2 2,-2-2-2,2 4 1,-3 6 3,1-11 9,-1 11 1,3-10-5,-3 4 10,0 6-6,2-11 2,-2 11-4,0-11 3,2 4 13,-2 7-11,0-15 0,0 9-13,0 6 3,-2-15 1,2 8-5,-1-1 20,1-1-8,0 9-7,-3-17-6,2 10 9,-1 1-3,2 6-1,-2-13 3,2 13 2,-1-14 0,-2 9 3,2-3-5,-2 1 8,3 7 8,-4-13-21,1 3-1,0 4 1,1 0-4,-1-3 5,1 4-1,2 5-5,-5-13 1,1 6 6,1 0-8,-2-1 6,1 2 1,2-4 0,-2 3 1,1-2 4,1-1-8,-3-1 3,-1 0-3,3 1 8,-1 2 5,-2-2 11,-1 2-1,2 0 0,1 2-6,-3-1-3,1-2-9,0 1 6,1 1-5,0-2 5,-2 1 3,2 2-3,-1-1-3,1-2-2,0 2 7,-2 0-7,1 0-2,0 0-1,-1 0 1,1-2-1,-2 1 2,0-1-2,-1 2 1,0-3 7,-5 0-9,3 0 12,-3-1-13,2 0 3,-1-1 1,0 2 4,-2-1-14,4 2 7,-2-2-2,-3 3 0,0-2 1,1 1-2,-2 1-2,-1 0 0,7 4-4,-6-3 0,6 3-22,-7-2-13,2 2-20,1 0-16,-1 3-24,-2 0-17,1 1-21,-2 3-19,1 0-27,-1 3-25,1 1-29,3 1-27,-3 2-52,-4 4-167,5-2-521,0 1 231</inkml:trace>
  <inkml:trace contextRef="#ctx0" brushRef="#br0" timeOffset="105147.5585">5469 11628 132,'0'0'161,"-4"-10"-7,4 10-7,-4-8-19,4 8 3,-5-7-4,1 2-6,4 5-3,-6-6-4,2 1-9,4 5-9,-9-7-6,5 4-5,4 3-9,-11-6-6,7 2-8,4 4-8,-10-1-5,10 1-6,-8-2-4,8 2-4,-10 0-8,10 0 1,0 0-3,-13 3-7,9 1-4,4-4 2,-11 7-4,4 0-2,2 1-1,0 1 3,1 1-3,-2 1-3,3 2 3,1-4-5,2 3 0,-1 2 0,-1-3-2,2 1 3,0 0-1,2-2 0,0 1 2,-1-3-6,2-1 3,1 2 2,-1-3-6,0-1 2,1 2 0,0-1-6,0-3 6,-4-3 5,6 8-3,-2-6 1,-4-2 0,9 2 2,-9-2 5,0 0-2,11-1-1,-11 1 4,9-6 6,-4 1 0,-1-1-1,1-2 3,-2 2 2,2-4 3,0 1-3,0-1-1,-1-2-7,-2-2 4,2 2 3,-1-4-4,-2 6 0,0 1 4,2-2 1,-2 4 0,-1-3 0,2 3-4,-2 7 4,0-11-1,0 11 0,1-10 3,-1 10-3,0-10-4,0 10 2,1-6 3,-1 6-4,0 0 2,0 0-5,0-10-2,0 10-2,0 0-2,0 0-1,0 0-2,0 0-4,0 0 6,0 0-6,0 0 2,0 0-1,14 27 2,-7-13 2,-1 3 3,4 1-3,0 5 1,3 1-2,-4 1-1,4 0-1,-3 1 2,3-1-1,-2 3 0,1-1 3,-1-3-3,0 1-1,-2-2-1,2-7 2,-3 3-2,1-3-4,0-2 5,-4-3-1,0-1 1,0 0 1,-2-2-2,0-2-1,0 0 4,0-1 10,-3-5 7,4 6 5,-4-6 12,3 6 5,-3-6 11,0 0 6,5 3 4,-5-3 6,0 0-2,0 0 5,0 0-7,0 0-6,0 0-7,0 0 0,2-21-9,-2 10-5,1 0-1,-2-4-3,1 2-4,-2 1-6,2-5 9,-2 0-10,2 2 15,-3 0-23,3-1 10,-3 0-11,2-1 0,1 5 3,-2-6-10,2 6 7,0 0-9,2-2 4,-4 4-8,2-1 1,-1 2 5,1-1-23,0 0-15,0 10-10,1-15-14,-1 10-17,0 5-12,0-12-15,0 12-18,2-11-20,-2 11-23,3-7-16,-3 7-26,0 0-20,4-9-10,-4 9-19,5-2-191,-5 2-475,0 0 209</inkml:trace>
  <inkml:trace contextRef="#ctx0" brushRef="#br0" timeOffset="105409.657">5759 11673 112,'0'0'250,"0"0"-12,0 0-22,0 0-14,0 0-19,0 0-18,0 0-13,0 0 2,0 0-2,5 13-9,-5-6-10,4 4-9,-4 0-10,-1 3-5,2-1 6,-1 0-19,0 0-12,2 2-8,2-3-7,-1 1-5,-1 3-11,-2-5-2,0 1-4,0-3-6,2 2-1,-1 0-6,0-2-2,1 1-3,0 0-9,-1-1-11,3-2-25,-4-1-23,2 1-28,-2-7-30,4 10-46,-1-5-38,-3-5-47,5 5-195,-5-5-458,0 0 203</inkml:trace>
  <inkml:trace contextRef="#ctx0" brushRef="#br0" timeOffset="106843.9182">4384 11822 95,'0'0'194,"0"0"-11,0 0-13,0 0-18,0 0-14,0 0-7,0 0-8,0 0 0,0 0 0,18 0 2,-8 0-8,3 0-5,4 0-1,3-3-6,1 2-12,1-3-1,5 2-5,3-3-8,-1 1-3,-1-2-10,-1 1-2,1-1-5,0 0-10,0 3-4,-6-2-4,4 2-4,-5-1-3,6 0-4,-4 1-6,-2-1-2,-5-2-1,4 4 0,-7-1-1,0 2-3,1 0 1,-2 1-5,-1-2 6,-3 0-12,-8 2 0,13-1 2,-13 1-1,10-1 0,-10 1-2,10 0 0,-10 0-2,0 0-1,9-1 1,-9 1 0,0 0-1,0 0-1,10 0 2,-10 0-3,0 0 2,0 0-1,0 0 4,0 0-1,0 0-1,7-2 0,-7 2 1,0 0-2,0 0 0,0 0 1,3-8 1,-3 8-6,0 0 2,0 0 3,0-8-2,0 8 1,0 0-2,2-11 1,-2 11-1,-4-9 1,4 9 1,-4-11-2,1 5-2,1-1 1,-3 0 2,1-1-5,0 2 5,-2-1-5,-1 0 2,2 0-1,-2-1 1,0 1 0,2 1 2,1 0-2,-1 1 3,1-1-3,-2 1 4,1 1 2,5 4 2,-8-8 2,3 5 1,5 3 0,-5-5 3,5 5-2,0 0 0,-6-3-5,6 3 1,0 0-2,0 0-6,-6-7 1,6 7-1,0 0-1,0 0 3,0 0-2,0 0-1,0 21 2,0-21 2,3 16-1,-2-5 4,3 2-3,0-3 5,-2 2-4,5 4 5,-2 0 4,-1-5-10,0 2 1,0-3 4,-1 0-3,2 1-1,-1-2 0,-1-1 1,1 1 0,-2-2 2,0 1-2,0-1 2,1-3-5,-3-4 4,2 9-4,-2-9 1,5 7 0,-5-7 2,0 0 0,3 6 3,-3-6-1,0 0 1,2 5 11,-2-5 11,0 0 6,0 0 0,0 0-7,0 0-5,0 0 1,-12-20-1,9 11-6,-2-1 1,-1-6-5,0 1 1,-1 4 8,-1-3-13,2 4 0,2 0-3,-1 0 2,0 0-3,2 1 0,-1 2-4,0 2 8,1-1-2,3 6-3,-4-12-1,4 12 4,-3-7-4,3 7-3,0 0 1,-2-7-4,2 7 1,0 0-1,-4-6-1,4 6-4,0 0 2,0 0-4,0 0 5,0 0-2,0 0-1,0 0 2,0 0 0,0 0 2,22 15-2,-11-6 2,-3-2 6,2 0-7,1 1 5,2 2-4,-2-3 1,-1 1 8,0 1-10,-1-1-2,2-1 4,-2 1 1,1 0-5,-1-2 4,0-1 5,-3 0-4,1-1 0,-2 0 0,0 0 1,-5-4-2,8 4 1,-8-4-1,5 5 3,-5-5 0,4 7 3,-4-7-3,2 5-6,-2-5 6,0 0-1,-1 13 2,1-13 10,-5 15 5,1-7 5,-2 2 0,-1 1 12,-1-3 6,-1 2-11,0-2 4,-2 4 5,-3-1-1,5-4-9,-1 0 2,0 1-2,1 0-6,0-2 0,0-1-3,0-1-10,0 1-7,-1-1-32,1 1-28,1-1-38,-2 0-53,0-2-62,5-1-71,5-1-254,-14 2-580,14-2 256</inkml:trace>
  <inkml:trace contextRef="#ctx0" brushRef="#br0" timeOffset="108589.9503">3639 8697 27,'-12'0'178,"12"0"-17,-11 1-9,11-1-22,-12 2-7,6-1-8,6-1-15,-10 5-9,3-3-14,1 4-4,1-2-5,0 2-8,1 2-5,-1-1-3,-2 1 0,2 3-13,-1-1-4,1 0-2,2 1-3,1 1-1,-1 4-3,0-3-1,2-1 0,0 4-5,1 0 2,-2 2-3,5-2 4,1 1-2,0-3-5,1 3 4,0-2-6,2 1 1,1-2-3,0 2 7,2-1 1,3-3-3,-1 1 4,2-4 10,-2 2 2,-1-4-3,1-1 4,0-1 5,6 0 2,-5-4 0,1-1 1,4-1-5,1-4 2,-3-1-3,5 0 2,-2-3-8,-1-1 3,0 0 1,-3-2 6,-1 1 1,-6 1 9,1-1 6,0 2 9,-4 0 7,0-2 7,-4 1-3,0-1 11,-2-2-16,-7-2-10,1-1-1,-11-1-3,-2-1-4,-3 0-9,-3-1-1,-1 4-6,-4-1-6,2 2-3,2 1-3,2 1 0,-1 2-2,8 4-15,0-1-8,2 1-22,-2 2-19,3 1-20,-3 1-26,4 4-36,-1-1-33,-1 5-44,4-1-34,-5 4-227,6 0-498,0 2 221</inkml:trace>
  <inkml:trace contextRef="#ctx0" brushRef="#br0" timeOffset="109365.4575">4023 11765 98,'-5'-7'313,"5"7"-9,-5-6-21,5 6-14,-7-5-11,7 5-23,0 0-13,-3-7-22,3 7-12,0 0-16,-4-5-24,4 5-14,0 0-12,0 0-15,0 0-16,0 0-8,0 0-11,0 0-9,0 0-6,0 0-5,0 0-4,-2 19-3,4-8-5,1 7-1,-1 2-6,1 5-6,-2 1 0,3 3-1,-2-1-7,1 4 0,1-1 2,-2 0-3,5 1-2,-2-3-6,-1-4 2,3 2-1,-1-3-19,-3 1-26,5-1-36,-3-5-32,3-1-44,-2 0-46,3-1-51,3-1-272,-6-2-557,4-2 247</inkml:trace>
  <inkml:trace contextRef="#ctx0" brushRef="#br0" timeOffset="112926.6426">6112 8828 153,'0'0'173,"0"0"-10,0 0-11,0 0-7,0 0-14,0 0-7,0 0-8,0 0-4,0 0-11,0 0-7,0 0-12,0 0-4,0 0-2,0 0-5,0 0-2,0 0-6,0 0 0,0 0-2,0 0 1,0 0-3,0 0 3,0 0-2,0 0 1,0 0-2,0 0-5,0 0 14,0 0 4,13 20 8,-2-17 1,0 1-2,2-2-3,8 2 0,-1-2-1,9 3 0,3-1-3,3-3-8,-1 1-1,2 1-4,17-3 0,-16 0-1,18 0-6,-4-3-1,0 2-5,1-1 0,2 1-6,-3-3-12,0 0 6,3 2-6,0-1-8,-1 3 4,1-2 0,1-1 0,-3 3 0,-1-4-6,0 3-1,0 0-6,3-2 1,-4-1 2,1 3-7,1-2 5,2-1-2,-5 2-2,-10 2-4,14-5 4,-14 5-4,1 0 2,-2 0-1,-2 0 0,-1 0 2,-3 0-8,-3 3 4,-1-1-1,-8-1-3,-1 0-1,-4 0 1,-3 1 5,-1 0-5,-1-1 2,4 0-5,-9 2 2,3-2-1,-2 2 5,-6-3-1,15 2 4,-9-1-1,-6-1-3,9 4 1,-9-4 4,7 2-11,-7-2 3,0 0 3,9 1-1,-9-1-1,0 0 7,0 0 1,6 2 1,-6-2-5,0 0 7,0 0-4,0 0-8,0 0 4,0 0 1,0 0 12,0 0-9,0 0-9,0 0 18,0 0-18,0 0 0,0 0 1,0 0 5,0 0 5,0 0-6,0 0-1,0 0-3,3-9-5,-3 9-7,0 0 1,-7-14-5,7 14 16,-9-10-14,5 4 1,1 0 3,-3-1 1,1 1-3,1 1 2,-1 0 3,-1 1 4,0-3 1,2 3-12,4 4 12,-10-7-5,10 7 6,-5-4-2,5 4-8,-9-4 9,9 4 1,0 0-7,-5-3 14,5 3-12,0 0-5,0 0 5,0 0-2,0 0 4,-11 6-1,11-6-1,-4 13 2,-1-5 1,4 3-1,-2 1-1,2 1 4,1-1 2,-2 2 2,2-2-3,-2 1 1,2 0-5,2 2 3,-2-3 1,-2-1 1,2 0 2,0-1-4,0-3 1,0-7 2,0 13 1,0-7-1,0-6 2,0 9-2,0-9 2,0 0-3,0 0 2,0 9 4,0-9 2,0 0 1,0 0-4,0 0 13,0 0 6,0 0 2,0 0-1,0 0-5,0 0-5,0 0 6,0 0-3,-4-31-3,3 19-6,-1-5-4,0 0-2,-2-2-5,4 1-4,-5-7-3,0 7-1,2 0 2,2 0-2,-3 1 2,3 4-1,0 2-2,0-1 7,1 2-5,0 2 2,0 8 1,-2-15 2,0 11 1,2 4-3,-2-11 4,2 11-4,0 0 0,-1-8 4,1 8-5,0 0 0,0 0-2,-1-7 10,1 7-13,0 0 8,0 0-3,0 0-1,0 0 6,19 8-2,-9-2 14,-1 1-15,0 0-1,2 1 3,0-1 1,5 3 0,-3 0 0,-4-2 0,3-3 4,-2 2-6,0 2 6,1-3 5,-4 0-10,2 0 5,-3-1-3,0-1 1,0 1 0,-2-1-4,1 1 3,-5-5-1,4 4 4,-4-4 1,6 5-4,-6-5 2,0 0 2,0 9-3,0-9 0,-6 8 3,-1-3-16,-5 1-19,-3 2-25,-2 2-34,-8 3-42,-2-1-48,2-1-58,-5 1-273,1-1-554,2-3 245</inkml:trace>
  <inkml:trace contextRef="#ctx0" brushRef="#br0" timeOffset="114943.923">8750 8417 148,'0'0'159,"-11"-2"-2,11 2-10,-9-4-10,9 4-7,-6-3-17,6 3-9,-12 0-11,12 0-9,-9 0-9,9 0-9,-12 2-6,4 1-3,1 1-5,-1 1-10,-2-1-2,1 2-1,1 1-3,-1-3-4,1 4-3,-2-1 7,-1 4 0,-5-1-5,7-1-3,-3 1-2,1-1 9,2-1-1,1 1-1,-7 3 0,5 0-1,0-3 0,1 4-2,1 0 10,-1-4-4,1 1-2,-2 1-4,5 2-3,-6 0-6,2 1 1,2-2 0,1 4 2,1-4 0,-5 2 1,6 1 0,-5 1-4,3 0 9,-1 1 1,6-4-6,-3-1-1,-2 4 1,2 2 0,1-1-3,-1-3 1,2-1-4,-1 3 1,2-4-4,-4 4-1,4-3 2,-1-1-5,2 0-2,-2 3 2,1 2-1,1-5 0,-2 0 1,2 0-1,0 0-1,0 0 2,0 0-3,0-1 1,2 0 1,-2 1-1,1 0-2,-1 0 0,2-1 1,-2 0 4,3 6 2,0-1 1,0 1 3,2-2 0,-5-4-4,4 0-2,0 1-1,1-1 1,-3 2-2,4 3 1,-2-6-3,2 5-4,1-1 2,-3 0 2,2-6-1,-1 3-2,1 0 7,0-1-8,-2 2 3,0-1-3,3 0 5,3 2 4,-4-2-3,-1-1 0,3 0 2,-3 1-2,4 0-2,0-1 0,-4-1 6,6 4-4,-4-3 6,2 1-12,2 1 4,0-1-1,2 2 3,-1-5-1,-1 3 1,0-3 3,1 3 1,3-3-2,-1 2 7,1-2-6,-1 2 0,2-3 9,0 1-1,1-1 0,1-1-2,-2 0 2,2 0-5,1-2 6,-2 1 2,3-1-6,0 2 3,0-5-1,-1 2 1,0-1 0,2 0-2,-4-2 0,4 0 11,-1 0-15,0-1-1,0 0-3,-1-1 3,-2 0-2,4 0-4,-1-2 4,-2 3-4,2-3-4,-1-1 7,-2 2-1,2-2-1,-2-1 0,1 1-2,-2-1 10,4 1-14,-7 2 5,3-4-3,0 1-3,-5 1 2,2 0 3,-2-1-2,3 1 5,-1-1 0,1-2 1,-1 2-3,-3-1-5,1 0 8,2-4-1,-1 4 6,-3-2-13,1 1 9,0-1-9,-1 2 10,0-2-1,0-1 1,0-1 4,-2 0 0,-1 3 3,4-2 2,-4 0 1,-1 0 6,3 0 1,-3-2-7,2 1-1,-3 1 0,-1-1-1,5-5 0,-3 2 3,-3 2-5,0 0 3,5-5-1,-4 2-7,3 0 8,-4-2-3,1-1 1,-1 2-6,0 0 4,0 3-6,0-3 6,-2 0 0,3 4 11,-3 3 2,-3-7-9,3 4 4,0 0-6,-4-5 2,2 1-2,-3 0-5,1-1 2,0 2 4,-4-2-3,2 2-4,1-2-2,-3 2-4,3-2 2,-4 3-7,4-1 1,1 4 6,-1-1-1,1-1 4,-2 3-12,-1-1-6,4 0 10,-3 0 0,1 0 2,-1 1-9,1-1 9,-2 0-5,0 1 2,1 1-2,-1-2 0,-1 2 2,-2-1-2,3-1-3,-1 2 2,-2-3 3,3 3-5,-3-3 1,-1 4 4,3-1-5,-1 1 3,1-1-4,-2 0 5,1 0-12,-1 2 8,0 0-2,1 0 3,0 1-3,-2 0 4,0 0-1,2 0 0,-1 0-5,1 0 7,-1 1-3,2 0 3,-1 1-6,1 0 5,-1 0-6,-1 0 6,6 0-4,-7-1 4,3 0 2,-2 0-4,1 2 2,-2 0-5,-1-2 0,4 2 2,1 1 3,-5-5-1,2 4-6,1-1 2,-3 3 2,1-2 0,0-2-8,-1 1 6,1 2 2,1 0-2,-2 0-2,3-2 1,-3 2 1,6 1 6,-3 0-5,9 1 1,-19-2-5,11-3 5,-1 5 1,3-3-1,-2 1-2,-3 1-1,11 1 2,-13-3 2,3 4-2,10-1 3,-13-3 7,7 2-10,6 1-2,-16 0 3,7 0 1,9 0 2,-16 0-4,7 0 3,9 0-2,-13 0 6,4-1-8,9 1-2,-16 0-1,10-2 4,6 2-2,-14-1 5,14 1-1,-13 1-2,8-1-1,5 0 5,-14-1-2,14 1 1,-11 0-5,11 0 7,-9 0-2,9 0-5,-9 1-4,9-1 7,-11 0-1,11 0 2,0 0 2,-14 0-1,14 0-4,-9 2 6,9-2-8,-10 1 3,10-1-3,-11 1 5,11-1-3,-8 3 2,2 0-4,6-3 4,-11 2 3,11-2-6,-10 3 6,10-3-2,-11 3-3,7 0 1,4-3 5,-10 1-6,10-1-7,-9 3 9,9-3-3,-10 1 3,7 3 1,3-4 2,-9 5 7,9-5-9,-7 3 0,7-3 0,0 0-1,-8 3-1,8-3-6,-5 6 3,5-6-1,-6 6 5,6-6-6,-10 7 4,5-3 3,1-2 3,-2 3-7,1-1 0,0 0 0,-3 1-1,3 0 2,1-1 1,-1-1 1,5-3-16,-11 8-10,8-2-9,-1-2-21,-2 1-13,-1 1-16,2-1-16,1 1-17,-3 0-20,2 4-13,1-2-26,-1 2-27,-1 0-18,3-1-36,-1 0-12,3 2-237,-3-3-551,0 1 244</inkml:trace>
  <inkml:trace contextRef="#ctx0" brushRef="#br0" timeOffset="115582.2152">8936 8961 250,'-4'-5'234,"4"5"-13,-4-6-10,4 6-7,-5-6-7,5 6-10,0 0-18,-6-6-11,6 6-18,-2-6-13,2 6-10,0 0-14,-5-6-9,5 6-6,0 0-9,-2-7-8,2 7-1,0 0-3,0 0 3,-5-8-13,5 8-4,0 0-5,0 0-3,0 0 0,0 0-5,0 0-1,0 0-2,0 0 8,0 0-14,-5-4-2,5 4-2,0 0-3,0 0 2,0 0-10,0 0 3,0 0 3,0 0-7,0 0 7,0 0-11,0 0 2,0 0-4,0 0-2,0 0 9,0 0-7,3 22 16,-1-11 3,3 1 6,0 5 17,-1 2 5,0 0-13,3 7 7,-3-2-3,4 0 4,-4-5 4,2 5-7,1 0 2,-1-5 1,0-1-7,0-2-2,-3 1 0,1-1 6,0-4-2,-1 0 0,-1-2-7,2 1 1,-2-3-5,1-1-1,-3-1-6,2 0-3,-2-6-2,3 10 8,-3-10-13,2 7-2,-2-7-2,0 0 2,2 8-7,-2-8-26,0 0-37,0 0-36,0 0-25,2 4-41,-2-4-46,0 0-52,0 0-66,0 0-271,0 0-638,0 0 282</inkml:trace>
  <inkml:trace contextRef="#ctx0" brushRef="#br0" timeOffset="116321.9979">6830 8149 86,'0'0'268,"0"0"-16,1-9-18,-1 9-20,0 0-13,0 0-10,0 0-16,0 0-11,0 0-15,0 0-5,0 0-12,0 0 6,0 0 0,7 17-13,-7-17-10,7 11-12,-3-5 6,-1 3 6,0 0-9,0 1-5,1 1 9,-2-2-12,2 2-7,-1 0-7,1 0-8,-2-2-10,3 1-8,-5 1-2,2-3-5,1 5-9,0-3 6,0-1-14,-1 1-2,1 0 1,1 1-5,-1 1-8,1-1-16,0-1-28,0 4-54,-2 3-55,1 1-74,3-1-86,-1 0-283,-1-1-624,0-5 276</inkml:trace>
  <inkml:trace contextRef="#ctx0" brushRef="#br0" timeOffset="119119.1364">8898 9011 49,'0'0'162,"0"0"-16,0 0-1,0 0-11,0 0-7,0 0-6,0 0-10,0 0-12,0 0-14,0 0-3,0 0-1,-4-7-4,4 7 4,0 0-4,0 0-6,0 0-7,-4-7-7,4 7-5,-4-7-2,4 7-10,-3-5-1,3 5-3,-6-5-3,6 5-5,-5-6-1,0 1-3,5 5-2,-9-6 0,3 3-9,6 3 6,-11-9-3,6 7-2,0-3-3,5 5 2,-13-6-4,9 2-5,4 4 4,-12-5-1,8 3 2,4 2-3,-9-5-3,9 5 0,-12-2-5,12 2-2,-11 0 2,11 0 1,-11 4 2,3-2-3,8-2 0,-12 6 3,7-2-4,1 0 1,-3 1-1,4 0 3,-3 0-1,2 0-1,-1 0-4,3 1 1,-2 1 3,4-7 1,-4 11 0,2-3 4,2-8-7,-2 13-6,2-6 11,0-7-3,2 12 2,-2-6 3,0-6-4,4 11 2,-4-6-1,4 1-1,-4-6 3,6 11 0,-3-5 4,3-3-4,-6-3 2,7 6-1,-2-3 3,-5-3 0,9 2 2,-9-2-1,9 4 6,-9-4 0,11 0-1,-11 0 5,9-2 0,-9 2-5,9-3 7,-9 3 3,10-6-4,-6 2 1,2 1 3,-2-1-2,1-2-1,1 0 1,-3 1-3,4-2 2,-3 1-3,1-2 3,1 1-5,-3-1 5,1-1-1,0 2 0,0 2 1,0-2-2,-2 1-4,-2 6 4,6-9 6,-6 9 0,1-7 4,-1 7-2,4-5 0,-4 5-4,0 0-2,4-6 2,-4 6-6,0 0 2,0 0-5,0 0 1,0 0-4,0 0-3,0 0-4,5-6-2,-5 6 7,0 0-4,0 0-1,0 0 3,9 14-4,-7-9 4,1 2-1,3 2 2,-2 0 4,3 2 0,0 3 0,0 1 18,-1 3-9,-1 0 0,7 5 3,-4-5-1,-1 6 8,1-1-9,4 3-3,-7-7 8,1-1-9,-1 1 1,4 5-2,-4-5-2,-1-3-1,-2 2-1,3-2 1,-3-6-2,0 1-2,2 2 4,-2-3-1,2 0-4,-2-4 1,-2 0 0,0-6-1,2 8 3,-2-8-4,4 7 4,-4-7-4,2 6 9,-2-6 12,0 0 7,0 0 4,3 9 14,-3-9 2,0 0-4,0 0 4,0 0-7,0 0 15,0 0-19,6-21-3,-4 10-6,-2 0-1,3-5-5,-2-2-2,-1 0-9,0-1 6,6-2-6,-9-3-5,6-2-1,-1 8 2,-2 0-1,2-1-1,-2 2 0,0 0-4,0 0-3,0 5 3,0-1 9,2 1-14,-4 3-1,2-1-4,0 2-5,0 8-5,0-13-6,0 13-10,0-8-11,0 8-13,0 0-19,0-10-21,0 10-17,0 0-20,0 0-28,0 0-18,-2-9-13,2 9-16,0 0-6,0 0-33,0 0-172,0 0-450,0 0 199</inkml:trace>
  <inkml:trace contextRef="#ctx0" brushRef="#br0" timeOffset="119795.5608">9206 9128 16,'0'0'253,"-4"-8"-23,4 8-20,0-8-21,0 8-21,0 0-17,6-12-13,-3 7-14,2-1-14,1 1-9,-1-1-10,1 2-9,-1-1-11,1 0-3,2 1-9,-2 1-5,-1-1-10,-5 4 0,10-4-8,-10 4-2,10-5-3,-5 3-1,-5 2-10,10-2 2,-10 2-2,10 0-3,-10 0-3,9 2 0,-9-2 0,8 7-5,-5-5-4,1 3 3,0-1-1,-4-4 1,6 12-2,-2-7 2,-4 5-5,4-1 6,-4 0-7,0 1 6,0 0-2,0 2-2,0 0 3,-4 0 0,2 2 3,-2 2-3,-2-1 3,4 0-1,-2-2 4,1-2 7,-1 0 2,0 0 4,1-2 0,-1 1-1,2-2 2,-3 2 8,2-4 7,1 1 3,-2-1-8,4-6 5,-6 9-3,5-3 2,1-6-3,-2 5 1,2-5 4,0 0-4,-4 7-2,4-7 3,0 0-1,0 0 0,0 0-3,0 0 1,0 0-3,0 0 4,9 6-5,-9-6 7,13-4-5,-1 2 3,-2-2-5,1-1-5,8 0-8,-3 0 7,-5-2-2,1 2-7,3 1 8,-2 0-10,-1-1 1,1 2-6,3-4 3,-3 3-7,-1 0 3,1 1 2,-4-1-1,-3 3 8,2-1 7,-2 0-6,-6 2-1,11-3 9,-5 0 2,-6 3 3,0 0 0,8-1-7,-8 1 4,0 0-6,0 0 1,7-5-9,-7 5 15,0 0-22,0 0-4,0 0-20,0 0-24,0 0-40,0 0-36,0 0-57,8-2-79,-8 2-78,0 0-218,0 0-594,0 0 263</inkml:trace>
  <inkml:trace contextRef="#ctx0" brushRef="#br0" timeOffset="123306.0501">6239 11762 57,'0'0'137,"0"0"2,0 0-5,0 0-7,0 0-4,-6 5-10,6-5-11,0 0 9,0 0-11,0 0-13,0 0-2,0 0-7,0 0-8,0 0-2,0 0-9,0 0-2,9-20-4,-3 12 1,0-1-4,1 2 1,1-4 0,3-1-1,2 2-4,-1-2-1,1-3 1,-1-1-2,3 2-4,5-7-2,-1 1 5,-5 6-10,6-4 3,2-4-2,-4 1 1,4 1-3,-3 2-2,3-1 0,-3 0-1,1-1-4,2 0-4,0-1-2,-2 2 3,5-3-4,1 1-4,0-1 5,0-2 5,1 1-4,2-2 1,-2-1 0,-1 3-1,4-2-4,-1 0 5,-2 1-6,-2 2 1,4 0-2,-5 1-1,1-4 1,0 5 1,-2 0 0,0 0-1,2 2 1,-4-1 1,2-1 1,0 1 2,-1-1-2,-3-1 3,2 1-1,1 2 1,0-4 0,0 3 4,2-3-2,-1 0 1,-4 1-3,2 2 11,1-2-10,0 2 1,0 0-2,-3 1 0,3 0 3,-1-1-1,-8 5 2,3 1-1,-1 0 3,0 0-5,-1 1-1,3-2 9,-4-1-12,-1 1-3,-1-2 2,0 1-5,5-1 1,-1-6 3,3-1-2,0 5-2,0-2 2,-1-2-2,-2 8 0,5-5 0,0-1 0,-2 2 0,-5 3 4,8-3-11,-7 6 6,1 1-3,-2-2 0,1 3 2,-5 1 4,3-4-2,-3 6-3,1-2 5,2 1 4,-3-4-1,1 4-2,2-6 1,-1 2-3,4 1 2,-5 3 0,-1-2-7,-2 1 2,4 2 5,-4-3-5,3 2 6,-2-2-4,1 0-6,-1 2-3,1 0 7,-1-4-2,2 4-3,-3-2 4,0 3-2,1 0-1,0-1-2,0-2-3,1 3 1,-1-1 1,-2-1-2,5-4 7,3 1-8,-7 3 15,3-5-16,3 2 3,-5 3 2,1 0-2,1 0-5,-2 0 7,-1 2-3,-1 0 3,4 0-4,-6 0 9,1 0 3,1 3-3,1-3 4,-4 2-3,2 0-4,-1 0 8,2-1 1,-6 6 1,5-8 0,-1 3-7,0-1 2,-4 6-7,5-7 3,2 2-3,-2-1 2,1 1-5,-2-1 7,1-2 7,4 1-11,-2 3-3,-3-1-3,3 1 9,0-2-7,-3 3 1,1-2 0,-5 5 1,8-7-5,-5 3 5,-3 4 1,8-3 3,-8 3-2,8-7 1,-8 7-5,7-7 4,-3 4-3,-4 3 5,6-6-4,-1 2-4,-5 4 0,9-8 3,-4 4 4,-1 1 0,-4 3 1,5-7-4,-5 7-5,6-8 4,-6 8 4,5-4 1,-5 4-6,5-5 0,-5 5 6,0 0-4,0 0-4,4-6 7,-4 6-3,0 0 2,0 0-1,0 0 1,4-4 2,-4 4-6,0 0 6,0 0-2,0 0-3,0 0-2,0 0 4,0 0-12,0 0-9,0 0-6,0 0-6,0 0-1,0 0-10,-18-2 9,18 2-12,-11 1 1,11-1-2,-14 3-2,5 0 3,3-2 6,-1 2-1,-4-2-5,4 0 10,7-1 0,-13 1 7,5 0 0,8-1 7,-11 2-3,5-2 4,6 0 2,-9 1 2,9-1 2,0 0 3,-14 0 0,14 0-1,-8 1 1,8-1 5,0 0-1,-11-1 5,11 1-1,0 0 2,-8-4 2,8 4 2,0 0 1,0 0 5,-10-1 1,10 1 3,0 0 1,0 0-1,0 0 0,0 0 1,0 0 2,0 0-1,0 0-4,0 0 2,0 0 0,0 0 2,0 0-6,0 0 1,0 0-1,0 0 2,0 0 2,0 0-6,0 0 1,0 0-2,0 0 0,0 0 2,0 0-3,0 0-2,0 0 2,0 0-1,0 0 6,0 0-1,0 0-1,12 23-1,-9-19 0,6 2 5,-2 2 0,1-2-1,-1 1-3,0 1 3,2-1-2,0 2-1,-2-1-2,0 0-2,1-1-2,1 0 6,-2 0-1,-2-1-3,2 2 4,-1-1-2,1-2-1,-3 2-4,2-1 3,0-2 5,-2 1-8,3-1 6,-5-1 6,-2-3-12,6 6 5,-6-6-6,4 5-3,-4-5 8,6 4-1,-6-4 0,0 0-1,5 3-1,-5-3 4,0 0-4,0 0 7,0 0-4,0 0 0,0 0 5,0 0 18,0 0 0,0 0 2,0 0-13,0 0 0,0 0 1,0 0-4,-11-21 1,3 11 1,0-1-8,3 2-2,-3-6 0,-2 1-6,1 0 5,0-1-1,-2 1-4,6 3 4,-2 0 2,1 1-2,-3 1-5,2-1 2,1 1 1,1 0-1,0 2-1,1 1 2,-1 2-2,0-3 0,5 7 2,-4-7-2,4 7-1,-4-6 1,4 6-3,-5-5 1,5 5 2,0 0-3,0 0 1,-4-4 12,4 4-17,0 0-3,0 0 6,0 0-4,0 0 1,0 0 0,0 0 1,0 0-2,0 0 5,0 0 0,0 0-2,0 0 6,0 0-4,22 6 0,-15-3-1,0 1 0,-1-2 3,4 2 0,-3-2 0,-1 0-6,-6-2 7,13 4-1,-1-1 1,-5-1 0,1 0 4,-1 0-2,0 0-7,-7-2 5,14 1 3,-8-1-1,-6 0 3,14 2-7,-14-2 4,11 0-3,-11 0-3,11 0 20,-11 0-13,9 0-5,-9 0 2,0 0-3,9-1 6,-9 1-3,0 0 13,0 0-11,0 0-5,9 0 5,-9 0-6,0 0 3,0 0 5,0 0-8,0 0 7,0 0 1,0 0-3,0 0-4,0 0 2,0 0 0,0 0 0,0 0 11,0 0-14,4 5-2,-4-5-2,0 0 4,0 0 0,0 0 1,-9 18 6,5-12-2,0 2-1,-1 0 1,-2 1-4,3 1-2,-1-1 3,1 1-3,2 1 18,-3-1-19,1-1 6,-3 1-3,2 0 1,3 0-1,-3 1-16,1 0-16,4-2-16,-2 3-21,2-1-20,0 0-26,-4-1-16,6-1-26,0 2-38,0-3-28,0 2-55,0-4-164,1 1-480,-3-7 213</inkml:trace>
  <inkml:trace contextRef="#ctx0" brushRef="#br0" timeOffset="124237.5745">8159 10516 245,'0'0'256,"-4"-6"-11,4 6-10,0 0-8,-4-6-12,4 6-14,0 0-15,-5-5-15,5 5-11,0 0-15,0 0-18,0 0-3,0 0-19,0 0-8,0 0-11,0 0-10,0 0-7,0 0-7,-4-7-6,4 7-3,0 0-7,0 0-9,0 0-4,0 0 1,0 0-4,0 0-4,0 0-3,0 0-6,0 0 1,0 0 0,0 0-6,0 0-1,0 0 0,0 0-5,0 0 1,0 0 3,0 22-5,0-22 3,2 12 1,0-2 2,-2 1-1,2-1 3,1 7-10,-3-6 4,0 5 6,4 2-5,-2 7-1,0-8 2,1 0-2,1 1 1,-1-2 2,0 1 1,-1 1 4,0 2 0,0-1 3,-2-2 2,4-1 1,-4-3-6,0-2-2,1 0 2,1-1 1,0 0-5,0-4-2,-2 1-2,0-7 3,2 12-2,-2-6 3,0-6-4,2 7 2,-2-7-1,0 0 2,0 8-7,0-8 5,0 0 0,0 0-4,0 0 5,0 0-4,2 8 4,-2-8-7,0 0 4,0 0-6,0 0-15,0 0-15,0 0-22,0 0-26,0 0-25,0 0-33,0 0-30,0 0-46,0 0-44,0 0-222,0 0-516,0 0 228</inkml:trace>
  <inkml:trace contextRef="#ctx0" brushRef="#br0" timeOffset="138051.8364">5323 8200 73,'0'0'107,"0"0"-2,0 0-12,0 0 2,0 0-14,0 0-3,0 0-7,0 0-9,0 0 5,0 0-9,0 0-8,0 0 4,0 0-12,0 0 0,0 0 0,0 0-1,0 0-10,0 0 9,0 0-8,0 0 9,0 0-11,0 0 3,0 0-1,0 0-3,0 0-3,0 0 3,0 0-7,0 0-2,0 0 3,0 0-1,0 0-3,0 0 5,0 0-8,0 0 3,0 0 1,0 0 0,0 0 5,0 0-4,0 0-4,0 0-13,0 0 14,0 0 1,0 0-5,0 0-9,0 0 10,0 0-7,0 0 1,0 0 6,0 0-5,0 0-5,0 0-1,0 0 2,0 0 2,0 0-3,0 0-5,0 0 4,0 0 4,0 0-4,0 0 1,0 0-4,0 0 6,0 0-5,0 0 4,0 0 3,0 0-1,0 0 2,0 0 2,0 0 2,0 0 0,0 0-2,0 0 8,0 0-6,0 0-1,0 0 7,0 0-2,0 0 2,0 0-5,0 0 3,0 0 0,0 0-2,0 0 2,0 0-1,0 0 1,0 0-1,0 0-5,0 0 2,0 0 5,0 0-4,0 0-1,0 0-1,0 0-2,0 0-5,0 0 5,0 0-1,0 0-8,0 0 2,0 0 1,0 0 3,0 0-3,0 0-1,0 0 1,0 0-4,0 0 3,0 0-4,0 0 4,0 0-2,0 0-2,0 0 1,0 0 1,0 0 0,0 0-2,0 0 3,0 0-2,0 0 1,0 0 1,0 0-5,0 0 0,0 0-2,0 0 5,0 0-4,0 0 5,0 0-2,0 0-1,0 0 1,0 0-2,0 0-1,0 0 3,0 0-1,0 0-2,0 0 2,0 0-1,0 0 0,0 0 5,0 0-1,0 0-3,0 0 2,0 0-1,0 0 4,0 0-4,0 0-3,0 0 2,0 0-2,-9 11 5,9-11-3,0 0 4,0 0-5,0 0 2,0 0 2,0 0 4,-2 6-4,2-6-2,0 0 1,0 0 5,0 0-6,0 0 5,0 0-2,0 0 6,0 0 3,-3 7 2,3-7 1,0 0 3,0 0-5,0 0 10,0 0 1,0 0 2,0 0 3,0 0 2,0 0 2,0 0-2,0 0 0,-5 6 9,5-6-6,0 0 4,0 0-3,0 0 2,0 0 3,0 0-1,0 0-2,-11-1 7,11 1-5,0 0 0,0 0-2,0 0-1,0 0-3,0 0-1,-15-4-6,15 4 1,0 0 2,-8-1 2,8 1 1,0 0 2,0 0 4,-8-4 0,8 4 1,0 0-1,0 0 0,-7-3-6,7 3-1,-7-4-2,7 4-14,-10-3 7,10 3-1,-11-4-5,5 1 4,-1-1-2,-3 0 0,3 0 1,-2 1-1,-1-2-5,3 1-1,-1-3 13,1 1 6,-2 1 1,0-2-13,1 0 1,-1-1 18,-1 1-23,1 0 4,0-1-4,0-1 2,2 4 12,-1-3-10,1-1-2,-2 0 0,1 0-3,-1 1-1,1-2-5,-3 2 4,4-3 6,-1 1-10,2-1-2,-3-1 13,3 2-13,-3-7 0,-1 3 5,2-1-3,-1 0-7,4 3 8,-3-3-13,4 4 6,-2-4-2,3-2 0,-1 3-3,1-3 1,1 7 5,0-3-2,-1 0-3,2-2 19,0-1-17,-2 1 1,2 2-2,1 2 7,0-2-7,0 2-1,1-1-1,2 0-5,-1-2 2,2 5 8,1-7-3,0 0-5,0 1 3,-1 3-5,3-4 3,-1 1 2,3-1-3,-1 2 2,0 0-1,-1 3 3,-1 0-7,2 1 9,2 0-4,-3 0-4,0 1 3,0-1-4,2 1 6,-2-1 6,2 0 3,-1 1-13,3 3 0,-3-3-2,1 1 0,1 0-1,-5 4 0,6-4 5,-4 2 5,3 2-11,-2-1-3,-1 3-3,0-2 3,2 0-1,1 2-3,-3-1 8,1 2 2,4 0 12,-1-1-16,0 1 3,-1 0 10,0 1-13,1 2 0,0 0 2,-2-2 1,4 2-3,-3 1 5,0 1 1,2-1-3,-1 2 12,1-1-11,1 1 0,-3 0 3,1 1 1,1 0 8,-3-2-6,2 3-3,-2 0 3,2 1-2,1-2 1,-2 2-2,1 0 8,3 3-11,-4-2 7,0-2-4,0 2 4,-1 0 1,3 0-3,-3 1 1,0-1-3,0 0 13,1 4-8,1 1-7,-2-1 4,4 1-4,-4 0 7,-1 2 3,2-2 12,-2 1-13,-1 1-5,2 1 2,-2-3-2,-1 6-4,-1-4 7,2 1 2,-1 1 3,3-1-6,-3 0-2,-1 1-3,-1-1 6,1 1 3,-1 0 0,0-1 0,0 2-1,-2-1 1,3 0-1,-1-2-1,-1 1-2,1-2-4,-3 0 8,1-1-4,0-3 4,-1 2-8,2-4 5,-2 1 11,-1 0-9,0-2-1,2-1 0,1 0-3,-2-1-1,-1-6 3,3 13 2,-2-8 1,-1-5-3,1 9 5,1-2-5,-2-7 3,1 9-5,0-4 2,-1-5-1,2 7-3,-2-7 5,0 9 4,0-9-2,0 0-2,1 8 2,-1-8-7,0 0 3,1 7 2,-1-7-1,0 0-2,0 0 13,0 0-17,1 8 11,-1-8-6,0 0 1,0 0 5,0 0-5,0 0 6,0 0-9,0 0 1,0 0-5,0 0 7,0 0-2,0 0-3,0 0-1,0 0 1,0 0-6,0 0-4,0 0 4,0 0-1,0 0-13,0 0-15,0 0-4,0 0-5,0 0-2,-18-6-3,18 6 14,-11-6-4,6 1-1,5 5 1,-10-5 4,4 2-4,0-1-2,0-1 9,-1 1 6,7 4-2,-9-6 2,4 0 5,5 6-2,-9-7 8,6 3 4,3 4-1,-8-6-5,8 6 7,-5-4 3,5 4 8,-5-4-3,5 4 5,0 0 2,0 0 6,-7-5-10,7 5 2,0 0-4,0 0 4,0 0-5,0 0 3,0 0 0,0 0-1,0 0 9,0 0 0,0 0-1,17 20 5,-11-12 2,1 1-4,0 0 9,0 1-3,0-1-4,1 1 3,1-1 1,-1 2 1,1-1 7,-2 0-8,2 1-1,-1-1 6,2 3 1,-2-5-3,1 1-2,0-2-3,-2 0 10,2 0-9,-2-1-4,0-3 4,0 2-1,-2-2 0,1-1-2,-6-2-2,10 3 3,-10-3-1,9 1 2,-9-1 1,13-1 0,-13 1 0,10-8 3,-3 4-1,-2-2 8,1 1-14,1-4 6,-5-2-8,1 0 2,-3-4 1,4-1-2,-4-2 7,-2 3-4,2-2 11,-2-2-14,-1 1 2,-1 0-2,3 1 1,-3 2 0,-2-1-8,2 5 6,0-2 1,-2 4-2,2 1 4,-1-1-2,1 2-3,0 1-4,4 6 4,-7-10-3,1 6 4,6 4-8,-9-5 1,2 4 4,7 1-4,-14 1-3,7 1 2,-5 2-3,1 3-2,1 0-11,-1 1-7,0 2-10,4-1-11,-4 0-18,3 3-13,0-1-21,3-2-21,-1 2-11,2-1-13,-1 0-11,5-4-21,-2 0-10,2-6-41,-2 11-126,2-11-382,0 9 170</inkml:trace>
  <inkml:trace contextRef="#ctx0" brushRef="#br0" timeOffset="138489.4903">5909 7646 201,'-3'-4'285,"3"4"-20,-6-7-20,6 7-19,-6-3-24,6 3-16,0 0-23,-5-4-17,5 4-15,0 0-17,0 0-12,0 0-9,-12 12-11,9-6-9,3 3-3,-1 0-8,1 1-5,0 1-7,1 1-6,2 1-6,-1 2 0,2-3-7,0-2-3,3 4-1,-1-3-6,0 0-3,2 2-4,2-6-6,-3 0 0,1 1-1,-1-1-1,3 0 2,-4-3-1,1 0-5,1-2 6,0-1 0,2 1-3,-2-2-1,-8 0 3,18-4-1,-9 0 9,0-1-5,-3-1 2,3 0 5,-2-4 0,0 0 0,1 2 3,-4-2 2,0-1 2,-2 1 3,1 0 12,-3 0 4,1 0 5,-1 0 11,-3 1-17,0-1-5,-1-2-2,-5 4-3,-1-5-7,2 4-5,-2 2-9,-4-3-27,3 3-18,-3 3-28,2 1-31,-2 2-48,-3-1-55,-1 4-58,1-1-225,0 3-519,-2 2 230</inkml:trace>
  <inkml:trace contextRef="#ctx0" brushRef="#br0" timeOffset="147527.5119">6172 12043 70,'0'0'184,"0"0"-16,0 0-7,0 0-12,0 0-14,0 0-6,-4-7-14,4 7-8,0 0-10,0 0-9,0 0-8,0 0-7,0 0-4,0 0-16,0 0-3,0 0-7,0 0-7,0 0 1,0 0-1,0 0-6,0 0 12,0 0 2,0 0-2,0 0-8,19 10-5,-19-10 0,8 5 0,-2-3-1,-1 2 1,0 0 2,4 1 7,0 2-1,-1 0-5,0 0 0,1 1-3,2 2 0,-1 1-6,2 3 10,1 0-2,-2 2-1,0-4-10,-2 2 2,3 1-1,-2-1-2,0-1-4,1 3 2,3 0-2,-5-1 0,2 3-8,1-3 5,-1 6-2,-3-7 1,2 3-3,-2-1 1,-1 1-3,0 1-1,0 0-1,-3-1 1,1 1 0,-1-2 1,0 0-3,0 2 3,-1-2-2,1 0-2,-4 1 2,2 1 2,-2-6-2,0 5 0,-2-5-5,2 3 3,-3 0-3,-1-2 3,3-2 2,-2 0-1,-1-1-3,0 1 3,-1 2 2,1 0-2,-3 0-2,3-1 5,-2 2-5,-5-1-3,5-2 3,-4-1 1,1 3-2,0-5 2,-3 4-1,1 1-1,-3-4 0,1 2 8,3-4-5,-5 3 5,3-3-5,-5 0-3,6-1 6,-5 0 1,-1 0-1,1-4 1,1 3 3,-3-1-1,7-2 2,-3-1 3,1 0 1,-4 1 4,6-4-2,-2 2 9,-1-2-15,1 1 6,0 0 1,0-4-4,1 3-3,-5-7 2,4 6-2,-3-7 0,-1 3-3,6 0 1,-4-3 0,3 3-1,-4-5-5,0 1 1,2 0 0,0-1 2,1 0 0,1 0-1,0 0-6,-3-2 4,5-4-2,-1 2 2,0 1-3,1-2-3,4 0 0,-3-1 3,2 0-3,-1 0 0,0 1-2,4 0 2,-1 0 1,1-1 0,-2 2 0,2-1 1,0 0-2,3 0 0,-3 2 0,0-3 0,3 0-1,1-2 0,1 3 1,0-2 2,-1 0-1,0 2-1,3 1 3,-3-1 3,1 0-4,3 0 2,-4 2-3,3 2 2,-1 1 1,0 1-2,-1-3-1,0 4 9,3-1-5,0 1-10,-3 3 5,2 1 3,-2-4-2,0 3 2,2 1-2,-3 6 2,2-11-1,-2 11-2,0-9-1,0 9 5,3-9 0,-3 9-1,0-7-1,0 7 0,0 0 0,1-10 1,-1 10 0,0 0 1,0 0 2,3-6-2,-3 6 6,0 0-5,0 0-4,0 0 4,0 0-3,0 0 0,0 0-4,0 0 5,0 0-5,0 0-1,0 0 6,0 0-4,0 0 0,0 0-3,0 0 2,0 0-2,0 0-1,-14 22 3,8-11-3,-2 5 1,1-1 2,-2 3 1,0 6-2,-1-1 1,1 1 0,-1-1 0,2 2 1,-2-7 2,2 0-3,-1-3 0,-1 1 1,4 1 0,-2-2-2,2-4 3,-1-2 2,2 1-2,-1-2-2,1 0 4,1-2-1,1 0 1,3-6 1,-7 9 1,5-6-3,2-3 2,-3 6-1,3-6 1,0 0-1,-4 6 1,4-6 0,0 0-1,0 0 1,0 0-1,0 0 0,0 0 2,0 0 2,0 0-2,0 0 1,0 0-5,0 0 1,5-33 3,-3 22-2,2-2 1,1-3-3,0 2 3,0-3-1,1 1-1,1 1 8,-3-5-6,5 6-1,-3 0 3,1-3-3,0 3 0,-2 4 0,-1-2 0,2 2-3,-3 1 5,3-2-4,-1 1-1,-1 4 0,2-3 1,-2 1 0,1 0-2,-4 2-1,-1 6 1,5-8 0,-1 3-5,-4 5-3,4-6 1,-4 6-1,5-4-2,-5 4 1,6-2 0,-6 2 2,0 0 1,11-1 4,-11 1-3,9 5 1,-9-5 1,10 7 4,-5-3-1,-1 2-4,1-1 7,3 4-1,-1-1 1,1-1-1,-2 0 2,3 2-2,-1 0 1,-2 1-1,1-3 4,-1 2-1,-3 0 1,2 0 1,-2-1-3,0-2-1,0 4 2,-1-4 2,-1 0-3,1 1-2,-2-7 4,0 13 0,0-3 0,-2-1-1,1 0 2,-1 2-1,-1-3 1,-1-1 3,3 0 1,-4 3-4,-2-2 2,2 2-2,-1-2 2,-3 1 0,-1 0-5,3-2 3,-2 3-2,-1-2 5,3 1-3,-4-1-9,1 2-8,2-3-14,-1 1-14,0 0-13,0 0-18,1 1-8,0-2-12,3 0-17,1 0-16,0 1-11,2 0-18,-1 0-157,-1 2-337,3-1 150</inkml:trace>
  <inkml:trace contextRef="#ctx0" brushRef="#br0" timeOffset="148130.0568">6008 13169 87,'0'0'223,"-10"2"-19,10-2-17,-12 2-18,12-2-16,-11 0-18,11 0-10,-8 3-10,8-3-16,-6 3-10,6-3-10,-5 5-9,2 2-11,2 0-4,-3 3-5,2-1-2,0 2-4,2 0-6,-1 0-7,0 0-3,1 1 0,1 4-5,0-4-4,2 0-1,-2-1-3,2-1-2,-1 2-1,2 0-1,0-3-3,0 3 1,1-2 0,-1-2-2,1 2-4,2-2-1,1 0-2,0 1 1,0-3 5,0 0-1,1-2-5,-2 0 2,3 0 0,1-1 5,0-1-1,3-2-3,-1 0 3,0-3-3,3-3 3,0 0-3,1-2 3,0-3 1,-2 0-4,0-1 1,-2-2 0,0 2 3,-5-1 3,-2 2 1,0 0 4,0-1 4,-1-4 9,-2 5 6,-1-2 9,-1 1 4,-1 2 7,-1-2 1,-2 0 4,-3 0-11,-3-4 1,0 3 13,-4 1-11,-1 0-5,1 0 6,-2 0-10,-3 4-5,3 3-1,-2-1-5,0-1-8,4 6 3,-4-3-7,3 4 1,1 0-18,0 1-15,-1-4-18,1 5-10,-1-1-18,4 1-25,0 2-25,0-2-29,3 1-20,7-3-36,-13 2-213,7 0-440,6-2 195</inkml:trace>
  <inkml:trace contextRef="#ctx0" brushRef="#br0" timeOffset="166277.5832">19148 765 59,'0'0'101,"0"0"-25,0 0-2,0 0-8,0 0-8,0 0-4,0 0-13,0 0 4,0 0-9,0 0 0,0 0-4,0 0-1,0 0-3,0 0-3,0 0 4,0 0-7,0 0-2,0 0 5,0 0-1,0 0 0,0 0-4,19 66 4,-19-66-1,0 0-10,0 0 8,3 39 3,-3-39-5,0 0 8,0 0-6,0 0-2,4 32 0,-4-32-3,0 0 6,0 0-4,0 0 14,0 0 8,0 0 2,0 0 11,0 0 1,0 0 15,0 0 23,28 8-8,-28-8-1,0 0-12,60-41-3,-36 19-3,2 1-7,0-2 1,11-7-12,-9 8 0,3-2-3,10-8-8,-2 2 0,-10 9-5,1-2-5,-2 1 1,2 2-3,-2 0-2,1 2-5,-6-1-1,-2 3-2,-21 16-2,32-24 0,-32 24-2,23-17-32,-23 17 4,0 0 1,26-20-2,-26 20 4,0 0 2,0 0-7,18-17-12,-18 17-9,0 0-10,0 0-6,0 0 0,0 0-18,0 0-18,0 0-17,0 0-8,0 0-15,0 0-133,0 0-287,0 0 127</inkml:trace>
  <inkml:trace contextRef="#ctx0" brushRef="#br0" timeOffset="168756.8448">18890 1881 62,'0'0'70,"3"13"0,-1-6 6,-2-7-14,5 13-10,1-6 0,-3 2-4,4 0-11,-7-9-3,7 16-1,-4-11 9,2 4-5,-1-1-6,0 1 6,-4-9-13,4 13 5,-2-6-9,-2-7 2,6 10 0,-6-10 4,7 7 2,-7-7 12,5 6 8,-5-6 0,0 0-2,15-1 8,-15 1-8,18-9 2,-4 1 0,3-2-9,5-7-2,2 1 4,-2-5-3,5 1 1,-1-1-9,0-1-1,1-2-3,2 1 1,-2 0-3,-4-1 1,5 3 0,-1-2-2,-3 3 2,0 0-7,-4 3 7,1-1-2,-4 7-4,-3 0 2,-1-1-6,-4 6 3,-4-3-2,0 3-3,0 2 2,-5 4-4,11-8 2,-11 8-6,8-6 4,-8 6-4,0 0-11,7-6 0,-7 6-14,0 0-8,0 0-2,0 0 0,0 0-14,0 0-22,0 0-8,0 0-12,-3 25-8,3-25-16,-5 18-16,4-9-86,-5 0-227,4 2 100</inkml:trace>
  <inkml:trace contextRef="#ctx0" brushRef="#br0" timeOffset="169561.0514">18999 2631 18,'0'0'123,"2"-12"-3,-2 12-7,0 0-11,7-7-4,-7 7-14,0 0-11,0 0-9,0 0-3,0 0-8,0 0-8,0 0 1,0 0-5,0 0-3,0 0-10,0 0 2,0 0-2,0 0-3,15 33-5,-12-25 4,-3-8-7,6 21-5,-3-10 6,-2-1-2,-1-10-1,7 19-6,-3-9 6,-1-1-6,-3-9 8,5 13-6,-5-13 3,5 15-1,-5-15 13,6 10-6,-6-10 3,7 8-6,-7-8 13,6 7 1,-6-7 7,7 5 6,-7-5 3,0 0 0,17-5-2,-6-1 3,1 0 4,4-5 0,1-1 2,7-5-3,1-5-9,1-1-1,-2 0-5,1-5-2,4 2-2,4-11 0,-9 10-5,3 1 0,-1 1-4,-2 4-3,-2-3 0,1 6 0,-1 2-7,-9 4 0,2-2 0,-4 4-3,-3 0 1,-1 4-14,0-1-15,-7 7-21,9-10-29,-9 10-41,5-7-40,-5 7-30,0 0-134,0 0-338,0 0 150</inkml:trace>
  <inkml:trace contextRef="#ctx0" brushRef="#br0" timeOffset="171791.1726">19128 3355 85,'0'0'164,"0"0"-14,0 0-12,0 0-14,0 0-16,0 0-11,0 0-6,0 0-7,0 0-5,0 0-6,13 11-2,-10-3-5,1 3 1,0 0-11,2 0 5,2 4-12,0 3-2,-3-2-6,3-1 3,-1 3-13,0-2-3,0-1-3,1 1-2,0 0 1,-2-5-3,2 3-4,0-4 2,-2-2-2,4 0 5,-4-2-2,2 2 6,4-6 5,-2 0-3,1-2 6,3-2 2,2-3 1,4-3-1,4-6-1,2-1-1,1-5-6,3 0-1,9-8-5,-11 2 1,-2 1-3,2 0-3,10-9 0,-15 9-4,1 1 0,1 2 0,-9 2-4,5 2-1,-7 3 2,-3 3-1,-1 3-5,-1 0 0,-1 1 1,-3 3-17,0 1-12,-1 0-19,-4 4-31,0 0-39,7-5-30,-7 5-32,0 0-142,0 0-342,0 0 152</inkml:trace>
  <inkml:trace contextRef="#ctx0" brushRef="#br0" timeOffset="174834.1114">20210 613 97,'0'0'94,"0"0"-1,0 0-5,0 0-4,0 0-1,0 0-12,0 0 8,0 0-7,0 0-7,0 0-7,0 0 6,0 0-11,0 0 1,0 0-9,0 0-5,0 0-11,0 0-2,0 0-5,0 0 4,0 0-2,0 0 0,0 0-11,0 0 10,0 0-5,0 0-1,0 0-1,0 0 10,0 0 3,0 0 3,0 0-7,0 0 4,0 0-2,0 0 2,0 0-10,-25 70 6,25-70 1,0 0 6,0 0-3,1 41 1,-1-41 2,0 0-2,-1 39-6,1-39 5,0 0-6,1 39 1,-1-39 3,0 0-4,3 41-1,-3-41 4,0 33-7,1-18 7,-1 2-4,1-1 6,0-3-2,1 2 0,0 2-2,0-1-1,0 1-1,-2-2 2,1 3 2,1-1-2,-1 0-3,2-5 2,0 4-1,1 2 6,-3-3-7,1 1 5,-1-3-5,2 2-1,-3 1-2,2-4-2,-1 0 0,1 4-3,2-1 3,-3 2 3,2-5-4,-1 1 1,2 2 1,-3-4-1,0 4-2,-1-5-2,4 3 3,-1 2-1,-2-3-7,3 1 6,-3-2-1,3 1-5,-3 4 4,3-5-3,-3 1 2,3 4-2,0-4 0,-3 3 0,0-3 1,-1-12-3,4 24-6,-1-12 10,-3-1-5,2 1 0,2 2 3,-4-1 0,0-13-2,2 26 2,-2-15 4,0-11-3,1 25 2,-1-13-3,1 1 9,0-1-5,-1-12 0,3 27 0,-3-16-1,0 3 0,0-14 3,3 27 7,-6-16-4,3-11-1,3 22 1,-2-12-5,3 1 2,-4-11 0,0 23-2,1-12 1,1 0-6,-2-11 0,2 23 3,0-14-2,-2-9 1,0 24 2,0-12-3,2 2 8,-4 3-3,2-17-3,2 24 3,-1-11-2,-1-1-13,0-12 16,1 23-2,-1-12 0,0-11-1,1 28 2,2-17-1,-3-11-1,3 25 0,-3-25 0,2 20-2,-2-20-5,3 20 6,-3-8 3,0-12-7,6 27 5,-5-17-1,-1-10 1,4 24 2,-4-24-3,-3 28 3,3-16-5,0-12 3,0 26 4,3-13-6,-2 2 4,-1-15-3,2 24-2,0-13 1,-2-11 1,2 23-8,-2-23 7,2 21-8,2-9 4,-4-12 0,1 21-16,-1-21 18,3 21 1,-3-21-3,3 21 1,-1-10-1,-2-11-1,6 23 1,-5-12 4,-1-11-2,6 23 1,-6-23 0,3 21-15,-1-11 17,-2-10 1,4 22-1,-2-10-4,-2-12 5,6 21-6,-4-9 2,-2-12 2,5 20-8,-5-20 5,2 20 0,-2-20 1,4 21-9,-2-11 9,-2-10 6,5 21-11,-5-21 7,2 19-3,-2-19 0,4 22 3,-1-13-2,-3-9-6,4 20 4,-4-20 2,5 25-1,-3-16-2,-2-9 3,3 20 1,-3-20-5,2 23 2,0-12-3,-2-11 5,5 20-8,-5-20 6,1 22-2,-1-22 5,4 19-7,-2-9 0,-2-10 0,7 24 0,-7-24 4,3 17-5,0-6-8,-3-11 19,4 20-5,-4-20-1,2 22 1,-2-22 2,2 19 1,-1-9-15,-1-10 16,1 19 0,-1-19-1,3 18 0,-3-18 0,1 24 0,-1-24-3,3 20 2,-3-20 1,2 20 2,-2-20-6,2 21-2,-2-21 3,1 21-2,3-11 4,-4-10-4,1 21 3,-1-21-4,2 16 2,-2-16-1,4 18 1,-4-18 3,0 20-3,0-20-5,4 16 7,-4-16-6,3 17 0,-3-17 8,2 20-4,-2-20 2,4 20-1,-4-20-4,3 24 2,-1-14-16,-2-10 12,0 22 8,0-22-3,7 24 3,-5-8-2,-1-1 7,-1-15 0,3 27 3,0-12-8,-3-15 1,4 22 8,-3-12-7,-1-10 3,4 21-5,-4-21 2,2 19-1,-2-19-5,4 19 1,-4-19-1,2 18-2,-2-18 0,3 16 3,-3-16-4,0 0 2,1 19 3,-1-19-2,0 0-4,4 18-1,-4-18 5,4 11-3,-4-11 6,0 0-2,2 17 0,-2-17-3,0 0 2,3 13-4,-3-13 2,0 0-2,0 0 6,6 15-11,-6-15-2,0 0 13,0 0-10,7 11 3,-7-11 6,0 0-9,0 0 0,0 0 2,9 10 4,-9-10 0,0 0 1,0 0 2,11 12-6,-11-12 5,11 6-4,-11-6 3,14 5-2,-14-5 4,22 2-4,-22-2-10,32 0 15,-12 0-6,3-1-3,5-5 8,1 1-1,-1-2-1,2-4 2,-2 4-3,2 0-16,1 0 15,-2-2-2,0 3 7,1 3-17,-10-2 13,0-2 4,9-1 4,-2 4-6,-7-2 2,0 3-3,-1-2-5,-4 1 1,3-2-2,-18 6 0,28-5 3,-17 2 1,-11 3-4,20-3 1,-20 3 4,13-4-6,-13 4 5,0 0 2,0 0-1,18-4-2,-18 4 1,0 0-1,0 0 1,0 0-6,0 0 10,0 0 3,0 0-1,0 0-1,15-2-6,-15 2 7,0 0-6,0 0 0,3-19-3,-3 19 3,0-19 4,0 19 2,-2-20-7,2 20 5,-5-25-5,3 10-1,-4-3 1,4-2-6,-4 1 8,1-7 3,-1 1-6,-3-3 5,3 0-9,-2-1 2,2-3-3,-3-3-2,-1 3 1,-3-18 2,1 4 0,4-1 1,-3 0 2,0 0-1,-1 2-1,6 12 0,0-3 2,-4-10 0,1 2-3,2 11 2,3-3-2,-2 2-1,1 0-1,-3-1 0,4 0 2,-5 3-4,5-3 9,-3 2-5,0 0 2,3-1-6,-3 3 4,0 1-3,2 2 6,0-2-5,-2-3-5,2 2 7,-1 2 0,1 0 8,-2 1-7,3 1-2,-1-2 0,-1 3 1,3-2 1,1 3-3,-3-3 2,-1 4 4,3 0-4,1 4 4,-5 1-1,5-8-4,-2 8 1,-1-5-3,1 5 5,-2 0 0,4-1 1,-3-4-4,4 4 2,-4 1 4,0-7-10,2 8 4,-3-3-2,2 3 4,2-8 0,0 6 0,-3 1 4,1-7-7,0-1 2,-1 3-2,-1 1 3,3 5-4,0 0 5,-1 0-3,0 0 1,2-1 0,-4 4-2,1-2-12,0 1 15,0 1-2,1 2 9,-1-2-10,1 5 7,0-5-12,-3 0 7,0 3 0,1-1 3,1 1 2,-1-3-10,0 3 8,2-4-5,-3 2 3,1-1-3,-3 0 4,2-3-2,1 3 2,-1-2 0,2 1-8,-3 0-6,3-1 9,-1 7 10,-1-6-3,7 16 2,0 0-13,-18-36 9,18 36 2,0 0-1,-20-31 0,20 31-2,-13-19 0,13 19-4,0 0 5,-19-28 3,19 28 1,0 0-1,-18-30-6,18 30 5,-13-19 5,13 19-10,0 0 2,-19-31 2,19 31 0,0 0-5,-16-28 5,16 28-1,0 0 3,-13-22 1,13 22-2,0 0 0,0 0-4,-17-27 5,17 27-4,0 0 0,0 0 4,0 0-3,-19-21-1,19 21 5,0 0-6,0 0 3,0 0 0,0 0 2,-18-18-2,18 18 2,0 0 0,0 0 5,0 0-2,0 0 0,0 0-6,0 0 1,-24-16 0,24 16 2,0 0 1,0 0-3,0 0 4,0 0-5,-23-20 1,23 20 1,0 0-1,0 0-1,0 0 4,-23-17-2,23 17-2,0 0-2,0 0 1,0 0-2,-29-12 2,29 12-13,0 0 17,0 0-2,-38-8 4,38 8-2,0 0-3,0 0 0,-38-2 3,38 2-1,0 0-3,0 0 4,0 0-13,-48 13 11,48-13 2,-21 14-4,21-14-10,-24 22-12,2-4-14,0 1-22,4 4-39,-2 3-32,1 2-41,-2 2-43,-3 11-58,5-10-170,2-1-482,2-3 214</inkml:trace>
  <inkml:trace contextRef="#ctx0" brushRef="#br0" timeOffset="188352.0202">9606 9105 104,'0'0'140,"0"0"-1,0 0-15,0 0 1,0 0-10,-11 0-2,11 0-6,0 0-6,0 0-8,0 0-4,0 0-5,0 0-9,0 0-3,0 0-2,0 0-8,0 0-6,0 0 0,0 0-4,-4 5-2,4-5-8,0 0 0,0 0-2,0 0 0,0 0-3,0 0 4,0 0-3,0 0 5,0 0 5,0 0 3,0 0-2,0 0-3,0 0-3,0 0-6,25-2 1,-25 2 0,11 0-4,-11 0 3,15-1 2,-6 1-1,2-2 1,4 2 6,-2-3-8,7 2-5,0 1 6,0-2-3,1 0-4,8-1 1,-1 2 1,4-2 6,2 1-6,2-3-1,2 0-5,0 1 2,14-1-1,-16 1-3,3 2-1,14-4-2,-12 3 1,12 1-3,1 0 0,-5-4-4,3 3 1,0 1-2,-12-2-2,16 1-3,-5-1 2,0 2-1,-10 0-5,13 0-1,0-3 4,-2 2 0,2-1 2,-4 0-2,2 2-1,-14-1 1,16-1-3,0-1 1,-3 0-1,-12 1-1,1 3 1,10-2 0,-10 0 4,0-1 1,-1 1-12,1 1 0,-2-2 2,-1 2 1,-3-1 0,-2 2 1,4-1-2,-8 3 3,-6-2-4,6 2 3,-8-1-5,-2 0 3,0 1 2,-4 0-3,0-2 0,-2 1 1,-2 1-2,0-1 1,0 0-2,-2 0 1,-8 0 5,13 0 0,-8 2-4,-5-2 2,9 0-1,-9 0 2,0 0-2,10 1-3,-10-1 3,0 0 2,0 0-3,0 0 2,9 0-2,-9 0 3,0 0-8,0 0 7,9 0-4,-9 0 5,0 0-3,0 0 4,10 0 3,-10 0-5,0 0-4,9 1 2,-9-1-5,7 2 5,-7-2-1,0 0 3,0 0-2,10 0-2,-10 0 4,0 0-2,0 0 3,8 1-5,-8-1-1,0 0 4,0 0 1,0 0 0,0 0-1,0 0 4,0 0-1,0 0-1,8-3-3,-8 3 2,0 0 0,0 0 0,0 0 0,-2-13-2,2 13-3,0 0-5,-6-13 0,6 13-2,-7-11-7,2 2 2,1 1-2,-1-1-1,-4-2-5,4 1 0,-4-1 0,1 2 7,2-1-2,-3 0 10,3 2-10,-2-2 5,0 2 2,-1 1-2,0 1 2,6 0 1,-3 1 0,1-1 3,-1 3 1,6 3 2,-8-5-4,8 5 4,-4-6-1,4 6 0,-6-5-1,6 5-5,-9-2 1,9 2 3,0 0 2,0 0 2,-4 11-2,4-11-2,3 15 4,-2-6 1,3 2-1,-2 1 10,1 1-8,1 3 5,1 1 0,-1 0 0,0 1 0,0-3-1,-1 2-2,2-2 4,-1-1 0,-1-3-2,-1 0 0,1-1 2,-2 1-2,1 0 2,1-3-2,-1 0-2,0-1 1,-2-7 2,2 9 0,-2-9 2,0 6 1,0-6 7,0 0 6,4 8 7,-4-8 3,0 0 0,0 0-1,0 0-2,0 0-5,0 0 0,0 0-4,-2-32-6,0 20-1,0 0 3,0-4-4,-2-1 1,0 0-2,-1-1-6,1 0 12,0 1-17,-2 0-1,2 0-2,0 2 9,0-1-9,0 0-1,2 5 5,-2-2-2,3 4 3,-2-2 0,2 2-5,0-1 1,-3 4 1,4 6 0,-2-11 1,2 11 0,-2-8 0,2 8-3,0 0 0,-2-10 0,2 10-1,0 0 0,0 0 1,0 0-1,0 0 2,0 0 1,0 0-2,13 0 2,-13 0-2,13 9-2,-6-6 7,3 4-1,0 1 1,0-1 0,0 2 0,1 0-6,0 2 5,3 0 7,-2-2-8,-3-1 2,4 3-3,-4-1 7,0-2-3,2 0-3,-3-1 3,-1 1-2,1-1 0,-3-2 8,-1-1-2,0 0-8,1 1 2,-5-5-3,5 9 4,-5-9 0,4 7-5,-4-7 4,-1 9 2,1-9 1,-9 12 0,2-6-4,-4 2 2,-2-1 2,-1 0-1,-3 0 1,4-1-5,2 0 4,-3 1 1,-3-2-2,5 1-3,0-1 0,1-2-2,-1 1-11,1-2-4,3 4-9,-1-3-10,4-1-11,-3 1-13,3 0-21,5-3-10,-6 4-6,6-4-26,0 0-15,0 0-13,0 0-20,0 0-27,11 8-163,-11-8-392,21-3 174</inkml:trace>
  <inkml:trace contextRef="#ctx0" brushRef="#br0" timeOffset="189661.1682">12582 8315 11,'0'0'99,"-9"-4"-14,9 4-3,-10-1 2,10 1-1,0 0-10,-14 1-5,14-1-8,-12 2 5,5-1-12,0 1 9,-1 1-3,-3 0-8,-1 2 1,1-1 0,-2 1-2,-2 4 2,0-3 3,-1 1-4,0 2 0,-1-2-4,0 2 0,1 1-3,-1 0 0,4 1 4,-3-1 3,2 1 0,0 0-6,-1 1-3,2 2 3,0 1-3,-1 0 3,1 1-4,-1-1-6,-3 5 0,6-3-1,-3-2-3,2 2 10,-2 5-2,3-6 0,0 1-9,-1 6 6,1-5-8,1-1-3,1 0 1,0 1-5,1-3 2,1 2-1,-1-2 0,2 2 3,1-2-3,-1-4 0,0 6-5,2-2 4,1 1 1,0-1 2,0-2-1,2-1 14,0 4 1,0 0 0,-1-5-2,4 5-2,-2-3-3,0 1 3,2-4-3,-1 5-3,-1 0 3,2-1 3,2-4-6,-4 2 1,3 4-3,1-7-1,0 4 2,2 2-7,0-1-2,-1 1 3,1 2-6,-1-3 15,3 3-4,-3-1-1,3-1 3,2-1-4,-1 3-2,0-1-5,1 1 6,3-1 2,3 3-3,-2-4 0,3 4-4,2-1 0,-4-3-2,5 3 8,0-2-8,-4-2 2,1-1 1,1-2 5,0 1 3,8 2-4,-2 0 1,0 0-1,-5-3 1,7-1-5,-9 1 4,10 0-2,1 1-2,-8-4-3,-1 0 13,9 0-17,-1 1 3,1-1 0,0 0-6,-1-1 6,3-2 1,-4 0 4,4 0-2,-1-2 0,-3 2-4,3-4 7,-1 0-1,2-1-7,-1 0 3,1-1 5,-4-1-2,-4 1-1,-1 1 5,0-4-6,0 3 1,-5-2 2,5-2 6,-1 1 0,-3-2-1,2 3 1,-1-4 5,1 0-11,1 1 8,-3 0-2,2-2-3,-2-1 2,1 1 2,-3-1-4,3 0-6,0 0-3,-3-1 1,4 0-5,-2-1 4,-2 0 3,1 2 4,-2-3-8,0 1 4,2 2 4,-3-4-6,1 2 3,-1-2 10,-4 4-9,4-4 3,-3-2-2,2 2 5,0-1-1,-1-1 1,1 0-7,-2 1 10,-3 5 1,1-8 2,-1 3-11,-2-2 11,2 2-7,-1-3-1,-2 0-5,4 0 1,-3 1 4,0-1-1,-3 0-6,2 1 5,-1 2-4,-2-2 3,-1 3-6,3-1 0,-3-2 2,2 3-1,-2-3-7,3 0 3,-3 0-6,-3 4 6,3 0 5,-2 0-5,2-2 1,0 3-2,0-5 3,-3 4-3,3-5-5,-1 5 4,-2 0-5,-2-4 2,4 5-1,0-6 8,-5 1-15,4 1 6,-1-1 0,-3 2-1,1 2-4,1 0 6,-1-2-1,-2-1-1,-1 1-5,0-1 0,1-1 3,-2 2-4,2 0 2,-3-1 4,2 0-2,-1-2-3,-2 3 2,-1 0-2,-2 1 0,4-2 5,-2 3-6,1-2 2,-3 0-1,-2 0-1,4 4 1,-6-2-1,2-1 5,1-1-3,-2 2 0,-2 1-2,3 1-5,-9-4 5,1 3 0,-1 0-3,6 1 0,-9-1-2,0 4 8,-2-1-3,-2 3 0,-3-2-7,-2 2-1,0 1-15,-1 1-17,-15 3-7,18 0-4,-16 0-7,11 2-17,0 0-4,2 1-19,0-1-5,1 1-15,3 1-8,2 0-16,3 1-23,1 2-9,7-1-23,1-1-19,1 4-17,1-2-14,0 3-55,-1-1-158,1 3-499,1-2 221</inkml:trace>
  <inkml:trace contextRef="#ctx0" brushRef="#br0" timeOffset="190742.9564">12984 8660 115,'-9'-5'177,"2"3"-12,7 2-21,-13-3-4,7 0-14,-2-1-13,0 1-3,-2 1-7,1-1-4,-2 0-15,0 0 1,-1 1-7,-1 0 0,-1-1-3,-3 1 2,1 0-2,0 2-7,0 0-4,-3-3-5,-2 1-5,1 0-8,-3 4 0,1-1-7,0 3-5,2-3-2,-8 0 1,5 1-4,1 1 8,1-1-4,-7 0 0,7 2-3,-1-2-1,3 2-3,-2 0 7,5-1 1,-1 1-7,2 1 0,1-3-5,1 2-3,0-1-2,2 2 1,-1 1-5,-1 0-1,4-1 6,-1 2-10,0-1 2,1 1-3,0 1 2,0 0-3,0 2 4,1-1-7,-2 6 1,3-5-1,0 2 0,-1 0 3,0 3 0,0 1-3,1-1-4,2-3 4,-1 1-1,0 1-3,1 2 6,-1-1-1,3-2-4,0 1 1,0 3 6,2-4-7,0 3 0,1-3 1,0-1 3,-2 6-1,4 0 2,-1-1 2,2 2 13,2-5-4,-1 3-2,2-1 6,3 0-5,-3 0 3,1 0-4,2-1 3,0 2 1,2 0-1,1-1 8,3-2-5,0 5 0,1-5-1,-1 0 0,7 2-2,-5-4 7,-1-1-7,9 4 3,-2-2-2,2-1-2,0 0 8,4-3-10,-9 1-2,5-2 3,3 2 1,1-3 0,-2 1 2,3 0 1,-2-2-3,2 0-3,-1-1-4,-7-2 3,9 0 0,-10-2-4,7 0 4,1 1-4,-8 1 0,7-3 0,-1 1-1,-7-2-2,0-1 0,0 0 5,-2 0 0,4-2-1,-3 0 1,0-2-4,0 3 1,2-2 7,-2 1-5,-1-2-3,1-1 2,-2 2 11,-3-2-8,1 0 3,2-1-2,-6 2 1,3 1-1,-4-2 14,5-3-7,-5 4-6,0-2 2,0 1 3,2 0 2,-3-2-4,3-3 2,-1 0-2,-4 2 6,2 1-9,0-1 11,3-3-7,-6 2 5,1 0 3,-1 2 0,3-3 5,-4 1 6,0 1 0,-1-1-5,0 0 0,0-2 6,-1 2-1,0-1-2,-2-5-6,0 6 5,1-4-5,0 4 11,-4-1 4,-2-4-3,1 1-9,-1-1 0,-3 1-3,0 1-1,1-1-3,-5-1-4,3 0-6,-2-1 6,-7-5-9,3 1 5,-4 2-8,3-3 5,-4 1-3,2 1-7,-5-1 2,-1 1 2,-1-1-10,1 0 12,-3 4-7,-2 0-6,3 1 0,-1-1-10,-1 3-10,1 1-13,0 0-13,-1 2-13,0 1-14,0 2-12,-1 1-22,0 2-12,5 3-12,-6-2-18,1 5-22,-2 3-10,-2-1-21,4 4-20,-1 0-24,2 0-225,-1 4-514,0-2 228</inkml:trace>
  <inkml:trace contextRef="#ctx0" brushRef="#br0" timeOffset="191536.5234">12781 8996 197,'-7'-13'202,"4"9"-15,-1-1-13,-1-4-12,0 1-20,-4 0-10,1 1-12,-1-3-9,-2 2-12,3-1-9,-1 3-14,-1-1-3,1-1-11,0 3-3,-1 1-11,2 2 0,3-2-11,5 4-6,-11-3-2,3 3-3,8 0-4,-14 6 1,5-3-3,-1 3-4,4 2-1,-2 1-3,1-1 0,2 3-4,-3-1-2,5 2 1,0 0 2,1-1-2,2 5 0,0 1-2,-2-5-1,4 0 0,-1 0 0,3-1-2,-1-2 2,4 1-2,-1 0 1,-1-2-1,2-1 0,1-1 1,0-2-1,0 0 3,2-2-3,2 1 1,-4-1 1,-1-2-1,5-3 4,-2 0-3,-2 0-1,-1-2 13,3 1-1,-2-3-1,0-1 0,-3-1 2,4-1-3,-3 1 2,1-6-3,-2 5 6,-3-3-3,2 2 8,1 0 7,-1 1 6,-1-1-5,1 0-1,-3 4-2,1 0 3,1 1 3,-3 6 2,3-11-4,-3 11-1,1-7-9,-1 7 0,0 0-5,1-8-1,-1 8-7,0 0 0,0 0 1,0 0 1,10 15-5,-7-5 3,-1 2 0,3 3-3,1 4 8,2 6 9,0 0-2,0 2 0,1 3-2,1 2-2,-1 4-1,1 10-1,-2-11 0,5 10-1,-4 1-1,-4-13-4,0-1 2,2 0-2,0 0-2,-3-7 4,0-6-5,-1-3 1,1-4-4,0-3 7,-2 1-6,-2-4 0,2 0 11,-2-6 13,2 10 12,-2-10 13,2 5 9,-2-5 13,0 0 13,0 0 0,0 0-5,0 0-9,0 0-20,0 0 5,1-25-7,-2 10-8,-1-2 1,1 0-11,-2-1-5,1-1-2,-2-2 6,4 5-7,-2-2 1,0-7-8,2 7-1,0 0 14,-1 1-23,0 0-10,1 1 1,0 2-8,0 1-14,1 1-18,0 1-16,1 1-12,-2 1-19,2 1-23,0-1-18,0-1-16,0 1-22,2 0-15,0 1-18,1-2-13,1 3-19,0-2-32,0 4-144,-2-4-441,-4 9 196</inkml:trace>
  <inkml:trace contextRef="#ctx0" brushRef="#br0" timeOffset="192019.6698">13162 8976 176,'9'-5'167,"-4"2"-15,1 0-11,5-1-2,-4 1-18,3-2-10,-4 4-9,-6 1-6,14-3-12,-14 3-11,10-2-5,-10 2-6,9 0-3,-9 0-8,0 0-3,5 9-6,-5-9-3,-1 9 0,1-9-7,-8 17-1,1-6-2,-2 2 0,-4 0-9,3 2 0,-3 0-2,0-3 0,0 2-1,3-1-5,-4-1-2,1 0 4,3-3 0,-2 2-2,5-3-2,-2 1 0,3-2-6,0 0 2,1-4-1,5-3 8,-6 6-10,6-6 1,-4 3 3,4-3 15,0 0 6,0 0 15,0 0 1,9 10 4,-3-7-1,-6-3 0,19 0 0,-7 0-6,1-2 1,5 1 0,-5 2 0,1-1 3,-1 0-1,2 2 11,1-2-8,-2 0 0,-2-2-8,-2 4-1,0-1-4,-3-1-3,-7 0-2,11 1-4,-11-1-5,8 1-1,-8-1-2,6 3 3,-6-3-3,0 0-1,0 0 2,-10 16 2,1-8-5,-1-1 0,-2-1 1,0 0-1,-8 2 5,-5 0-6,3-3-2,-6 4-1,-3-3-7,1 0-14,-2-2-25,-2 0-28,0-2-27,1 3-31,-1-2-27,2-2-39,0 0-47,-1-2-169,3 0-436,-2 0 192</inkml:trace>
  <inkml:trace contextRef="#ctx0" brushRef="#br0" timeOffset="192662.3912">10934 8540 148,'-10'5'144,"0"-1"-7,1 3-15,-1 1-9,-2 2 2,4 0-8,0 5-13,1 0 1,2 0-6,-1 2-2,1 1-3,5 0-8,0 0-9,1 0-2,3-1-2,0 2 0,3-1 1,1 0-4,4 5-4,3-3-2,0-5-3,6 2 2,2-1 2,4-3-1,-2-1-2,2-3-5,4-2 1,-2-1-8,-1-2 2,2-3-1,-2-1 2,-8 0 0,3-2 7,-3-2-2,0-1 0,0-1 12,-3-1 5,-2 0-4,-1-5 5,-1-2 5,-4 1-2,0-4-5,-4 0 10,-1-1-7,-3-9-8,-6 3-4,1-1-4,-6-2-7,-8 4-5,-3-1-12,0 1 6,-7 3-10,-4 2 3,0 1-14,1 2-15,-2 4-17,-2 2-24,0 3-24,-3 1-25,4 5-36,0 1-35,2 0-53,4 8-64,-4-4-147,5 2-463,7-1 205</inkml:trace>
  <inkml:trace contextRef="#ctx0" brushRef="#br0" timeOffset="194808.262">9457 9682 171,'-10'-5'175,"10"5"-6,-9-3 8,9 3 0,-10-3-12,10 3-11,0 0-7,-6-2-16,6 2-14,0 0-11,0 0-7,0 0 0,0 0 4,0 0-1,18 12 5,-7-6-4,8 3-3,8 5-5,2 1-8,7 2 1,10 6-5,8 2 0,-2 2 6,4 1-7,25 14-7,2 2 0,1-4 1,-2 0-5,11 3 0,1-3-10,-2 5-5,4 3 0,-1 0-5,-6 0-5,4-3 0,-5-1-2,4-4 0,2-1-3,-3-3 0,1-4-2,-5-2-8,-2-2 8,-23-8-6,0-2-3,-1 3 1,27 4 0,-35-6-1,-1 1-10,-2-2 14,-2-1-9,-9-3-7,-6-1-4,-1-2 2,-3 1-5,-11-4 1,3 2 0,-5-3-6,-1 1 7,-2-2 0,0 2-5,-4-3-2,-1 1 5,-1-2-4,-2-1-2,2-1 3,-7-2 1,6 6-6,-6-6-3,4 3 3,-4-3 5,5 3 1,-5-3-8,0 0 13,0 0-4,0 0-3,8 4 3,-8-4-5,0 0 2,0 0-4,0 0-10,-15-16-1,7 8-8,-1 1 1,0-1 1,-3-5-13,0 0-10,-4-2-1,5 1-12,-6-7 1,6 6-8,-3-2 3,-3-3-11,3 3 5,1 2 8,-1 1 3,0 0 11,2 2 0,0-2 1,2 6 7,-1-2 1,2 3 0,3 2 5,0-3 0,-3 5-1,2 0 3,7 3 4,-6-6 3,6 6-6,-12 0 2,12 0 10,-8 6-5,4 0 1,-1 3-1,-1 2 2,5 6 2,-1 0 2,2 7 6,-2 1-5,2 0 1,0 2-1,0-6 16,4 2-10,-1-5-3,-3 0 1,2-2-1,-2-4 1,3 0 2,-2-3-3,0-1-1,1-2 3,-2 1 5,0-7-4,0 10 7,0-10 10,4 7 2,-4-7 14,0 0 1,0 0 0,0 0-5,0 0 1,0 0-4,0 0-4,6-30-8,-6 12-4,0-3-2,0-4-4,1-1-5,-5-3 1,-1 3-4,5-2-8,-2 1 1,0 0-6,0 3 0,4-1 3,-3 7 1,2-2 1,1 4 3,-2-1 7,0 5-11,2 1 8,3 1-4,-4 4 2,1-1-2,-1 0 2,-1 7 0,3-9 0,-3 9 1,2-6-4,-2 6 3,0 0-1,9 0 1,-9 0 4,15 9 0,0 0 9,-1 1-11,0 2 5,6 5 2,-7-3 0,6 8 1,-1-1-3,1 1 2,-3-2 3,1 0-5,-1 0-1,-5-6 7,0-2-5,0 2 3,-1-2-4,-2-4 1,-3 0-4,1-4 3,-2 2 2,-1-2 1,-3-4-1,5 6 3,-5-6 0,4 5 13,-4-5-3,0 0-3,0 0-1,-4 11 2,4-11-3,-18 7 0,10-3 1,-3 1-1,-2-1 1,-2 2 0,-4 0-2,4-3-2,-4 1 1,0 1-2,2-2-4,-1 2 11,2 0-10,-1 1 2,6-2-7,-3-1 1,4-1-13,1 4-16,0-2-20,0 2-22,2-2-20,2 2-18,-3 0-27,2 0-39,4-1-8,-1 1-39,3-6-189,-1 12-448,1-12 199</inkml:trace>
  <inkml:trace contextRef="#ctx0" brushRef="#br0" timeOffset="195651.1388">12606 10450 13,'0'0'177,"-16"-6"-12,9 4-6,-1 0-15,8 2-8,-16-1-6,6 1-16,-2 1-4,1 1 0,0 0-8,-1 0-4,0 3-2,1 0-7,-6 2 1,1 2-6,0 0-1,-3 2-3,6-2 1,-3 5-4,0-1 2,1 0-5,-6 4-3,4 1-6,4-4 5,0 3-14,3 0 1,-3 6 1,-1-1-4,4 3-6,0 1 0,1 0-3,2 2 5,3-1-1,0 2-3,2 0-5,1 0-1,1 1 4,1 0 1,3-2-2,1 1-4,1 2 7,5-3-6,0 0 0,2 1-6,3-3 2,0 0-7,2 1 1,0-1-5,3-1-1,1 2 2,1-2 2,-1-1-9,1 2-3,1-4-2,1 0-1,2 0-2,-4 0 1,6 2 2,0-3-3,0 0-2,-1-3-2,4 0 1,0-2 4,0-1 5,3-2-3,13 5 10,-12-5-10,3-3 2,0 1 3,-1-3-9,11 2 17,-11-3-21,-1 0 2,3-3-5,-3-1 3,3 0 3,-6-1-2,4 1 0,-2-3-5,0-3 4,-4 0-1,3-3-3,-3-1 5,-3-2-8,-1 1 7,0-3 1,-2-3 2,-1-2 0,-1-1 0,-3-1-6,5-3 0,-6 0 6,-1-4 1,0 4 9,0-5-12,-3 1 1,-1 0 17,-3 0-6,-4-2 4,1-2 3,-3 3-2,-4-3 14,-1 1 3,-1-3 3,-3 2-1,-3-4 4,-4 1-2,1-1-4,-5 1-1,-1-2-2,-9-9-3,-2 1-4,2 1-3,-6 2-2,0-2-1,-2 0 4,-3 2-4,-3-1-8,1 3-3,0-2 6,-5 7-4,-2 1-11,3 2 4,-6 1 1,2 2 0,0 3-4,-2 2-6,-1 2-1,11 8-1,0 0 2,-13-3-19,13 7-13,1 3-7,-1 0-15,0 4-10,1 2-11,0 2-17,0 2-20,3 4-15,3 0-18,-1 3-22,1 2-22,4 0-24,3 0-19,7-2-21,1 2-42,1-1-165,1 0-499,6-2 221</inkml:trace>
  <inkml:trace contextRef="#ctx0" brushRef="#br0" timeOffset="196304.4035">12919 10595 210,'-7'-2'224,"-5"-1"-21,4 1-18,-1 0-17,-2 1-12,3-1-12,8 2-12,-19 2-11,10-2-13,2 1-9,-4 1-13,4 2-5,-1-1-4,0 2 1,1 3-7,-7 2-5,5 3-9,2-2-5,-2 4 0,2 2 4,-1 1-8,0 8-1,-3-4-2,4-2 2,2 5 3,-1 2-5,2 2 0,2 1-2,4 2 1,1 0 2,-1-1-5,2 2-1,4-2 2,1 2 2,1-2 4,-2 0-6,4 1-6,4-1-6,-3-2 15,6-3 1,-1 4-1,1-5-5,2-1 3,1-2 3,5-1-4,-1 0 3,3-3 0,-1-3-7,4 0-1,-1-2-2,1 0-1,0-4-6,0-2-2,-2-4-4,2 1 2,-1-2-3,1-2-4,-1-6 3,-1 2-2,0-6-2,-1-2 1,-1 0 2,-2-1-2,-1-3 1,-3-4-4,0 1 5,-2-1 2,-3-3-2,-2 1 5,-6-3-5,-3-3-7,2-3-2,-7-1 5,-3-14-3,-5 11-4,1 0 7,-4-13-1,-9 0-3,1 1 1,-4 4 0,-4-1-1,0 1 2,-3 4 0,8 10 1,-11-6-13,5 10 5,-1 4 0,-3-1 3,-1 3-10,-1 2-21,-3 3 3,0 1-16,3 2-2,0 3-11,0 0-10,3 3-12,1 2-13,1 1-13,8 2-11,0 1-19,0 3-21,4 1-9,0 2-6,0 2-15,0 2-3,3 2-6,-1 1-7,4 3-48,-1 0-123,1 1-393,3-1 174</inkml:trace>
  <inkml:trace contextRef="#ctx0" brushRef="#br0" timeOffset="197361.5571">13004 10750 225,'0'0'280,"-8"-6"-24,8 6-24,0 0-18,-5-5-25,5 5-27,0 0-11,0 0-15,0 0-11,-9 14-14,8-4-7,-2 6-12,2 1-4,1 9 0,0-1-10,1 2-12,3 2 0,-2 0-6,5 1-7,-3-1-8,-2 0-3,5-4-2,2-1-6,-3-5 3,-2-1-7,1-2-7,1-2-1,-2-3-2,-3 0 1,3-2-6,-1-3 3,-1-1-2,1 0 1,-3-5 5,3 9 2,-3-9 15,3 5-5,-3-5 3,0 0-2,0 0-4,0 0-2,0 0-4,0 0-3,7-19 1,-7 8-7,-5-5-6,5-3 6,-4-2-10,4-4-8,-5 0-6,5 0 11,-4-1-10,0 1-4,0 1-1,-3-1 3,4 6-4,0-1 4,0 3-1,-1-2 2,0 1-2,0-1 2,-1 1 4,-1 1 3,1 2-3,-2-1-1,2 4-3,0 2 11,0-1-9,-2 0 2,2 0 0,0 1 0,-1 3 1,0-1 0,0 2-1,1 1 3,0-2-7,0 3 1,0 1-1,-2-1 11,7 4-9,-11-1 1,11 1-4,-16 3 0,5 2 1,1 0 3,-2 2-2,1 1 5,1 3-3,2 1-4,-4 0 5,5 2 2,-1 0-2,-1 0 3,3 1-2,-1 0-2,5-2 0,1 0 1,1 2-1,1 1 2,0-4 0,0 0 0,1 0-3,2 0 8,-1-1-3,5-2 2,-3 1 0,0-2 0,2-1-5,1-1 7,0 1-6,0-5 3,1 0 8,-1 1-10,0-3 1,3-3 2,-1 2 2,-3-1-3,2-4 3,1 1 0,1-2-4,-3 0 2,-1-2-1,0 0 2,1-1-1,-2-1 1,0-3-1,-3 2-2,-1-1-3,1 1 5,-2-1 2,3-2-3,-4 4-1,1 1 2,-1 3 1,0 7 1,-1-14-3,1 14-2,1-7 4,-1 7-1,0-9-4,0 9 2,0 0-4,0 0 3,0 0-1,0 0 3,0 0 0,0 0 4,8 32 5,-7-17 1,2 4 7,2 8 2,1-4 0,1 5 1,1 1 6,-1 1-4,2 1 1,0 1 2,1-1 0,-1 0-7,-1-1 9,3-1-13,-1-2-1,-1 1 0,1-3 0,-1-7-2,0 0 1,0-2-7,-1-2 2,-3-3 12,0-1-14,2-1 0,-3-3 5,0-1-6,0 1 13,0-3 7,-4-3 1,4 8 13,-4-8 6,3 5 6,-3-5 1,0 0-8,0 0 0,0 0 5,6-15-13,-5 5-6,2-3-1,-3-4-3,0-2-2,-2-7-4,1 1 1,-1-2-7,2 1 8,0-1-6,-1 0-5,-2 0 1,2 8-1,-2-7-3,2 2-4,1 4 4,0 2 12,1 2-13,-1-1-3,0 6-6,1-2 12,-1 1-11,2 2 4,-2 3-10,0 7 2,2-11-12,-2 11-9,0-9-11,0 9-15,2-9-16,-2 9-18,0 0-14,0 0-8,1-7-10,-1 7-16,0 0-14,0 0-16,0 0-23,19 14-27,-11-8-27,-3 2-194,2-1-471,0 0 209</inkml:trace>
  <inkml:trace contextRef="#ctx0" brushRef="#br0" timeOffset="197898.4967">13399 10949 19,'0'0'287,"0"0"-15,0 0-23,-8 11-18,8-11-17,-1 8-8,1-8-18,-3 11-8,3-1-10,0 0-7,-1 1-14,1 1-17,1 2-9,0 3-12,-1 0-7,3 3-13,-3-3-10,0 1-10,1 0-7,-1-1-2,0-1-14,2-2 3,-1-1-5,-1-1-6,1 1-7,-2-5-3,2 3 0,-1-4-6,0 0-2,0-7 2,1 11-9,-1-11-1,0 0-8,-1 10 5,1-10 2,0 0-3,0 0-3,0 0 4,0 0-2,0 0-13,0 0-5,0 0-4,3-26-2,-2 14-3,-1-6-5,4-1-5,-4-6-7,0-2 1,0-3-4,0 4-3,0 0 1,-3 0 4,3 3 1,0 4 8,0 7 0,0-1 4,0 2 3,0 2 10,-1 2 5,1 7 1,0-12-1,0 12 1,0-9-2,0 9 1,0 0 1,-6-3 2,6 3 2,0 0 8,-13 14-2,6-4 8,-2 4 0,0 2 12,0 1-10,-2-2 9,1 2 11,1-2-10,0 1 1,1 0-3,3-4 8,1-2-8,2 3-1,-1-4-3,2 1 2,-1-2-2,5-1 1,-2 0-3,3 0 1,1-1-1,3-2-7,5 0 3,-2-2-1,3 0-2,4-3-8,1-1 7,2-2-26,1 0-16,-2-3-16,5-1-17,-6 1-27,0-3-24,-3 5-30,1-6-35,-4 1-26,2 2-53,-9-1-147,2 1-440,-3-2 195</inkml:trace>
  <inkml:trace contextRef="#ctx0" brushRef="#br0" timeOffset="198422.0576">11052 10975 247,'-4'-4'307,"4"4"-13,-4-9-19,4 9-27,-3-5-18,3 5-28,0 0-10,0 0-16,0 0 1,0 0-19,0 0-6,0 0 5,-2 23-1,5-7-10,-1 3 0,2 8-9,-1 0-9,-2 2-4,3 2-15,-3 0-8,-1 1-6,-1-1-4,0 2-10,0-2-12,-1 2-9,1-2-5,0 0 0,1-1-11,-2-5-1,2 0-10,-1-5-9,1-4-32,0 0-28,1 0-31,1 1-38,-1-2-44,2 2-61,-2 0-67,3-2-333,2-4-662,0-3 293</inkml:trace>
  <inkml:trace contextRef="#ctx0" brushRef="#br0" timeOffset="203282.4502">18513 6276 95,'-4'-8'188,"4"8"-10,-2-7-4,2 7-8,-4-6-2,4 6-9,0 0-3,-3-7-5,3 7-10,0 0-4,0 0-4,0 0-7,0 0-5,-3-7-4,3 7-2,0 0-6,0 0-6,0 0-5,0 0-1,0 0-10,0 0-6,0 0-4,0 0-3,0 0-9,0 0-5,0 0-2,0 0-5,0 0-2,0 0-10,0 0-2,0 0 6,0 0 2,0 0 4,0 24 10,0-15-12,2 3 12,-2 4 1,3 2-1,-2 1 0,0-1 1,4 8-7,-4-6 3,1-1-3,3 8-4,-3-4-2,1-3-3,0-3 0,-1 2-3,2-2-8,0-2 6,-4 2-13,5 1 2,-1-3-2,1-4 1,-1 0-2,0-3-6,-2 2-2,1-4 3,-2 1-2,2-2 0,-3-5 0,3 9 3,-3-9-1,4 7 8,-4-7 16,2 5 1,-2-5 15,0 0-4,0 0 7,0 0 7,2 6 1,-2-6 1,0 0-6,0 0-5,0 0-4,0 0-10,0 0-1,-9-23-10,8 11 4,-2 1-6,1-6-4,-2 2 3,1 0-11,-1-5-2,3 2-1,-6-7 0,3 0-6,-4 0 0,3 0-4,-2-4-1,4 10-1,-4-6 0,1 7-1,2 1-1,-1 2 1,0-1 2,2 5-5,-2 1 13,5 2-14,-2-3-1,-1 4 1,3 7 1,-5-15 0,2 9-2,3 6-1,-2-11 1,-1 6 3,3 5 1,-2-7-7,2 7 2,0 0-3,0 0 1,0 0-2,-3-7-5,3 7 4,0 0-7,0 0 5,0 0 3,0 0 0,3 28 2,1-11 3,-2 1-4,1 2 3,-1-2 0,3 8-2,-3-1 4,4 0 0,-2-6-3,4 8 2,-5-8-1,4-2 3,-4 1-2,3 0 2,0-2-2,-1-4-1,2 3 6,-3-4-6,0-1 3,0 0-1,0 1-1,0-1-1,-1-4 6,-1 0-10,-2-6 7,1 9 4,-1-9-1,2 9 1,-2-9 3,0 0 0,1 7 1,-1-7 3,0 0-2,0 0 1,0 0-4,0 0 3,0 0 4,0 0-7,0 0 1,-9-40-4,4 23-2,-1-3 4,-1-5-5,-2-3 4,4 4-4,0-5-1,-3 4-1,3 0 0,1 1 2,2 7-1,-2-1 5,1 6-5,1 1 4,-2-2-5,-2 4 2,6 3 1,0 6 1,-3-11-4,3 11 6,-2-11-6,2 11-3,0 0-1,-2-8-6,2 8 0,0 0 2,0 0 9,0 0-14,0 0 8,0 0-5,0 0-1,0 0 6,13 32 0,-7-16 4,0 4-3,-1 4 4,1-5-3,2 6 3,-1-1-1,-2 2 0,-3-8-3,4-3 1,-2-3 4,2 3 6,-1 0-7,-2-4 0,-2-1 0,2-3-2,-2-1 2,2-1 3,-3-5 1,4 9-1,-4-9 4,2 6 3,-2-6 0,0 0 10,0 0 22,1 7-3,-1-7-6,0 0-1,0 0-4,0 0-3,-6-38 3,1 21-7,5-2-2,-5 0-1,0-1 5,-3 2-10,4-1-1,-2 2-1,2-1-7,-1 3 3,1 4-3,-1-2 3,1 2-1,2 3-4,-1 1-7,-1 0-13,0 1-23,4 6-27,-5-12-33,4 8-42,1 4-32,-3-7-35,3 7-54,-5-7-44,5 7-33,0 0-64,0 0-236,0 0-694,0 0 308</inkml:trace>
  <inkml:trace contextRef="#ctx0" brushRef="#br0" timeOffset="205065.3527">15561 6014 182,'0'0'211,"0"0"-14,-4-8-24,4 8-7,0 0-14,-6-6-17,6 6-12,0 0-19,-12-1-7,12 1-6,0 0-2,-18 5-5,13-2-10,-4 3-4,0 1-8,-5 4 0,4 2-3,0 0 1,0 3-5,-2 10 7,-3-2-6,2 5-2,-2 1 0,3 2-1,2 2-2,4 0-4,0 1-1,-1 10-3,4-11-2,-1 1-1,3-2-6,6 0-4,-2-1-1,3-1-6,1-2-3,5 0 1,-1-2 0,4 0-3,0-1-1,2-2 1,2 2-1,0-3-1,5-2-4,-2 1 2,3 0 3,-1-1-6,1-6-3,1 3 2,-2-2-4,2-2 4,-2 1-6,2-4-10,-6-3-9,-1-2-7,3-3-11,-2 3-10,0-4-11,1-1-17,2-2-10,-4 0-18,1 0-11,-2-4-18,1 3-11,0-2-29,-8-2-20,1-1-144,2-3-360,-4 1 159</inkml:trace>
  <inkml:trace contextRef="#ctx0" brushRef="#br0" timeOffset="205488.5169">16218 6420 168,'-12'-3'219,"0"1"-10,1 0-19,0 2-17,-2 1-17,0 3-10,2 2-5,-5 2-15,-1 1-12,4 2-6,-2 4-10,3 0-12,-1 0-4,3 1-9,4 1-5,-1 1-9,6 0-3,-1 1 0,1-1-9,2-2-6,3 2-1,3-1-5,1-3-1,-2-3-4,8 2-1,-4-1-4,2-3-1,3-1 0,0 0-1,-3-2-3,2-3 5,2 1 1,1-4 4,1 0-4,0-4 10,-5 0 4,4-1 2,-1-2-5,-1-1 2,-6-2 3,0 2 4,-1-3-3,-3 1 1,0-6-2,-1-1-5,-5 1-9,-2-3 2,0 1-1,-5-7-7,-4 1 0,-2 2-1,-1-1-6,-2 4-3,-2-1-9,4 6 1,-6-2-10,5 6-6,0 0-14,-3 1-18,7 3-9,-2 1-10,5 2-18,0 0-26,-1 2-14,3 0-20,7 1-14,-13 1-15,5 1-9,8-2-30,-7 5-137,7-5-374,-4 6 165</inkml:trace>
  <inkml:trace contextRef="#ctx0" brushRef="#br0" timeOffset="205752.5832">16502 6456 145,'6'4'273,"-6"-4"-18,8 1-27,-8-1-24,11-2-20,-1 1-17,3-1-18,4-1-12,2-1-12,1 0-8,0-3-16,1 3-7,1-3-10,4 0-6,-5 1-13,0 2-5,-2 1-12,-1-4-15,2 3-13,-4 3-21,-4-3-29,0 2-17,-6 1-13,1-1-17,0 0-17,-7 2-13,11-3-9,-11 3-12,7-2 0,-7 2-3,0 0-144,0 0-298,0 0 133</inkml:trace>
  <inkml:trace contextRef="#ctx0" brushRef="#br0" timeOffset="206053.1799">16665 6234 166,'-5'-4'293,"5"4"-21,0 0-24,0 0-25,0 0-18,0 0-24,-6-5-19,6 5-20,0 0-12,0 0-13,0 0 1,0 0-10,4 23-4,-1-11-3,1 4-9,1 2 4,-1 1-16,2 5-10,0 1-6,-1 4-4,1-3-4,0 2-6,0-2-3,0-1-3,-1 1-4,0-6-7,0 3 0,-1-4-2,1 0-7,-2-3-2,-2-3-8,0 2-9,3-3-10,-1-1-23,-1-2-20,1 1-21,-3-4-23,1-1-26,-1-5-34,5 9-16,-5-9-30,3 6-44,-3-6-144,0 0-417,0 0 185</inkml:trace>
  <inkml:trace contextRef="#ctx0" brushRef="#br0" timeOffset="206357.5558">17009 6320 105,'0'0'339,"0"0"-31,0 0-30,4-4-27,-4 4-30,0 0-16,0 0-21,0 0-18,5 19-15,-4-9-11,0 1-6,3 1-23,0 0-5,1 5-4,0-2-11,3 1-2,-3 0-16,2-2-8,-1 0-1,0-1-13,-1 1 0,0-3-3,-1 2-3,0-2-8,1-2-3,-1 1-3,0 0 1,-2-2-10,1 0 8,0-3-11,-2 1 1,-1-6-5,4 9-5,-4-9-9,-2 7-9,2-7-12,4 4-20,-4-4-9,0 0-16,3 7-15,-3-7-24,0 0-37,0 0-43,0 0-39,0 0-230,0 0-490,-14-25 216</inkml:trace>
  <inkml:trace contextRef="#ctx0" brushRef="#br0" timeOffset="206705.425">16954 6028 279,'0'0'301,"-4"-9"-21,4 9-24,-3-9-26,3 9-26,0 0-17,2-8-24,-2 8-12,8-2 1,-8 2-9,21 2-9,-8 0-13,7 3-7,8 5-11,-2-1-4,2 6-11,2-3-14,-2 6 0,0 1 12,1 0-22,1 2-5,-1 0-3,-3 1-4,0 0-8,0 5 12,-3-2-15,-3 3 3,-3 1-3,0 1 1,-3-2-5,-4 3-3,-4-2-3,1 4 3,-6-3-6,-1 1 6,-1 1-7,-4 0-3,-3-1-5,-2 1 2,0-1-5,-3 1 12,-5 0-9,-4 9-9,3-11-2,-1 1-13,-2-3-24,1 2-25,-2 0-30,0-4-32,-2 0-50,3-1-41,2-6-49,2 0-277,1-6-575,2-2 255</inkml:trace>
  <inkml:trace contextRef="#ctx0" brushRef="#br0" timeOffset="208811.5659">19497 5960 62,'0'0'185,"0"0"-14,5-6-9,-5 6-12,0 0-11,0 0-3,7-4-10,-7 4-5,0 0-8,0 0-7,0 0-5,0 0-7,0 0-10,0 0-4,0 0-6,0 0-5,0 0-5,0 0-4,0 0 7,0 0-4,0 0 2,0 0-1,-18 13-3,10-8-2,-1 1-1,-1 3 0,-3 1 3,-1 3-3,-1 0 1,0 3-1,-3 2 0,-3 4-3,3 2-1,-5 0 2,5 0 1,4 1-5,-5 0 6,4 1-5,1 0-2,2 1-8,2-3 10,1 1-18,4 0 1,1 2-3,2 0 2,3 0 3,0 0 2,3 0-6,1-1-4,3-1 0,2 2 0,0-5-5,5 2-3,1 1-1,3-2 5,4 2-7,-4-4 0,5-1 1,5 1-2,1-2 2,2-1-2,0-2-1,4 0 0,0-1-6,0-3-1,0 0 2,-1-3-1,0 1 1,-2-3-5,-5 3 1,0-3 2,-9-6 0,-1 2-4,-7-1 2,2 0-4,-4 1 4,0 0-8,-1-2 18,-8-1-10,9 4-2,-9-4-3,9 1 6,-9-1-1,0 0-3,10 1 2,-10-1-2,0 0 0,0 0 1,0 0-17,0 0-1,0 0-10,8 0-11,-8 0-12,0 0-13,0 0-14,0 0-14,0 0-14,0 0-16,0 0-36,0 0-11,0 0-24,0 0-22,-5-16-20,5 16-222,0 0-488,-11-10 216</inkml:trace>
  <inkml:trace contextRef="#ctx0" brushRef="#br0" timeOffset="209286.3945">19865 6366 241,'-7'-5'236,"-2"1"-21,1 3-19,-3 1-16,0 0-10,-1 3-14,1 0-8,-4 5-18,1 0-10,2 5-11,2-1-10,0 2-5,2 4-6,3-2-6,-2 3-8,3 0-6,2 6-8,2-5 0,2 5-12,2-7-1,3 0-8,0 1-2,2-1 1,1-1-7,1-4-1,1 1-2,3-2-3,0-2 0,2 0-2,-1-2-2,1-3 1,-5 1 3,3-5 1,-2-1 1,1 0 4,0 0 3,0-5 2,-1 0 1,-3-2 2,1 1 6,0-2 1,-2 0-1,3-4-4,-4-2-3,-4 1-5,0-3 1,-3-3-4,-3-6-4,-1-1-1,-3 1-5,-2 0 2,-5 1-10,0 1 2,-2 2-7,-2 2 3,1 6-13,-1 1-5,-1 1-6,-2 1-3,3 1-5,-1 0-13,0 3-11,1 3-6,4-1-10,-1 1-17,2 1-11,2 1-15,-1 0-19,3 1-19,0 2-11,8-2-15,-11 5-20,11-5-25,-4 6-140,4-6-382,0 0 170</inkml:trace>
  <inkml:trace contextRef="#ctx0" brushRef="#br0" timeOffset="209631.6798">20273 6468 256,'0'0'329,"0"0"-21,6 1-22,-6-1-28,0 0-22,13-3-25,-5 1-23,5-3-19,1 0-18,1 2-13,13-2-13,-8-1-13,0 2-10,1 0-11,7-1-9,-2-1-7,2-1-11,-7 3-2,-1 1-5,7-4-8,-8 5-4,0-3-9,-3 1-2,-1 1-2,-2 1 7,-1-1-15,-1 0-3,-1 2-1,-1-2 6,-3 1-13,1 0-1,-7 2-9,8-4-3,-8 4 2,0 0-17,12 0-5,-12 0-14,0 0-16,4-4-15,-4 4-17,0 0-19,0 0-23,0 0-34,0 0-24,0 0-26,0 0-40,0 0-148,0 0-427,0 0 190</inkml:trace>
  <inkml:trace contextRef="#ctx0" brushRef="#br0" timeOffset="209961.9086">20535 6197 67,'-4'-3'305,"4"3"-3,-9-7-11,5 4-18,4 3-14,-9-6-22,9 6-15,-3-4-23,3 4-17,0 0-16,0 0-14,0 0-20,0 0-10,0 0-14,0 0 14,0 0-15,0 0 6,0 23-3,3-10-14,1 2-6,3 1-6,-2 2 3,1 0-11,-1 2 8,3 5-5,-2-1-11,-1 2-5,0-7 6,-1 6-15,-1-6-3,1 2-9,-3-2 0,3 0-3,1-1-8,-3-1-1,1 0-3,0-3-2,-1 0-6,-1-3 7,1 3-6,0-4-3,-2 0-23,0-1-16,2-2-24,-1 0-18,-1-7-9,1 11-15,-1-11-16,1 10-26,-1-10-24,2 11-26,-2-11-28,0 6-29,0-6-16,7 8-268,-7-8-564,7 0 250</inkml:trace>
  <inkml:trace contextRef="#ctx0" brushRef="#br0" timeOffset="210320.3347">21021 6357 242,'0'0'353,"0"0"-14,0 0-20,0 0-27,0 0-31,0 0-15,0 0-21,0 0-28,0 0-20,0 0-16,0 0-14,0 0-2,0 0 5,0 0-14,0 0-16,-4 32 2,5-21-10,0 3-16,-1 1 0,2 2-3,0 1-5,0-3-7,0 0-3,-2 1-12,1-1-1,2-1-7,-2 0-3,0 1-1,3-3-10,-3-2-6,2 3 1,-2-3-10,0 0 8,2-1-10,-2 1-4,2 0-3,-3-5-1,0-5-4,0 14 3,2-8-5,-2-6-7,2 12-18,-2-6-26,0-6-31,1 8-25,-1-8-22,3 6-28,-3-6-30,0 0-34,0 0-41,0 0-51,0 0-283,0 0-633,0 0 280</inkml:trace>
  <inkml:trace contextRef="#ctx0" brushRef="#br0" timeOffset="210723.6301">21014 6080 49,'0'0'314,"0"0"-11,0 0-18,0-7-23,0 7-22,0 0-21,0 0-24,13-7-14,-13 7-15,14 0-11,-3 2-13,0 0-15,7 2-17,-3 3-6,12 3-11,-3 2-9,0 1-2,2 5-4,-1-1-12,0 2-6,-2 2-2,2-1-2,-5 4 5,4-1-6,-5 2-5,3 0 31,-2-1-5,-2 0-2,1 0-6,-2 3 13,-6-2-23,1-3-6,-1 2 16,-7-6-12,1 1 15,-5 1-19,0 5-6,-3 1 2,-1-6-1,-3 6-10,-3-2-1,-4 0-7,0-1-1,-4 2-21,-4 0-16,0 0-52,1 2-37,-6 0-50,-9 6-58,9-9-80,2 1-348,-6-5-686,6-1 303</inkml:trace>
  <inkml:trace contextRef="#ctx0" brushRef="#br0" timeOffset="214846.15">16457 7559 171,'0'0'177,"0"0"-13,-4-6-5,4 6-2,0 0-8,-5-5 0,5 5-17,0 0-9,0 0-9,-8-4-10,8 4-7,0 0-9,0 0-6,0 0-7,0 0-3,0 0-5,0 0-5,0 0-1,0 0-4,0 0-4,0 0-1,0 0-10,-2-9 4,2 9-9,0 0-3,0 0-5,2-14-2,-2 14 0,2-6 7,-2 6 4,0 0 1,2-8-3,-2 8 3,0 0 2,0 0-3,1-10-3,-1 10 0,0 0-7,0 0 10,0 0-13,0-8-3,0 8-2,0 0-2,3-7-1,-3 7-2,0 0-1,0-10-3,0 10-1,1-6-4,-1 6 1,0 0 0,5-6 0,-5 6-1,0 0 1,1-8-2,-1 8 0,0 0 6,0 0-7,4-5-1,-4 5 0,0 0 3,0 0-8,0 0 5,0 0-4,0 0 0,5-4 0,-5 4 1,0 0 0,0 0 5,0 0-7,0 0 3,0 0-7,0 0-5,0 0-7,0 0-13,0 0-14,0 0-15,0 0-18,0 0-28,0 0-19,0 0-23,0 0-14,0 0-22,0 0-194,0 0-409,0-9 182</inkml:trace>
  <inkml:trace contextRef="#ctx0" brushRef="#br0" timeOffset="220681.4501">16516 7640 64,'0'0'141,"0"0"-9,0 0-1,-12-18-10,12 18-8,0 0 0,0 0-6,0 0-4,0 0-5,-5-6 1,5 6-5,0 0 4,0 0-2,0 0-1,0 0 0,-4-5-7,4 5-15,0 0 0,-2-8 5,2 8 3,0 0-3,0 0 1,-7-6-4,7 6-7,0 0-6,-6-6-6,6 6-7,-4-4 9,4 4-6,-6-6-3,6 6 1,-4-5-4,4 5 0,-4-6-5,4 6-5,0 0-4,-4-9-1,4 9 1,-4-7-1,4 7-6,0 0 2,0 0-8,4-15-1,-1 9 0,-3 6-2,5-12-4,1 6-1,-2-1 1,1-1-2,4 1-5,-3-1 4,5 0-5,-1 1 1,0-1-1,2 0 3,4 0-3,-4 2 0,4 0-1,-4 1 0,2 0 0,-3 1 0,2-1-1,0 4-3,-1-2 0,0 1 2,1 2 0,-1-2-4,3 4 3,-2-1 1,2 0-4,-3 2 2,4 0 2,0 3-1,0 2 0,-4-4 2,4 4-2,-4-2 1,-1 2-2,-1 0 1,3 3-1,1 0-1,-2-1 0,-5 0 4,-1 1 0,4 2-3,-3 1 1,-1 2 0,-1-4 0,-3 3 3,3-2-6,-1 1 3,-3 0 0,2 1 0,-4 1 3,-1 2-1,0 0 1,2-3 0,-3 2 0,-2 0 0,1-2 2,-1 3-6,-4-1 5,4-2-4,-3 1 1,-2 1 1,0 1-2,0-1 3,0 5-3,-5 0 5,4-5-3,-6 5-1,1-2-1,0-1 4,3-4-2,0-1-2,0 1 0,0-2-2,-1 1 3,0 0-1,0-2 3,-1 2-2,0-1 0,0-2 0,1 1 2,-1 1 0,1-1-2,-2-1 1,2-1-2,0 1 2,0-1-3,-2 0 0,2 0 4,-3-1-4,0 1 5,2 0 0,1-3-6,-3-1 8,7 2-4,-1-4 7,-1 1 1,4 0 0,1 0 0,2-1 4,5-4 0,-10 3 1,6 0-5,4-3 4,0 0-4,-7 4 4,7-4-5,0 0 2,0 0-4,0 0 3,-5 4-4,5-4-6,0 0 4,0 0-4,0 0 12,0 0-12,0 0-1,0 0 2,0 0-2,0 0 0,0 0 3,0 0 0,0 0-2,0 0 5,23 3-3,-9-3 1,4-3 0,0 4 2,4-3-2,-2 1 4,7-2-2,2 1 5,1-1-4,-1 3 4,3-1-2,-4-2 0,4 2 2,-1-2 1,0 1 2,-1-1-3,3 0-2,-1 0 5,0-1-3,-2 2-5,2 0 1,-4 0-2,3 2 1,-3-4 4,-7 7-4,7-2-2,-10 0 0,1 0 2,-1 1-1,-5-1-1,-1-1 0,-1 1-1,-2 2-3,-1-2 3,-2-1 2,-6 0-6,12 3 9,-7-2 0,-5-1-5,0 0 7,9 2 5,-9-2 4,0 0 3,0 0-1,9 3 4,-9-3 0,0 0 4,0 0 6,0 0-6,0 0-3,0 0 15,0 0-14,0 0-4,7 1 5,-7-1-2,0 0-7,0 0 4,0 0 0,0 0 4,0 0-6,0 0 2,0 0 1,0 0-5,0 0-5,0 0 6,0 0-8,0 0 9,0 0-8,0 0 4,0 0-6,0 0 6,0 0-2,0 0-5,0 0 2,0 0 5,0 0-11,0 0 1,0 0-2,0 0-7,0 0-11,0 0-20,0 0-6,0 0-43,0 0-24,0 0-26,0 0-27,0 0-31,5 5-38,-5-5-41,2 7-272,-2-7-587,0 0 260</inkml:trace>
  <inkml:trace contextRef="#ctx0" brushRef="#br0" timeOffset="222476.1745">15687 9155 28,'0'0'250,"0"0"-19,0 0-22,0 0-21,13-16-20,-2 3-6,6-6-16,5-4-4,-4 0-4,4-2-9,2 0-9,-1-1-10,0-2-7,3 0-11,-3 1-6,1 0-12,-4 0-9,3 3-5,-1 0-5,-3 5-4,-6 4-3,-3 2-9,-2 3 0,-2 1-7,1 0-2,-4 2-5,0 3-2,-3 4-2,4-9-3,-4 9-3,4-5-5,-4 5-1,0 0-1,0 0-3,0 0 1,0 0-3,-29 16-3,22-9 0,-1 4-2,-1-2 2,-1 4-4,2-3 4,3 1 0,-1 0-7,0 1 0,6 0-2,-1-2-6,2 3-5,5-4-1,-2 1-3,2 1 2,2-1-1,4 1-1,-2-1 0,5 0 4,0-1 1,-3-3-4,4 1 3,-5 1 1,-2-1-1,1 1 1,-4-1 3,1 0 0,-1 2-3,-2-1 8,-2 0-2,-3 2 4,-3 0 3,3 1-3,-5 0 3,-1-1-2,-3 2 7,-3-1 2,3-4 5,0 3-2,-3-4 9,4 0-2,0 0 5,-2-3 1,4 1 4,-1-1 4,2-1 0,-2 0 8,8-2-10,-10 3 3,10-3-5,0 0-3,-8-7-14,8 7 0,-2-13-6,2 13-9,8-19-6,-2 9-2,4-4-5,0-2-12,8-6-4,3 0 4,0 0-14,-1 1-2,1-1-4,-2 0-3,3-1-2,0-3 0,-2 4 1,0-2-1,-1 1 7,0 2 7,-4 0 2,-3 7 3,2-2 6,-5 3 19,-3 4 7,2-3 16,-2 4 11,-1 2 13,-1 1 14,-1-1 4,-3 6 0,3-6-3,-3 6-6,0 0-2,7-7-6,-7 7-2,0 0 1,0 0 4,0 0 12,4 18 7,-4-9 5,0 2-5,1 3-6,0 2 0,1-1-2,0 2-6,-1 1 0,1 1-6,0 0-1,0 0-3,-2 7-3,1-9 0,0-1-6,1-1 4,-2-1-7,1-3-2,1-1-3,-2 1-3,2-1-12,-1 0-11,0-1-23,-1 0-16,0-2-15,0-7-14,-2 12-10,2-12-16,-2 7-12,2-7-10,0 0-27,-1 7-39,1-7-121,0 0-344,0 0 152</inkml:trace>
  <inkml:trace contextRef="#ctx0" brushRef="#br0" timeOffset="223856.1633">16305 8961 90,'-9'-3'189,"9"3"2,0 0-13,0 0-15,0 0-22,-2-6-9,2 6-14,0 0-10,0 0-14,17-12-11,-5 6-5,6 0-12,1 0-3,0 0-10,9-1-6,1 0-11,-1-2-14,1 2-13,-1 0-24,0 0-8,1-2-15,-3 3-2,1-1-13,1 1-6,-8 0-6,1 1 7,-5 1 7,5-1 5,-11 0-3,3 1 10,-7 2 19,0 0 15,-6 2 14,10-3 7,-10 3 1,6-2 6,-6 2 4,0 0 4,0 0 7,0 0 1,0 0-4,0 0 10,0 0 2,-19 20 4,10-13-3,-1 0-1,2 2 6,-1 0-8,-1 1-1,-2 1 3,3-1-9,-2 3-3,3-2-2,-2 2-2,1 1 4,1 1 7,3-3-5,-1-1-1,0 0-3,4 0-8,-2 2 2,2-3-5,0 1 1,1-1-5,2-2 1,1-1-4,0 2 0,-2-2 4,0-7-5,5 9-2,-5-9 3,5 8-1,-5-8 1,8 3-5,-8-3 0,10 0 0,-1-1-2,-9 1-2,17-8 2,-7 1 3,0 2-3,1-3-5,-2 0 0,-1-1-1,0-2-1,0-1-5,-2 3 3,2-3 1,-4 1-5,2 0 1,-5 0 3,2 3-2,-2 2-1,2 0 5,-3 6 5,2-9 3,-2 9-3,3-7-3,-3 7 4,0 0-5,0 0-2,0 0-3,0 0 8,0 0-7,0 0-1,0 0 8,0 0-2,0 0 0,-10 20-4,8-13 0,1 0 8,0 3-2,1-10-7,-2 14 3,2-8 4,2 1-2,0 0 1,0 0-4,-2-7 0,5 11 2,-3-8 7,2 1-3,-4-4-1,9 7 2,-5-6-3,-4-1 2,10 2 6,2-4-4,-12 2 2,14-7-6,-5 2 4,-1-2-2,3-5 1,2-1-3,-2-2-5,-2-3 3,0 0-1,4-6 1,-3 2-1,0-5-1,0 1 1,-4-2-1,0-2 2,-2 1-2,-1 2 0,-1 2 3,3-2-5,-4 6 1,3 4-2,-3 1 0,1 1 5,-4 3 0,1 1-1,0 1-3,-2 1 1,3 9-1,0-10-1,0 10-2,-1-9 2,1 9-3,0 0-1,-7-6 0,7 6 3,0 0-4,0 0 3,0 0-2,-12 15 2,5-8 3,-1 3-5,0 3 5,0 1-2,-1 4 0,2 1 7,1 0 9,0 5 0,0 3-1,2-1 2,2 1 5,-1-1-1,3-1 2,2 1 0,-1-6 7,2-1 3,1 2-5,0-2 2,1 0 2,0-1 2,1-1 1,2 2 3,-2-2-6,3-1-1,-3-6 0,2 1-5,-1 0 1,2-3-2,1 2-3,0-2 2,1-2-6,-1-1 6,0-1-3,1-3 0,2 0-5,0-2 4,5-3-4,-3-3-2,2-1 4,-7 2-8,7-5 1,-5-2 3,1-1-4,1 0 1,-3 0-5,0-2 0,-2 0-1,-1 0 1,0-1-4,-2 1-1,-1 1 0,-3 3 4,1 1-1,-2 0-2,0 1-1,1 4 4,-2 6 4,1-12-5,-1 12-5,-3-10 4,3 10-2,0 0-3,0-11-4,0 11-2,0 0 1,0 0-7,0 0 0,0 0 8,0 0-5,0 0 1,0 0 5,-17 14-5,14-6 8,-1 1-4,2 0 5,-2 3-2,1-3 1,2 2 3,0 0 0,-1-1 0,2 1-2,-1 0 1,2 0 2,2-3 0,-2 2 2,2-1-3,-1-2 5,2-2-3,0 1 4,-4-6 3,9 8-2,-3-5 4,1 0 2,-7-3 5,11 0-1,1-2 1,-3-1 0,-1 0 0,3-5 1,0 2 11,5-5-2,-2-2 0,-1 0 4,7-4-10,-6 1-4,1-6-2,1 1-4,-2-2 2,-4 2 0,1 3-3,-2 0-4,2 1 10,-3 2-11,0 0-2,-4 6 3,0-2 8,-1 6-10,-1 0-4,-2 5 2,4-9-3,-4 9-3,4-5 1,-4 5 12,0 0-10,0 0-5,0 0 2,0 0-1,-9 21 5,6-10 0,-1-1-3,3 1-1,-1-2-3,2 3-3,1 0-9,3 0 2,0-1 2,1 0-3,6 1 0,-5-2 1,3 1 4,-2 0-1,2-1 1,-4 0 4,1-3 0,-1 1-3,-3-2 7,2 0-3,0 2 7,-2-2-3,2 3 1,-6-2 2,2-7 1,-1 15 0,-2-7 3,1 1-1,-4 0-1,-1-1-4,0 3 3,-1-4-1,-1 3 2,0-3-6,-3 0-9,1 2-10,-2-1-19,2-2-16,-3-1-20,-2 1-28,4-4-23,-1 2-23,1-4-35,-1 0-210,-2-1-432,4-2 191</inkml:trace>
  <inkml:trace contextRef="#ctx0" brushRef="#br0" timeOffset="224098.1596">17088 8721 161,'0'0'368,"0"0"-22,0 0-27,0 0-32,0 0-20,0 0-36,0 0-25,0 0-19,13-28-24,-4 21-20,4-4-25,1 0-35,1 0-34,0 1-38,2 0-33,0 2-40,-2-2-41,0 2-42,1-2-71,-6 3-183,0 0-431,-2-1 190</inkml:trace>
  <inkml:trace contextRef="#ctx0" brushRef="#br0" timeOffset="226115.0402">17850 7918 91,'0'0'199,"0"0"-19,0 0-20,0 0-13,0 0-21,-9 1-10,9-1-9,0 0-3,0 0-4,0 0 3,29 5-9,-16-4-6,5-1-4,0 0-7,2 2-2,3-2-4,4-2-5,4 2-5,-3-4-7,3 3-4,1-1-4,-4-2-11,-7 1 1,2 0-2,-4 1-7,1 0-4,-2 1-5,-6 0-7,1-2-8,-1 3-6,-5-1-7,-7 1-5,16-1-4,-10-1-10,-6 2-1,9-3-19,-5 0 6,-4 3-18,5-7-9,-5 7-5,3-7-7,-3 7-28,0 0-42,0 0-121,-11-17-296,6 13 131</inkml:trace>
  <inkml:trace contextRef="#ctx0" brushRef="#br0" timeOffset="226503.5871">18061 7707 180,'0'0'243,"-10"-1"-16,10 1-24,0 0-23,0 0-14,-7 6-17,7-6-11,-4 12-10,4-7-1,0-5-9,2 17-12,-2-5-6,2 0-5,-1 1-3,2 2-8,3 1-5,-1 1-5,1-2-7,1 4-5,-2-1-7,4 6-1,-1 0-5,-3-5 1,2 6-4,-2-6 3,1 1-8,2 5 0,-3-1-5,-1-6-1,-1 0-5,0-2 2,0-5-1,-2 1 2,1-1 3,0-2 2,-2-3-4,0-6 0,0 13 1,1-8-5,-1-5-3,2 6 2,-2-6-4,0 0 9,2 8-12,-2-8-3,0 0-1,0 0 0,1 6-2,-1-6-3,0 0-4,0 0-13,0 0-14,0 0-13,0 0-17,0 0-15,0 0-21,0 0-32,0 0-23,0 0-36,0 0-29,0 0-31,0 0-185,8-20-455,-3 10 201</inkml:trace>
  <inkml:trace contextRef="#ctx0" brushRef="#br0" timeOffset="227074.0273">18722 7701 235,'0'0'232,"0"0"-22,0 0-24,0 0-19,0 0-16,0 0-15,22-14-16,-13 8-8,4-2-11,1-1-11,3 1-12,-3-1-5,2 0-11,-3-1-13,3 0-2,-5 4-10,-1-3-3,2 1-6,-3 1-5,0 0-4,0-1 1,-3 0-6,-2 3-1,1 1-4,-1-2 3,-4 6 4,4-10-6,-2 8 2,-2 2 3,0-10 4,0 10-4,2-8 7,-2 8 4,0 0-3,0 0-3,-2-10-1,2 10 2,0 0-5,0 0-5,0 0 3,0 0-2,0 0 1,0 0 1,0 0 6,0 0 0,0 0-3,-13 19 2,12-12 4,0 2 5,0 3 4,1 3 9,-2 4 0,2 1-2,3-1 4,-2 6 2,-1 1-1,1 0-3,2 0 2,1 0-1,-3-1 0,2 3-4,2-3-1,-4 1-4,5-3 2,-4-5-7,2 2-2,-2-2 1,2 0-3,-4-3-4,3 1 1,-3-5-7,2 0-1,-2-1 1,0-1 0,1 1-1,-1-4-4,0 2 4,0-8-2,0 10-4,0-10-5,0 11-17,0-11-13,2 8-12,-2-8-13,0 0-18,0 6-17,0-6-19,0 0-22,0 0-20,0 0-17,0 0-27,0 0-47,0 0-136,0 0-408,0 0 181</inkml:trace>
  <inkml:trace contextRef="#ctx0" brushRef="#br0" timeOffset="227360.38">18908 8079 70,'0'0'257,"0"0"-21,-2 6-18,2-6-21,0 0-15,0 0-11,0 0-19,0 0-9,21 2-7,-12-2-7,4 1-7,0-1-10,5 0-10,1 0-8,0-1-7,0 0-8,3-2-10,0 1-7,-2 1-3,-1-2-5,2 1-5,-3-1-8,-3 1-5,-2 0 6,-1 0-12,-3 1-3,1 0-4,-2 0-2,-8 1-3,12-1-3,-12 1-7,10-1-6,-10 1-7,0 0-5,9 0-11,-9 0-7,0 0-10,0 0-9,0 0-20,0 0-16,0 0-16,8 3-5,-8-3-19,0 0-26,3 6-36,-3-6-163,0 0-376,0 10 167</inkml:trace>
  <inkml:trace contextRef="#ctx0" brushRef="#br0" timeOffset="228264.563">18379 9039 38,'0'0'245,"0"0"-21,0 0-26,0 0-19,0 0-19,1-20-15,7 9-8,-2 1-12,4-6-11,1-1-1,5-5-9,1-1-2,0-1-7,-1 1-9,2-3-10,4 0-2,-5 1 0,2-3-4,-3-1-10,6 5-3,-4-3-9,-3 5-2,-1 1-3,-5 4-7,-1 3-5,-3 6 4,3-1-7,-6 2-5,1 2-2,1 1-1,-4 4-5,0 0-2,1-10-2,-1 10-5,0 0 4,0 0-5,0 0-3,0 0 2,0 0 3,-22 19-7,18-14 0,2 4 0,-2 0-2,0 0 2,3 2-4,2-1 0,0 3 0,3 2 1,4 0-2,-3-1 2,5 2 0,2 0-2,-2-3-1,3 0 6,1-1-6,0 0 6,-1 1-3,-1-2 1,-1 1-1,-4-4-1,0-1 2,1 2 2,-2-2-3,-2 1 2,1 1 2,-4 0 2,2 2 3,-5-1 6,-2 0-5,1 0 6,-5 0 2,-2-2 0,2 3 1,-5 0 4,-1 0-2,-1-3 3,0 0-3,2-2 1,0-1-2,1-1 0,0 1-3,0-4 2,2 2-2,2-2 1,-1 1 3,9-2 3,-13 0-3,13 0 0,-7-3-4,7 3 0,-4-7-4,4 7 1,0-13-8,5 5 3,-2-2-4,3-1 0,3-3-6,1-2 0,6-5-5,1 0-3,-1 1-7,4-3-2,-3 0-3,3 0-5,1 0-9,1 0-2,-3 0-7,4 1-2,-5 2 3,1 2 2,-6 3 4,1 2 4,-3 0 3,-1 4 4,-2 0 5,0 0 7,-2 2 17,-1 0 4,0 3 11,-1-2 10,-4 6 4,6-6 8,-6 6-7,4-4 14,-4 4-8,0 0-5,5-5-5,-5 5-2,0 0-2,0 0 6,0 0 3,0 0 4,2 24 0,-2-12 16,1 4-9,-2 0-1,1 4-7,-2-1 0,2 1-1,-1 6-3,1-2-4,0-5-6,1-2 0,1 2-3,-1-1 0,-1-1-1,3-6-1,0 1-2,-3 0-1,3-1-9,-2-1-12,0-3-13,1-1-21,-1 0-14,0 1-23,-1-7-21,2 11-7,0-7-22,-2-4-16,1 7-3,-1-7-9,0 0-17,0 0-24,0 0-163,0 0-390,0 0 173</inkml:trace>
  <inkml:trace contextRef="#ctx0" brushRef="#br0" timeOffset="229070.4673">18962 8855 107,'0'0'166,"-7"-7"1,3 2 1,4 5-5,-6-6 0,6 6-8,-5-7-11,5 7-14,-1-8-16,1 8-9,0 0-12,6-17-11,2 9-8,1 0-10,6-3-7,-1 1-14,3 1-16,-2 0-17,3 0-11,0 0-14,2-1-2,6 1-12,-7 0-4,1 0-12,1 2 10,-1-1-2,5-2-9,-5 2 12,-3-1-7,-1 3 6,-3 2 1,0-2 8,-3 2 7,-5-1 14,3 3 11,-1-2 3,-7 4 9,8-3 3,-8 3 4,5-5 8,-5 5-11,0 0 4,0 0-1,0 0 4,0 0-4,0 0 2,0 0 8,-16 24 5,8-16 3,-1 2-6,0 2 5,2-2-1,-1 1 2,-1 3-3,1-1-1,-1 2 1,2-3 3,0 3-2,1-3 0,1 2-4,-2-2 1,2 3 7,3-5-1,-2 1-6,3 0-1,-2-3-8,2 1 1,-1-2-1,2-7 0,0 14-7,0-14 0,0 8-2,0-8 0,3 7-5,-3-7 1,4 5 2,-4-5 0,9 0-7,-9 0 4,0 0-4,21-9-1,-13 3-5,1 1 3,3-4 0,-3 0-4,-3 0-3,3-1-4,0-3 0,0-1-3,0-1 2,-3 1-1,-2 3 3,0 2 2,0-1-1,-3 4 2,2 0-1,-3 6 3,3-10-3,-3 10 6,3-7-4,-3 7-5,0 0 3,0 0-2,0 0 0,0 0 0,0 0 1,0 0 0,0 0-1,-4 28-2,3-20 4,0 2 3,1-3 2,0 4-4,0-3 3,1-1 0,0 3-1,2-4-1,-1 1 0,2-2 2,-4-5-3,5 8 4,-1-3-5,0-1 4,-4-4 2,10 4-1,-2-3 0,-8-1-1,12-3 0,-12 3-4,17-6 2,-8 0-1,-1-1-4,2-3 0,-1 1-4,1-7-1,-2 2-4,2-3 5,-1-1-3,2-5 3,-5 3-3,5-6 2,-6 3-4,0-3 6,0 1 1,-2 1 3,3 0-5,-3 6 14,-3 1 1,2 5 4,-2-1-3,0 4 11,2-2 8,-2 5 5,0 6-3,0-11-4,0 11-3,0 0 0,0 0-1,0 0 0,0 0-1,0 0 12,0 0 1,-8 28 5,7-16-1,-3 5-1,0 1 0,-1 7 11,5 0-2,-3 1-1,2 4-3,-1-4-4,3 1 3,-1-1-11,-3 0 1,3-8-3,0 1-6,2-3-2,-2 2 4,0-2-15,0-4 8,1-3-12,0 1-7,2-2-14,-3-1-14,2-1-14,-2-6-22,3 11-20,-3-11-12,2 6-21,-2-6-17,0 0-23,4 3-30,-4-3-31,0 0-225,0 0-480,10-19 213</inkml:trace>
  <inkml:trace contextRef="#ctx0" brushRef="#br0" timeOffset="229812.4591">19516 8698 89,'-5'5'286,"5"-5"-25,-4 5-22,4-5-18,0 0-23,-2 8-17,2-8-21,0 0-12,8 9-16,-3-6-11,1 0-16,5-1-8,1-1-13,0 1-2,0 0-11,5-2-8,-4 1-14,0-2-6,-2-1-7,0 2-8,0-2-3,-1-1-8,1 0-5,0-2-4,0 0-2,-4 2-4,3-1-5,-2-2-1,-1 2-3,1-2 0,-2 1 3,-1 1 2,2-1-1,-4 0 0,-3 5 0,8-7 4,-5 3-1,-3 4-1,4-8 1,-4 8 1,2-8-2,-2 8 3,3-7-3,-3 7 3,3-7-1,-3 7 1,0 0-1,0 0 1,0 0 0,-6-13 4,6 13 2,0 0-1,0 0 3,-5-3-5,5 3 6,0 0 3,0 0-1,-22 10 1,15-4-4,-2 2 1,-1-1 4,3 0 2,-1 2-1,1 3 4,0-2-5,0 1 2,-1 4-3,3-4-1,-2 3 4,4 3 1,-2-1 4,3-4-7,1 0 2,1 2 7,0-3-1,1 1-3,2-3-3,1 0 3,-2 1-7,3-3 5,-1-1 1,1-1 11,2 0-12,0-1 4,0-1-2,-1-2 0,-6-1-3,18-1 0,-8 0 0,-1-1 3,3-4-4,-3 0-2,1-1-1,4-4 2,-3 1-6,0-3 2,0-2 0,2 1 2,-4-3-6,2 2-1,-2-3 2,2 1-9,-3 0-8,1 0 7,-3-1-8,0 3-1,-1 5-4,-1-1-4,0 2 3,-2 2 0,-2 7 5,3-10-5,-3 10 1,2-6 6,-2 6-4,0 0 3,0 0 3,0 0-4,0 0 1,0 0 1,0 0-1,0 0 2,-15 20-1,13-14 4,-1 1-1,3-7-1,6 18 0,-3-9 4,1 0-2,3 0 0,2 1 1,2-1-1,2 0 2,2 1-6,-3 0 0,0-3-1,-1-1-2,0 0 3,-2 1-1,1-3 2,-4 0 2,1-1 0,-2 2 0,-5-5 3,6 6 8,-6-6 2,3 9 4,-3-9 1,-8 10 3,3-5 1,-4-1-2,0 1 7,-5-1-13,-5 2-7,3-3-18,-1 2-20,0-2-30,-1 0-38,4 0-43,0-3-52,2 1-248,0-2-484,0-1 214</inkml:trace>
  <inkml:trace contextRef="#ctx0" brushRef="#br0" timeOffset="230760.9519">19875 7789 140,'0'0'163,"-8"3"-8,8-3-8,0 0 2,-8 3-7,8-3 0,0 0-7,0 0-8,-9 1-3,9-1-8,0 0-5,0 0-3,0 0-18,0 0-1,0 0-1,0 0 0,0 0 2,0 0-11,28-6 2,-16 4-5,4-3-2,2 2-12,2-3-2,1 2 1,1 2-8,7-3-8,2-1-5,-3 2-1,4 0-6,-3-4-6,-2 5-1,2 0-3,-7 1-10,0-1-8,6 1-5,-9 0-11,0 2-9,-2 1-8,-7-3-11,3 2-18,-4 0-9,-3 0-11,-6 0-5,14-1-9,-14 1-21,8 1-3,-8-1-10,0 0-6,11 0-13,-11 0-174,0 0-343,0 0 152</inkml:trace>
  <inkml:trace contextRef="#ctx0" brushRef="#br0" timeOffset="231060.1708">19999 7578 36,'0'0'250,"0"0"-17,-12 5-18,12-5-16,-4 8-6,0 0-10,1 4-3,2 1-5,0 3-8,1 9-10,1-1-19,-1 2-9,0-8-5,0 10-13,0 0-13,3 0 0,-1 0-17,0-3 7,-1-7-23,0 0-7,-1-2-1,1 1-4,1-1-8,-1-4-6,-1-1 1,0-1-7,0-2-3,0-1-1,0-7-5,3 10-2,-3-10-5,1 8 1,-1-8-19,0 7-18,0-7-7,0 0-15,0 0-16,0 0-15,0 0-28,0 0-31,0 0-53,0 0-38,0 0-200,0 0-458,-4-42 203</inkml:trace>
  <inkml:trace contextRef="#ctx0" brushRef="#br0" timeOffset="234384.6282">20922 7710 208,'-6'-7'228,"2"1"-14,2-3-19,-2 3-18,1-2-17,2 1-16,1 7-12,0-14-14,0 6-11,4-1-10,-2 1-11,2-3-9,6 4-7,-1-2-5,3-3-12,3 1-4,0 1-5,2 1-6,0-1-2,1 3-1,2-2-4,-2 1-5,1 1-2,1 2-4,-3 0 0,1 3-2,0 1-6,-6 1 1,1 1-1,0 0-1,1 2 0,-5 2-2,3-1-2,-4 2-1,-1 3 3,-1 0-1,2 1 1,-4 1-2,0 6 3,-4-1 0,0 2-1,-4 6 4,2-6-3,-6 7-2,0-3 0,-3 3 1,-3-1-2,3-2 3,-3 0-1,3-6 1,-6 3 1,-2 3-1,7-7 2,-5 5 1,4-6 3,-3 2 1,-3 2-2,5-6-2,1-1 5,2-3 2,1 1-1,3-2 2,-3-1-2,4-2 9,0 0 3,1 1 0,5-5-5,-5 6 4,5-6-2,-6 5 0,6-5-2,0 0-3,-5 4-3,5-4 1,0 0-9,0 0 6,0 0-3,0 0-3,27 0 2,-13-3-1,4-1-1,2 1-1,7-2 2,5 2-6,-1-4 5,3 3-2,-3-1-2,3 0 11,-3 0-12,2 1 3,1 1-3,-3 0 0,1-1-1,0 0-3,-5 3-1,-7-1 4,-2 2-2,-4 0 2,-3 0-6,-1-1 1,-2 0 2,-8 1-2,13-1 0,-13 1 0,6-1 1,-6 1 1,0 0 1,12 0 2,-12 0-3,0 0 2,0 0-7,7-1-4,-7 1-16,0 0-19,0 0-24,0 0-17,0 0-27,0 0-26,0 0-22,0 0-31,0 0-24,0 0-195,0 0-441,0 0 196</inkml:trace>
  <inkml:trace contextRef="#ctx0" brushRef="#br0" timeOffset="235975.9157">20769 8882 146,'0'0'229,"0"0"-21,0 0-19,0 0-17,18-19-16,-4 9-12,1-5-3,4-3-10,3-2-12,0-2-9,1 1-6,2-2-10,-1 2-9,-4-5-6,3 1-7,1 0-6,0 2-6,-1-2-4,-4 1-12,3 2 0,-11 5-6,1 1-3,-3 5-3,-2 4 1,-1-3-7,-2 3 2,1 2-6,0 1-2,-5 4-3,0 0-6,0 0-3,0 0 2,0 0-3,0 0 2,-30 9-1,19-2-1,0-1-5,-5 3 3,3 4-5,4-5 7,-3 2-5,3 0 1,2 0-5,3-2 2,3 2-4,4-1 2,-2-1 4,5 2-2,1-1-3,9 0 3,-3 1 0,10 3 3,3-2-3,-2 1 1,2-4-2,-6 1 0,3-2-5,-6-1 3,1 2-1,-2 1-3,-2-5-1,-5 4 0,1-1 3,-2 1-4,-4-1 2,0 2 3,-4 0-2,-1 1 2,-4 0 2,-3 1 3,-2 1-3,-1-3 6,-3 0 2,-5 0 1,2 0 2,-2-4 1,2 1 1,1-3 4,1-1 1,-2 1 0,4-3-4,2 0 4,0-1-4,11 1 2,-13-2 0,13 2-8,-9-7-7,7 2-3,2 5-8,0-15-2,4 4-7,3 0-1,4-3-7,2-3-4,3-3-4,4 2 2,0-2-5,3-3 2,-2 2-3,1-1-1,2-1 11,-1-4-2,1 6 2,-1-6 2,-3 9 6,2-2-1,-1 1 6,-7 5 4,1 2 8,-2 1 10,-3 2 5,-1 2 13,-2 0 8,-3 1 5,2 4 4,-6 2 3,7-6-4,-7 6 1,0 0 4,0 0 13,0 0 1,9 14 6,-8-6 5,-2 4 1,0 5-5,0 1 6,-1-1 1,2 9-5,0-7-3,-2 2-5,-1 2-9,3-3 3,0 0-10,0-1-5,0-1 0,0 1-7,5-1 2,-3-1-4,1 0-8,-1-4-11,2 3-13,-2-4-13,1-1-19,-2-2-11,1 1-18,1-2-20,-3 0-20,4-3-12,-4-5-17,4 10-6,-4-10 5,2 7-15,-2-7-3,0 0-3,0 0 1,0 0-3,0 0 0,0 0 5,-10-20 19,3 14 19,-3 0 47,5 0 35,-4 0 25,0 1 24,0-2 6,-1 2 10,1 0 15,1 0 7,1 2 8,0 1 10,0-2 2,7 4 11,-10-5-4,10 5-4,-5-4-5,5 4-10,-4-4-7,4 4-5,0 0-6,9-14-6,0 9-3,4-5-2,7 0-3,1-3-7,6 1-6,0 0-4,2 0-14,2-1-3,-3-1-8,3 3-7,-3-1-4,-1 1-2,2-2-4,0 2-15,-1 0-6,-8 4-4,-2-1 5,2 0 2,-2 4 8,-6-2-7,1 2 15,-6 1 12,0 0 12,-1 1 14,-6 2 12,9-1 2,-9 1 6,0 0 1,0 0 0,0 0 8,0 0 2,0 0 7,-13 23-6,2-15 2,-5 5 1,2 0 3,0 2 0,-1 1 3,1 0-6,1-4-1,0 5-1,3-2-2,-2-1 3,5 0-6,-3 1 0,2 1-4,1-3-2,5-2-3,-4 1-3,2-1-3,2-2-1,0 1 0,2-2-6,0-8 2,0 13 5,2-8-6,2 1-1,-4-6 1,8 7-2,-4-4-1,-4-3-3,11 1 1,-11-1-1,13-3-3,-3-1 1,-1-1 3,0-2-12,4 0 0,-6-3-3,6-2-2,-2-1-7,0-3 1,-2 1-4,3 0 3,-3-1-7,-3-3 1,4 5-2,-4 1 2,-3 2 2,1 3 6,0 2 6,-3 0 5,-1 6 5,4-10 1,-4 10-3,4-5-1,-4 5 3,0 0 4,0 0 2,0 0 2,0 0-2,-11 22 10,9-14-2,0 0 2,0 2-1,2 1 7,0 0-4,0-1 0,2 2 2,2-3-3,-2 1-6,0-2 0,1 1 0,1-1-1,2 0-4,0-2 2,0 0 1,1 0-4,3-2 1,-2-2-6,1 1-6,0-3-7,5-3-7,-1 0-2,3-4-6,-5 0-4,5-4-13,-3-3 2,1-1-5,4-4-9,0-2 0,-3-2-1,-3-2-1,-1 0-11,2-1 3,-3-1 2,-2-1-1,1 0 2,-2-4 4,-2 1 4,1 2 3,-4 4 8,-2-1 7,0 9 7,0 2 19,0 3 18,0 3 19,-2 1 0,2 8 1,0-11 4,0 11-5,-2-7 3,2 7 3,0 0 7,0 0 8,0 0 11,-12 19 4,8-7 7,0 6 3,-1 0-4,1 6-7,2 0 0,-3 1-4,3 0 1,-3-1-6,5-5-5,-4 6 4,3-6-12,0 1-2,0-1-8,2-1-1,-2-1-6,2 0 1,-2-2-10,1-3-11,1-1-9,-1 0-18,0-3-10,0 0-20,0-8-18,1 12-20,-1-12-15,-1 7-21,1-7-5,0 0-24,0 0-14,0 0-45,0 0-147,0 0-391,0 0 173</inkml:trace>
  <inkml:trace contextRef="#ctx0" brushRef="#br0" timeOffset="236729.5833">22108 8566 25,'0'0'219,"0"0"-8,0 0-13,0 0-15,0 0-17,0 0-16,0 0-20,0 0-7,0 0-14,0 0-10,33-6-10,-21 2-4,3 1-13,-1 0-4,4 2-10,0-1-7,0 2-9,2-2-10,-2 2-3,0-2-7,-4 2-4,-1 2-5,0-2-7,3 0 5,-3 2-7,1-1 3,-3-2-3,1 0 3,-3 1-3,2-1 2,0-2-3,-2 1 1,0 0 1,-1-1 0,2-2 2,-3-1-1,1 1 0,0-2 1,-2-1 7,-1 2-5,1-2-1,-2 0 2,-1-2-1,1 2 3,-1-2-5,-1 2-3,-2-2 1,0 3-2,0 7 0,-2-19-1,-1 11 0,-1 3 0,2-3-2,2 8 2,-7-8-2,0 6 2,7 2 1,-16 2 3,7-1-3,-3 3 7,0 3 2,1 0 2,-4 4 1,3 1 1,-4 3-1,5-2 4,-2 2-4,1 0 3,1 0 0,4 2 8,-4 1 9,4-1-3,1 0-1,1-1 0,3-1-4,0 0-3,2-2 1,2-2 2,0 0-4,0-1-5,0-2 1,3 2 1,3-3-1,0 0 2,-1 0-2,3-3 5,1 0-7,1-3-4,-1-2-1,7-2 0,-2 0-2,2-2-5,-4-2-3,6-2-1,-2-3-5,4-2 4,-8 1-1,6-5 0,-4-2-2,4-1 2,-3-2 7,0 3 4,2-4-3,-3 2 2,2 1 3,-2-1-1,-5 8-1,3 0 0,-5-1-6,-3 7 3,-2-2 1,4 5-1,-6-1-2,3 2-1,-5 4 2,4-7-5,-4 7-3,0 0 5,0 0-3,0 0 0,0 0 1,0 0-3,0 0-1,-16 17 5,11-9-3,1 0 0,4-3-2,-4 2 0,4 3 3,2 0-1,0 1-1,4-1 3,4 1 1,-3-1 1,6 4-3,1-2 3,-3 0-2,7-1 3,-3 2-4,2-2-1,-2-3 5,1 2 2,-1 0-1,3-3 0,-4 3-4,-3-6 5,0 3-2,-4-3 0,3 0-4,-6-1 6,0 2-4,2 2 1,-6-7 0,0 11-2,0-11 2,-10 14 5,1-5 2,-5 0-5,-2 1-2,-1 0-1,-2-3-8,0 0-14,-2-1-14,-8 0-26,-1 0-23,1-2-41,-2-3-45,2 0-59,-3 0-189,5-1-452,-4-3 200</inkml:trace>
  <inkml:trace contextRef="#ctx0" brushRef="#br0" timeOffset="237419.0493">17138 10287 185,'0'0'255,"0"0"-23,-3 6-25,3-6-22,0 0-11,0 0-10,16 2-8,-2-2-19,6-1-14,7 1-10,4-2-12,2-2-8,0 1-11,5-3-7,0 4-15,12-1-15,-12 0-9,13-1-20,-16-1-20,3 3-21,-5 1-22,-1 0-26,0-1-24,-3 2-13,-8-2-27,-2 4-56,-6-1-100,-3-1-316,-4 0 140</inkml:trace>
  <inkml:trace contextRef="#ctx0" brushRef="#br0" timeOffset="237611.8362">17336 10540 66,'-11'12'207,"2"-5"-11,2 2-17,2-1-13,3-2-10,2-6-10,0 10-5,0-10-6,10 8-7,1-6-9,2-2-11,8 0-11,7-3-5,-2-3-12,4 0-10,0-4-14,2 3-18,2-2-29,-2 0-30,-2-1-27,0 3-36,2-2-44,-4 2-190,-1-2-345,-8 4 152</inkml:trace>
  <inkml:trace contextRef="#ctx0" brushRef="#br0" timeOffset="241336.4353">18847 10013 105,'-4'7'250,"4"-7"-20,0 0-28,0 0-18,0 0-15,0 0-20,0 0-6,15 4-14,-7-4-7,3 0-13,9 0-4,0 0-14,-1-1-8,3-2-7,7 2-8,-1-1-6,0-1-8,-7 0-8,1-1-8,6 1-9,-9-1-9,0 0-21,-1 3-16,-5 1-13,1-2-16,-3 1-26,-2 1-12,0 0-22,-9 0-10,13-2-14,-13 2-3,0 0-12,8 3-119,-8-3-286,0 0 126</inkml:trace>
  <inkml:trace contextRef="#ctx0" brushRef="#br0" timeOffset="241799.5652">18906 10058 143,'-8'4'180,"0"1"-18,-1 0-10,0 2-8,3 1-9,-3 2-10,0 2-4,0 3-9,1-1-9,1 0-3,-1 2-10,2-1-2,2 1-11,-3 0-5,3 1-2,2-2-8,-4-3-7,4 1-3,1 0-10,0-2 1,0 0-6,-1 1-5,2-2-2,0-1-2,0 1-3,0-3 0,0-7-5,2 12 0,-2-12-6,1 9-2,-1-9 1,1 8 1,-1-8-3,0 0 1,1 7 2,-1-7 0,0 0 3,16-1 3,-16 1-8,16-7-1,-2 0-4,3 2 4,1-2-5,1 1 1,0 2 3,3 0-6,1 2-2,-4 2 2,9 0-2,-6 2 1,6 1-1,-8 0 1,0 1 0,-1 2-1,-8 0-1,6 1-1,-8 1 3,-1 1 0,-2 2 2,0 1 4,-3-1-1,-3 6 3,-3-1 2,-3 0-3,-3 2 3,-6 3 5,-2 1 4,-3-3-2,3 0-2,-7-3 3,1 0-1,-4-2 1,4 0-2,-1-2 0,3-6-2,2 0-1,0-2-1,-2-2-1,3 1-3,3-2 2,-3-2-5,3-1-7,3-1-8,2 1-10,3-3-11,-2-1-24,2-1-9,0-1-14,3 0-16,1-2-22,4 2-17,2-3-20,6 2-9,-1-6-182,2 0-368,2 2 163</inkml:trace>
  <inkml:trace contextRef="#ctx0" brushRef="#br0" timeOffset="242583.8183">19620 10606 249,'0'0'294,"0"0"-19,0 0-24,-10-24-23,12 13-22,2-1-20,4-5-5,-1 0-25,5-5-12,3-2-8,1 0-15,4-2-6,-3-1-13,6-1-15,-2 0-6,2 0-7,0 0-9,-1 0-6,2 0-7,-3 1-4,2 3-5,-3 4-4,-6 6-9,-1 1-5,-5 4-6,0 1-10,-2 0 2,-1 5-11,-1 1-1,-4 2-4,0 0 3,0 0-2,0 0 3,0 0-1,0 0-3,-19 25 3,11-16 3,0 1-1,-1 0-3,3-1-2,1 2-3,2 0 3,1-1 1,3 3-1,0-3 3,4 3-4,3 2 3,4 1-7,6 2-3,2 1-6,-6-5-4,4-1-6,-1 1-4,-1-2-7,3 5 0,-3-3 0,-2-2 1,-7-2 1,2-1 1,-2 0 0,0 2 7,-6-1 4,1 1 2,-4-2 0,-2 2 5,0-1 5,-3 0 8,1-1 9,-6-2 5,-2 2 6,-1 2 0,-3-2 9,0-3 8,2 0 0,-4-2 0,4 1 6,-1-3 2,3-1 1,1 0 11,3-1 0,2 0 4,8 0 2,-14-2-2,14 2-11,-9-2 4,4-4-13,5 6-5,-2-12-3,4 0-8,3 1-7,4-6 1,8-4-7,2-3-2,2 0 0,4-2-5,8-9-3,-10 9-8,3-3-8,6-9-15,-8 10-14,-1-1-11,8-8-17,-8 9 0,-3 2-4,1-2 1,-2 3 5,-5 1 7,-1 7 2,-4 2 15,0 0-3,0-2 13,-6 8 9,1-1 21,-4 3 12,0 7 9,0-12 8,0 12 4,0-8 4,0 8 2,0 0 1,0 0 0,-9-7 6,9 7 2,0 0 1,-16 15 7,11-3 8,-2 3 0,-2 1-4,4 2-1,-3 6-1,1 3 4,2-1-3,-1 1-6,0-1 0,4 2-6,0-1-1,0-1-1,2 1-4,2-2-2,-2-1-5,0-5-4,3 1 3,-2-4-2,2 1-3,-2-2-5,1-2-4,0-1-16,2-2-15,-3 0-11,0-3-22,2 1-15,-3-1-21,3-1-21,-3-6-29,1 11-17,1-8-28,-2-3-17,0 0-216,0 0-454,0 0 200</inkml:trace>
  <inkml:trace contextRef="#ctx0" brushRef="#br0" timeOffset="244054.031">20186 10393 30,'-10'-6'223,"5"3"-3,5 3-6,-5-6-9,5 6-13,-4-5-21,4 5-18,-2-8-10,2 8-25,7-15-8,1 7-15,4-5-10,2 1-6,2 0-14,8-3-14,-1-1-9,1 1-14,3 3-10,0-2-12,0 2-8,-2-3-16,0 2-4,2 0-7,-2-2-2,-1 5-4,1-2-3,-9 2-5,1 2 7,-1 1-5,-5 1 6,-2 2 6,-2 0 11,-3 1 11,0 1 11,-4 2 11,10-5 1,-10 5 4,0 0 1,0 0 2,0 0 4,0 0 3,0 0 2,0 0 8,-24 10 7,14-3-1,-4 3-4,1 2 7,-4 1-4,-1 8 0,-2 0 3,3-1-5,-1 3-6,1-2 2,1 1-4,5-6 1,-2 8-3,3-1 2,-1-5-4,2-1-3,3-2-2,2-1-3,-2 0-4,6-2-1,-3-1 0,3 1-3,0-1 7,3-2-6,0-1 2,-1-1-2,0-1 1,2 0 3,1 0-5,1-4 3,2 0-3,-1 0-4,3-4 2,2 1 1,0-2-6,0-2 5,3-4-2,1 1-1,-1-1-3,-1-3-2,1-2 8,2-6-7,-4 4-2,-1 0 2,1-6-2,1-1 1,-5 0-3,-2 4 6,0 2-6,0 2 2,-1 0 2,-3 5 9,1-1 4,0 3 14,-3 0 3,-1 2-1,0 6-6,4-10 6,-4 10-9,3-6-8,-3 6-2,0 0 1,0 0-3,0 0 5,0 0-7,0 0 0,0 0-4,-16 17-3,11-7 3,-1 1 1,1 1-4,-2 1 0,0 1 1,3 0-1,1-4-3,0 6 4,0-4-1,3 0 1,-2-1-2,2 0 1,-1-1 1,2 0 1,1-1 1,0 0-1,-2-2 6,2-1-6,-2-6 5,4 10 3,1-7-4,-5-3 0,7 5 7,0-5 1,-7 0-3,17-5 1,-7-1-2,3-1-1,0-4 3,1 0-5,0-3-3,4-7-5,-3 1 9,3-3-7,-4-3-4,1 1 7,0-3-3,0-2 0,-2-1-4,0-1-1,1-1 5,-3 1-3,0 2-4,0-1 4,-2 0 3,-2-1-6,1 6 1,-2 2 6,-2 5-7,0 1 3,0 1 0,0 1-2,-2 6 4,-2 0-10,2 2 4,-2 2-1,0 6-2,-2-14-1,2 14-6,0-10-1,0 10-11,-4-7-1,4 7-5,0 0 0,-8-3 1,8 3 10,0 0-7,0 0 4,-19 10 2,12-2 2,-1-1 0,0 3 3,1-2 4,-5 7-3,6-1 4,-4 0-2,0 4 4,3 0 3,-4 5 4,4-5 0,-2 7 3,0 0 8,3 2 1,1-8 1,1 6-4,4 0 9,-4 2 6,8-1-3,-4 0-2,2-1-3,2 0-2,-1-6-4,3 8 1,0-2 8,1-1-8,-2-5 1,4 5-3,-2-6 8,5 5-6,-4-5-3,3-2 1,-4-3 4,4 2-2,1-3 2,-2 1-6,0-4 3,-1 0-4,2-1 3,0-1-4,-1-3-6,3 0 8,0-1 2,-2-2-4,3-2 4,-1-1-1,1-3-3,-1 1-1,1-3 3,-1-4-3,-2-1 3,3-1 3,-1-3-10,-3-2 6,5-4-5,-3-3 6,1 3-1,-4-4-4,0 3 0,-2 0-3,-3 3-5,-1 2 6,3 2-6,0-1 0,-5 6 4,1-1 2,0 2 0,0 2-7,-2 0-2,0 8 5,0-11 2,0 11-4,-2-9-3,2 9-2,-5-6-2,5 6-2,0 0-3,0 0 2,-19 7 5,12 2 3,0-2-5,-1 4 1,-2 3-1,4 0 0,-1 4 1,2-1 13,1 0-10,1 0 4,0 1-2,3-1-1,0 0-1,2-1 2,-1-4 4,2 0 0,-1-1 0,2 1 0,0-4-1,2 1 3,-2-1-1,1-3 1,1 1 4,3-2-3,-2-2 5,4-1-5,-2-2 6,2-1-7,1-2 3,-1 0-3,-1-3 6,2 1-2,0-5 0,1-2-2,-2-1-1,2-2-1,1-6 3,-1 0-4,-1 1 2,-1-3 1,-5 6 5,4-1-2,-6 2-2,3 1 5,-3 5 5,-2 0 7,3 3-1,-4 2 14,2 0-15,-3 6 1,4-10-8,-4 10 7,4-6-8,-4 6-1,0 0-2,0 0-4,0 0 1,0 0 2,0 0 0,0 0-3,0 0-5,4 22-4,-2-13 1,3 1 0,1 2-3,-1-1-8,6 2 1,-2 1 1,-4-3 3,4 3 10,-3-4-5,3 0-3,-2 0 1,-1 4 0,2-3 1,-2-1 7,-3 1-9,-1-1 5,2-1 1,-2 2 8,0-1-15,-2 0 4,-1 0 5,1 1-1,-3-3-4,1 2 0,0 0-2,-2-5-2,-3 3-1,-1-1-2,4 0-1,-5 0-11,3-1-8,-7-2-14,3 0-5,-3-1-18,-3-3-12,-1 1-14,2-1-18,-2-1-27,-2-4-17,-1 0-29,0-3-33,0-2-188,-3-4-441,-1-2 195</inkml:trace>
  <inkml:trace contextRef="#ctx0" brushRef="#br0" timeOffset="244303.325">20946 9936 254,'-3'-10'303,"1"5"-6,2 5-20,2-11-24,1 2-17,1 0-29,4-1-21,1-3-17,4 0-15,-1 0-18,6 1-13,-3 0-14,10-1-13,-3-1-19,-6 5-19,2 0-23,-2 1-18,2 2-17,-7 1-21,3-1-28,-5 3-30,-1 0-32,-3-1-32,1 1-26,2 0-19,-8 3-184,6-3-402,-6 3 179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2095B-2BC1-4D47-9E92-CB7F88B6C4D4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31C47-E674-410A-A5CD-2DD77F7BA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61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05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7AB-BE3F-4DE9-A54C-5D2DBCEC42B0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37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87C9-33E6-42A3-AB0D-CEE529D0D929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93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F4C3-3CCB-4938-9B48-45A698566A21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6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5008-5A83-45B4-8068-0F383A3A674D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87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5555-3A8D-4013-9C13-F152EB887426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49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8EF9-AF8C-4BE8-8A65-0F829D968A90}" type="datetime1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8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62E9-4942-4C4F-A16F-F1AF6AEA91B6}" type="datetime1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60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C1C6-FE41-4BC5-8CAD-27E16AF73904}" type="datetime1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797C-A4AC-42E0-978B-5E8282D1FCC5}" type="datetime1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81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C1CE-8A0A-49B9-8B7D-1D97D8842BFC}" type="datetime1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66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8E9D-28AD-4643-8D1A-749CD70A6B94}" type="datetime1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70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E6647-B37E-4F41-96B1-8EF633F38807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74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Relationship Id="rId9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image" Target="../media/image6.png"/><Relationship Id="rId7" Type="http://schemas.openxmlformats.org/officeDocument/2006/relationships/customXml" Target="../ink/ink2.xml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5" Type="http://schemas.openxmlformats.org/officeDocument/2006/relationships/image" Target="../media/image3.jpeg"/><Relationship Id="rId10" Type="http://schemas.openxmlformats.org/officeDocument/2006/relationships/image" Target="../media/image10.emf"/><Relationship Id="rId4" Type="http://schemas.openxmlformats.org/officeDocument/2006/relationships/image" Target="../media/image7.png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png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.png"/><Relationship Id="rId7" Type="http://schemas.openxmlformats.org/officeDocument/2006/relationships/customXml" Target="../ink/ink6.xml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8.xml"/><Relationship Id="rId5" Type="http://schemas.openxmlformats.org/officeDocument/2006/relationships/image" Target="../media/image3.jpeg"/><Relationship Id="rId10" Type="http://schemas.openxmlformats.org/officeDocument/2006/relationships/image" Target="../media/image12.emf"/><Relationship Id="rId4" Type="http://schemas.openxmlformats.org/officeDocument/2006/relationships/image" Target="../media/image7.png"/><Relationship Id="rId9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6.png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16.emf"/><Relationship Id="rId4" Type="http://schemas.openxmlformats.org/officeDocument/2006/relationships/image" Target="../media/image7.png"/><Relationship Id="rId9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6.png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3649" y="4510791"/>
            <a:ext cx="5583555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6600" dirty="0">
                <a:solidFill>
                  <a:srgbClr val="FF0000"/>
                </a:solidFill>
                <a:latin typeface="Marcellus SC" panose="020E0602050203020307" pitchFamily="34" charset="0"/>
              </a:rPr>
              <a:t>N</a:t>
            </a:r>
            <a:r>
              <a:rPr lang="en-IN" sz="6600" dirty="0" smtClean="0">
                <a:solidFill>
                  <a:srgbClr val="FF0000"/>
                </a:solidFill>
                <a:latin typeface="Marcellus SC" panose="020E0602050203020307" pitchFamily="34" charset="0"/>
              </a:rPr>
              <a:t>FA</a:t>
            </a:r>
            <a:endParaRPr sz="6600" dirty="0">
              <a:solidFill>
                <a:srgbClr val="FF0000"/>
              </a:solidFill>
              <a:latin typeface="Marcellus SC" panose="020E0602050203020307" pitchFamily="34" charset="0"/>
            </a:endParaRPr>
          </a:p>
        </p:txBody>
      </p:sp>
      <p:pic>
        <p:nvPicPr>
          <p:cNvPr id="6" name="Google Shape;85;p1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588"/>
            <a:ext cx="568325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86;p13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209550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81" y="5929493"/>
            <a:ext cx="3246438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829" y="5932803"/>
            <a:ext cx="9683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8" descr="∈-NFA of Regular Language L = (01 + 2*)1 - GeeksforGee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74" y="2133598"/>
            <a:ext cx="7204442" cy="183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567" y="1759753"/>
            <a:ext cx="80448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finite Automata are called non deterministic finite automata if there exist many paths for specific input from current state to next state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is easy to construct a NFA for a given language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Every NFA is not DFA, but every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FA can be translate into DFA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NFA is defined in the same way as DFA, but with two exceptions: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Multiple next states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 contains </a:t>
            </a:r>
            <a:r>
              <a:rPr lang="el-GR" sz="2400" dirty="0" smtClean="0">
                <a:latin typeface="Cambria Math"/>
                <a:ea typeface="Cambria Math"/>
                <a:cs typeface="Times New Roman" pitchFamily="18" charset="0"/>
              </a:rPr>
              <a:t>ε</a:t>
            </a:r>
            <a:r>
              <a:rPr lang="en-IN" sz="2400" dirty="0" smtClean="0">
                <a:latin typeface="Cambria Math"/>
                <a:ea typeface="Cambria Math"/>
                <a:cs typeface="Times New Roman" pitchFamily="18" charset="0"/>
              </a:rPr>
              <a:t> transitions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Non-deterministic Finite Automata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42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Definition of  NFA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85799" y="1371600"/>
                <a:ext cx="7162801" cy="3417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:r>
                  <a:rPr lang="en-IN" sz="24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NFA has 5-tuples same as </a:t>
                </a:r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D</a:t>
                </a:r>
                <a:r>
                  <a:rPr lang="en-IN" sz="24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FA but with </a:t>
                </a:r>
                <a:r>
                  <a:rPr lang="en-IN" sz="2400" b="1" i="1" dirty="0" smtClean="0">
                    <a:solidFill>
                      <a:srgbClr val="FF0000"/>
                    </a:solidFill>
                    <a:latin typeface="Times New Roman" pitchFamily="18" charset="0"/>
                    <a:ea typeface="Cambria Math"/>
                    <a:cs typeface="Times New Roman" pitchFamily="18" charset="0"/>
                  </a:rPr>
                  <a:t>different transition</a:t>
                </a:r>
              </a:p>
              <a:p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       M = (Q,</a:t>
                </a:r>
                <a:r>
                  <a:rPr lang="el-GR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Σ</a:t>
                </a:r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,</a:t>
                </a:r>
                <a:r>
                  <a:rPr lang="el-GR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δ</a:t>
                </a:r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,</a:t>
                </a:r>
                <a:r>
                  <a:rPr lang="en-IN" sz="2400" dirty="0" err="1">
                    <a:latin typeface="Times New Roman" pitchFamily="18" charset="0"/>
                    <a:ea typeface="Cambria Math"/>
                    <a:cs typeface="Times New Roman" pitchFamily="18" charset="0"/>
                  </a:rPr>
                  <a:t>qo,F</a:t>
                </a:r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)</a:t>
                </a:r>
              </a:p>
              <a:p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Q: finite set called the states</a:t>
                </a:r>
              </a:p>
              <a:p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Σ: finite set called the alphabets</a:t>
                </a:r>
              </a:p>
              <a:p>
                <a:r>
                  <a:rPr lang="el-GR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δ</a:t>
                </a:r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: transition specifying from which state on which input symbol where the transition goes (</a:t>
                </a:r>
                <a:r>
                  <a:rPr lang="en-IN" sz="2400" dirty="0" err="1">
                    <a:latin typeface="Times New Roman" pitchFamily="18" charset="0"/>
                    <a:ea typeface="Cambria Math"/>
                    <a:cs typeface="Times New Roman" pitchFamily="18" charset="0"/>
                  </a:rPr>
                  <a:t>QxΣ</a:t>
                </a:r>
                <a:r>
                  <a:rPr lang="en-IN" sz="24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)</a:t>
                </a:r>
                <a:r>
                  <a:rPr lang="en-IN" sz="2400" dirty="0" smtClean="0">
                    <a:latin typeface="Cambria Math"/>
                    <a:ea typeface="Cambria Math"/>
                    <a:cs typeface="Times New Roman" pitchFamily="18" charset="0"/>
                  </a:rPr>
                  <a:t>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e>
                      <m:sup>
                        <m:r>
                          <a:rPr lang="en-I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𝑄</m:t>
                        </m:r>
                      </m:sup>
                    </m:sSup>
                  </m:oMath>
                </a14:m>
                <a:endParaRPr lang="en-IN" sz="24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r>
                  <a:rPr lang="en-IN" sz="2400" dirty="0" err="1">
                    <a:latin typeface="Times New Roman" pitchFamily="18" charset="0"/>
                    <a:ea typeface="Cambria Math"/>
                    <a:cs typeface="Times New Roman" pitchFamily="18" charset="0"/>
                  </a:rPr>
                  <a:t>qo</a:t>
                </a:r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: initial state</a:t>
                </a:r>
              </a:p>
              <a:p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F: set of final states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1371600"/>
                <a:ext cx="7162801" cy="3417539"/>
              </a:xfrm>
              <a:prstGeom prst="rect">
                <a:avLst/>
              </a:prstGeom>
              <a:blipFill rotWithShape="1">
                <a:blip r:embed="rId7"/>
                <a:stretch>
                  <a:fillRect l="-1276" t="-1426" r="-170" b="-30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6162840" y="3524760"/>
              <a:ext cx="1668600" cy="386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57080" y="3520080"/>
                <a:ext cx="1680840" cy="3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705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The state is represented by vertices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The arc labelled with an i/p character show the transition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The initial state is marked with an arrow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The final state is denoted by double circle</a:t>
            </a:r>
          </a:p>
          <a:p>
            <a:endParaRPr lang="en-IN" sz="2800" dirty="0" smtClean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</a:endParaRPr>
          </a:p>
          <a:p>
            <a:endParaRPr lang="en-IN" sz="2800" dirty="0" smtClean="0">
              <a:latin typeface="Cambria Math"/>
              <a:ea typeface="Cambria Math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IN" sz="2800" dirty="0">
              <a:latin typeface="Cambria Math"/>
              <a:ea typeface="Cambria Math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IN" sz="2800" dirty="0" smtClean="0">
              <a:latin typeface="Cambria Math"/>
              <a:ea typeface="Cambria Math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IN" sz="2800" dirty="0">
              <a:latin typeface="Cambria Math"/>
              <a:ea typeface="Cambria Math"/>
              <a:cs typeface="Times New Roman" panose="02020603050405020304" pitchFamily="18" charset="0"/>
            </a:endParaRP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2929" y="1231611"/>
            <a:ext cx="8044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Graphical representation of NFA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19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ambria Math"/>
                <a:ea typeface="Cambria Math"/>
                <a:cs typeface="Times New Roman" panose="02020603050405020304" pitchFamily="18" charset="0"/>
              </a:rPr>
              <a:t>Q. Let </a:t>
            </a:r>
            <a:r>
              <a:rPr lang="en-IN" sz="2800" dirty="0">
                <a:latin typeface="Cambria Math"/>
                <a:ea typeface="Cambria Math"/>
                <a:cs typeface="Times New Roman" panose="02020603050405020304" pitchFamily="18" charset="0"/>
              </a:rPr>
              <a:t>N</a:t>
            </a:r>
            <a:r>
              <a:rPr lang="en-IN" sz="2800" dirty="0" smtClean="0">
                <a:latin typeface="Cambria Math"/>
                <a:ea typeface="Cambria Math"/>
                <a:cs typeface="Times New Roman" panose="02020603050405020304" pitchFamily="18" charset="0"/>
              </a:rPr>
              <a:t>FA be Q={qo,q1,q2} q= {</a:t>
            </a:r>
            <a:r>
              <a:rPr lang="en-IN" sz="2800" dirty="0" err="1" smtClean="0">
                <a:latin typeface="Cambria Math"/>
                <a:ea typeface="Cambria Math"/>
                <a:cs typeface="Times New Roman" panose="02020603050405020304" pitchFamily="18" charset="0"/>
              </a:rPr>
              <a:t>qo</a:t>
            </a:r>
            <a:r>
              <a:rPr lang="en-IN" sz="2800" dirty="0" smtClean="0">
                <a:latin typeface="Cambria Math"/>
                <a:ea typeface="Cambria Math"/>
                <a:cs typeface="Times New Roman" panose="02020603050405020304" pitchFamily="18" charset="0"/>
              </a:rPr>
              <a:t>} </a:t>
            </a:r>
            <a:r>
              <a:rPr lang="el-GR" sz="2800" dirty="0" smtClean="0">
                <a:latin typeface="Cambria Math"/>
                <a:ea typeface="Cambria Math"/>
                <a:cs typeface="Times New Roman" panose="02020603050405020304" pitchFamily="18" charset="0"/>
              </a:rPr>
              <a:t>Σ</a:t>
            </a:r>
            <a:r>
              <a:rPr lang="en-IN" sz="2800" dirty="0" smtClean="0">
                <a:latin typeface="Cambria Math"/>
                <a:ea typeface="Cambria Math"/>
                <a:cs typeface="Times New Roman" panose="02020603050405020304" pitchFamily="18" charset="0"/>
              </a:rPr>
              <a:t>={0,1} F={q2} </a:t>
            </a:r>
          </a:p>
          <a:p>
            <a:r>
              <a:rPr lang="en-IN" sz="2800" dirty="0" smtClean="0">
                <a:latin typeface="Cambria Math"/>
                <a:ea typeface="Cambria Math"/>
                <a:cs typeface="Times New Roman" panose="02020603050405020304" pitchFamily="18" charset="0"/>
              </a:rPr>
              <a:t>construct a transition table</a:t>
            </a:r>
          </a:p>
          <a:p>
            <a:endParaRPr lang="en-IN" sz="2800" dirty="0" smtClean="0">
              <a:latin typeface="Cambria Math"/>
              <a:ea typeface="Cambria Math"/>
              <a:cs typeface="Times New Roman" panose="02020603050405020304" pitchFamily="18" charset="0"/>
            </a:endParaRPr>
          </a:p>
          <a:p>
            <a:endParaRPr lang="en-IN" sz="2800" b="0" dirty="0" smtClean="0">
              <a:latin typeface="Cambria Math"/>
              <a:ea typeface="Cambria Math"/>
              <a:cs typeface="Times New Roman" panose="02020603050405020304" pitchFamily="18" charset="0"/>
            </a:endParaRP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Example of </a:t>
            </a:r>
            <a:r>
              <a:rPr lang="en-IN" sz="3600" dirty="0">
                <a:solidFill>
                  <a:srgbClr val="C00000"/>
                </a:solidFill>
                <a:latin typeface="Marcellus SC" panose="020E0602050203020307" pitchFamily="34" charset="0"/>
              </a:rPr>
              <a:t>N</a:t>
            </a: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FA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1374840" y="2600640"/>
              <a:ext cx="3049200" cy="13204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69440" y="2592000"/>
                <a:ext cx="3063240" cy="13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2361960" y="3233520"/>
              <a:ext cx="137160" cy="129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53320" y="3224880"/>
                <a:ext cx="1544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/>
              <p14:cNvContentPartPr/>
              <p14:nvPr/>
            </p14:nvContentPartPr>
            <p14:xfrm>
              <a:off x="5553360" y="2490480"/>
              <a:ext cx="2644560" cy="15282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49040" y="2486160"/>
                <a:ext cx="2655720" cy="153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1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ambria Math"/>
                <a:ea typeface="Cambria Math"/>
                <a:cs typeface="Times New Roman" panose="02020603050405020304" pitchFamily="18" charset="0"/>
              </a:rPr>
              <a:t>Q. Design NFA for the given transition table</a:t>
            </a:r>
          </a:p>
          <a:p>
            <a:endParaRPr lang="en-IN" sz="2800" dirty="0">
              <a:latin typeface="Cambria Math"/>
              <a:ea typeface="Cambria Math"/>
              <a:cs typeface="Times New Roman" panose="02020603050405020304" pitchFamily="18" charset="0"/>
            </a:endParaRPr>
          </a:p>
          <a:p>
            <a:endParaRPr lang="en-IN" sz="2800" dirty="0" smtClean="0">
              <a:latin typeface="Cambria Math"/>
              <a:ea typeface="Cambria Math"/>
              <a:cs typeface="Times New Roman" panose="02020603050405020304" pitchFamily="18" charset="0"/>
            </a:endParaRPr>
          </a:p>
          <a:p>
            <a:endParaRPr lang="en-IN" sz="2800" b="0" dirty="0" smtClean="0">
              <a:latin typeface="Cambria Math"/>
              <a:ea typeface="Cambria Math"/>
              <a:cs typeface="Times New Roman" panose="02020603050405020304" pitchFamily="18" charset="0"/>
            </a:endParaRP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Example of </a:t>
            </a:r>
            <a:r>
              <a:rPr lang="en-IN" sz="3600" dirty="0">
                <a:solidFill>
                  <a:srgbClr val="C00000"/>
                </a:solidFill>
                <a:latin typeface="Marcellus SC" panose="020E0602050203020307" pitchFamily="34" charset="0"/>
              </a:rPr>
              <a:t>N</a:t>
            </a: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FA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774395"/>
              </p:ext>
            </p:extLst>
          </p:nvPr>
        </p:nvGraphicFramePr>
        <p:xfrm>
          <a:off x="557301" y="2133600"/>
          <a:ext cx="4395699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33"/>
                <a:gridCol w="1465233"/>
                <a:gridCol w="1465233"/>
              </a:tblGrid>
              <a:tr h="38608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6080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qo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q0,q1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q0, q2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608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ε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608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q2 ,q3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608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q3 *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990600" y="264738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1839600" y="2938680"/>
              <a:ext cx="3079800" cy="2415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34920" y="2930400"/>
                <a:ext cx="3091320" cy="242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275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Q. Design NFA with </a:t>
            </a:r>
            <a:r>
              <a:rPr lang="el-GR" sz="2400" dirty="0" smtClean="0">
                <a:latin typeface="Cambria Math"/>
                <a:ea typeface="Cambria Math"/>
                <a:cs typeface="Times New Roman" pitchFamily="18" charset="0"/>
              </a:rPr>
              <a:t>Σ</a:t>
            </a:r>
            <a:r>
              <a:rPr lang="en-IN" sz="2400" dirty="0" smtClean="0">
                <a:latin typeface="Cambria Math"/>
                <a:ea typeface="Cambria Math"/>
                <a:cs typeface="Times New Roman" pitchFamily="18" charset="0"/>
              </a:rPr>
              <a:t>={0,1} accepts the strings in which second last bit is 1</a:t>
            </a:r>
            <a:endParaRPr lang="en-IN" sz="24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>
                <a:solidFill>
                  <a:srgbClr val="C00000"/>
                </a:solidFill>
                <a:latin typeface="Marcellus SC" panose="020E0602050203020307" pitchFamily="34" charset="0"/>
              </a:rPr>
              <a:t>Example of </a:t>
            </a: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NFA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126000" y="2004840"/>
              <a:ext cx="7605000" cy="3738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8440" y="1997640"/>
                <a:ext cx="7620480" cy="37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/>
              <p14:cNvContentPartPr/>
              <p14:nvPr/>
            </p14:nvContentPartPr>
            <p14:xfrm>
              <a:off x="2695680" y="3407040"/>
              <a:ext cx="1992600" cy="13194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87040" y="3400920"/>
                <a:ext cx="2006640" cy="13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/>
              <p14:cNvContentPartPr/>
              <p14:nvPr/>
            </p14:nvContentPartPr>
            <p14:xfrm>
              <a:off x="247680" y="3295800"/>
              <a:ext cx="2024280" cy="43668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5160" y="3287880"/>
                <a:ext cx="2031480" cy="4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679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Q. Design </a:t>
            </a:r>
            <a:r>
              <a:rPr lang="en-IN" sz="24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DFA </a:t>
            </a:r>
            <a:r>
              <a:rPr lang="en-IN" sz="24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with </a:t>
            </a:r>
            <a:r>
              <a:rPr lang="el-GR" sz="2400" dirty="0" smtClean="0">
                <a:latin typeface="Cambria Math"/>
                <a:ea typeface="Cambria Math"/>
                <a:cs typeface="Times New Roman" pitchFamily="18" charset="0"/>
              </a:rPr>
              <a:t>Σ</a:t>
            </a:r>
            <a:r>
              <a:rPr lang="en-IN" sz="2400" dirty="0" smtClean="0">
                <a:latin typeface="Cambria Math"/>
                <a:ea typeface="Cambria Math"/>
                <a:cs typeface="Times New Roman" pitchFamily="18" charset="0"/>
              </a:rPr>
              <a:t>={0,1} accepts the strings in which second last bit is 1</a:t>
            </a:r>
            <a:endParaRPr lang="en-IN" sz="24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>
                <a:solidFill>
                  <a:srgbClr val="C00000"/>
                </a:solidFill>
                <a:latin typeface="Marcellus SC" panose="020E0602050203020307" pitchFamily="34" charset="0"/>
              </a:rPr>
              <a:t>Example of </a:t>
            </a: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NFA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/>
              <p14:cNvContentPartPr/>
              <p14:nvPr/>
            </p14:nvContentPartPr>
            <p14:xfrm>
              <a:off x="1235520" y="154080"/>
              <a:ext cx="7032240" cy="469224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31920" y="147600"/>
                <a:ext cx="7043760" cy="47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/>
              <p14:cNvContentPartPr/>
              <p14:nvPr/>
            </p14:nvContentPartPr>
            <p14:xfrm>
              <a:off x="2160720" y="2149920"/>
              <a:ext cx="2920680" cy="311580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680" y="2146680"/>
                <a:ext cx="2931840" cy="312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599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>
                <a:solidFill>
                  <a:srgbClr val="C00000"/>
                </a:solidFill>
                <a:latin typeface="Marcellus SC" panose="020E0602050203020307" pitchFamily="34" charset="0"/>
              </a:rPr>
              <a:t>Example of </a:t>
            </a: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NFA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921600" y="1369080"/>
              <a:ext cx="5948280" cy="2752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9080" y="1362240"/>
                <a:ext cx="5957280" cy="27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921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47D2B110A2104CBD9E9F2396239599" ma:contentTypeVersion="2" ma:contentTypeDescription="Create a new document." ma:contentTypeScope="" ma:versionID="9480c973334736c6d16dcee3accf8a2c">
  <xsd:schema xmlns:xsd="http://www.w3.org/2001/XMLSchema" xmlns:xs="http://www.w3.org/2001/XMLSchema" xmlns:p="http://schemas.microsoft.com/office/2006/metadata/properties" xmlns:ns2="2273f360-9ca7-43a5-b66e-629935f831c9" targetNamespace="http://schemas.microsoft.com/office/2006/metadata/properties" ma:root="true" ma:fieldsID="ccff33d7dd9e952a0138e131cfd4c918" ns2:_="">
    <xsd:import namespace="2273f360-9ca7-43a5-b66e-629935f831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3f360-9ca7-43a5-b66e-629935f831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8B2ECA-0534-4966-A18A-24F554C59A9D}"/>
</file>

<file path=customXml/itemProps2.xml><?xml version="1.0" encoding="utf-8"?>
<ds:datastoreItem xmlns:ds="http://schemas.openxmlformats.org/officeDocument/2006/customXml" ds:itemID="{A9EF5DB0-7256-4EE9-A826-5F6A8D611B0E}"/>
</file>

<file path=customXml/itemProps3.xml><?xml version="1.0" encoding="utf-8"?>
<ds:datastoreItem xmlns:ds="http://schemas.openxmlformats.org/officeDocument/2006/customXml" ds:itemID="{E89562A3-FF52-4B77-8445-34B2786BB22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6378</TotalTime>
  <Words>317</Words>
  <Application>Microsoft Office PowerPoint</Application>
  <PresentationFormat>On-screen Show (4:3)</PresentationFormat>
  <Paragraphs>81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NFA</vt:lpstr>
      <vt:lpstr>Non-deterministic Finite Automata</vt:lpstr>
      <vt:lpstr>Definition of  NFA</vt:lpstr>
      <vt:lpstr>Graphical representation of NFA</vt:lpstr>
      <vt:lpstr>Example of NFA</vt:lpstr>
      <vt:lpstr>Example of NFA</vt:lpstr>
      <vt:lpstr>Example of NFA</vt:lpstr>
      <vt:lpstr>Example of NFA</vt:lpstr>
      <vt:lpstr>Example of NFA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 P P</dc:creator>
  <cp:lastModifiedBy>Admin</cp:lastModifiedBy>
  <cp:revision>301</cp:revision>
  <dcterms:created xsi:type="dcterms:W3CDTF">2019-08-13T09:34:42Z</dcterms:created>
  <dcterms:modified xsi:type="dcterms:W3CDTF">2023-01-27T08:19:10Z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2019-08-13T00:00:00Z</vt:filetime>
  </property>
  <property fmtid="{D5CDD505-2E9C-101B-9397-08002B2CF9AE}" pid="5" name="ContentTypeId">
    <vt:lpwstr>0x0101005347D2B110A2104CBD9E9F2396239599</vt:lpwstr>
  </property>
</Properties>
</file>