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4"/>
  </p:notesMasterIdLst>
  <p:sldIdLst>
    <p:sldId id="256" r:id="rId5"/>
    <p:sldId id="315" r:id="rId6"/>
    <p:sldId id="316" r:id="rId7"/>
    <p:sldId id="317" r:id="rId8"/>
    <p:sldId id="318" r:id="rId9"/>
    <p:sldId id="321" r:id="rId10"/>
    <p:sldId id="336" r:id="rId11"/>
    <p:sldId id="322" r:id="rId12"/>
    <p:sldId id="323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54651-0792-4F67-BB3D-1834A1EA1302}" v="1" dt="2023-01-31T17:32:57.7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60"/>
  </p:normalViewPr>
  <p:slideViewPr>
    <p:cSldViewPr>
      <p:cViewPr>
        <p:scale>
          <a:sx n="75" d="100"/>
          <a:sy n="75" d="100"/>
        </p:scale>
        <p:origin x="-1028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6010121120_FY_MILIND NAIR" userId="S::milind.nair@somaiya.edu::03cf4ace-25cd-4d79-9353-f1bb9359cb40" providerId="AD" clId="Web-{8BF54651-0792-4F67-BB3D-1834A1EA1302}"/>
    <pc:docChg chg="modSld">
      <pc:chgData name="16010121120_FY_MILIND NAIR" userId="S::milind.nair@somaiya.edu::03cf4ace-25cd-4d79-9353-f1bb9359cb40" providerId="AD" clId="Web-{8BF54651-0792-4F67-BB3D-1834A1EA1302}" dt="2023-01-31T17:32:57.761" v="0" actId="1076"/>
      <pc:docMkLst>
        <pc:docMk/>
      </pc:docMkLst>
      <pc:sldChg chg="modSp">
        <pc:chgData name="16010121120_FY_MILIND NAIR" userId="S::milind.nair@somaiya.edu::03cf4ace-25cd-4d79-9353-f1bb9359cb40" providerId="AD" clId="Web-{8BF54651-0792-4F67-BB3D-1834A1EA1302}" dt="2023-01-31T17:32:57.761" v="0" actId="1076"/>
        <pc:sldMkLst>
          <pc:docMk/>
          <pc:sldMk cId="3602423307" sldId="315"/>
        </pc:sldMkLst>
        <pc:inkChg chg="mod">
          <ac:chgData name="16010121120_FY_MILIND NAIR" userId="S::milind.nair@somaiya.edu::03cf4ace-25cd-4d79-9353-f1bb9359cb40" providerId="AD" clId="Web-{8BF54651-0792-4F67-BB3D-1834A1EA1302}" dt="2023-01-31T17:32:57.761" v="0" actId="1076"/>
          <ac:inkMkLst>
            <pc:docMk/>
            <pc:sldMk cId="3602423307" sldId="315"/>
            <ac:inkMk id="2" creationId="{00000000-0000-0000-0000-000000000000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B852B-681F-4E8C-925B-A9A50AFF14B8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2621D84-0A76-43B2-B928-8319E8F17390}">
      <dgm:prSet phldrT="[Text]"/>
      <dgm:spPr/>
      <dgm:t>
        <a:bodyPr/>
        <a:lstStyle/>
        <a:p>
          <a:r>
            <a:rPr lang="en-IN" dirty="0"/>
            <a:t>FA</a:t>
          </a:r>
        </a:p>
      </dgm:t>
    </dgm:pt>
    <dgm:pt modelId="{6A0EEB20-78F6-4E46-8D89-E75E9F86AF50}" type="parTrans" cxnId="{5C029CE0-E545-47A3-B956-B1D34EC59FD9}">
      <dgm:prSet/>
      <dgm:spPr/>
      <dgm:t>
        <a:bodyPr/>
        <a:lstStyle/>
        <a:p>
          <a:endParaRPr lang="en-IN"/>
        </a:p>
      </dgm:t>
    </dgm:pt>
    <dgm:pt modelId="{C625D3C8-32D5-4A9A-AD17-709632444C0A}" type="sibTrans" cxnId="{5C029CE0-E545-47A3-B956-B1D34EC59FD9}">
      <dgm:prSet/>
      <dgm:spPr/>
      <dgm:t>
        <a:bodyPr/>
        <a:lstStyle/>
        <a:p>
          <a:endParaRPr lang="en-IN"/>
        </a:p>
      </dgm:t>
    </dgm:pt>
    <dgm:pt modelId="{BA14844F-305C-412E-9E17-B72BBFFF9FB6}">
      <dgm:prSet phldrT="[Text]"/>
      <dgm:spPr/>
      <dgm:t>
        <a:bodyPr/>
        <a:lstStyle/>
        <a:p>
          <a:r>
            <a:rPr lang="en-IN" dirty="0"/>
            <a:t>Y/N</a:t>
          </a:r>
        </a:p>
      </dgm:t>
    </dgm:pt>
    <dgm:pt modelId="{32B8929B-8577-4CAD-91CD-48D5EF1D6772}" type="parTrans" cxnId="{1C3F1D48-2E35-4168-8170-E17C76A43220}">
      <dgm:prSet/>
      <dgm:spPr/>
      <dgm:t>
        <a:bodyPr/>
        <a:lstStyle/>
        <a:p>
          <a:endParaRPr lang="en-IN"/>
        </a:p>
      </dgm:t>
    </dgm:pt>
    <dgm:pt modelId="{492C8157-CDF5-4D45-9324-734A77804D15}" type="sibTrans" cxnId="{1C3F1D48-2E35-4168-8170-E17C76A43220}">
      <dgm:prSet/>
      <dgm:spPr/>
      <dgm:t>
        <a:bodyPr/>
        <a:lstStyle/>
        <a:p>
          <a:endParaRPr lang="en-IN"/>
        </a:p>
      </dgm:t>
    </dgm:pt>
    <dgm:pt modelId="{59505C9A-65DF-42CF-966F-D87D3822D17E}">
      <dgm:prSet phldrT="[Text]"/>
      <dgm:spPr/>
      <dgm:t>
        <a:bodyPr/>
        <a:lstStyle/>
        <a:p>
          <a:r>
            <a:rPr lang="en-IN" dirty="0"/>
            <a:t>DFA</a:t>
          </a:r>
        </a:p>
      </dgm:t>
    </dgm:pt>
    <dgm:pt modelId="{FD257E5E-C561-4A5E-90AE-C37D0B73E977}" type="parTrans" cxnId="{DF84537C-94CB-4B71-BA62-7FE8B82F3C40}">
      <dgm:prSet/>
      <dgm:spPr/>
      <dgm:t>
        <a:bodyPr/>
        <a:lstStyle/>
        <a:p>
          <a:endParaRPr lang="en-IN"/>
        </a:p>
      </dgm:t>
    </dgm:pt>
    <dgm:pt modelId="{AD166BA3-1D4E-4AE2-A985-B863A25F3730}" type="sibTrans" cxnId="{DF84537C-94CB-4B71-BA62-7FE8B82F3C40}">
      <dgm:prSet/>
      <dgm:spPr/>
      <dgm:t>
        <a:bodyPr/>
        <a:lstStyle/>
        <a:p>
          <a:endParaRPr lang="en-IN"/>
        </a:p>
      </dgm:t>
    </dgm:pt>
    <dgm:pt modelId="{012A14FF-23C2-4AB6-A370-DDE598DE567A}">
      <dgm:prSet phldrT="[Text]"/>
      <dgm:spPr/>
      <dgm:t>
        <a:bodyPr/>
        <a:lstStyle/>
        <a:p>
          <a:r>
            <a:rPr lang="en-IN" dirty="0"/>
            <a:t>NFA</a:t>
          </a:r>
        </a:p>
      </dgm:t>
    </dgm:pt>
    <dgm:pt modelId="{1F41F29C-BCEB-43BA-9D75-43A5B9E58685}" type="parTrans" cxnId="{A11CC0DD-857A-4457-88CE-BDF1CBCD1F2B}">
      <dgm:prSet/>
      <dgm:spPr/>
      <dgm:t>
        <a:bodyPr/>
        <a:lstStyle/>
        <a:p>
          <a:endParaRPr lang="en-IN"/>
        </a:p>
      </dgm:t>
    </dgm:pt>
    <dgm:pt modelId="{909B646C-94B4-436C-B5CC-FDA628E12778}" type="sibTrans" cxnId="{A11CC0DD-857A-4457-88CE-BDF1CBCD1F2B}">
      <dgm:prSet/>
      <dgm:spPr/>
      <dgm:t>
        <a:bodyPr/>
        <a:lstStyle/>
        <a:p>
          <a:endParaRPr lang="en-IN"/>
        </a:p>
      </dgm:t>
    </dgm:pt>
    <dgm:pt modelId="{6930A04C-815B-4AA2-A6E2-383133E71903}">
      <dgm:prSet phldrT="[Text]"/>
      <dgm:spPr/>
      <dgm:t>
        <a:bodyPr/>
        <a:lstStyle/>
        <a:p>
          <a:r>
            <a:rPr lang="en-IN" dirty="0"/>
            <a:t>String(FSM)</a:t>
          </a:r>
        </a:p>
      </dgm:t>
    </dgm:pt>
    <dgm:pt modelId="{42FAAF63-5CCB-4B86-A36A-E762A5EFF175}" type="parTrans" cxnId="{123A3911-46AA-47EC-8AC9-95E972D96408}">
      <dgm:prSet/>
      <dgm:spPr/>
      <dgm:t>
        <a:bodyPr/>
        <a:lstStyle/>
        <a:p>
          <a:endParaRPr lang="en-IN"/>
        </a:p>
      </dgm:t>
    </dgm:pt>
    <dgm:pt modelId="{24C1A45F-8AB9-4CC9-BF5F-2674E40EC3A8}" type="sibTrans" cxnId="{123A3911-46AA-47EC-8AC9-95E972D96408}">
      <dgm:prSet/>
      <dgm:spPr/>
      <dgm:t>
        <a:bodyPr/>
        <a:lstStyle/>
        <a:p>
          <a:endParaRPr lang="en-IN"/>
        </a:p>
      </dgm:t>
    </dgm:pt>
    <dgm:pt modelId="{C72700BF-DB13-433A-A4DB-32F3F5AFD838}">
      <dgm:prSet phldrT="[Text]"/>
      <dgm:spPr/>
      <dgm:t>
        <a:bodyPr/>
        <a:lstStyle/>
        <a:p>
          <a:r>
            <a:rPr lang="en-IN" dirty="0" err="1"/>
            <a:t>Melay</a:t>
          </a:r>
          <a:endParaRPr lang="en-IN" dirty="0"/>
        </a:p>
      </dgm:t>
    </dgm:pt>
    <dgm:pt modelId="{1AEAD7A8-BC6D-4662-9493-9AD673E00825}" type="parTrans" cxnId="{198DF3ED-9D6F-41D8-BCF8-1BB08F55A347}">
      <dgm:prSet/>
      <dgm:spPr/>
      <dgm:t>
        <a:bodyPr/>
        <a:lstStyle/>
        <a:p>
          <a:endParaRPr lang="en-IN"/>
        </a:p>
      </dgm:t>
    </dgm:pt>
    <dgm:pt modelId="{813B8D47-AE60-465D-A624-666109FC4678}" type="sibTrans" cxnId="{198DF3ED-9D6F-41D8-BCF8-1BB08F55A347}">
      <dgm:prSet/>
      <dgm:spPr/>
      <dgm:t>
        <a:bodyPr/>
        <a:lstStyle/>
        <a:p>
          <a:endParaRPr lang="en-IN"/>
        </a:p>
      </dgm:t>
    </dgm:pt>
    <dgm:pt modelId="{4910DB07-F7CC-47DC-9B3F-77A08B2F7311}">
      <dgm:prSet phldrT="[Text]"/>
      <dgm:spPr/>
      <dgm:t>
        <a:bodyPr/>
        <a:lstStyle/>
        <a:p>
          <a:r>
            <a:rPr lang="en-IN" dirty="0"/>
            <a:t>Moore</a:t>
          </a:r>
        </a:p>
      </dgm:t>
    </dgm:pt>
    <dgm:pt modelId="{EB7B6B65-6427-413B-A9B4-9C04C04CFF2D}" type="parTrans" cxnId="{6FC5CB74-5F13-43C9-892B-B8BBCB8F2985}">
      <dgm:prSet/>
      <dgm:spPr/>
      <dgm:t>
        <a:bodyPr/>
        <a:lstStyle/>
        <a:p>
          <a:endParaRPr lang="en-IN"/>
        </a:p>
      </dgm:t>
    </dgm:pt>
    <dgm:pt modelId="{415B9335-EEC0-4BAE-8ABE-CE34D833051F}" type="sibTrans" cxnId="{6FC5CB74-5F13-43C9-892B-B8BBCB8F2985}">
      <dgm:prSet/>
      <dgm:spPr/>
      <dgm:t>
        <a:bodyPr/>
        <a:lstStyle/>
        <a:p>
          <a:endParaRPr lang="en-IN"/>
        </a:p>
      </dgm:t>
    </dgm:pt>
    <dgm:pt modelId="{4D66F82A-D0AB-4CC4-B9DC-3AA8E2A3AE89}" type="pres">
      <dgm:prSet presAssocID="{B0EB852B-681F-4E8C-925B-A9A50AFF14B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631FCB-A44A-422F-8373-8ECC0BF94E7D}" type="pres">
      <dgm:prSet presAssocID="{F2621D84-0A76-43B2-B928-8319E8F17390}" presName="root1" presStyleCnt="0"/>
      <dgm:spPr/>
    </dgm:pt>
    <dgm:pt modelId="{CE95EE85-CB48-46A2-B60B-042EA36FC8C6}" type="pres">
      <dgm:prSet presAssocID="{F2621D84-0A76-43B2-B928-8319E8F17390}" presName="LevelOneTextNode" presStyleLbl="node0" presStyleIdx="0" presStyleCnt="1">
        <dgm:presLayoutVars>
          <dgm:chPref val="3"/>
        </dgm:presLayoutVars>
      </dgm:prSet>
      <dgm:spPr/>
    </dgm:pt>
    <dgm:pt modelId="{A10F051D-49D7-423E-91E1-2CCE846E78DE}" type="pres">
      <dgm:prSet presAssocID="{F2621D84-0A76-43B2-B928-8319E8F17390}" presName="level2hierChild" presStyleCnt="0"/>
      <dgm:spPr/>
    </dgm:pt>
    <dgm:pt modelId="{3EF77A8A-60A6-4CB4-AEA8-6D90D3CD70D5}" type="pres">
      <dgm:prSet presAssocID="{32B8929B-8577-4CAD-91CD-48D5EF1D6772}" presName="conn2-1" presStyleLbl="parChTrans1D2" presStyleIdx="0" presStyleCnt="2"/>
      <dgm:spPr/>
    </dgm:pt>
    <dgm:pt modelId="{5B8E19A4-3E68-4DAD-93ED-1FF3523616DC}" type="pres">
      <dgm:prSet presAssocID="{32B8929B-8577-4CAD-91CD-48D5EF1D6772}" presName="connTx" presStyleLbl="parChTrans1D2" presStyleIdx="0" presStyleCnt="2"/>
      <dgm:spPr/>
    </dgm:pt>
    <dgm:pt modelId="{C4266573-DC22-42CC-9543-0D1B5D65F3AC}" type="pres">
      <dgm:prSet presAssocID="{BA14844F-305C-412E-9E17-B72BBFFF9FB6}" presName="root2" presStyleCnt="0"/>
      <dgm:spPr/>
    </dgm:pt>
    <dgm:pt modelId="{9FA8453A-C802-4453-88F4-458C0BD7FF92}" type="pres">
      <dgm:prSet presAssocID="{BA14844F-305C-412E-9E17-B72BBFFF9FB6}" presName="LevelTwoTextNode" presStyleLbl="node2" presStyleIdx="0" presStyleCnt="2">
        <dgm:presLayoutVars>
          <dgm:chPref val="3"/>
        </dgm:presLayoutVars>
      </dgm:prSet>
      <dgm:spPr/>
    </dgm:pt>
    <dgm:pt modelId="{C3CF47A0-0C78-4914-9A6B-E427470CB948}" type="pres">
      <dgm:prSet presAssocID="{BA14844F-305C-412E-9E17-B72BBFFF9FB6}" presName="level3hierChild" presStyleCnt="0"/>
      <dgm:spPr/>
    </dgm:pt>
    <dgm:pt modelId="{94D42350-39BC-426D-8F20-31DBE053A665}" type="pres">
      <dgm:prSet presAssocID="{FD257E5E-C561-4A5E-90AE-C37D0B73E977}" presName="conn2-1" presStyleLbl="parChTrans1D3" presStyleIdx="0" presStyleCnt="4"/>
      <dgm:spPr/>
    </dgm:pt>
    <dgm:pt modelId="{9334D2EB-1430-4F8C-ABBD-21CF30EF8491}" type="pres">
      <dgm:prSet presAssocID="{FD257E5E-C561-4A5E-90AE-C37D0B73E977}" presName="connTx" presStyleLbl="parChTrans1D3" presStyleIdx="0" presStyleCnt="4"/>
      <dgm:spPr/>
    </dgm:pt>
    <dgm:pt modelId="{C212CCCE-E0DC-427A-B94B-B13210922320}" type="pres">
      <dgm:prSet presAssocID="{59505C9A-65DF-42CF-966F-D87D3822D17E}" presName="root2" presStyleCnt="0"/>
      <dgm:spPr/>
    </dgm:pt>
    <dgm:pt modelId="{9550DF1B-E36A-47DC-9052-E4AFE97707A6}" type="pres">
      <dgm:prSet presAssocID="{59505C9A-65DF-42CF-966F-D87D3822D17E}" presName="LevelTwoTextNode" presStyleLbl="node3" presStyleIdx="0" presStyleCnt="4">
        <dgm:presLayoutVars>
          <dgm:chPref val="3"/>
        </dgm:presLayoutVars>
      </dgm:prSet>
      <dgm:spPr/>
    </dgm:pt>
    <dgm:pt modelId="{4C95D624-A777-4A20-94A2-DB49ED9CE91F}" type="pres">
      <dgm:prSet presAssocID="{59505C9A-65DF-42CF-966F-D87D3822D17E}" presName="level3hierChild" presStyleCnt="0"/>
      <dgm:spPr/>
    </dgm:pt>
    <dgm:pt modelId="{7E2790D5-EFCF-4162-80F4-3A8A68CB3DAF}" type="pres">
      <dgm:prSet presAssocID="{1F41F29C-BCEB-43BA-9D75-43A5B9E58685}" presName="conn2-1" presStyleLbl="parChTrans1D3" presStyleIdx="1" presStyleCnt="4"/>
      <dgm:spPr/>
    </dgm:pt>
    <dgm:pt modelId="{6E8CF1BE-54CE-47EA-BC73-D40E85393FE1}" type="pres">
      <dgm:prSet presAssocID="{1F41F29C-BCEB-43BA-9D75-43A5B9E58685}" presName="connTx" presStyleLbl="parChTrans1D3" presStyleIdx="1" presStyleCnt="4"/>
      <dgm:spPr/>
    </dgm:pt>
    <dgm:pt modelId="{82422729-882E-4346-97DA-95BDBF146C72}" type="pres">
      <dgm:prSet presAssocID="{012A14FF-23C2-4AB6-A370-DDE598DE567A}" presName="root2" presStyleCnt="0"/>
      <dgm:spPr/>
    </dgm:pt>
    <dgm:pt modelId="{AFB7B0CF-0518-496D-BE90-C658E7586F0D}" type="pres">
      <dgm:prSet presAssocID="{012A14FF-23C2-4AB6-A370-DDE598DE567A}" presName="LevelTwoTextNode" presStyleLbl="node3" presStyleIdx="1" presStyleCnt="4">
        <dgm:presLayoutVars>
          <dgm:chPref val="3"/>
        </dgm:presLayoutVars>
      </dgm:prSet>
      <dgm:spPr/>
    </dgm:pt>
    <dgm:pt modelId="{9A048995-A932-4FBC-8E9D-35AD8968B468}" type="pres">
      <dgm:prSet presAssocID="{012A14FF-23C2-4AB6-A370-DDE598DE567A}" presName="level3hierChild" presStyleCnt="0"/>
      <dgm:spPr/>
    </dgm:pt>
    <dgm:pt modelId="{5D38AC6F-7555-4F7A-BE87-8AFF3946454D}" type="pres">
      <dgm:prSet presAssocID="{42FAAF63-5CCB-4B86-A36A-E762A5EFF175}" presName="conn2-1" presStyleLbl="parChTrans1D2" presStyleIdx="1" presStyleCnt="2"/>
      <dgm:spPr/>
    </dgm:pt>
    <dgm:pt modelId="{6B164A0A-BB5A-4FD4-A67B-E91B91720038}" type="pres">
      <dgm:prSet presAssocID="{42FAAF63-5CCB-4B86-A36A-E762A5EFF175}" presName="connTx" presStyleLbl="parChTrans1D2" presStyleIdx="1" presStyleCnt="2"/>
      <dgm:spPr/>
    </dgm:pt>
    <dgm:pt modelId="{DBC0C932-C945-4C13-83AA-9B8F106BAFB4}" type="pres">
      <dgm:prSet presAssocID="{6930A04C-815B-4AA2-A6E2-383133E71903}" presName="root2" presStyleCnt="0"/>
      <dgm:spPr/>
    </dgm:pt>
    <dgm:pt modelId="{525363D5-5214-4B31-95B6-6F82FEA09C59}" type="pres">
      <dgm:prSet presAssocID="{6930A04C-815B-4AA2-A6E2-383133E71903}" presName="LevelTwoTextNode" presStyleLbl="node2" presStyleIdx="1" presStyleCnt="2">
        <dgm:presLayoutVars>
          <dgm:chPref val="3"/>
        </dgm:presLayoutVars>
      </dgm:prSet>
      <dgm:spPr/>
    </dgm:pt>
    <dgm:pt modelId="{7AC8AB3B-5410-4007-8422-F5F12D5C6823}" type="pres">
      <dgm:prSet presAssocID="{6930A04C-815B-4AA2-A6E2-383133E71903}" presName="level3hierChild" presStyleCnt="0"/>
      <dgm:spPr/>
    </dgm:pt>
    <dgm:pt modelId="{3194A3B3-6494-4A5C-9127-EFA4E3B76733}" type="pres">
      <dgm:prSet presAssocID="{1AEAD7A8-BC6D-4662-9493-9AD673E00825}" presName="conn2-1" presStyleLbl="parChTrans1D3" presStyleIdx="2" presStyleCnt="4"/>
      <dgm:spPr/>
    </dgm:pt>
    <dgm:pt modelId="{D8DABA27-5766-4B2F-BA92-D6C4E85296A0}" type="pres">
      <dgm:prSet presAssocID="{1AEAD7A8-BC6D-4662-9493-9AD673E00825}" presName="connTx" presStyleLbl="parChTrans1D3" presStyleIdx="2" presStyleCnt="4"/>
      <dgm:spPr/>
    </dgm:pt>
    <dgm:pt modelId="{5C200398-E104-45C8-B047-B35BCE6115F2}" type="pres">
      <dgm:prSet presAssocID="{C72700BF-DB13-433A-A4DB-32F3F5AFD838}" presName="root2" presStyleCnt="0"/>
      <dgm:spPr/>
    </dgm:pt>
    <dgm:pt modelId="{267D0C5B-8F0D-4BFB-BD68-4516DCF891F3}" type="pres">
      <dgm:prSet presAssocID="{C72700BF-DB13-433A-A4DB-32F3F5AFD838}" presName="LevelTwoTextNode" presStyleLbl="node3" presStyleIdx="2" presStyleCnt="4">
        <dgm:presLayoutVars>
          <dgm:chPref val="3"/>
        </dgm:presLayoutVars>
      </dgm:prSet>
      <dgm:spPr/>
    </dgm:pt>
    <dgm:pt modelId="{C38004B9-26F1-4A5E-9BCD-EF6322866F3C}" type="pres">
      <dgm:prSet presAssocID="{C72700BF-DB13-433A-A4DB-32F3F5AFD838}" presName="level3hierChild" presStyleCnt="0"/>
      <dgm:spPr/>
    </dgm:pt>
    <dgm:pt modelId="{0B657844-BE25-438A-900D-6F08D93F279D}" type="pres">
      <dgm:prSet presAssocID="{EB7B6B65-6427-413B-A9B4-9C04C04CFF2D}" presName="conn2-1" presStyleLbl="parChTrans1D3" presStyleIdx="3" presStyleCnt="4"/>
      <dgm:spPr/>
    </dgm:pt>
    <dgm:pt modelId="{E08CA5D3-B509-43D2-9251-19BB9B590B3C}" type="pres">
      <dgm:prSet presAssocID="{EB7B6B65-6427-413B-A9B4-9C04C04CFF2D}" presName="connTx" presStyleLbl="parChTrans1D3" presStyleIdx="3" presStyleCnt="4"/>
      <dgm:spPr/>
    </dgm:pt>
    <dgm:pt modelId="{77C11C79-9DC9-4A41-95E2-3D2D4FAFC1D0}" type="pres">
      <dgm:prSet presAssocID="{4910DB07-F7CC-47DC-9B3F-77A08B2F7311}" presName="root2" presStyleCnt="0"/>
      <dgm:spPr/>
    </dgm:pt>
    <dgm:pt modelId="{07A791E1-9FE4-4A68-BE00-6AF96833C6EE}" type="pres">
      <dgm:prSet presAssocID="{4910DB07-F7CC-47DC-9B3F-77A08B2F7311}" presName="LevelTwoTextNode" presStyleLbl="node3" presStyleIdx="3" presStyleCnt="4">
        <dgm:presLayoutVars>
          <dgm:chPref val="3"/>
        </dgm:presLayoutVars>
      </dgm:prSet>
      <dgm:spPr/>
    </dgm:pt>
    <dgm:pt modelId="{1532C0BB-6FAD-42D4-B70C-CB7E45C9FE8B}" type="pres">
      <dgm:prSet presAssocID="{4910DB07-F7CC-47DC-9B3F-77A08B2F7311}" presName="level3hierChild" presStyleCnt="0"/>
      <dgm:spPr/>
    </dgm:pt>
  </dgm:ptLst>
  <dgm:cxnLst>
    <dgm:cxn modelId="{7D37290D-07FF-4C4B-8910-818E6A6E1D3F}" type="presOf" srcId="{EB7B6B65-6427-413B-A9B4-9C04C04CFF2D}" destId="{E08CA5D3-B509-43D2-9251-19BB9B590B3C}" srcOrd="1" destOrd="0" presId="urn:microsoft.com/office/officeart/2005/8/layout/hierarchy2"/>
    <dgm:cxn modelId="{18CF350D-421E-4F46-AA13-F1C9CA022A64}" type="presOf" srcId="{4910DB07-F7CC-47DC-9B3F-77A08B2F7311}" destId="{07A791E1-9FE4-4A68-BE00-6AF96833C6EE}" srcOrd="0" destOrd="0" presId="urn:microsoft.com/office/officeart/2005/8/layout/hierarchy2"/>
    <dgm:cxn modelId="{123A3911-46AA-47EC-8AC9-95E972D96408}" srcId="{F2621D84-0A76-43B2-B928-8319E8F17390}" destId="{6930A04C-815B-4AA2-A6E2-383133E71903}" srcOrd="1" destOrd="0" parTransId="{42FAAF63-5CCB-4B86-A36A-E762A5EFF175}" sibTransId="{24C1A45F-8AB9-4CC9-BF5F-2674E40EC3A8}"/>
    <dgm:cxn modelId="{D5BFC91D-40CF-45DA-B12E-77F6F7362A5F}" type="presOf" srcId="{BA14844F-305C-412E-9E17-B72BBFFF9FB6}" destId="{9FA8453A-C802-4453-88F4-458C0BD7FF92}" srcOrd="0" destOrd="0" presId="urn:microsoft.com/office/officeart/2005/8/layout/hierarchy2"/>
    <dgm:cxn modelId="{B6D8AA39-2A5C-4912-A91D-B873B8FC2ABE}" type="presOf" srcId="{1F41F29C-BCEB-43BA-9D75-43A5B9E58685}" destId="{7E2790D5-EFCF-4162-80F4-3A8A68CB3DAF}" srcOrd="0" destOrd="0" presId="urn:microsoft.com/office/officeart/2005/8/layout/hierarchy2"/>
    <dgm:cxn modelId="{1C3F1D48-2E35-4168-8170-E17C76A43220}" srcId="{F2621D84-0A76-43B2-B928-8319E8F17390}" destId="{BA14844F-305C-412E-9E17-B72BBFFF9FB6}" srcOrd="0" destOrd="0" parTransId="{32B8929B-8577-4CAD-91CD-48D5EF1D6772}" sibTransId="{492C8157-CDF5-4D45-9324-734A77804D15}"/>
    <dgm:cxn modelId="{F6938C69-4880-4E58-8CA4-7F59CACBBE32}" type="presOf" srcId="{6930A04C-815B-4AA2-A6E2-383133E71903}" destId="{525363D5-5214-4B31-95B6-6F82FEA09C59}" srcOrd="0" destOrd="0" presId="urn:microsoft.com/office/officeart/2005/8/layout/hierarchy2"/>
    <dgm:cxn modelId="{2316FE73-A67F-44EE-AD24-C827785A00C6}" type="presOf" srcId="{32B8929B-8577-4CAD-91CD-48D5EF1D6772}" destId="{3EF77A8A-60A6-4CB4-AEA8-6D90D3CD70D5}" srcOrd="0" destOrd="0" presId="urn:microsoft.com/office/officeart/2005/8/layout/hierarchy2"/>
    <dgm:cxn modelId="{6FC5CB74-5F13-43C9-892B-B8BBCB8F2985}" srcId="{6930A04C-815B-4AA2-A6E2-383133E71903}" destId="{4910DB07-F7CC-47DC-9B3F-77A08B2F7311}" srcOrd="1" destOrd="0" parTransId="{EB7B6B65-6427-413B-A9B4-9C04C04CFF2D}" sibTransId="{415B9335-EEC0-4BAE-8ABE-CE34D833051F}"/>
    <dgm:cxn modelId="{0AB9DC56-FD55-4465-830A-D7C78C12846A}" type="presOf" srcId="{F2621D84-0A76-43B2-B928-8319E8F17390}" destId="{CE95EE85-CB48-46A2-B60B-042EA36FC8C6}" srcOrd="0" destOrd="0" presId="urn:microsoft.com/office/officeart/2005/8/layout/hierarchy2"/>
    <dgm:cxn modelId="{DF84537C-94CB-4B71-BA62-7FE8B82F3C40}" srcId="{BA14844F-305C-412E-9E17-B72BBFFF9FB6}" destId="{59505C9A-65DF-42CF-966F-D87D3822D17E}" srcOrd="0" destOrd="0" parTransId="{FD257E5E-C561-4A5E-90AE-C37D0B73E977}" sibTransId="{AD166BA3-1D4E-4AE2-A985-B863A25F3730}"/>
    <dgm:cxn modelId="{0F35E87D-2E1D-4DA6-8E32-19A5288C1267}" type="presOf" srcId="{1AEAD7A8-BC6D-4662-9493-9AD673E00825}" destId="{3194A3B3-6494-4A5C-9127-EFA4E3B76733}" srcOrd="0" destOrd="0" presId="urn:microsoft.com/office/officeart/2005/8/layout/hierarchy2"/>
    <dgm:cxn modelId="{C4346390-B776-4CB6-894A-BEAE5BF80AD2}" type="presOf" srcId="{FD257E5E-C561-4A5E-90AE-C37D0B73E977}" destId="{94D42350-39BC-426D-8F20-31DBE053A665}" srcOrd="0" destOrd="0" presId="urn:microsoft.com/office/officeart/2005/8/layout/hierarchy2"/>
    <dgm:cxn modelId="{602E1E9E-132F-4044-A776-ADFFF67B9990}" type="presOf" srcId="{FD257E5E-C561-4A5E-90AE-C37D0B73E977}" destId="{9334D2EB-1430-4F8C-ABBD-21CF30EF8491}" srcOrd="1" destOrd="0" presId="urn:microsoft.com/office/officeart/2005/8/layout/hierarchy2"/>
    <dgm:cxn modelId="{7A6D99A4-A7D5-47D7-99C9-1AEB34E61D98}" type="presOf" srcId="{42FAAF63-5CCB-4B86-A36A-E762A5EFF175}" destId="{6B164A0A-BB5A-4FD4-A67B-E91B91720038}" srcOrd="1" destOrd="0" presId="urn:microsoft.com/office/officeart/2005/8/layout/hierarchy2"/>
    <dgm:cxn modelId="{81C79AA8-E547-4375-A59B-37EF71489D52}" type="presOf" srcId="{EB7B6B65-6427-413B-A9B4-9C04C04CFF2D}" destId="{0B657844-BE25-438A-900D-6F08D93F279D}" srcOrd="0" destOrd="0" presId="urn:microsoft.com/office/officeart/2005/8/layout/hierarchy2"/>
    <dgm:cxn modelId="{7D1CE3AE-AA90-42A6-BB67-AECB9D4A47DE}" type="presOf" srcId="{1F41F29C-BCEB-43BA-9D75-43A5B9E58685}" destId="{6E8CF1BE-54CE-47EA-BC73-D40E85393FE1}" srcOrd="1" destOrd="0" presId="urn:microsoft.com/office/officeart/2005/8/layout/hierarchy2"/>
    <dgm:cxn modelId="{EC6B96B7-52B7-4CE2-9DE4-74FF57358E2F}" type="presOf" srcId="{32B8929B-8577-4CAD-91CD-48D5EF1D6772}" destId="{5B8E19A4-3E68-4DAD-93ED-1FF3523616DC}" srcOrd="1" destOrd="0" presId="urn:microsoft.com/office/officeart/2005/8/layout/hierarchy2"/>
    <dgm:cxn modelId="{E95C6EC0-A0AA-4ADB-9B53-DF25B67E8459}" type="presOf" srcId="{59505C9A-65DF-42CF-966F-D87D3822D17E}" destId="{9550DF1B-E36A-47DC-9052-E4AFE97707A6}" srcOrd="0" destOrd="0" presId="urn:microsoft.com/office/officeart/2005/8/layout/hierarchy2"/>
    <dgm:cxn modelId="{6237CAC2-5557-4C9C-924D-00BFAB3A02BA}" type="presOf" srcId="{1AEAD7A8-BC6D-4662-9493-9AD673E00825}" destId="{D8DABA27-5766-4B2F-BA92-D6C4E85296A0}" srcOrd="1" destOrd="0" presId="urn:microsoft.com/office/officeart/2005/8/layout/hierarchy2"/>
    <dgm:cxn modelId="{53100AD2-CFE7-463A-81BD-EACB0D725B78}" type="presOf" srcId="{42FAAF63-5CCB-4B86-A36A-E762A5EFF175}" destId="{5D38AC6F-7555-4F7A-BE87-8AFF3946454D}" srcOrd="0" destOrd="0" presId="urn:microsoft.com/office/officeart/2005/8/layout/hierarchy2"/>
    <dgm:cxn modelId="{4CAACED3-7F44-46EA-8B5C-343E4685266A}" type="presOf" srcId="{C72700BF-DB13-433A-A4DB-32F3F5AFD838}" destId="{267D0C5B-8F0D-4BFB-BD68-4516DCF891F3}" srcOrd="0" destOrd="0" presId="urn:microsoft.com/office/officeart/2005/8/layout/hierarchy2"/>
    <dgm:cxn modelId="{A11CC0DD-857A-4457-88CE-BDF1CBCD1F2B}" srcId="{BA14844F-305C-412E-9E17-B72BBFFF9FB6}" destId="{012A14FF-23C2-4AB6-A370-DDE598DE567A}" srcOrd="1" destOrd="0" parTransId="{1F41F29C-BCEB-43BA-9D75-43A5B9E58685}" sibTransId="{909B646C-94B4-436C-B5CC-FDA628E12778}"/>
    <dgm:cxn modelId="{8436BEDF-C93F-4210-959C-CF14DE9F3B56}" type="presOf" srcId="{012A14FF-23C2-4AB6-A370-DDE598DE567A}" destId="{AFB7B0CF-0518-496D-BE90-C658E7586F0D}" srcOrd="0" destOrd="0" presId="urn:microsoft.com/office/officeart/2005/8/layout/hierarchy2"/>
    <dgm:cxn modelId="{5C029CE0-E545-47A3-B956-B1D34EC59FD9}" srcId="{B0EB852B-681F-4E8C-925B-A9A50AFF14B8}" destId="{F2621D84-0A76-43B2-B928-8319E8F17390}" srcOrd="0" destOrd="0" parTransId="{6A0EEB20-78F6-4E46-8D89-E75E9F86AF50}" sibTransId="{C625D3C8-32D5-4A9A-AD17-709632444C0A}"/>
    <dgm:cxn modelId="{691783E7-D4D4-45BC-BB5E-6BB8CAB80669}" type="presOf" srcId="{B0EB852B-681F-4E8C-925B-A9A50AFF14B8}" destId="{4D66F82A-D0AB-4CC4-B9DC-3AA8E2A3AE89}" srcOrd="0" destOrd="0" presId="urn:microsoft.com/office/officeart/2005/8/layout/hierarchy2"/>
    <dgm:cxn modelId="{198DF3ED-9D6F-41D8-BCF8-1BB08F55A347}" srcId="{6930A04C-815B-4AA2-A6E2-383133E71903}" destId="{C72700BF-DB13-433A-A4DB-32F3F5AFD838}" srcOrd="0" destOrd="0" parTransId="{1AEAD7A8-BC6D-4662-9493-9AD673E00825}" sibTransId="{813B8D47-AE60-465D-A624-666109FC4678}"/>
    <dgm:cxn modelId="{1388DB6F-C0CA-4F4D-93B1-432D149B585C}" type="presParOf" srcId="{4D66F82A-D0AB-4CC4-B9DC-3AA8E2A3AE89}" destId="{61631FCB-A44A-422F-8373-8ECC0BF94E7D}" srcOrd="0" destOrd="0" presId="urn:microsoft.com/office/officeart/2005/8/layout/hierarchy2"/>
    <dgm:cxn modelId="{AC1B677B-2C18-472F-A451-C03A96E6A91C}" type="presParOf" srcId="{61631FCB-A44A-422F-8373-8ECC0BF94E7D}" destId="{CE95EE85-CB48-46A2-B60B-042EA36FC8C6}" srcOrd="0" destOrd="0" presId="urn:microsoft.com/office/officeart/2005/8/layout/hierarchy2"/>
    <dgm:cxn modelId="{D8B25093-7E7D-469A-9BCD-E0B0C999839A}" type="presParOf" srcId="{61631FCB-A44A-422F-8373-8ECC0BF94E7D}" destId="{A10F051D-49D7-423E-91E1-2CCE846E78DE}" srcOrd="1" destOrd="0" presId="urn:microsoft.com/office/officeart/2005/8/layout/hierarchy2"/>
    <dgm:cxn modelId="{110C3CF7-5EA8-4D63-9333-40D8D0913D0D}" type="presParOf" srcId="{A10F051D-49D7-423E-91E1-2CCE846E78DE}" destId="{3EF77A8A-60A6-4CB4-AEA8-6D90D3CD70D5}" srcOrd="0" destOrd="0" presId="urn:microsoft.com/office/officeart/2005/8/layout/hierarchy2"/>
    <dgm:cxn modelId="{547ED7EC-0298-45D5-A840-8F227DC85AEF}" type="presParOf" srcId="{3EF77A8A-60A6-4CB4-AEA8-6D90D3CD70D5}" destId="{5B8E19A4-3E68-4DAD-93ED-1FF3523616DC}" srcOrd="0" destOrd="0" presId="urn:microsoft.com/office/officeart/2005/8/layout/hierarchy2"/>
    <dgm:cxn modelId="{9E5D2BB3-9189-4FCD-BF91-2B4C9541B306}" type="presParOf" srcId="{A10F051D-49D7-423E-91E1-2CCE846E78DE}" destId="{C4266573-DC22-42CC-9543-0D1B5D65F3AC}" srcOrd="1" destOrd="0" presId="urn:microsoft.com/office/officeart/2005/8/layout/hierarchy2"/>
    <dgm:cxn modelId="{6CBD5315-C427-43BD-80D6-A32CDA36DC87}" type="presParOf" srcId="{C4266573-DC22-42CC-9543-0D1B5D65F3AC}" destId="{9FA8453A-C802-4453-88F4-458C0BD7FF92}" srcOrd="0" destOrd="0" presId="urn:microsoft.com/office/officeart/2005/8/layout/hierarchy2"/>
    <dgm:cxn modelId="{D7D6526D-6D40-4085-B7F7-9A1BAE4068BA}" type="presParOf" srcId="{C4266573-DC22-42CC-9543-0D1B5D65F3AC}" destId="{C3CF47A0-0C78-4914-9A6B-E427470CB948}" srcOrd="1" destOrd="0" presId="urn:microsoft.com/office/officeart/2005/8/layout/hierarchy2"/>
    <dgm:cxn modelId="{9BCF1A39-62C8-4025-919F-E58460C94230}" type="presParOf" srcId="{C3CF47A0-0C78-4914-9A6B-E427470CB948}" destId="{94D42350-39BC-426D-8F20-31DBE053A665}" srcOrd="0" destOrd="0" presId="urn:microsoft.com/office/officeart/2005/8/layout/hierarchy2"/>
    <dgm:cxn modelId="{F905968F-9804-41A5-986F-B5A987696670}" type="presParOf" srcId="{94D42350-39BC-426D-8F20-31DBE053A665}" destId="{9334D2EB-1430-4F8C-ABBD-21CF30EF8491}" srcOrd="0" destOrd="0" presId="urn:microsoft.com/office/officeart/2005/8/layout/hierarchy2"/>
    <dgm:cxn modelId="{BEE02986-3D56-4FF6-B5B0-36F18C400474}" type="presParOf" srcId="{C3CF47A0-0C78-4914-9A6B-E427470CB948}" destId="{C212CCCE-E0DC-427A-B94B-B13210922320}" srcOrd="1" destOrd="0" presId="urn:microsoft.com/office/officeart/2005/8/layout/hierarchy2"/>
    <dgm:cxn modelId="{1F7CCB09-460D-462D-81D9-A0725E964D39}" type="presParOf" srcId="{C212CCCE-E0DC-427A-B94B-B13210922320}" destId="{9550DF1B-E36A-47DC-9052-E4AFE97707A6}" srcOrd="0" destOrd="0" presId="urn:microsoft.com/office/officeart/2005/8/layout/hierarchy2"/>
    <dgm:cxn modelId="{D7A9D7E0-0C5E-46A9-9B6D-C99A27A38260}" type="presParOf" srcId="{C212CCCE-E0DC-427A-B94B-B13210922320}" destId="{4C95D624-A777-4A20-94A2-DB49ED9CE91F}" srcOrd="1" destOrd="0" presId="urn:microsoft.com/office/officeart/2005/8/layout/hierarchy2"/>
    <dgm:cxn modelId="{B2CA7B46-7B09-4A3D-9A21-2C0E55AC50B1}" type="presParOf" srcId="{C3CF47A0-0C78-4914-9A6B-E427470CB948}" destId="{7E2790D5-EFCF-4162-80F4-3A8A68CB3DAF}" srcOrd="2" destOrd="0" presId="urn:microsoft.com/office/officeart/2005/8/layout/hierarchy2"/>
    <dgm:cxn modelId="{2886AD22-DF05-430B-9ED8-FA9FEDCD8E1F}" type="presParOf" srcId="{7E2790D5-EFCF-4162-80F4-3A8A68CB3DAF}" destId="{6E8CF1BE-54CE-47EA-BC73-D40E85393FE1}" srcOrd="0" destOrd="0" presId="urn:microsoft.com/office/officeart/2005/8/layout/hierarchy2"/>
    <dgm:cxn modelId="{11C5CD8D-68CD-4B10-891A-ECFAA90FCE16}" type="presParOf" srcId="{C3CF47A0-0C78-4914-9A6B-E427470CB948}" destId="{82422729-882E-4346-97DA-95BDBF146C72}" srcOrd="3" destOrd="0" presId="urn:microsoft.com/office/officeart/2005/8/layout/hierarchy2"/>
    <dgm:cxn modelId="{30A6B218-C545-453C-9764-A226738B1640}" type="presParOf" srcId="{82422729-882E-4346-97DA-95BDBF146C72}" destId="{AFB7B0CF-0518-496D-BE90-C658E7586F0D}" srcOrd="0" destOrd="0" presId="urn:microsoft.com/office/officeart/2005/8/layout/hierarchy2"/>
    <dgm:cxn modelId="{706ABF9A-3709-4678-B0DD-CBAF6B02DB73}" type="presParOf" srcId="{82422729-882E-4346-97DA-95BDBF146C72}" destId="{9A048995-A932-4FBC-8E9D-35AD8968B468}" srcOrd="1" destOrd="0" presId="urn:microsoft.com/office/officeart/2005/8/layout/hierarchy2"/>
    <dgm:cxn modelId="{9B15FDE8-D37A-471C-9A9F-F3BFA2B29BBB}" type="presParOf" srcId="{A10F051D-49D7-423E-91E1-2CCE846E78DE}" destId="{5D38AC6F-7555-4F7A-BE87-8AFF3946454D}" srcOrd="2" destOrd="0" presId="urn:microsoft.com/office/officeart/2005/8/layout/hierarchy2"/>
    <dgm:cxn modelId="{DA608691-6F3C-473F-B438-5B6C9EB332E5}" type="presParOf" srcId="{5D38AC6F-7555-4F7A-BE87-8AFF3946454D}" destId="{6B164A0A-BB5A-4FD4-A67B-E91B91720038}" srcOrd="0" destOrd="0" presId="urn:microsoft.com/office/officeart/2005/8/layout/hierarchy2"/>
    <dgm:cxn modelId="{AAECCC3C-86A7-4A92-A9B9-5137D72B5430}" type="presParOf" srcId="{A10F051D-49D7-423E-91E1-2CCE846E78DE}" destId="{DBC0C932-C945-4C13-83AA-9B8F106BAFB4}" srcOrd="3" destOrd="0" presId="urn:microsoft.com/office/officeart/2005/8/layout/hierarchy2"/>
    <dgm:cxn modelId="{0213E0A9-3A37-47C8-AB12-C857E771AADF}" type="presParOf" srcId="{DBC0C932-C945-4C13-83AA-9B8F106BAFB4}" destId="{525363D5-5214-4B31-95B6-6F82FEA09C59}" srcOrd="0" destOrd="0" presId="urn:microsoft.com/office/officeart/2005/8/layout/hierarchy2"/>
    <dgm:cxn modelId="{A6EDF0B3-8590-47B4-99F4-CCE9567C0132}" type="presParOf" srcId="{DBC0C932-C945-4C13-83AA-9B8F106BAFB4}" destId="{7AC8AB3B-5410-4007-8422-F5F12D5C6823}" srcOrd="1" destOrd="0" presId="urn:microsoft.com/office/officeart/2005/8/layout/hierarchy2"/>
    <dgm:cxn modelId="{42B3A58D-DF3D-455B-9E94-2D1A4BB9EC06}" type="presParOf" srcId="{7AC8AB3B-5410-4007-8422-F5F12D5C6823}" destId="{3194A3B3-6494-4A5C-9127-EFA4E3B76733}" srcOrd="0" destOrd="0" presId="urn:microsoft.com/office/officeart/2005/8/layout/hierarchy2"/>
    <dgm:cxn modelId="{23D3748F-8140-44E1-B02F-B4156679EDC9}" type="presParOf" srcId="{3194A3B3-6494-4A5C-9127-EFA4E3B76733}" destId="{D8DABA27-5766-4B2F-BA92-D6C4E85296A0}" srcOrd="0" destOrd="0" presId="urn:microsoft.com/office/officeart/2005/8/layout/hierarchy2"/>
    <dgm:cxn modelId="{6B189CDA-D34B-482A-8A31-73526A93F97F}" type="presParOf" srcId="{7AC8AB3B-5410-4007-8422-F5F12D5C6823}" destId="{5C200398-E104-45C8-B047-B35BCE6115F2}" srcOrd="1" destOrd="0" presId="urn:microsoft.com/office/officeart/2005/8/layout/hierarchy2"/>
    <dgm:cxn modelId="{749CE1CB-23A9-4AF3-9641-DAB2FF86ECF4}" type="presParOf" srcId="{5C200398-E104-45C8-B047-B35BCE6115F2}" destId="{267D0C5B-8F0D-4BFB-BD68-4516DCF891F3}" srcOrd="0" destOrd="0" presId="urn:microsoft.com/office/officeart/2005/8/layout/hierarchy2"/>
    <dgm:cxn modelId="{78CEDD51-4245-4DB0-9832-634248113A77}" type="presParOf" srcId="{5C200398-E104-45C8-B047-B35BCE6115F2}" destId="{C38004B9-26F1-4A5E-9BCD-EF6322866F3C}" srcOrd="1" destOrd="0" presId="urn:microsoft.com/office/officeart/2005/8/layout/hierarchy2"/>
    <dgm:cxn modelId="{12926339-C220-423B-90B6-7ECBDE064F28}" type="presParOf" srcId="{7AC8AB3B-5410-4007-8422-F5F12D5C6823}" destId="{0B657844-BE25-438A-900D-6F08D93F279D}" srcOrd="2" destOrd="0" presId="urn:microsoft.com/office/officeart/2005/8/layout/hierarchy2"/>
    <dgm:cxn modelId="{C93022F9-CC4A-431A-B584-92E45267C6AD}" type="presParOf" srcId="{0B657844-BE25-438A-900D-6F08D93F279D}" destId="{E08CA5D3-B509-43D2-9251-19BB9B590B3C}" srcOrd="0" destOrd="0" presId="urn:microsoft.com/office/officeart/2005/8/layout/hierarchy2"/>
    <dgm:cxn modelId="{D8947470-1D8F-4663-A063-01FCE4F9DB8E}" type="presParOf" srcId="{7AC8AB3B-5410-4007-8422-F5F12D5C6823}" destId="{77C11C79-9DC9-4A41-95E2-3D2D4FAFC1D0}" srcOrd="3" destOrd="0" presId="urn:microsoft.com/office/officeart/2005/8/layout/hierarchy2"/>
    <dgm:cxn modelId="{90FC0FBF-8E80-4A8B-8052-78B9A2E476E8}" type="presParOf" srcId="{77C11C79-9DC9-4A41-95E2-3D2D4FAFC1D0}" destId="{07A791E1-9FE4-4A68-BE00-6AF96833C6EE}" srcOrd="0" destOrd="0" presId="urn:microsoft.com/office/officeart/2005/8/layout/hierarchy2"/>
    <dgm:cxn modelId="{711D60F9-A69D-4318-B750-F944B4D8A945}" type="presParOf" srcId="{77C11C79-9DC9-4A41-95E2-3D2D4FAFC1D0}" destId="{1532C0BB-6FAD-42D4-B70C-CB7E45C9FE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5EE85-CB48-46A2-B60B-042EA36FC8C6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FA</a:t>
          </a:r>
        </a:p>
      </dsp:txBody>
      <dsp:txXfrm>
        <a:off x="25068" y="1654637"/>
        <a:ext cx="1556412" cy="754725"/>
      </dsp:txXfrm>
    </dsp:sp>
    <dsp:sp modelId="{3EF77A8A-60A6-4CB4-AEA8-6D90D3CD70D5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97560" y="1542952"/>
        <a:ext cx="56153" cy="56153"/>
      </dsp:txXfrm>
    </dsp:sp>
    <dsp:sp modelId="{9FA8453A-C802-4453-88F4-458C0BD7FF92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Y/N</a:t>
          </a:r>
        </a:p>
      </dsp:txBody>
      <dsp:txXfrm>
        <a:off x="2269793" y="732696"/>
        <a:ext cx="1556412" cy="754725"/>
      </dsp:txXfrm>
    </dsp:sp>
    <dsp:sp modelId="{94D42350-39BC-426D-8F20-31DBE053A665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150616" y="859828"/>
        <a:ext cx="39491" cy="39491"/>
      </dsp:txXfrm>
    </dsp:sp>
    <dsp:sp modelId="{9550DF1B-E36A-47DC-9052-E4AFE97707A6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DFA</a:t>
          </a:r>
        </a:p>
      </dsp:txBody>
      <dsp:txXfrm>
        <a:off x="4514518" y="271726"/>
        <a:ext cx="1556412" cy="754725"/>
      </dsp:txXfrm>
    </dsp:sp>
    <dsp:sp modelId="{7E2790D5-EFCF-4162-80F4-3A8A68CB3DAF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150616" y="1320798"/>
        <a:ext cx="39491" cy="39491"/>
      </dsp:txXfrm>
    </dsp:sp>
    <dsp:sp modelId="{AFB7B0CF-0518-496D-BE90-C658E7586F0D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NFA</a:t>
          </a:r>
        </a:p>
      </dsp:txBody>
      <dsp:txXfrm>
        <a:off x="4514518" y="1193666"/>
        <a:ext cx="1556412" cy="754725"/>
      </dsp:txXfrm>
    </dsp:sp>
    <dsp:sp modelId="{5D38AC6F-7555-4F7A-BE87-8AFF3946454D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97560" y="2464893"/>
        <a:ext cx="56153" cy="56153"/>
      </dsp:txXfrm>
    </dsp:sp>
    <dsp:sp modelId="{525363D5-5214-4B31-95B6-6F82FEA09C59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String(FSM)</a:t>
          </a:r>
        </a:p>
      </dsp:txBody>
      <dsp:txXfrm>
        <a:off x="2269793" y="2576577"/>
        <a:ext cx="1556412" cy="754725"/>
      </dsp:txXfrm>
    </dsp:sp>
    <dsp:sp modelId="{3194A3B3-6494-4A5C-9127-EFA4E3B76733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150616" y="2703709"/>
        <a:ext cx="39491" cy="39491"/>
      </dsp:txXfrm>
    </dsp:sp>
    <dsp:sp modelId="{267D0C5B-8F0D-4BFB-BD68-4516DCF891F3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Melay</a:t>
          </a:r>
          <a:endParaRPr lang="en-IN" sz="2500" kern="1200" dirty="0"/>
        </a:p>
      </dsp:txBody>
      <dsp:txXfrm>
        <a:off x="4514518" y="2115607"/>
        <a:ext cx="1556412" cy="754725"/>
      </dsp:txXfrm>
    </dsp:sp>
    <dsp:sp modelId="{0B657844-BE25-438A-900D-6F08D93F279D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150616" y="3164680"/>
        <a:ext cx="39491" cy="39491"/>
      </dsp:txXfrm>
    </dsp:sp>
    <dsp:sp modelId="{07A791E1-9FE4-4A68-BE00-6AF96833C6EE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Moore</a:t>
          </a:r>
        </a:p>
      </dsp:txBody>
      <dsp:txXfrm>
        <a:off x="4514518" y="3037548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8:12:47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9053 10819 124,'0'0'143,"0"0"-12,-2-5-6,2 5-7,0 0-2,0 0-12,-1-4-5,1 4-3,0 0-5,0 0-2,0 0-4,0-5-2,0 5-5,0 0-1,0 0 0,0 0-3,-1-5-1,1 5-3,0 0-1,0-4-4,0 4-5,0 0-4,1-7 0,-1 3-4,0 4-2,1-6 6,-1 3-9,0 3 2,0 0-2,2-7-2,-2 7 1,1-5-2,-1 2-4,0 3-3,1-5-1,-1 5-4,1-7 1,1 5 1,-2 2-4,0 0 4,0-4 0,0 4 3,0 0-8,0 0 1,-2-6-2,2 6 4,0 0-5,0 0 3,0 0-5,0 0 2,0 0-4,0 0-1,0 0-2,0 0 1,0 0-3,0 0 1,0 0-4,0 0-1,0 0 2,0 0-4,0 0-1,0 0 1,0 0-7,0 0 6,0 0-5,0 0 3,0 0-1,2 14 3,-1-4 3,2 0-2,-2 2 1,2-2 2,-2 4 7,2-3-4,0 5 1,-1-5-4,1 5 7,0 1 1,-2-2 0,0-2-5,1 3 0,-1-4 2,2 0 1,-2-1-2,0 1 3,2-2-3,-3 3 2,1-2 10,0-1-9,3 0 2,-3-1-6,-1 2 5,2-3-1,-1 5 4,0-2-5,-1-2-4,2 3 2,1-3-1,-3 3 2,0-2-4,0 2-5,0 0 3,2-3 1,-4 2 1,4-2-6,-2 4 0,1-5 3,0 3-5,-1-5 0,1 5-5,-1-1 12,0-2-5,0 2-6,1-3 2,-1 1 3,3-1 2,-1-1-5,0 2 5,-1 2 5,-1-1-5,2 1 15,-2-2-6,0 3-2,2-2-6,-2 2 1,0-5 8,0 7-6,2-4-2,-2 0 3,-2-2-4,4 2 0,0 0 2,-2 2-9,1-5 2,1 5 0,-2-4 7,1 0-4,-1 3 2,0-2 0,0 1-3,0 1-2,1-1-1,2 0 4,-3 0 0,0-3-3,0 2-6,2 1 4,-2 2 5,1-2-7,-1 0 1,3 0-4,-6 2 6,6-4 2,-3 4 0,0-2-4,0 0-2,0 1 1,0-4-5,0 5 7,0 1-5,0-3 3,0 2 4,0-2 0,-3 1 2,3-3-4,0 2 10,0-1-11,3-1 5,-3 3-4,3 2 4,-3-5 3,2 4 1,-2-1 7,0-1 3,0 3 7,0-3-17,0 1 2,0 2 3,1-2-3,2 0-5,-3-1 3,0 3-5,1-3 1,2 3 5,-2 0-1,-1-1 1,2 0-1,0 0-4,-2 0-6,1 2 8,-1-1-5,5 1 4,-1-3 2,-3 1 4,2 3-1,1-2-1,-3 0-1,2-1 1,-3 1 3,6 4 4,-3-1-1,-2 2-2,-1-5 0,0 2-1,5 6 3,-4-8-1,2 5 5,-2 0 0,4 1 3,-5 0 0,0 0-2,3-2 1,-2 5-9,2-6 9,-2 4-8,2 1-1,-1-3-1,0 0 2,5 0-3,-6 0 2,2-1-6,-3 4 3,0-8-8,4 5 4,-3 1-1,2-2 3,-2 1 8,1 0-7,0 0-3,0-1 2,1 1-4,-3 0-4,0-5 6,1 0-1,-1 0-3,0-1 0,4 1-4,-3 2 4,-1-4-3,0 5 0,0 2 1,0-4-2,4 2 3,-4-4-2,0 6-1,-1-6-1,2 1 4,-1 0-2,0 0 4,0-2-7,0 2-1,0 0 2,0-2 1,0 1-3,0-1 2,-1-3-3,1-2-5,-3 3-7,3 0-9,0-2-13,0-1-9,-1-1-14,-3 2-18,4-4-16,-4 3-24,4-5-19,-6 2-33,1-2-35,5 0-46,-15-4-63,8-7-37,-1 2-290,-1-5-692,2-3 306</inkml:trace>
  <inkml:trace contextRef="#ctx0" brushRef="#br0" timeOffset="2663.98">9075 10749 114,'0'0'169,"0"0"-8,0 0-6,0 0-4,0 0-19,0 0 9,0 0-7,0 0-7,0 0-4,0 0-6,0 0-7,0 0-2,0 0-3,0 0-2,0 0-6,-7 7-4,7-7-3,0 0-3,0 0-5,0 0-6,0 0-6,-2 3-2,2-3-1,0 0-5,0 0-3,-2 3-1,2-3-3,0 0 4,0 0-1,0 0-2,0 0 2,0 0 4,0 0-1,25-2-12,-20 2 1,1-3-4,4 2-1,-5 1-1,3-1-2,1 0-10,2-1-2,-3 2-3,-8 0-1,13-1 1,-3-1-1,2 4 4,-2-2-7,4-2-1,-1 2-2,1-2 1,3 2-3,2-5 6,-3 2-10,6-4-1,-3 4-3,3-1 5,-3-3-8,0 3 9,4 0-5,-5-3 3,4 0-7,-4 3 0,1 1 2,-1-3 5,1 2-9,-1 1 1,-1-1 0,-1 1 4,-2 1-7,1-3 6,-2 4-2,1 0-6,-1-2 3,1 1-6,3 2 8,2-3-3,-2 2 2,3-2-1,-2 0 0,0-2 9,1 5-8,1-1 0,1-3-4,-2 0 0,1 3 4,-3 0 2,-2 0-5,-3-1 0,-1 4 4,2-4 8,1 2 2,0-2 3,-1 4-1,-1-4 2,0 2-8,1-1 5,2 1-4,-2-1-3,1 0 5,-2 1-5,4-2 6,1 0-4,6 2-3,4-5-1,-6 2-3,5 0 1,-5 1-3,1-1 4,1 3-9,-2 0 4,-2-1 10,0 1-7,-2-3 1,-4 3 0,1 3-2,-3-2 2,1 2 1,-2-3 3,3 1-6,-2-1-4,-2 1 7,1 0-8,3-1 7,-3-1-4,7 2 5,-4-2-3,5 1 4,-3-1-4,5 0 3,1 1-4,-3-3 2,1-1-4,0 4 1,-1 0 5,1-1 6,-3 1-12,1 1 2,-2-1-1,0 0 2,-2 0 9,-1 3-6,0-3-3,-2 2 1,3-2 0,-3 2 1,0-1-5,2-1 3,-1 1 5,2 0-5,1 1-8,0-1 11,4-1 1,1-1 2,3 2 6,-3-2 2,4 1-5,6 0 23,-6-2-24,-4 1 10,5 1-5,-4 0-3,-1 0 0,3-1 11,-2 0-10,0-1-6,-2 4 1,2-4-2,-7 2 1,5 0 4,-2-1-3,3 0-5,-7 1 2,10-3-2,-3 3-1,0 0 2,4 0 9,-1-3-6,6 3-7,-1-2 4,0-2 0,1 3 1,-7-1 3,1-1-8,-4 3 1,2-2-2,2 2-1,-4-1-1,1 2 9,-3-1-2,3 0-8,-2 0 4,-4 5 3,-1-5-2,3 2 0,-1-2-3,4 0 1,-5 0-1,6 1 1,-4-1-1,-2 4-4,0-4-4,2 2 12,-2-2-6,0 0 6,2 0-2,-2 0-5,-1-2 0,0 2 18,0-2-10,-1 2-2,3-1 2,-3 0 1,-2 1 2,3 1-8,-3-2 7,4 1-6,1-1 2,-5-1 8,6-1-10,-2 3-1,6-2 4,-2 1 2,3 1-3,3-1-2,-1-2-11,-3 0 13,4-1 1,-5 0-2,5 1-2,-3 2 5,-1-2-6,-6 2 15,4 0-9,-3-3-4,-2 3 2,0-3 0,-1 3 10,-2 1-12,2-1 1,-5 0 0,0 0-4,0 1-2,2-2 5,-8 2-1,10-1 0,-10 1 3,9-3-4,-4 3-2,-5 0 4,10 0-5,-5-1 8,-5 1-7,9 0 5,-9 0-6,7 0 5,-7 0-5,0 0-2,7 0 3,-7 0-2,0 0 3,0 0 7,0 0-3,8-1-3,-8 1 2,0 0 0,0 0 8,4 2-14,-4-2 9,0 0-8,4 3 3,-4-3 0,0 0-2,5 3 2,-5-3 0,4 0-2,-4 0 6,7 2-1,-7-2-3,3 1 1,-3-1 1,0 0 8,5 3-9,-5-3-4,0 0 4,2 3-3,-2-3 7,3 4-4,-3-4-2,1 3 4,-1-3-1,0 3-2,0-3 1,-1 6 1,1-1-2,0 2 2,-1-1 0,1-1 0,1 2-1,-1 0 4,1 3-3,-1-1 8,0 3 3,-2 4 4,0 1 0,1 0 0,0-1-3,-1-4 5,0 5 3,2 0 1,-1 0 2,1 0-5,0 2 4,0-8-3,-2 6-1,1-5-2,4 4 1,-3-4 6,2 3 4,-1 2 7,1 0-4,-1-1 5,0 2 3,-2 0-8,2-2 0,-2 0 0,1 1 3,0 2 7,3 2-1,-1-3 1,0 2-1,3-6-5,-4 3-1,3 0-4,-3 0 2,1 0-8,0 1 6,2-3-2,-3-3 3,2 7 2,-1-6 1,2 5 2,0-2 1,0 0-3,0-2-6,0-3 6,2 6 3,-4-4 3,2 2 3,-1 2-5,2-2-5,-4-4 1,2 1-3,2 0-1,-2 2-4,1 4-5,-4-7-2,4 5 2,-3-3-4,2 2 2,-2-2 7,3 3-15,0-2 7,2-1-6,-6 3-2,4-4 4,-4 3-5,1 3 5,-1-2-5,4 1-1,-4 0 3,2 1-4,-4-1 1,2-1 0,2 0 1,0 1-5,-1-1 0,2 0 2,-2 1 0,-1 0-1,0 0-5,0-1 3,3 2 0,-2-1-3,-1-1 1,1 1 6,3-2-7,-4 2 5,0-3-4,0 3 1,0-5 4,0 1-6,0-1 2,0 1 2,4 1-4,-3-2 3,2 0-3,-2 0 2,0 1 1,-1-2 1,3-2-5,-6 3 1,6 5 3,-6-7-3,3 2 0,-2-1-1,-1 2-1,6-3 2,-2 2 0,-1 0 0,0 0 6,0 5-3,-4-2 0,4-3-7,3-2 4,-3-1-1,0 1 2,1 0-3,-2 1 4,-2-1 2,6 2-5,-7-2 4,4 1-3,-4-1 4,0-2 1,3 2-8,1-2 4,0 1-1,0 3 2,0 2-1,0-2-3,-1 5 2,3-5 1,-3 0 0,6-2-2,-9 2 1,3 1 0,1-2 2,0 0 0,0 0-4,-1 1 2,-2-2 6,3 0-6,-1 2 0,2-3 1,-1 3-1,-1-4 0,-2 2 2,3-3-4,3 3 1,-6-1 0,7 0-1,-4 1 3,3 0-3,3 0 4,-10-1-3,8 3 1,-4-2 0,4 2 0,-8 1 3,4 0-1,-4-5 0,4 6 0,4-6-3,-4 2 5,0-3-5,0 0 4,0 1 1,0 2-3,0-1 0,0-4 2,0 0-6,0-1 3,0 0 1,4 0-2,-3-1-3,-1-3-5,0 5-4,0-5-6,0 4-1,0-4-9,-1 4-9,1-4-10,0 0-11,-4 4-17,4-4-18,0 0-23,0 4-29,0-4-32,0 0-35,0 0-25,-14-12-30,6 5-41,-2 0-36,1-1-48,-5-2-339,3 1-793,-3-1 350</inkml:trace>
  <inkml:trace contextRef="#ctx0" brushRef="#br0" timeOffset="4402.05">9275 13034 32,'0'0'178,"0"0"-11,0 0-15,0 0-9,0 0-7,0 0-9,0 0 2,0 0-7,0 0-2,3 4-2,-3-4-3,1 3-2,-1-3-3,4 2-6,-2-1 1,-2-1 0,9 2-7,-9-2-9,9 0-10,-5 2-2,1-1-9,-5-1-1,12-1 0,-6 2 6,1-2-5,0 1-4,5 0-2,-1 0-2,-2-2-4,5 2 0,-1-3-4,1-3-1,-4 2 1,8 0-5,-4 1 1,1 0-5,3 0-4,0-1-5,2 0 2,-2-2-1,2 4-5,-4-4-1,4 2-4,-1 2-5,1-2-2,-2-2 6,3 4 5,-1-3-3,0-2-2,1 0-2,1 5-2,4-7 11,1 1-1,1 3 4,-1-5 2,1 3-8,-7 2 5,2-1-3,-3 2-4,8 3-7,-6-3-1,6 0 4,-9 4-2,2-3-1,-2 3 2,1 0-2,-3 0-5,1 0 2,1 0 4,-1-2-3,1 4 2,-2-4 4,7 0 9,-7-1 2,2 1 2,4 0-8,-2-1 1,0 0-2,-1-2 4,2 1 0,-2 2-4,1 1-6,-2 1 5,-1-2-4,-3 1 1,3 1-1,-5-2-2,2 2-7,-2 0 1,-1-3 4,3 3 4,-2-3-7,2 2 4,-2-1 0,5 0 3,-5 1-5,7-2 2,-6 2 9,4-2-3,1 1-8,-1-2 2,0 3-2,-5-2 0,6 0-2,-6 3 1,4-2-2,-4 2-5,5 0 0,-6 0 1,0 0-1,1 0 0,5-2-3,-4 2 6,0-2 1,4-1 0,1 3 2,-6-3-1,6 2-6,-2-2 4,2 2 0,-1-1 9,1 0-15,2 1 8,-1 2-9,2-1-5,-4-1 6,2 1 1,-1 0-2,0 0-3,-1 1 3,0 1-3,1-1-3,-3-1 2,3 1 1,-2 0 1,3-1-3,-6 2-2,5-1 2,-1-1 3,-1 0 2,-2 1-3,0-2-1,3 2-3,1 2 3,-1-3-1,1 3-2,-6-2-2,1 2 6,0-2-4,-1 3 3,2-4-3,-2 3 0,0-2 3,-2 0-4,2 3 0,0-1-1,3-2 2,-3 0 5,0-1-8,2 3-1,-2-3-3,3 0 7,1 0-1,3 3 1,0-5 4,0 4-7,0-2 5,-1-2-4,-6 2 2,2 2 5,-2-2-1,0 0 0,1 0-1,-3 0-5,2-2 2,0 1 6,-1 1-5,-1-2 4,0 2-3,-1-2 3,3 1-2,-1-1 0,-3 0-2,2 1 3,1-1 0,-1 0 1,2-1 6,0 1-9,-3 0 8,2-1 5,0 1 8,1-1-12,-2 3 1,1-3 0,-2-1-5,4 4 2,-5-3-2,5 0 8,-4 2-7,2 1-1,-1-3-2,2 0 3,0 3-6,0-1 2,-3-2-2,2 1 0,0 2 2,0-1-3,1-1 2,-2 0-1,1 2 5,0 0-2,1-3 1,1 2-1,-1 0 0,-3-2-3,0 1-2,2 1 5,2 0-1,-4 1 0,3 0-1,-2-3 7,-3 3-12,5 0 2,-7 0 0,2 0-2,0 0 2,2 0 5,-5 0-5,5 0 6,0 3-3,1-3-3,2 0 1,-1 1 1,-2-1-3,2 0 4,3-1 9,-2 1-7,1 1-5,0 0 3,3-1-3,-2 2 3,-2-4-3,-1 2 9,1-1-4,-1 0-4,1 1 4,-2 0-5,-1 0 2,1 0-3,-2 0 2,-2 0 2,-3-3-3,-4 3 6,14 0-4,-9 0 4,0 0-7,3 0 0,-8 0 3,8 0 0,-8 0-2,11 3 3,-7-3-2,-4 0-8,5 1-5,-5-1 7,0 0-29,0 0-15,3 3-2,-3-3-17,0 0-15,0 0-13,0 0-32,0 0-33,-16 8-43,5-8-34,-2 2-42,-1-4-37,-4-1-285,-5 1-654,2-3 289</inkml:trace>
  <inkml:trace contextRef="#ctx0" brushRef="#br0" timeOffset="5305.77">10342 11747 87,'3'-4'225,"-3"4"-11,1-4-9,-1 0-11,0 4-15,1-5-7,-1 5-12,3-5-4,-3 5-20,0-6-1,0 6-13,4-2-5,-4 2-12,0 0-5,-4-5-12,4 5-8,0 0-6,-3-4-6,3 4-8,-3-3-5,3 3-8,-10-3-4,4 3-2,1-1-6,-5 0-3,2 1-1,8 0-2,-15 0-7,5 2 0,-1-1-1,6 1 2,-5 3-3,1-2-3,0 2 2,0-1 6,0 4 0,0 1 2,-1-2 0,0 2 0,1 1-1,2 0 2,0 2 5,0-1-4,0 3 2,2-1-3,-3 2-2,6 0 6,2 2-7,0-2 2,-2-4-6,5 6 2,-2 0 4,5-2 5,1 3 3,0 1-2,7 2-1,1-1-5,-4-3 3,3-1-4,0-2-5,4 6 4,-4-8-9,1 3 7,1-5-10,2 0 1,-2 1 0,0-3-4,1 2 2,0-6-1,2-1 0,-3 6 1,1-6-4,1 1 2,-1-4-5,2 0 6,-6-2-6,1 2 2,-1 0-5,-3-2-3,4 0-6,-5 2-4,4 0-7,-7 1-8,1-2-7,-7 1-2,12-1-13,-5-1-7,-7 2-14,9 0-13,-9 0-24,9 0-15,-5 2-22,-4-2-24,0 0-29,8-3-22,-8 3-32,4-2-164,-4 2-448,4-4 199</inkml:trace>
  <inkml:trace contextRef="#ctx0" brushRef="#br0" timeOffset="5647.6">10828 12094 216,'4'6'220,"1"-2"-12,0 1-20,0 0-12,0 0-5,1-1-14,0-1-13,1 5-13,-2-6-4,0 1-16,3-1-5,-3 0-4,4 1-8,0-3-4,-9 0-7,10 0-8,-1 0-5,-4-3-3,2 1-2,-2-2-6,-1-3 3,-3 6 2,4-6-4,-5 2 2,0 0 0,-1 0 4,-3 1 3,4-1 1,-5 1-8,0 2-5,-2 0-2,2 0-10,-1 1 7,6 1-10,-13 3-5,4-1 3,4 3-7,-3-1-3,1 0-2,0 5-13,2-4-3,0-1-22,-1 2-14,3 1-17,1 0-22,-2 3-32,2-5-39,2 1-34,0 1-35,2-6-38,0 6-210,2-4-488,-3 1 215</inkml:trace>
  <inkml:trace contextRef="#ctx0" brushRef="#br0" timeOffset="6396.14">11156 11712 148,'-2'-4'249,"2"4"-16,-2-3-9,2 3-11,0 0-15,0 0-10,-5-2-18,5 2-7,0 0-18,0 0-15,0 0-6,0 0-18,0 0-7,0 0-12,0 0-7,0 0-8,0 0-6,0 0 1,0 0-11,0 0-2,-1 11-3,2-7 2,-1 0-3,0 3 5,1-1 1,2 3 0,-2 1 5,1 1-5,3 0-5,-3 2-4,1 0 0,2 3-6,0 0 3,4 1 5,-4-1-7,1-1-1,1 1-3,0 2 2,2-2-9,-2-1 0,-1 0-1,4 2-4,-1-3-2,-1 3 2,0-5-5,3 5-2,-3-5 2,0 3-4,-1-4-1,2 2 1,-4-2 0,3 0-1,-2-1-4,-1-2 1,3 3-2,-4-4-4,5 0 2,-3-2-4,2 3 6,-3-4-8,3-1-3,-3 2 7,4-3-3,-4 0-5,3-2 3,-2 1 1,2-1 0,-8 0-5,11 0-2,-6-1 0,2-1-1,0 2 2,-3-2 1,1-2 1,0 3-2,-5 1 1,9-3-3,-4 1-10,-2-4 1,0 0 1,3 1-10,-2-2 3,0-2 0,1-2-3,-4 4 0,5-4 6,-2 1 4,-3-1-3,1 1 1,-1-3 2,2 0 2,-1 1 2,-2 2 1,0-4 4,0 2-2,0-2-5,-2-3 8,0-2 0,0 2 5,0 0-3,-1-1 3,0-2-2,-2 4 0,1-2 3,0 1 3,2 5 2,-3-1 3,2 2 2,-1 2-5,-1-2 2,1 5 5,1-1-2,-1 2-1,-1 0-4,1 1 1,-1 0-9,-1 1-9,0 2-6,2-3-8,0 1-18,2 1-23,2 2-41,-8 0-48,8 0-55,0 0-49,-14 4-257,9-2-558,5-2 247</inkml:trace>
  <inkml:trace contextRef="#ctx0" brushRef="#br0" timeOffset="9423.94">10949 12842 79,'0'0'143,"0"0"3,0 0-1,0 0 2,-6-8-13,6 8-2,6-2-4,-6 2 1,3-2 0,-3 2 0,0 0 2,4-3-5,-4 3-3,0 0 0,0 0-2,0 0-4,0 0-4,0 0-7,0 0 0,0 0-9,0 0-1,0 0-3,0 0-2,0 0-8,7 5-6,-7-5 1,0 0-9,0 0-5,0 0-6,0 0-1,0 0-9,0 3-4,0-3 0,0 0 3,0 7 4,3-2 2,-1 0-6,0 5 8,0 0-6,1 4 2,-2 4 1,0 5-6,2 8 11,-1-1-6,-2 1 5,3 5-12,0 10 13,-2 1-16,-1 1-5,2-1-5,-1 0 4,3 1-11,-2-16 5,-1-2-8,3-3 2,-2-4-1,1-2-1,0-4 10,-1 0-12,2-5-6,-3 0 0,3-2-1,-2 0 1,0 0-2,-1-3 1,0 0-1,1 0-3,-1 0-1,0 0 3,-1-1-9,3-5-7,-3-1-7,0 8-13,1-6-8,-1-2-9,0 0-7,0 5-9,0-5-6,1 2-14,-1-2-23,2 4-27,-2-4-38,0 0-26,0 0-29,0 0-28,0 0-7,0 0-11,-16-6-183,10 2-488,0 1 216</inkml:trace>
  <inkml:trace contextRef="#ctx0" brushRef="#br0" timeOffset="10054.2">10769 13396 46,'-1'-2'269,"-2"-3"-10,3 5-23,-5-5-15,5 5-16,0 0-22,-1-2-12,1 2-11,0 0-18,0 0-14,0 0-7,0 0-5,0 0-3,5 10-6,0-3-8,1-2-1,2 3-7,1 1-7,0-2-4,1 0-2,2 5-8,4 0 1,-7-4-4,1 4-7,3 3-4,-3-1 5,2 1-11,-2-1-6,3 0 3,-3 3-9,0-2-3,2 2 2,-3-3-14,2 1 5,-3 0 0,1-1-8,0 0 2,0-6 1,-5 2-7,2-3 1,-2 0-4,0-2-3,1-3 6,-1 0-4,3 1 5,-1-3-3,2-2-1,1 1 4,2-4-3,1-2-2,-1-2-3,0 0 2,3-2 0,-1-3-1,1 0 9,-1 2-16,-3-2 5,5 2-4,-1-2 0,2 2 0,-6-4-4,5 3 2,-3 1-3,-1 1 5,3 0-4,-7 2-5,2-1 1,1 2-1,0-1-2,-3 2 4,-1 0 3,0 2-3,-2 2 4,1-4-3,-1 5-1,0-1 4,-3 0 6,-1 3 0,4-4 8,-4 1-8,0 3 9,0 0 1,0-4-8,0 4 5,-9-6 3,4 1-9,-3 4-1,-2-4 7,1-1-7,-1 0 4,-3 2-6,-2-2-1,-3 1 9,5 0 0,-6-1 6,3 5-2,-1 1 11,-6 1 10,2 0 0,-7 3-4,1 0 2,-1-2 6,6 3-15,-7 1-6,10 0-2,-7 0 11,7 0-1,1-2-7,-1 4-4,7-5 1,-1 3-2,2-2 2,-1 0-5,3-1-1,1 2-4,3-3-14,-1 0-15,0 0-16,1-1-24,1 1-11,4-2-27,-6 1-29,6-1-49,-4 6-39,4-6-48,0 0-61,-5 2-230,5-2-600,0 0 266</inkml:trace>
  <inkml:trace contextRef="#ctx0" brushRef="#br0" timeOffset="10979.37">11148 14122 19,'-11'-2'211,"-2"2"-8,8 2-22,-8 1-15,3 0-7,0 3-14,-5 2-10,2 4-8,1 0-12,1 2-8,2 6 9,-1-3-7,-1 5-6,0 1-6,8-6-9,-3 3-6,3-1-9,2-3-3,2 2-6,2 1-2,3-2-11,-1-2-3,2 1 0,2-1-3,1-2-7,-1-2-1,2-1-1,7-2-6,-2-1-2,2-3-3,-2 0 0,3-2 0,-1-3-7,-1-1 3,3-4-2,1 0-5,-3-3-1,-3-1 2,3 1-2,-3-4 0,-2-1-6,0-2 2,-2-1-1,-5 1 3,1 0-8,-3-1 4,-4-1 0,-3-1-1,-2 1-3,-3-8 4,-4 0-3,-2-1-2,-2 3 2,-2 0 2,-1 4-3,1 1 1,3 4 3,0 6 1,-3-1 3,5 3 4,-1 2 1,1 3 1,-1-1-1,5 2 3,-5 4-4,0 0 4,4 2 0,0 1-2,-2-1 2,3 6-1,-1 0 5,5 2-3,0-1-6,1 2 2,4-1 2,-1 3-1,3 1 0,1-5-4,2 5 4,5-2-3,0 2 6,1 0-9,3-1 1,1 4-3,0-7-4,-1-2 4,4 1-1,-1-4 0,2-1-4,0-1-1,-1-2 2,-1-2-6,3 0-6,-3-4-4,-1 1-9,1 0-9,-2-3-9,0 0-13,-2-2-17,0-1-14,5-1-27,-5-2-33,1 0-12,-1-2-20,1-2-15,4-5-18,-7 3-174,3-5-412,0-1 183</inkml:trace>
  <inkml:trace contextRef="#ctx0" brushRef="#br0" timeOffset="11325.86">11706 13746 132,'0'-9'256,"2"5"-2,-4 1-4,4-1-12,-2 4-15,0 0-4,0-5-18,0 5-18,0 0-14,0-5-5,0 5-10,0 0-5,0 0 11,3 14-3,-3-1-3,-3 5 7,1 7-18,-1 1-8,3 6 3,-5-5-6,0 7-9,1 2-10,-1 10-15,4 2-12,-2 1 4,1-1-3,3 0-16,1-2 1,0 3-9,0-15-10,-3 12 4,2-13-1,5 13-8,-4-11 6,-1-2-8,1 1 3,0-5 3,2-2-5,-3 0-5,-1-8-2,3 0-4,-3-1-8,4-2-2,-4-3-4,1 0 0,0-5-12,-2 4-6,2-1-18,-1-2-17,0-4-16,0 2-12,1-3-17,-1 1-22,2-3-5,-2 4-26,0-6-22,1 4-23,-1-4-24,0 0-34,0 0-25,0 0-28,0-16-9,5 5-227,-3-2-562,0-4 249</inkml:trace>
  <inkml:trace contextRef="#ctx0" brushRef="#br0" timeOffset="11933.96">11970 14084 1,'1'-3'292,"-1"3"-21,0 0-19,0 0-7,0 0-15,-1 15-13,1-3-17,0 5-14,0-1-12,1 9-11,3-6-17,0 2-14,1 4-9,-5-5-15,3-1-9,4 1-10,-3-3-9,-3 1-8,3-2-10,0-1-6,0 3-2,0-6-7,0 3-4,1-5-6,-4-1-2,0 0-6,3 1-2,-4-4-3,4 0 0,-3-3 5,1 2-15,-2-1 0,0-1 3,0-3-3,5 7-5,-5-7 7,1 2-2,-1-2 0,0 0-1,0 0 0,0 0-1,0 0 4,0 0-4,0 0 0,0 0 2,-4-14-1,0 7-3,2 0 3,-3-1-2,2-4 11,-3 2-2,2-3 8,0 0-2,-4-4 4,7 2 2,-4-1-3,1 2-3,-5-3 1,8 5 4,-5-1-12,2 1 4,-2 2 2,3-7-3,-1 2 1,0-1-6,2 3-3,0-4-4,4 1 6,-2-1-10,2 0 4,1 0-1,2 0 7,1-1-4,1-8-7,-1 9 19,5-4-21,-3 1 8,1 3-4,6 2-9,-4-2 8,-1 1-5,4 2 0,-5 6 6,1-1-13,0 4 8,-1-2-6,-1 2 3,3 1 5,-1 3-5,-1-2-2,0 6 8,-2-2-9,-2 3 1,5 1 1,-1 2 2,-3-3 5,-1 4-3,2-1 5,-7 3-12,3 0 8,-3 6-4,-2 1 5,-3 0 2,0 0-3,-4-1-2,0 1-8,-2-1 29,-2-2-19,-1 2-6,0-1-6,-4-4 0,5 1-4,-2-1-13,3-4-4,0-2-17,0 0-5,3 2-16,-4-2-22,3-2-20,2-1-22,0 0-26,2-1-30,6-1-52,-10-5-34,6 3-216,0-1-529,1-4 234</inkml:trace>
  <inkml:trace contextRef="#ctx0" brushRef="#br0" timeOffset="16547.78">5622 8390 106,'0'0'101,"2"-4"-2,-2 4-4,3-4-7,-3 4-3,0 0-6,1-4-1,-1 4-4,0 0-1,0 0-6,3-3-5,-3 3-5,0 0 0,0 0-5,1-5-7,4 4 14,-1-3 4,1 3-5,1-2-3,2 0-3,-4-1 1,4-1-4,3 3-1,-4-1-8,3-2-1,0 1-2,-1 0-4,-1 2-1,2 1 1,0 1-2,-5 0-8,6 0 0,-1-1-1,-1 1 5,1 0-2,4-2 4,-3 1 2,3-1-3,6-2-1,0 0 3,2 1-2,-2 0-2,3-2-1,4 1-6,2 2 1,-2-3 3,1 2-4,2-1-1,-1 0 2,-1 0 4,-6 2-6,9-1 1,-2 0 1,-2 1 1,1-2-3,-4 3-6,-5-1 7,11 0-5,-7 1-1,5-2-2,0 0 4,-5 2-3,5-4-6,0 3 7,-6-1-4,0 3 1,7-5 2,2 3 0,2-2 5,-1 0 1,0-1-2,1 1 2,-1-1-4,0 2-1,1-1 0,0-1-2,-1 1-3,2 1 4,-4 1-1,1-2-3,-3 0 2,3 4-1,1-4 0,-3 4 4,-1-1-3,0-1 1,0 1-1,3 1-2,-4 0 0,6-4-1,-2 2 1,2-1-1,1-2 3,1 1 1,2-1-5,-2-2-1,2-1 3,1 3-1,0-1-2,2 1 1,-2 2-2,2-3 2,-4 2-2,0 1 1,-2 0 3,3 2-2,-4-3 0,2 1-1,-3 0 1,0-1 1,-2 0 0,2 1-1,-1-1 0,-3 2-4,4-4 4,0 0 2,0 1 1,1-2-3,0-1 1,4 2-1,2-1 2,-5 1-4,2-1 3,-1 0 0,0 5 4,1-4-3,-3 2 4,-1-2 4,-4 5-4,2-3 2,-2 2 6,-9-1-8,4 1-5,-3 1 4,6-2-2,-3 1 1,-1 2-2,7-7 0,-2 5-2,1 0 1,-7-2-4,8-1 2,-1 2 1,0 0-3,3-1 5,-3 0-1,1 0-5,1 1 1,-4 0 3,5 0-1,0 2 1,-2-2-3,1 0 3,-2 1-2,-2 0-3,3-1 5,-9 3-1,3-3-2,5 1-1,-6 3 0,0-2 1,7-3 1,-2 1-3,2 3 4,2-5 3,1 1-5,-1-1-1,-3 2 5,5-1-1,0 0-1,-3 2-1,-1 0 5,-1-3 3,0 5-1,-5-2 3,4 0-1,-4 2-3,-2-3 2,9 3 0,-9-1-2,8 1-1,-10-1 10,12 1-11,-12 0-2,12-3 3,-2-1-8,2 3 15,-2 0-11,-1-3-2,4 4-1,-4-3 1,2 3 3,0-1-7,1 1 2,-2-3 1,-1 2 2,3 1-2,-3-2 0,2 2-1,-2 0-1,1-1 3,-1 0-1,0 1 1,0 0-1,-6-1 0,5 0-1,2-1 3,-7 2-4,0 2 5,5-2-4,0 1 2,-6-1 3,2 0-6,4-1-4,-6 1 6,0-2 2,7 2-1,-6 0 0,5-3 0,2 3 0,-2-3-1,1 0-3,3 2 16,0-1-15,-2 0 0,0 1-2,2 0-4,1 0 3,-4-2 3,0 2-1,-5-1 4,7 1-5,-9-1 5,0 1-2,2-2-2,4 3 2,2-1 14,-9 1-17,0-1 4,-1-1 2,1 2-3,2 0-6,6-1 3,-6 1 3,7 0-2,-9-2 1,11 0 3,-3 2-1,3 0-2,0-3 3,-4 3-3,3 0 1,-2 0 1,-1 0 0,1 0 0,-5 0 1,0 1-1,7-1-3,-11 0-1,10-1 2,-7 1 1,0 0 2,6-1-4,-9 2 2,5-2 0,3 0-1,2 0 0,-2-2 1,3 2 3,-2 1-3,-8 0 7,11-3-9,-3 1 7,-6 2 2,6-2-1,-5 0 2,3 1-1,2-1 2,1 0-3,-2 2 1,-7-1 0,3-1 1,-2 2-1,6-3-2,-6 2 1,2-3 0,5 1 12,-8 3-15,1-1 3,6-2 0,1 2-4,3-3 5,-4 2 0,3-1-4,0-1 5,0 1-5,1 1 3,-3-2-2,0-1-1,0-1 1,-1 2 0,-4 4 1,5-2-3,0-1 5,-1 2-8,-4 1 1,-3-4 0,8 0 5,0 0-3,-1 3 3,-7-2-4,8 3-1,0-4 2,-9 2-5,11-1 14,-2 0-12,-1 0 5,1 3-3,-7-4 0,7 1 9,-7 0-10,7-1-2,-1 1 0,1-1 0,2 3 16,-1-1-16,0 0 2,2-3-2,3 5 11,1 0-11,-2 3 2,3-6-5,0 3 9,1 0-4,1 3-2,-1-3 1,4 2 6,-4-2-3,14 4-9,-15-2 6,-3-2 3,-1 2 0,3-1 16,-6 2-10,-1 0 8,0-1 7,-5-1-2,3 1 1,1-2-1,-3 2 0,5-1-6,-1 1-2,1-2 16,-1-3-3,1 4-9,-1-1-7,3 0 2,-3 0 1,0 0 3,0-4-1,-1 3-1,1-1 1,-7 1-1,8-3-6,-2 1 5,1 0-6,-6 0 3,-3 2 3,0-5-3,-1 6-1,1-1 0,0-2 1,-2 1 1,3 1-1,-7 0 1,1 0-3,-5-1-2,4 1-1,-3-2 0,1 3-3,2-3-7,-1 3 9,-3-2 2,0 2-4,-3-3-1,-6 3-2,11-1 6,-4 1-16,1 0-3,-2-1-11,-6 1-9,12-2-2,-12 2-11,10 0-7,-10 0-29,6-2-22,-1 2-33,-5 0-39,0 0-57,0 0-49,0 0-280,-14-9-607,3 3 269</inkml:trace>
  <inkml:trace contextRef="#ctx0" brushRef="#br0" timeOffset="18992.35">5773 9423 66,'0'0'108,"0"0"-7,0 0 1,5-4 0,-5 4 0,7-3-5,-1 2 7,1 0 0,3-3-12,1 0-4,0 0-6,2 1 8,7-2 1,0-1-11,0 0-5,0 1-2,10-2-1,-3 2-9,2 0-1,-1 1-8,4-1-3,-4 0-6,3-2-4,-3 6-1,0-3 0,-1 2 1,2-3-1,-1 2 0,1-2 0,1 2-1,-3-3-2,4 0 0,-2 1-3,3-2 1,-2 1 1,0 1 1,5 0-1,-1-2 1,-3 3 0,5 0-2,-2 2-3,2-3-3,-2 4-2,2 0 4,-1-2-6,-1 3-2,1 0 1,3 2-8,-2-1 1,2 0 0,2-2-2,-1-2-2,-3 3-2,1-5 2,1 3-3,2-2 4,-3-2 1,2 2-2,-2-2-5,1-1 5,0 1 2,-1 0-2,3 1 11,-2-4 1,2 1 1,10-2-1,-12 4-3,-1 1 0,1-2-1,3 3-6,-6-1 2,4 3 0,0 0 0,-2 2-1,-3 0-3,-2-3-1,3 6-6,-1-5 3,-3 4-2,2 0 2,2 3-4,-3-5-2,2 0 4,0 3-2,1 0 0,-2-6-2,-2 3 2,1 0 1,0-1 0,-3-1 2,3 2 2,0 0 2,0-2-4,0 1 2,4 0 1,-3 0 0,3 2-5,-2-4 5,2 3 3,0 0-3,-2 0 3,2 0 0,1-2-1,0 0 3,-1 1 3,0-2 2,1 3 1,1-4-5,-1 1 3,-1-2 2,0 3 6,1-1 1,2-3-8,-3 1 5,0 0-7,1 3 1,0-1-2,1-2 0,-2 2-5,-2-1 4,1 0-7,3 2 2,-2-2-1,-1 0-5,-2 1 7,3 2-4,-3-3-4,-2 0 2,2 4 1,-1-3-1,4 1 3,-3 0-6,1 0 3,2 1 1,-4-1-3,3 2-1,-2-2 2,0 1-2,3-1 2,-3 2-2,0-3-5,3 1 2,-4 0 4,0 0-5,2-3-1,0 4 2,-1-1 3,-1-1-2,-1 1-2,-2-1 3,2 2-1,1 0-1,-2-1 1,1 0 3,2 1-4,-2-1 6,-3 2-9,5-2 2,-5 2 1,1-3-2,1 1 1,-3-1 0,1 2 4,-6 0-8,7-4 10,-7 3-4,-3 1 0,4-2 0,-1 2-3,0-2 2,-1 0-3,2-1 2,4 1 0,-5 0 2,3-1 1,1-3-3,3 2-2,-6 3 6,4-3-5,1 0 1,0 0 2,2 1-1,-5-1 0,2 0 8,-6 2-15,5-2 6,-4 3 0,-1-2-1,8 1 1,-10 0 1,0 1-3,3-1 7,6 1-4,-7 0-2,0 1-2,0-1 2,0 0 2,1 0 2,6 1-3,-10 0 5,4 0 10,0-1-13,-2 1-1,2-1-1,1 2-1,5-3 2,1 1-2,-1 0 2,-2-2-1,-3 3-3,4-3 1,-4 4 5,5-1-4,-8-1 0,2 2-1,1 0 0,-1 0 7,-2-1-2,3 1 2,0-1-1,-1 1-4,-2-3 2,2 2-2,6 0 1,-5-2 2,3 1 1,-2-1-1,2 1 8,2-1-9,-2 1 0,-3 0 6,7-1-7,-2 3-2,0-3 4,-1 2-1,1-2-1,2 3 0,-10-1 0,0 1 1,2 0-1,0-1-1,0 1-2,6 1 0,-8-2 1,3 1-1,-2 0-2,8-1 11,-8 1-6,8 0 0,-2-3 3,2 4 0,-1-1-2,-1-1-5,5 1 6,-4 0 2,0-1-7,2 1 7,-4 0-6,1-3 2,1 3 2,-6 0-3,0 0 1,-1-3-2,6 4 7,-5-2-5,6 1 2,0 1 4,-5-1-1,-5 2-1,1-2-2,3 0 4,0 0-5,-4 3 8,3-3-5,0 0-3,-2 1 1,4-1 3,-1 3 0,7-3 1,-10 0-6,3 0-1,1 0 3,-2 1-6,0-1 5,0 0-2,-3 0 8,-6 0-9,1-1 0,-3 1 4,-3 1-3,0-2 1,1 1 3,-8 0-1,11 0-3,-3 0 0,-1 0 0,-1 0 1,4 0 9,-1-2-15,4 2 2,2-1 1,3 0 9,0-2-9,1 3 1,0-5-4,1 2-1,-1-1 6,-3 2 0,3-1 6,-2 0-6,2 1-5,-6 0 6,5 0-5,1-1 6,-6 3-3,1-1-1,3 0 5,-7-1-6,5 0 4,2 1-2,-3 1-1,0-2 3,1 2-5,-2 0 4,6-1-2,-1 1 0,-2-2 6,-1 2-9,-1 0 2,-1 0 5,4 0-2,-4-2 3,5 4-1,1-2 0,-1 0 2,0 0-4,-4 0 0,0 0 0,3 0-2,1-2 0,-4 2 2,0 0-3,2 0 2,5 0 1,-3 0-2,1 0 3,-1 0-4,2 0 11,-2 0-6,1 0-4,2-4 0,-2 4 1,0-1 0,-2-1-5,2 1 8,-2-1-6,-4 0 7,0 2-3,3-3-1,-5 1 4,4-1-3,-2 1-1,-2 0 2,1 0 7,-1 0-9,1 1-3,1-3 3,-3 1-2,3 2 2,-3-1 3,2-1-6,-2 2 5,0 0-5,1-2 5,1 1 0,-3-3 1,0 4-2,4-2 0,-3 0 0,3 1-2,-3 0-1,0-1 2,3 0 2,-8 2 2,3 0 0,3-2-5,-4 1 3,-1 0-4,3 2 0,0-1 12,-1-1-10,-2 2-5,2 0 5,-8 0-1,18 0 1,-12 0-1,2 0 1,2 0 4,-2 2-3,2-2 2,1 0-4,-1 1 8,1 1-7,0 1 4,-4-1-5,4-2-1,-1 2 8,-1 1-4,0 0-1,1-1 2,2 0-2,-3-1 1,-5 1 2,7 0 3,-4-1-2,-1 1-7,4 0 11,-1 1-6,1-1 13,3 0-13,-3-1 3,2 0-2,-1 0 2,0 2 6,0-2-10,-1 2 1,-5-3 1,3 1 3,-3 0-6,0 1 3,2-1-3,-7-1 3,10 1-22,-10-1-8,5 1-9,0 0-12,-5-1-14,0 0-14,0 0-24,0 0-34,5 1-29,-5-1-33,0 0-44,0 0-44,-22-7-200,6 1-524,-13-4 232</inkml:trace>
  <inkml:trace contextRef="#ctx0" brushRef="#br0" timeOffset="20039.46">6924 8208 62,'0'0'169,"0"0"-14,0 0 1,-5 7 3,5-3 8,4 1-15,-1 3-9,1 2-5,5 2-6,-1 4-7,3 0-5,1 9-6,3 5-5,-2 3-10,1 11-4,2 1-5,-1 0-14,-2 2-3,-2-1-5,-1 4-8,-2-1-7,-3-14-1,3 12-5,-1-15-7,1-2-3,-3-3 0,2-2-4,-4-8-10,5 0-1,-2-7-2,0-1-5,1 3-7,0-4-18,0 1-16,-2-2-22,3 0-35,-4-1-37,1-1-28,1-1-47,-1-1-176,-1 0-399,0 0 176</inkml:trace>
  <inkml:trace contextRef="#ctx0" brushRef="#br0" timeOffset="20427.89">8503 8037 141,'0'-2'243,"4"-4"-15,-4 6-18,0 0-18,0-2-16,0 2-11,0 0-6,4 9-1,-1 2-12,3 3 3,-3 4-1,4 7-8,1 6-8,-2-3 8,2 6-15,4 14-9,-5-14-10,2 2-6,0 18-9,2-5-8,0-2-12,-2 1-4,-2-4-6,0-8-8,-1-1-4,1 1-3,1-4-3,1 1-6,-1-3-6,0-2 0,-1-1-10,0-1-8,-1-9-10,1 0-20,0-1-15,-2-5-13,-1 1-25,1-2-22,-1-1-34,0-4-35,2 5-20,2-8-32,-3 1-52,0-3-147,3-1-447,-8 1 198</inkml:trace>
  <inkml:trace contextRef="#ctx0" brushRef="#br0" timeOffset="20823.82">10148 8035 187,'0'0'190,"-9"14"-10,9-2 4,-1 5-8,0 1 3,1 8-11,1 8 2,0 0-5,5 13-5,-2-2-10,1 4-9,-1-12-12,1 9-9,1 3-15,2-15-6,1 0-13,-2 2-5,3-5-11,-3-1-5,3-1-7,0-3-4,2-1-5,0-3-1,-3-4-6,1-1-9,-5 0-5,3 0-12,1-1-23,-3 0-17,1-2-24,-1 1-27,-2-4-33,3-1-40,-1-1-27,-3 0-42,0-2-172,2-3-421,0-1 187</inkml:trace>
  <inkml:trace contextRef="#ctx0" brushRef="#br0" timeOffset="21167.99">11116 8125 221,'4'18'243,"0"2"-12,4 6-11,-3-1-9,1 1-8,-2 1-10,1 5-6,-1 0-16,0 1-11,0-2-13,0 0-10,2-1-12,3-1-11,-1-3-11,1 0-13,-1-1-5,3-2-9,-3-5-9,0 7 0,0-6-10,0-2-11,-1 0-7,0-1-23,-1 1-18,-1-5-33,-3 4-35,-1-5-36,0 0-30,-2-5-29,2 0-41,0-2-210,-1-4-448,0 0 198</inkml:trace>
  <inkml:trace contextRef="#ctx0" brushRef="#br0" timeOffset="21527.99">12002 7977 78,'4'13'238,"0"5"-6,2 9-1,2-1-4,-2 5-9,3-3-3,-1 3-17,3 0-8,1 3-17,-2-3-13,3 3-6,0-1-20,1 0-6,-3-1-13,2-1-12,-2-5-8,2 3-8,-1 0-8,-1-8-10,0 4-2,1-3-10,-3 2-5,0-7-3,-3 3-10,4 4-4,-3-6-18,1 0-11,-2-3-26,-1 1-32,-2 0-34,-2-4-29,4-1-34,-2 0-28,2-3-35,1 1-50,-4-5-134,5-2-428,-2 0 189</inkml:trace>
  <inkml:trace contextRef="#ctx0" brushRef="#br0" timeOffset="21921.09">13040 8029 204,'1'-1'201,"-1"1"-18,0 0-17,0 0-19,0 0-3,8 8 4,-4 2 3,0 2 8,4 5 2,1 11 8,-4-1 1,4 4-6,-1 0-5,1 5-9,2-4-10,-5 2-11,4 3-11,4 7-12,-8-9-6,3-2-9,0 1-11,0-3-6,-1 3-12,-1-5-3,1-2-2,1-1-8,-3-5-8,3-2-4,-4-4 1,2 1-6,-1-6-5,-1-1-2,4 1-12,-7-4-17,0 0-13,4-1-19,-2 0-17,-4-2-35,5-1-21,-1 0-25,-3 1-34,-1-3-16,0 0-31,17-5-38,-12 2-163,0-2-450,-2 0 199</inkml:trace>
  <inkml:trace contextRef="#ctx0" brushRef="#br0" timeOffset="22245.56">13727 7997 140,'1'6'179,"7"1"-2,-4 3-5,0 2-10,2 5-9,2 1-14,1 5-13,-3 1-9,1 2-5,-5-1 0,6 2-9,-4 0-10,-2-1-3,3-2-3,-2 3-4,2-1 3,0-2-4,0 0-5,2 1-3,-4-1-1,1 1-7,0-1-7,-1-6-2,2 4-10,-2 1-3,3 3-9,-1-1-9,-1 1-13,-3 1-24,4-3-30,-4-5-25,2 7-17,-3-3-34,2-2-35,1-4-40,-4 4-162,1-4-383,0 0 169</inkml:trace>
  <inkml:trace contextRef="#ctx0" brushRef="#br0" timeOffset="23205.82">15052 6915 72,'-1'-8'199,"-3"3"5,3 0-2,-2-2-9,-2 2-12,4 4-11,-3-1-13,4 2-14,-7-2-6,7 2-13,-7 4-6,3 1 3,-2-2-2,3 4-10,-1-2-7,0 3-7,0 1-5,2-1-16,-3 2-1,3 0-6,0-1-4,0 3-6,-1-3-4,1 1 0,0 1-5,2 0-6,-2-1-3,-1 2-2,3-7-6,0 5 5,0-4-14,-1-1-1,1 4-1,1-6-2,-2 3-7,2-1-4,-1-1-6,0-1 1,0-3-12,3 5-11,-3-5-13,2 4-6,-2-4-16,2 2-5,-2-2-17,0 6-9,0-6-22,0 4-18,0-1-8,0-3-16,-4 4-27,4-4-31,-10 4-128,4-1-363,-1-3 161</inkml:trace>
  <inkml:trace contextRef="#ctx0" brushRef="#br0" timeOffset="23505.77">14660 7188 30,'0'0'211,"0"0"-21,0 0-8,0 0-4,0 0-15,18-9 3,1 4-2,2 2-4,8-1-11,2 0-1,1-2-12,2 4-11,1-3-10,-1 4-11,-2-2-8,1 3-14,-2-2-4,-1-1-7,0 1-10,2-1-7,-3 1-5,-9 2-2,1-2-7,-2-1-1,1 2-7,-3 0-3,-5 1 0,2-2-5,-5 2-8,-3-1 6,3 0-3,-4 1-2,-5 0-6,8 1-10,-8-1-1,0 0-6,5 1-2,-5-1-15,0 0-8,-13 7-31,4-5-16,-1-2-19,-3 3-22,2-3-23,-2 0-10,5-3-16,-6 1-40,3-1-116,-2-3-351,2-2 155</inkml:trace>
  <inkml:trace contextRef="#ctx0" brushRef="#br0" timeOffset="23810.94">14627 6820 19,'0'-7'203,"0"2"-14,7 1-9,1 0 1,4 0-12,4-4-12,12 1-17,2 0-12,4-1-2,-1-1-11,3 6-5,3-2-13,-5 3-8,1 0-10,2 0-9,-7-1-5,2 6-5,-1-1-5,-4-2-7,-8 5-3,1-3-7,-2 0-4,-4 1 1,-1 0-4,0 1-7,-3-2-2,0 2-1,0 0-9,-3 0 0,-1 0-4,-3-2 0,3 0-11,-2 3 3,-3-1-10,-1 4-6,4-4-10,-4 2-17,0 1-16,0 0-19,-4 0-16,7-2-22,-3 2-26,0-1-36,1 1-124,-1-5-325,5 4 145</inkml:trace>
  <inkml:trace contextRef="#ctx0" brushRef="#br0" timeOffset="24191.86">15908 6695 8,'0'0'276,"-2"-4"-17,2 4-19,0 0-22,0 0-19,0 0 3,-9 9-3,1 2-11,-1 2-12,-1 3-11,-3 8-15,-5-2-8,4 7-9,-3 2-8,-4 11-4,-1 1-23,-1 3-7,2-2-8,1-1-6,1 1-15,1-11-6,4 0-4,-1-1-7,1-2 2,4-3-7,2-8-1,2-5-3,0 1-5,3-6-10,-1-1 14,1-2-20,2-1-4,0-1-11,1 2-11,0-6-16,1 3-16,-1-3-27,0 0-27,0 0-21,11-9-34,-1 4-19,6-5-33,0-3-32,6 0-183,5-6-453,0-1 201</inkml:trace>
  <inkml:trace contextRef="#ctx0" brushRef="#br0" timeOffset="24509.13">16133 6916 91,'0'0'227,"-15"5"-13,6 2-11,0 6-15,-5 0-6,-1 8-18,-1 0-9,4 1-11,0 0-5,3 6-21,5-10-8,3 7-12,0-7-14,2-1-1,3-2-4,7 1-9,-4-5-3,2-4-5,6 4-5,2-7-4,3 1 0,-1-5-7,13-4-6,-5 0-3,1-3 0,2-5-5,0-2-4,-6 1-5,3-2 0,-8-3 1,-3 2-5,-6 0-2,-1 1 0,-4-4 9,-5 0-3,-4 4-1,0-2-3,-7 2 3,-2 1-3,-1-1-3,-4 4-3,-2 1 0,2 0-5,-2 5-6,-1 1-12,2-1-12,3 2-6,0 0-13,2 3-18,2 0-29,2 3-28,4-1-22,6-2-21,-8 6-25,9-2-37,-5-1-130,4-3-379,8 5 169</inkml:trace>
  <inkml:trace contextRef="#ctx0" brushRef="#br0" timeOffset="24945.84">17033 6796 189,'1'-10'177,"-1"1"-16,3-2-4,-3-1-3,0 3-12,2-1-8,-4 3-15,-1-1-12,2-1-9,-7 2-13,3-1-8,-5 1-11,-4 2 2,2 0-8,-7 1-4,1 0-4,0 3-4,6-2 3,-2 3-8,5 3-5,-2-3 1,3 1-4,-1 3-1,1 0-3,0 1 16,-1 4 9,2 2 2,3 0 4,-3 5 11,1 2 5,1 7-4,1-6-1,2 0 0,0 6-1,1-1 17,-2 5-8,6 1-7,-3-2-7,1-1-5,1 0-10,3 3-5,-3-5-1,1 6-11,4-4 4,-4-3-4,3-4-4,-3-1-1,-2-2-1,3-1-11,-3-3 2,3 1-5,-3-4-1,2-2-3,-2-1-2,0 0-4,1-3-12,-2 1-3,1-2-14,-1 1-9,0-4-10,2 5-14,0-2-18,-2-3-30,0 0-25,0 0-28,0 0-37,0 0-20,0 0-19,0 0-168,-7-17-435,5 10 192</inkml:trace>
  <inkml:trace contextRef="#ctx0" brushRef="#br0" timeOffset="25301.34">16659 7192 15,'-8'0'161,"1"-2"0,1 2-11,6 0-8,-10 0-3,6-1-7,4 1-10,0 0-14,-1-5-9,1 5-8,12-7-10,1 2 1,4-4-14,5 3-6,6 1-5,1-2-7,3 1-2,1-1-8,-2 2-1,2-2-13,-2 2 0,-2-4-3,-1 3-8,-5 2-7,-1 1 6,-4-4-3,1 0-2,3 2-2,-7 1 3,-1-1 1,-4 1 5,1 0 9,-5 4 7,2-3 11,-4 2 6,-1 0 2,-3 1-2,0 0 3,0 0 8,7 7 2,-6 0 6,0-2 1,-1 2-3,0 1-1,2 4 0,-2-2-4,0 2-6,2-3-3,-2 3 4,0-3-5,5 2-3,-4-1-2,2 0-5,0-2-7,-1-2-3,1 1 0,-2-2-6,2 3 8,-1-3-13,0-3-9,0 0-1,-1 2-11,-1-4 0,4 4-15,-4-4-12,5 1-18,-5-1-22,0 0-28,1-9-39,-2 4-22,2-7-22,2 4-35,-7-7-194,2-2-441,-3-1 196</inkml:trace>
  <inkml:trace contextRef="#ctx0" brushRef="#br0" timeOffset="25461.79">17084 6846 50,'-4'-2'238,"1"-1"-11,0 0-18,0 1-21,-1 0-22,4 2-8,-4-5-18,0 3-15,4 2-30,0 0-28,0 0-38,-7-2-43,7 2-33,0 0-41,0 9-54,0-9-92,7 10-253,-1-5 113</inkml:trace>
  <inkml:trace contextRef="#ctx0" brushRef="#br0" timeOffset="25907.79">17315 7277 155,'0'0'241,"0"0"-22,21-7-18,-11 2-21,5-4-16,8-7-15,0-3-20,-1 1-12,1-3-12,0-4-10,1 2-7,-1-5-8,4-10-11,-7 9-3,6-14-10,-11 12-7,0 2-2,0-4-6,-4 2-6,1 3-3,-3 4-2,-4-2-7,-4 9-1,-1-1-5,0 2-3,-1 4 0,-3-1-8,0 1 2,-6-2 0,2 4-1,3 2 4,-4 1-4,4 2-3,1 0 1,3 1 0,-3 1 0,0-1-3,3 2 1,1 2-1,-6-3-3,6 3 3,0 0 3,-8 8 2,3-4 3,2 1 7,2 4 10,-3 0 16,2 3 5,-1-1 8,2 3-1,-2 3 1,0 2 2,3 2-4,0 3 10,0 2-4,3-3 9,0 2-12,1 2-4,-2-1 1,2-7-6,-3 6-2,-1-6-1,2 1-15,-1 4 7,-1-2-5,0-4 0,3 0-7,-1 2-1,-2-5-2,0 1-1,0-4-2,0 0-21,0-1-14,0-4-15,1 3-16,-1-4-12,4 2-30,-3-1-25,1-2-41,2 1 11,-2-3-28,5 2-53,-1 1-214,5-5-475,1 1 209</inkml:trace>
  <inkml:trace contextRef="#ctx0" brushRef="#br0" timeOffset="26278">17939 7190 27,'0'0'223,"0"0"-17,0 0-17,0 0-13,0 0-11,0 0-6,0 0-12,0 0-9,0 0-7,0 0-6,10 0-12,-10 0-7,11-5-10,-5 1-10,1 0-8,1-3 1,1 0-11,-3 0-5,4 0-10,-2 0-4,1-1 1,-5-2-12,2 1-4,-4 0-7,0-2-10,-1 2-5,1-3-7,-1 3-1,-1-3-8,0 4 1,-1-2 1,1 3-4,-3 0-2,3 2 2,-2 2 2,-5-2 0,4 3 3,3 2-3,-17 5 3,4 0 9,-4 6 6,-1 1 15,-3 6 7,-1 4 6,-1-1 4,-1 4 5,7 0 8,-2-1-5,1 2 4,7-5-10,4-4-6,2 1 0,2-4 0,1-2-4,4 0 1,2-1-10,2-1 4,1-2-5,4 1-6,5-2-6,3-1-19,2 1-22,-1-5-30,-1 4-38,1-6-40,0 2-51,2-3-44,-7 0-218,5-5-484,-3 3 215</inkml:trace>
  <inkml:trace contextRef="#ctx0" brushRef="#br0" timeOffset="29593.8">10618 9214 121,'-4'-4'194,"2"0"-9,2 4-10,0 0-6,0 0-9,0 0-7,-4-3-7,4 3-10,0 0-14,0 0-5,0 0-9,0 0-4,0 0-7,0 0-7,0 0-4,0 0-5,-7 0-2,7 0-6,0 0-2,0 0 4,-1 10 4,0-5 3,1 0 0,-1 7-1,1-3 3,0 3 0,1-2-12,0 7-1,-1 0 3,2 2-2,1 0-4,1-1-7,-1 3 3,1 5-2,0-1-10,-1 2 12,2 2 1,-1-2-4,1 2-1,0 0-1,1 1-5,0-4 4,-2 8-11,2-4-8,-1 2 2,-2-3-4,2 4 5,-2-1-10,-1 0 13,3 2-8,0 0 15,-1 1-22,1-5 11,-1 0 1,0-2 0,-1-4-8,4 3-6,-7-8 0,5-2 3,-2-5-5,1 0 0,-3-2 1,3-2-5,-3 1-7,2-1 3,-1-2-2,-2 1-3,3-2 4,-2 0-11,3-1 5,-3 1-2,0 1 2,-1-4-7,1 1 5,-1-3-1,0 6-9,2-3-9,-2-3-9,0 0-10,1 4-10,-1-4-18,3 1-9,-3-1-18,0 0-21,0 0-19,0 0-31,0 0-20,0 0-20,0 0-18,0-13-23,-3 9-17,3-3-20,-1 1-212,-3-2-523,-2-1 232</inkml:trace>
  <inkml:trace contextRef="#ctx0" brushRef="#br0" timeOffset="29990.84">10480 10035 19,'0'0'221,"-4"-3"-12,3-1-22,1 4-15,0 0-17,-5-2-10,5 2-14,0 0-5,0 0-2,0 0-6,0 0-3,5 12-2,-4-7-2,3 2-7,1 3-3,0 1-11,3 0-3,1 2-4,-1 3 4,3 0-1,1-1-7,-1 0-3,1 1-12,-1-1-4,2-1-4,1 0-8,-2-2 2,0 1 0,0-5 0,1 3-10,1-1-2,-4-2 4,6-1-5,-7-3-5,3 0-2,-1-3 1,1-1-6,-2-2-5,3-2 1,1-3-2,0-2-2,-1-2-5,3-2 2,-3-3-3,5-6-3,-8 5 3,4-8-4,0 1 2,-5 0 0,-1-2 0,-3 6-3,-5 3-3,0 3 5,0-3 5,-7 6-1,1 1 8,-3 2-6,-1 1 0,-9 2 0,-8 7-3,-2 4-3,-3 6-17,-1 1-22,-16 9-27,4 4-35,4-1-58,8-6-51,8-4-69,2 0-208,6-5-516,4-4 228</inkml:trace>
  <inkml:trace contextRef="#ctx0" brushRef="#br0" timeOffset="39413.94">15069 9705 54,'0'0'135,"0"0"1,0 0-16,0 0-4,-3-4-5,3 4-4,0 0-5,0 0-4,0-4-5,0 4-2,0 0-1,0 0-9,0-7-8,0 7 5,0-3 0,0 3 2,0 0 1,-1-6-1,1 6 0,0 0-5,0 0 3,0 0-4,-4-3-2,4 3-2,0 0-4,0 0-2,0 0-4,0 0-9,0 0-3,0 0-6,0 0 3,0 0-2,0 0-3,0 0-2,0 0-6,0 0 0,0 0-3,0 0-2,0 0 1,0 0-8,0 0-2,0 0 0,0 0-1,0 0 10,0 0 7,0 0 5,3 16 0,-2-11-5,0 6 3,2-2-3,2 0-2,-4 3-5,3 1 0,0 3 5,0 2-3,-2 1 0,2 0-2,-1 0-2,3 8 1,-2-8 2,-1 1-6,0 6 6,0-9 0,2 2-1,-3 1-5,2 3 6,3 2 3,-3-5 3,-2 6-1,5-2-2,-3 3 0,-1 0 0,2-1-5,-1 1-4,1 1 4,-1 2 5,-1 0-10,3 0-3,-1-1-4,2 0-2,-2 0 18,1-1-16,-1-2 1,0 1-10,2-2 7,-4 2-2,1-3 4,-1-6-3,3 9 2,-3 1 4,4-4 4,0 3 9,-2-1-14,0-8 6,4 9-11,-5 0 10,2-2-9,-2-1 2,4 4-2,-1-5 5,-3 2-6,0 1-2,2-6-12,-3-2 14,2 6 1,0 1-9,0-5 21,-2-1-23,1-1 10,1 1-10,-4 1 5,2 3-4,-2-6 3,4-2-8,-2 1 7,-2-4-2,4 4 12,-4-4-11,0 4 0,2-5 0,0 5 9,-3-4 1,2 5-10,0-5 12,-1 0-7,0 5 2,-1 0 4,1-3 2,-1 4-5,1-7 3,-1 6-5,3 1 7,-1-3-8,-1 3 6,0-3 0,2 3-7,0-3 2,-3-2-9,3 4 9,-2-1-3,0 0 4,2-5-1,0 5-1,-1-4 6,-1 2-4,2 0 3,-3-2-7,3 4 3,-1 0 5,-2 1 5,2 1 4,0 0-7,-1-1 0,2 1-1,-1 0 2,-2 2 4,0-3-5,0 1 1,0 0-6,2 0 3,0 0-2,-1-1 4,3 1-1,-4-3 4,0 1-10,4-2-1,-4 1-1,4-2 2,-3-1-5,1 4 2,0-6 2,1 7-1,-3 1 0,3-1-3,0-1 3,-2 1 0,1 0-2,0 3 2,-2-5 1,4 9 0,-3-6 3,-1-1-1,0-2 2,2-4-3,0 3 2,-2-1-2,4-2 1,-3 1-2,2 1-1,-2-2 0,0 0 0,3 0 7,-3 0-11,3-1 2,-4 2 4,2 0-3,0-1 0,-1 6 2,-1-1 0,4 0 2,-1 2 11,-3 0-10,5 1-2,-4-2 1,-1-5-5,3 5 5,-3-2-3,0 2-3,5-3 4,-4 1-5,2-3 6,-1 0-1,-2 2-1,3-3 4,1 6-6,-1 0 6,0 1-3,1-1-1,0 8-2,-4-4 0,5 5 2,-3-3-7,0 3 12,1 2-5,0-8 1,-3 5 5,4 2-6,-2-3 3,2-4 2,-1 1-9,3-3 8,-5 3-1,2-2-3,-2-5 2,3 3 0,-1 0-2,-1-2-2,2-3 2,-3 0-1,2 2 5,0 3-6,1-2-3,-2-3 2,-1 4-1,-1-4-1,1-1 1,1 1-12,-2 0-6,1-5-4,-1-2-11,0 2-21,0-2-16,-1 0-30,1 0-23,2-3-18,-2 1-18,0-3-15,0 5-14,0-5-19,0 0-23,0 0-31,0 0-17,1-17-28,-1 9-247,-1-9-596,0-4 265</inkml:trace>
  <inkml:trace contextRef="#ctx0" brushRef="#br0" timeOffset="40873.88">16141 9714 148,'0'0'181,"0"0"-17,0 0-16,0 0-9,0 0-15,0 0-2,0 0-5,-8 4-8,8-4-10,0 5-3,0-5-6,0 5-5,0-5-4,0 4-5,0-4-3,0 5 6,0-2 7,0 2-2,3 2-6,-3-2-5,1 0-3,-1 2 4,4 5-1,-3-2-3,3 0-5,1 7 0,-2-2-4,2 2-4,-4 1 4,2-1-1,-1 2-1,2-1-6,0 1-2,5 7-4,-7-8 4,2 3-8,0-1 0,1 4-3,-1-2 0,0 5 3,0-1 4,3 3-2,-4-2-2,1 2-3,2 0 0,-1 0-1,3 2-1,-4-4-6,1 0 0,0 2 4,-1-3 0,2 1-7,-2-8 3,2 5-4,-2 1 4,0-6 7,2 7-1,2-9-4,-2 8-4,0-1 5,1 2-4,-3-9 7,4 9 3,-2 1 3,-1-8 0,3 7-4,-4-5 3,5 4-8,-5-2-2,3 3 2,-3-8-6,1 4 0,2 2-2,-1 2 4,-5-1-3,6-1-4,-4-3 3,3 4-3,0 2-6,-2-6 5,2 3-2,-2 0-1,0-4-1,1-2 3,-1 0-4,1 1 1,-1-2 3,1 0-5,-1-2 3,-2-1-1,2 3-2,-1-5-1,-1 1 3,2 2-3,1 1-1,0 1 0,-4-1 1,5 1-4,-3-2 1,1 3 3,0 0 6,-4 0-4,5 1-3,-1-2 1,1 3 3,0-3-3,-5 0-5,4 1 2,0 2 1,-1-3-1,0 1-4,1 0 2,-2 0-3,1 2 5,1-2-4,0 2 1,-1-2 1,-1 0-6,3-3 1,-2-1 2,-2 1-3,4 1-3,-5-4 6,4 8-4,-3-8 3,2 2-7,-2 3 0,0-1 3,-1 0-1,3-1 2,-2 1-1,2 0 1,-2 2-1,4-1-2,-5-2 1,4 1 1,-1 1-2,-2-7 1,3 1-2,-2 4 4,-2-4-2,4 1 8,-1 0-10,-1 2 1,1-4-1,-3 2 3,2 0 0,0-3-6,0 1 1,-1 2 5,2 0-4,-1-3 1,3 4 2,-1 0 1,-1 1-2,0-5 2,-2 3 3,3-2-7,-4 2 2,4 1 0,-3-2-2,1 2 0,0-1 1,-1 3 13,3-1-12,-3 1 2,1-1-4,1-2-1,0 0 2,-3 2 3,2 4-2,1-1-2,-1-1-2,1 1 2,-2 1 3,3 1-4,-2 1 6,2-2-6,-1 2 3,-2 0-4,2 5 3,1-1 1,-3-6-3,3-1 1,-2 0 1,2 0 0,-3 0 0,2 2-1,3-2 5,-6 0-3,4-4 5,-1 5-4,3-3 3,-5 1-7,3-3 7,0-1-1,1-3-3,-4 3 8,3 1-5,-1-4 1,2 4 0,-3-2 2,1-2-6,2 2 2,-1-1 1,-4 0-5,5-1 1,-4-4-1,2 2 2,-2 0-4,-1-4-4,3 2-3,-3-1-9,0-4-10,2 6-20,-2-6-11,0 2-26,0-2-21,0 0-17,0 0-20,0 0-33,0 0-37,-15-8-28,10-3-58,-3-1-27,-5-5-275,-2-3-652,-4 0 289</inkml:trace>
  <inkml:trace contextRef="#ctx0" brushRef="#br0" timeOffset="41721.83">15011 10120 167,'-7'0'205,"7"0"-9,0 0-8,0 0-12,-10 1-11,10-1-16,-5 2-15,5-2-14,0 0-12,0 0-2,0 0-1,0 0 1,0 0-13,17 3-2,-6-6-7,1 0-5,6-2-4,1 0-7,12-5-3,0-1-6,4 0-2,4 2-1,13-8 9,3 0-4,2 0 2,2-2-1,1 0-11,2-2-4,-1 6-3,-5 3-3,1-1-7,-2 4-1,-4-2 1,-17 5-8,2 2-4,-7-3-5,2 6-1,-12 1-3,-5-3 2,-1 3-6,-3 0 2,-3-2-1,0 2 0,-7 0 1,10 0-2,-4 2 0,-6-2 1,7 0-1,-7 0-3,0 0-1,7 0 4,-7 0-2,5 3 0,-5-3-4,0 0 2,0 0-8,0 0-7,0 0-17,0 0-14,0 0-23,0 0-26,0 0-23,7 0-20,-7 0-14,0 0-16,0 0-21,14 1-30,-5-2-160,-9 1-403,13 0 179</inkml:trace>
  <inkml:trace contextRef="#ctx0" brushRef="#br0" timeOffset="42243.7">15106 10957 61,'0'0'195,"0"0"-13,22-10-5,-8 6-13,4 1-9,12-2-8,0-1-14,4-1-8,2 3-13,16-8-9,2 3-10,-3-3-9,0 2-11,2-2-8,-3 2-3,-1-4-8,-12 3-9,3 1-6,-2-1-10,-1 2-3,-2-1-8,-2 0-4,-3 5-2,0-4 1,-8 5-2,-3-2-4,-7 3 1,-1 1 0,-2 0 8,-3 2 5,2-1 10,-3-1 2,3 1 7,-8 1-6,5-2 3,-5 2-9,0 0 0,6-2 0,-6 2-3,0 0-5,0 0-3,0 0-1,9 2-6,-9-2-13,3-2-14,-3 2-9,0 0-13,0 0-15,0 0-7,9 3-17,-9-3-14,5 1-20,-5-1-17,6 1-15,-3 2-31,-3-3-104,2 2-301,-2-2 134</inkml:trace>
  <inkml:trace contextRef="#ctx0" brushRef="#br0" timeOffset="42699.77">15360 11611 30,'13'-2'218,"4"0"-3,2-2-3,10-1-15,-1-4-8,7 0-12,2-2-14,15-3-13,-1-5-7,2 3-11,-1 1-16,-1 2-11,3 0-15,-3 2-11,9-3-8,-6 3-4,-3 2-11,1 1-15,-11 1-8,9 1-3,-13 3-10,-1 1-15,-2-1-14,-3 0-4,-11 2 2,1 0 1,-7 1 5,-1 0 2,-4 0-3,1 1 8,-2-1 7,-2 0 6,-2 1 1,2 0 0,-6-1 2,4 4-1,-2-1-4,-3 1 3,1-4-7,-5 8-8,1-1-14,-1-2-3,-1 1-11,1 1-23,-3 0-16,4-1-23,-3-1-22,1 2-14,3-3-16,-3 0-21,1 1-141,-3 1-328,0 0 147</inkml:trace>
  <inkml:trace contextRef="#ctx0" brushRef="#br0" timeOffset="43129.89">15547 12479 11,'10'5'213,"2"-2"-10,8 1-7,8-3-6,5 1-10,3-3-12,1 0-15,19 0-10,-1-1-15,3 0-11,3 2-12,3-3-7,1-1-10,-1 0-12,4 3-11,-6-2-10,1 3-7,-2-8-15,-6 4-5,-1-1-4,-15 5-1,1-1-2,-3-4-3,-5 2 0,-2-2-3,-9 5-3,-4 0 4,2-2-3,-5 1-2,-8 1 8,2 0 4,-4 1-2,-4-1 0,9 0 0,-9 0-6,10 2-3,-10-2-12,0 0-25,5 0-37,-5 0-45,0 0-54,0 0-56,-1-9-122,1 9-366,-4-16 163</inkml:trace>
  <inkml:trace contextRef="#ctx0" brushRef="#br0" timeOffset="44293.65">17016 10455 5,'0'0'239,"0"0"-11,-2-4-9,2 4-18,0 0-20,0 0-10,0 0-16,-3-4-16,3 4-6,0 0 0,0 0-10,0 0 5,0 17-1,4-8-11,-3 1 4,-1 2-10,3 3-10,-3 1-5,1 2-3,-1 1-17,0-2-6,0 0-6,3 3-8,-3-4-7,-3 2-1,6 0-4,-3-1-8,0-3 3,0-2-10,-3 1-5,3 0-15,0-2-16,0 1-24,0-1-31,0-2-26,0-2-31,0-1-30,0 0-27,4-4-37,-4-2-202,0 0-451,0 0 200</inkml:trace>
  <inkml:trace contextRef="#ctx0" brushRef="#br0" timeOffset="44943.78">16868 10524 112,'-2'-2'187,"0"-5"-16,2 2-19,2-5-17,0 0-4,2-2-10,5-2-13,-2 0-8,1-1-8,6 1-8,0 0-9,0-2-8,0 3-3,3 1-5,-2 1-5,-3-1-5,6 3-3,-4-1-6,-5 3-1,1 1 4,5 2 4,-5 1-7,-2 0-3,4 2 1,-3 2-1,1 2 8,-2 3 6,0 0-7,0 2 4,1 6 1,-4-3-1,3 4-3,-2-5-1,-2 6-4,1-1-7,-1 0-2,-1-3-3,4 0-2,-2 3-3,-1-6-3,1 1 2,-1 0-3,-1-1 0,4-1-2,-3-3-3,-4 0-1,5-1-4,-1 1 2,0-1 0,-3 1-3,3-3 2,1 3-3,-1-3 6,-4-2-4,6 3 0,-6-3 2,4 0 2,-4 0-1,12-3-3,-8 0 0,2-3-1,2-3 0,1-4 1,-2-1-4,2 0-1,-2-1-5,2-2 0,-2 1 0,3-1 2,-2-2-3,-1 2-1,4 0 5,-3 0 0,-3 5-2,1 2 4,-2 1 0,2 3 11,-2 0-2,-3 1 5,2 1-4,-2 1-4,-1 3 1,0 0 2,0 0 7,0 0 1,8 16 13,-7-6 1,3 5 0,-4 2 7,1 1-3,4 8 7,-2 0 3,2 0-1,0 0-7,-1-2-1,5 3 0,-3 0-12,-2 2 3,3-9-2,-2-1-3,3 7-5,-2-9-1,0-1 2,-1-5-5,0 3 7,-1-3-25,0 3 2,1-5-33,-3 1-14,2-2-16,-1-1-14,-2-1-28,1 0-18,0-2 2,1-2-19,-1-1-14,-2-1-17,9-5-14,-2 2-14,-2-6-17,0 0-147,-1-2-391,-1-3 173</inkml:trace>
  <inkml:trace contextRef="#ctx0" brushRef="#br0" timeOffset="47419.88">17614 10577 129,'0'0'178,"4"3"-13,-3 4-12,3 0-10,1-4-13,-1 2-13,0-1-7,2 0-13,1-3-5,-1 2-1,3-3-10,0 0-2,-1 0-13,-2-2-3,3-1-6,3-4-8,-3 2-3,-4 0-3,5-2-4,-4-3-2,1 0-4,-3 2 0,2-3-9,-1 0-3,-3 2-1,0-2 2,-2 1-3,0-2-2,-4-3 0,2 6-1,-1-1 0,-3-2-2,2 5-4,-1 2 3,1 0-2,-2 2-2,0 1 0,1 2 2,5 0-1,-14 4 3,5 2-5,0 3 3,3 1 1,-1 0 5,2 6-2,0-3 3,0 4 5,4 0-1,-2 1 3,3 0-3,3-1 0,-2 4-1,4-4-3,0 3-2,0-5-2,3 4 1,-1-5-4,4 1 3,-1-3-2,-1-1 1,0-5-4,6 6-1,-4-5 1,0 0-5,2-1 4,-1-1 0,-2-4-6,0 2 4,5-3 1,-6 0-3,0-3 4,1-1-2,-1-3 0,-1-1-3,2 1 0,-1-5 2,-1 4 2,-2-3-5,4-2-1,-6 1 1,4 2 0,-3-5 1,1 4-1,2 0 1,-1-4-3,-1 5 1,0-2-1,-3 4 0,1-1 3,2 3-4,-2 1 1,0 1 4,-2-1 0,1 2 2,-2 1 0,2-1 5,-3 3-4,5-1 12,-5 1 3,0 0 8,12 5-4,-8-1-2,-1 3 3,1 0-4,0 2-2,4 0 8,-4 4-1,0-1-2,1 0 0,-1-3-1,-3 3-4,7 2 1,-7-2-4,4-1-2,-1-2 4,0 2-7,-3-5-5,2 3 2,-1-6 0,2 5-2,-4-4 2,3-2-1,-2 1 1,-1-3 6,3 5 3,-3-5-1,0 0-8,0 0 5,6-8 1,-2 2-7,-3-2 4,-1 3-5,5-6-1,-2 0-1,-2 1 1,4-1-3,1-3-1,1 1 0,1-2-2,-3 1 1,3 2-2,0-1-6,-3 4 0,1 2 0,-1 1-4,1-2-1,2 0 2,-4 5-2,-1 1 2,1 0 2,-1-3-1,2 5 0,-5 0 2,9 0-1,-4 4 3,-1 1 2,0-1 1,1 4-1,-1 0-3,0 6 3,2-4 1,-2 3 2,-1 0 2,-1 4 0,0-2-1,2-3 0,-4 3-2,4-4 5,-1 6 2,-1-5-5,3 1 1,-5-4-2,4-1 1,-3 0-3,-1-3 3,1-1-2,-1 0 1,0 1 5,0-5-1,3 4 4,-2-3 2,-1-1-2,0 0-1,0 0 4,9-10-4,-5 6-5,1-3 1,3-1 1,-3-4 3,0 4-5,7-4-3,-6 0-3,2-2-1,-1 0-1,0-1-5,3 1 1,-4 1-6,2 0-3,0 0-5,-2 2 2,-1 1 2,-1 2 0,-1 1 5,2 1 2,-3 2 3,0-1-1,-1 0 0,2 3 0,0 0 2,-3 2 1,3-4-1,-3 4 2,2-2-2,-2 2 1,0 0 4,0 0-4,0 0 4,4 10 1,-1-3-2,-1 0 2,-2-1 9,2 6-3,0-3 2,1 7-1,-1-4 1,2-1 4,0 1 0,-2 0-4,2 1 2,0 3 0,-1-3 1,-1-1 4,3-2-2,-2 1-4,4-3 4,0 2 0,-2-1-1,-1-4-7,1 2 5,-1-1-5,1-1-3,-1 1 10,1-3-6,0 1 2,-1-1-2,1-2-1,-1-1 0,2 1-4,-6-1 6,9-2-1,-4-1-2,0-2-5,1-4 1,-3-1-4,6-4-6,-5 5-4,4-4 3,-2-1 1,0 5-3,2-5 0,0 3 0,-5 1 1,2-1 0,-2 5 5,0-1 4,1-1-4,-2 4 0,1-1 0,-3 5 2,6-3-1,-6 3 3,0 0 14,0 0 0,5 10 2,-2-4 1,0 2 0,0 4 1,1-1-4,3-2 3,-5 3-4,5 4 0,0-2 3,-2-2-4,2 0-1,-1-1-2,3-3 2,-1-1 1,-1 1-4,1-2 0,-4-2 1,5 0-1,-4-1 2,2-2 0,2-1 4,2-2-5,-2-4-1,0 0 1,-2-3-3,5-6-1,-5 2-5,3-4-4,-4-2-4,0-1-10,-2-3-4,0-5-6,-4-2-7,0-1-9,-7-1 2,0-1-2,-1 3 3,-2 3 6,0 0 2,-3 5 7,-3 1 8,5 7 1,2 5 5,-1 2 7,-4 3 1,6 2 8,-5-1 4,2 6 3,-1-1-3,2 5 4,1 1 1,-4 2-2,5 1 3,1-1-4,1 2 5,2 5-1,-1-2 0,3 1-1,1-1-2,1 0 7,3 1-6,-2 0 2,3-1 2,0-4-2,3 6 1,2-6-2,-2-2 2,2 0-3,5 3 0,-3-2 2,3-2-4,0-2 1,-2-1-2,-1-3 4,2 1-4,0-2-4,-3-2 0,2-2-2,0-1-4,0-2-6,-4-1 0,7-5-2,-4 1-11,0-5 5,1 3 0,-4-3-1,1 0-3,-1-1 0,-2 0 4,-1-2 5,0 4-1,1-2 5,-4 5-2,4 0 3,-2 0 3,-3 2 3,2 3 4,-2 0 4,2 1 0,-2 1 1,-1 0-6,0 1 3,0 4 2,3-2-1,-3 2 0,0-5 1,0 5-1,0 0 6,0 0-1,5 10 9,-4-5 3,-1 3 5,4-3 1,-3 5 1,2 1 5,-1 0 3,2 0 2,0 1-3,0-1-1,0 0-3,1 1-4,-1-1 3,2 1-5,-2-3-3,2 0 1,2-2-3,1 0 0,-3-3-2,3-2-3,-1 0 7,-1 1-11,0-2 1,1-1-8,2-4 0,-3 0-6,2 0-5,-3-4-1,3 0-10,-1-1-2,0-3-3,-3 0 3,3 0 3,-2 5 3,-1-3 1,-1 0 0,1 1 0,-1 1 5,-1 3-3,-1-2 6,1 3-3,-3-1 2,6 4 0,-6 1 0,1-6 2,-1 6 2,0 0-3,0 0 7,0 0 10,0 0 8,7 12-2,-7-5 11,1 2-5,2 1 1,-1 1 2,-2 0-4,4 3 4,-1-1 8,-1 3-14,2-3 1,1-1-4,-2 4 2,0-3-2,3 3-1,-1-7-1,0 3-3,0-3 0,0 3 3,0-2-3,0-3-1,0 2-1,3-1 1,-3-4-5,-2 1 0,3 0 2,-3 1 1,1-4-5,-1 2 0,4-3 2,-7-1 2,9-1-7,-9 1-3,11-5 0,-7 1-15,6-3 0,-3-1-10,-1 2-6,-1-5-3,0 2 0,1-3-3,2-2-2,0-1-8,-4 5 12,-2-2-4,6 2 9,-4-2-1,1 4 5,-1-2 5,0 4 3,-2 0 3,-2 0 14,4 3 3,-4-2 3,5 2 2,-5 3 1,3-5 0,-2 4-5,-1 1 4,0 0 0,0 0 1,0 0 4,0 0 2,6 12 2,-3-6 1,-1 2-2,2 2 10,1 1-3,2-1 1,-1 2-2,-1-1 0,-1 0 2,6 5 0,-3-7 7,0 1-9,2 4-3,0-7-4,0 3 1,1-3 3,-1 1-5,2-1 0,-4-4-3,1 0-1,3-3-4,1 0-5,-2 0 0,4-3-1,4-3-2,8-8-5,-9 4-8,0 1-4,5-6-5,-6 3-9,-4-3-6,2 0 2,0-1 2,-5 1 0,1 5 5,-1-5 7,-4 4 1,-1 1 8,0 2 12,0 2 2,-4 2 8,1-3 7,-1 3 11,0-1-1,0 5 3,0-5 2,0 5-3,0 0 2,0 0 1,0 0 8,0 0 5,0 0 9,-1 18 5,1-6 0,1 0-1,-1 1-5,0 7-4,5-1-4,-5 7 1,-1 0-3,1 5-4,-4 4-11,-1 1-4,1 0-7,3 11-6,-3 2-12,-5-1-6,5-1-11,1-1-9,1 0-16,-2-10-8,3-1-15,-3-2-9,0-4-5,0 1-5,3-14 4,1 1 8,-3-8 4,2-1 1,-1-5 2,-2-1 6,4-2-10,0 0 7,-11-10 6,3 5 8,-1-5 5,0 1-1,-5-4 17,0 5 8,4-2 7,-6 2 26,6-2 6,0 6 15,0-6 6,1 4 4,0 0 8,-3 1-1,2-2 4,6 2 6,0 0 4,-1-4-4,5 2 2,0-6-8,0 1 1,5-5-5,0-1-10,8-7-3,1 3-8,4 1-9,-1 0-5,4 5-15,2-1-18,1 2-11,-4 5-23,4-4-35,-6 8-44,4-5-49,-6 8-42,-3 0-190,-4-4-448,0 3 198</inkml:trace>
  <inkml:trace contextRef="#ctx0" brushRef="#br0" timeOffset="50776.18">3487 6067 47,'-7'-3'150,"7"3"-4,0 0-5,-6-1-17,6 1-6,0 0-8,-5-1-10,5 1-4,-5-3-5,5 3-7,0 0 5,0 0-15,0 0-6,0 0-16,0 0 6,0 0-7,0 0-3,0 0-7,0 0-3,0 0-1,0 0-7,0 0-2,0 0-1,0 0 8,0 0 4,20 1-7,-20-1-1,17-1 4,-6-1 0,1 0-1,4 0-7,6-1 1,-4 1-3,5-1 1,5-1 1,1 1 0,-2 1-2,1 4-10,0-2 4,-7 3-2,2-2-2,5 5-2,1-1-1,0-1 0,-4 3 2,-3 0-1,-2-1 2,6 3 10,-3-3 6,-3-2 2,1-1 5,-3 1-3,-2-1-4,-2 0 2,-2-1 6,2-2 7,-4 2 1,0-2-3,-1 1-2,-5-1-3,-4 0 4,12 0 7,-9 0 6,-3 0 3,9 2 4,-9-2 4,4 0-1,-4 0-2,0 0-5,5 2-8,-5-2-10,0 0-4,0 0 0,0 0-3,0 0-7,0 0-1,0 0 6,4 2-13,-4-2 1,0 0-9,0 0-5,0 0-8,0 0-11,0 0-15,0 0-15,8-6-25,-8 3-15,0 3-25,1-12-26,0 7-27,1-2-24,5-1-28,-3-1-56,1-3-142,-1 2-444,-3-2 196</inkml:trace>
  <inkml:trace contextRef="#ctx0" brushRef="#br0" timeOffset="54615.07">17106 10049 145,'0'0'215,"0"0"-7,0 0-13,7-9-5,0 5-14,-1-6-6,-1 1-10,1-2-10,6-2-14,-3-2-17,0 0-8,1-4-7,4 2-9,-1-6-7,0 0-11,-3-1-6,2 2-9,0-2-6,-5 2-5,2-2-14,1-2-1,-5-2-8,0 2 2,-1-1-4,0 0-3,-2-1-3,-2-1 1,2-1-10,-1 4-1,0-1 2,-1 2-4,0 7 0,2-2 2,0 3-6,-2 0 5,0 5-3,0 2 0,-2-2 0,2 5-2,-3-3 2,2 5-2,-1-1-1,0 1-5,-1 0 0,-1 2 0,1 0-4,-1-1 2,-1 0 1,-4 3 1,9 1-7,-5-3 5,1 2 4,4 1-7,0 0 2,-10 0 0,3 2 6,2 3-3,1 0-1,-2 1-3,-2 2 1,4-1 1,-3 1 1,3 1 0,0 1 1,0 0 4,0 5 1,-1-4-5,0 4 4,5-1 4,0 5 8,-4-2 2,8-2 2,-1 2 1,0 0 5,1-2-1,4 1 2,-3 1 10,-2 0-3,4-2 2,2 2 0,-4 1 5,6-3-1,-2 2-3,-2 1-3,1 1-2,1-2-2,4 5-4,-3 2 3,3-1-2,-3-6-1,3 0-7,-3-1 3,0 2-5,2 4 2,-2-6-5,1-1 3,-3-2-3,2-1-2,-5 0 1,3 3-3,-2-4 0,2-3 0,-3 2 4,0-2-6,-1-2-1,1 1-2,-1-2 0,1-2 14,-4 1-11,3 0-2,1-3 1,-1 0-1,-4-1 2,12-1-3,-6 0 0,2-4 3,-1-1-5,1 2 0,1-3 4,-3-3 0,3-3 5,-3 4-5,1-1 7,1 0-7,-2-5-2,2-1-3,-3 2 4,3-1 0,-5 0-1,1 1-2,0 2 1,-1-2 3,3 2-2,-1 1-2,-5 1 2,5-1-2,-1 0-2,-4 2 1,1 1 0,-1 1 2,4 3-4,-4-3 5,0 3-4,0 0 8,2 0-9,-2-1 0,0 5 1,2-7-2,-2 4 5,0 3-5,1-5-2,-1 5 2,0 0 0,0 0 2,0 0-1,0 0-1,9 10-1,-4-5 5,-5 0 0,4 3-3,-1 1 2,2 3-2,0-1 5,-1 0-1,2 5-1,-2-5-5,1 5 5,0-1-1,1 0 0,-3 2 0,1-1 6,0 0-4,5-1-4,-4-7 1,-1 2 3,0 2-2,-2-5 0,1 0 1,0-2 3,0 2 0,-2-4 0,1 2-2,-1-1 0,1-2 2,-2-2 5,1 4-3,-1-4 3,0 0-3,0 0 2,9-12-3,-7 1 2,2 0-3,-1 2 0,-1-4 5,3-2-6,-1-3 1,0 3-5,0-2 5,-1 1-5,0 4 5,1 1-2,1-1-2,-4 0-4,4 3 8,-1-2 1,-1-1-3,-1 4-4,7-4 2,-7 7-4,-1-4 8,2 3-2,1 1-4,-4-1-3,4 1 2,1-1-3,-1 2 1,0 0 2,1 2 1,0 1 0,-1-1 3,-4 2-3,0 0 1,13 4-4,-8-1 4,0 2 0,0-1 2,4 4-1,-4 1 2,3-1-6,-2 3 6,1 0 0,-3-2-1,1 3 10,-1 1-15,-2-4 5,2 1-4,0 2 5,-2-2-4,-1 0 5,2 0-2,1-1-1,-4 0-1,1-2 2,0 2 0,-1 1 3,-1-2-3,1 1 2,0-4 5,-1 2-11,1-1 6,0-1-2,-2 1 6,1-2-12,1-4 7,1 5 0,-1-2-3,0-3 6,0 0-1,-2 3 1,2-3-9,0 0 2,0 0 4,0 0-1,-1-14 2,1 4-1,1 2-5,0-3 1,-1 1 0,1 0 0,2-7 3,3 3-5,-2-2 5,2-1-7,4 1 14,-3-2-10,0 1-4,-1 2 6,3 0 9,0 1-12,-2 6-1,1-1 2,-4-1 2,-1 5 0,3 0-5,-5 0 2,2 1 3,-2 1-4,3 1 0,-4 2 0,4-3-1,-4 3-2,10 5 0,-5 0 7,-1 1 0,-1 0 0,2 2 0,0 4 3,0 0-3,-1 2-3,1 1 3,-4 2 3,3 9-4,0-13 2,-3 3-1,3-4 3,-4 4-6,2 1 6,-2-4-1,3-1 1,-2 0-6,3 3 4,-4-3 0,2-2 0,0-3 11,-2-1-16,1 0 4,1 0 2,-1-1-1,0-4 0,0 5-1,1-4 0,-2-2 4,0 0-5,0 0 6,5 2 0,-5-2 0,5-10-1,-1 5 0,-2-3-2,2-1-2,1-1 5,0-1-2,1-1-3,2-3 1,-1 1-2,-1-3 4,2 2-6,1 1 3,-4-3-5,0 2 3,2 1-4,-2 4 5,-1 1-5,-1-3 0,2 3-2,-2 3 1,-1 1 7,2-1-6,-2 2 0,0 1 5,-2 3 0,1-4-3,2 1 1,-3-1-1,0 4-5,0 0 3,1-3 3,-1 3 0,0 0 0,0 0 0,0 0 14,4 15-13,-4-8-1,0 3 3,5 1-1,-5-3 0,1 5 3,2-2-7,-2-1 15,3 0-10,0 2-1,-3 1 1,4-4-2,1 3 6,-3-4-4,2 2 1,-2-2-4,2 4 7,-1-9-3,1 8 1,-2-5-4,2-2 5,0 2-2,-2-2 0,3-1 2,-2 3-3,1-3 2,-1 0 10,0 0-7,2-3-5,-6 0 3,10-3 0,-5 0-1,4-3-1,-3 3-4,2-3 3,-3 0-3,2-2 7,0-1-2,-2 1-2,0 1 0,1 1 0,-3-1 0,1 2-4,0 1-3,0 0 13,-2 0-5,2 3-6,-4-4 0,0 5 3,4-4 0,-4 4-5,1-3 12,-1 3-11,0 0 4,0 0-5,0 0 1,4-3 1,-4 3-4,0 0 4,0 0 2,0 0 1,0 0-4,8 6 0,-3-5 0,-5-1-7,0 0-3,0 0-7,2 3 3,-2-3-4,0 0-4,0 0-3,0 0 1,0 0 0,0 0-1,3 2 3,-3-2 1,0 0 0,0 0 4,0 0-4,0 0 4,0 0 3,0 0 2,5 3 2,-5-3 2,0 0 3,0 0 1,0 0-2,0 0 3,0 0 2,4 0 0,-4 0-1,0 0 3,0 0 0,0 0 3,0 0-4,0 0 2,0 5 0,0-5 0,0 0 2,-2 7 2,0-5-7,2-2-8,-1 7-19,-3-5-11,4 1-23,0-3-19,-7 8-28,4-4-31,0-1-24,0-3-30,-1 4-178,4-4-408,-11-2 180</inkml:trace>
  <inkml:trace contextRef="#ctx0" brushRef="#br0" timeOffset="54988.83">18179 9493 69,'0'0'180,"0"0"-13,0 0-11,0 0-7,0 0-12,0 0-10,8 15-13,-6-12-11,1 0-4,1 0-10,-2-2-2,-2-1-5,3 3-6,-3-3 0,5 2-2,-5-2 0,0 0-1,0 0-2,0 0-6,0 0-6,0 0-7,0 0-9,0 0-4,-17-5-18,9 5-21,0 0-12,-3 0-14,-1 0-17,1 0-15,1 0-12,0 0-20,5 0-13,5 0-32,-9 0-32,5 2-96,4-2-286,-9 0 127</inkml:trace>
  <inkml:trace contextRef="#ctx0" brushRef="#br0" timeOffset="55536.6">17563 9570 106,'0'0'141,"1"4"4,-1-4-8,0 0-3,3 4-4,-3-4-5,0 0 6,0 0-3,0 0 7,4 3-4,-4-3 0,0 0-8,0 0-6,0 0-9,0 0-8,0 0-8,0 0-12,0 0-8,-9-11-6,9 11-5,-5-1-5,5 1-6,-4-3-13,4 3 0,0 0-5,-5-1-19,5 1-18,0 0-18,0 0-18,-6 7-25,4-3-20,2 1-12,0-5-24,5 6-18,2-3-25,-2 0-147,1-1-338,5-2 149</inkml:trace>
  <inkml:trace contextRef="#ctx0" brushRef="#br0" timeOffset="56849.79">18515 9990 29,'0'0'130,"0"0"-13,0 0-11,0 0-4,0 0-9,0 0-3,0-18-6,0 18 1,0-7-8,0 7-12,-1-7 13,1 0-5,0 1 5,0 2-4,-3-3 1,3 0-4,-1 2-3,-1-6-9,0 2 0,1-3-1,-3 0-9,4-1 0,-4-1-4,3-2-7,-3-1-6,4 5-2,-5-5 1,5 5-6,-5 1-3,5-2 1,0 0 0,0 4 7,0 0 3,0 1 0,0 1 1,0 2 5,0 0-5,0 2 1,0 3-1,0-7-3,0 7-7,0-5-3,-3 3-1,3 2-3,0 0-5,0 0 2,0 0 0,0 0 0,0 0 2,3 14 3,0-4 3,-1 0 0,-2 2-1,2 5 6,2 0 4,-1-1 4,-2 3-2,1-3-1,0 1 6,-1 2 3,3-2 2,0 0-2,-3-1 1,3-3-2,6 3-6,-10-6-1,4 2-2,0-4 2,1 3-3,-1-3 7,5-1-6,-4-1 0,0-2 0,-1 1-5,1-2 1,0-1 8,-5-2-2,14-1 8,-14 1-11,13-7-2,-3 1-4,-2-1 0,0-4 9,1 0-10,2-5-5,-1 0 2,4-7 1,-5 0-9,3-2 5,-1 1-8,-2-5-1,-1-2 0,-3 2 0,5-3 3,-9-1-5,7-12 0,-3 11-1,-2 0-5,-3 1-7,0 4-5,0-2-2,0 2-5,-3 2 3,1 8-4,-1-1 0,-1-1-6,-1 4 3,-1 0-1,-2 2-4,-1 0-1,0 5-7,0-3 3,0 4 0,-1-2 2,-1 4 2,2 0 1,-2 2 4,1 0 1,4 1 2,-1 1 9,2 3-4,-1-3 0,0 2 0,6 1-2,-9 0 7,9 0 2,-7 4 10,5 3 12,-2-1 8,4 3 1,4 2 12,-4 2 8,2 6-3,2 5 24,3 3-7,-5 2 5,7 0 4,-3 2 14,-1 1-8,2 2-2,1 0 1,-1 3 3,0 8-5,-2-9-8,-1-1 2,1-1-11,-1 0 2,1 4 0,-5-5-16,2-1-1,-1 2-4,-1-8 0,2 0-8,2-9 4,-2-5-6,-2-3 0,1-2-11,3 0-12,-2-2-3,-1-1-14,1-1-8,-2-3-5,4 4-22,-4-4-11,0 0-26,12-8-17,-10 2-25,2-4-27,0 1-30,-2-3-32,2 0-33,1 1-54,-3-5-170,0-2-516,-1 2 228</inkml:trace>
  <inkml:trace contextRef="#ctx0" brushRef="#br0" timeOffset="57076.62">18723 9585 311,'0'0'302,"0"-7"-19,3 5-17,1-2-22,0 0-21,2-3-20,-1 3-18,3-1-23,3 0-17,-1 1-9,-1 1-23,2 0-19,-2-2-15,1 1-25,0 2-25,-1-1-27,1 0-22,-2 1-21,2-2-18,-2 3-22,1-3-24,0 1-3,-1 0-20,0-2-15,1-1-13,0 3-8,0-3-141,-5 2-329,1 1 145</inkml:trace>
  <inkml:trace contextRef="#ctx0" brushRef="#br0" timeOffset="58017.74">18975 9740 102,'3'14'191,"-1"-2"1,2-1 0,1 1-18,-1-2-7,4-3-5,-2 0-5,-1-2-9,3 0-14,-2 0-7,3-1-7,-2-3-7,0 1-14,1-4-12,-2 1-8,3-4-6,0-1-7,0 0-8,-1-3-5,-1-1-5,1 0-8,-1-5-1,0-2-5,-2 6 0,-2-6-5,-3 5-5,0 0 1,0 0-5,0-1 1,-1 3-5,-1-1-1,-3 1 0,2 3 0,1 1-3,-2 1-3,1-1 0,1 5-3,-4 1 1,6 0 2,-13 3 4,4 6 3,3-1 0,-6 5 0,1 1 0,0 1-1,4 4 3,-5 3-3,6-3 2,-2 5-3,3-5-3,0 1 2,4 6 3,0-9-5,1 0-3,0 2 1,2 0-2,3-2 0,-1-5-2,4 3-2,-1-7-3,5 4-11,1 0-11,-2-5-7,2-1-7,0-2-8,6 1-22,1-1 0,-2-1-3,4-5-6,-4 0-5,2-2-19,7-4 15,1 0 2,-4-5 1,1 0 4,-1-2 13,-1-1 0,-4 7 8,-5-6 13,9 0 0,-1-2 18,-11 5 18,0-1 11,0-1 11,2 2 7,-7 2 3,3 2 6,-4-3 0,0 2-2,-1-2-2,0 1-4,-1 2 1,3-3-4,-1 0-3,-2 1-3,1-1-2,-2-1-9,-2 1 0,0-1 1,-1 1-1,2-3 0,-3 2 1,-2 1 4,-3 0 2,2-1 2,-1 6 2,0 0 12,0-1 11,-4 3 5,3 0 4,-4 2 7,2 2 3,-2 2-3,1 3-3,-7-2 0,8 4-1,-1 0-3,-4 3-3,2 2-3,3 2-5,0-2 0,3 1-3,-2 1-1,3-1-1,1 1-4,-2 2-3,5-3 0,-1-1-4,2 5 1,4-1 2,-4-3-3,1 2-1,5-4-1,-3 0-2,3 1-2,0-3-4,-1-1 2,4-2-1,-4-1 0,3-2-2,-3 0 2,1-3-3,-6 0 2,22-8-2,-10 4-1,3-5-1,-5 1 2,7-3-1,-6-3-1,1-3-6,-1 2 3,0-10-6,1 3 0,-3-6-1,0-1 4,1 1-3,-8-4-1,0 0 2,5 1-6,-4-1-5,0 1-3,-3 1 3,1 1-3,-1 3-1,-4 8 8,1 0-4,-1-1 2,1 4 0,-1 5-1,-2-2 2,2 1 4,2 6 0,0-6 2,-2 5 0,2 1 0,-1-2 3,3 3 4,-2 0-5,2 4 2,-4-5 5,4 5-3,0 0 4,0 0 12,0 0 9,0 0 11,-1 17 22,2-5 9,3 8 7,-2 8 10,2-1 5,1 7 12,0-1 0,2 12 0,-1-11-2,-1-1-5,3 4-1,-4-2-8,3 2-1,-3-3-4,1 2-14,-1-2-3,0-2 3,-3-3-15,7 0-3,-3-4 0,4-2-11,-8-8-7,2 1-23,1-3-14,-2-1-28,0-4-15,-1 1-32,0-2-30,-1-2-7,5-4-27,-5-1-39,0 0-54,0 0-48,0 0-55,0 0-211,9-16-597,-9 4 264</inkml:trace>
  <inkml:trace contextRef="#ctx0" brushRef="#br0" timeOffset="60853.77">20058 9351 32,'-2'-4'207,"2"4"-14,0 0-12,0-5-14,0 5-16,0 0-18,-1-3-15,1 3-5,-4-6-16,4 6-5,-2-6-4,0 1-5,1 2-4,1-4-5,-3 0-2,2 1-4,0-3 2,-3 2 3,-1-3-6,1 1-1,0-3 6,-3-1-6,-1 4 4,0-6-8,-2 1-2,0 2-4,-3-2 0,-1 4 5,-2-2-7,1-1-7,-2 1-6,-6-1-4,1-1-1,1 5-6,2-1-4,-4-1-2,3 5-5,1-3 3,-2 2-2,3 0-5,-2 1-1,2 0 3,-4 0 4,2 1 0,-1-2 6,-1 2-9,3 1 2,0-1 0,-1 0 7,2-1 2,0 4-3,6-2 3,-3 1 3,-3 0-6,0-2 2,-1 3-3,1-1-6,-1 2 3,6-2-4,-5 0 1,6 1-5,-6 2-2,0-2 2,-1 5-8,0-2 4,-3 2-4,3 0 4,-2-2-3,1 2 1,-1 0-4,0 1 2,-7-1-2,6-3 4,-6 3-3,7-3-1,-1 0 3,-7 0-6,10 1 0,-2-2 4,1 1-2,-2 0-1,2-3-3,-2 6 0,1-3 1,0-3 1,-7 3-4,-3 0 7,11 3-4,-10-3-3,10 0 4,-6 0 1,-3 0-4,7 0 0,2 0 4,0 0-4,-1 0 1,3-3 4,1 3-3,2-2 2,2 1 0,-2-3 2,2 1-6,-1 1 4,1 1-2,-4 0-11,4-2 0,0-2-3,-5 2 7,4 1 0,-4 0-2,4 0-1,-4 2 4,-4 0 1,4-3-3,1 3 6,-2-2-3,3 0 2,-2 2 0,5-1-1,0 1 2,1 1 11,-1-2-12,-2 1 0,2 0 0,-1-2 3,1 2 0,2 2-2,-2-4-1,0 2 3,-4 0-4,3 0 4,-2 0-2,-1 0 4,3 2-2,1-1 0,-5-1-1,6 3 0,-2-2-2,1 2 0,-1-3 6,1 0-3,-6 2-3,7 1 4,-3-1 1,2 0-5,-1 3 3,-2-2-2,0-2 2,0 2-2,0 0-2,3 1 6,0-3-4,-4 4 2,3-4 8,-3 3-11,2 2 1,-2-1-1,3-2 1,-2 0 4,-1 1-5,3 2 3,-4-3-2,3 3 1,-1-3-1,3 1 0,0 1 2,0-1-4,-6 0 12,3 1-9,2-1 2,1-2-3,-6 1-1,6 0 2,-2 1-1,4-2 1,-3 1 2,1-2-4,0 3 3,-2 0-1,1-1-3,1-1 6,0 2-3,-2 0 1,6 0-1,-8 1 2,7-2 0,-3 1-1,-1-1 3,3-2-2,-3 3-2,1-3-3,1 0 4,0 1-1,-1-1 3,-3 1 1,4 1-6,-2 1 2,1-1 1,-1-2 1,1 2-8,3-1 16,-7 1-9,7 1-3,-4-1-1,2 2 0,-1-3 7,3 1-1,3 0-4,0-3 0,-2 6 3,0-1 1,2-2-2,-1 2-2,-2 0 0,0 0 2,1-1 0,-1 1-2,1 0 1,3-2-4,-3 5 3,1-2 4,0 0-3,-1-1-1,5-1 0,-2 3 0,-1-2 1,1 1 1,-2 2 2,4-4-4,-2 0 0,2 1 1,-1 2-1,1-3 1,-2 1 0,3 2 0,-1-1 1,3 1-1,-6 2-1,4-1 9,-1 1-8,0 1 0,-1 0 0,1 2 0,-2 0 1,2-3 1,0 1-1,0 1-1,1-1-2,1 1 0,-2-4 1,3 4 2,0-5-1,1 3-4,-1-1 5,2-1 2,1 2-5,0-3 1,0 3 4,1 1-2,1-1-1,2 1 3,-2-2-3,3 1-2,-1 1 1,4-3 3,-5 3 1,5-1 0,-1-1 3,0 2 2,1-3 5,-1 0-2,2-2 2,0 5 13,1-5-13,-1-1 2,6 5-1,-3-3-5,0-2 15,-3 1-10,7 1-4,-4 0-1,4 2-2,-8-4 3,4 1-3,3 3 2,-6-1-8,6-1 9,-3 1-5,2 2 0,0-1 2,1-3-2,-3 5 0,2-4 2,1 3-4,-2-6 9,3 6-2,-4-4-3,0 0 3,-5 2-4,5-4 0,-1 4 0,1 0 7,-1-4-3,-1 2 0,0-1 5,0 1-11,-1-2 9,1 1 0,-2 1-4,0 0-2,0-2 3,3 2 0,-3 2-6,-1-2 4,0 0 0,3 2-1,-1 0-2,-2-2 3,4-1-2,-3 2-2,3-2 1,0 1 3,-3 0-5,4-1 2,1 1-1,-2 1 5,-3-1-1,2-3 2,2 2-5,-3 2 7,1-4 12,3 1-12,-2-1-2,-1 0 7,-1 2 2,2-1-2,1-1 4,-1 1-1,1 0-7,-3-1 19,6 3-2,-7-3-2,5 1-2,-2-3-2,6 2-4,-1 0-4,1 1 8,-3-2-3,-1 0-5,4-1-4,-5 0 1,4 3-1,-5 0 7,-1 1-1,7-1-6,-5 1-1,-2-4-3,0 6 3,1-5-9,-3 3 5,0 0-2,1 1 7,1-3-5,-2 3 2,-2-3 11,2 2-14,-1 0 0,0-2 0,0 3-5,0-3 6,-4 1-6,4 1 3,4 1 0,-2 0 6,-2-2-6,2 1 14,0 1-15,-1-2 1,-1 1 0,4-1 0,-4 2 1,1-2-2,2 3 3,-3-1-2,0-2 3,3 1 2,-7-1-3,7 1 0,-2-1 4,-1 0-8,1 0 6,3 1-7,-4-3 15,4 0-4,-1 2 4,0-6 9,2 6-13,-1-3-1,5-3 5,-5 3-7,4 0 3,-2 0-1,-1 0 2,2 3 0,2-3-10,-4 2 2,-1-1 6,-3-1-6,-1 1-1,4-1-1,-1-1 1,-1 1-3,-2 0-3,4 1 12,-2-1 2,2 0-6,0 0 4,2 0 6,2 1 0,1-1-3,-8 0 3,10-1 1,-3 0 1,-2 2-4,4-1 2,0 0-3,-6 1-2,5-2-3,-4 2-1,0-1 1,4 3-1,-6-2-1,2 0 0,-1 2 2,-1-2-2,4-1 4,-3 3-4,4-3-3,-4 0 5,6 0-2,2 2-2,-2-2 0,0-2-4,1 4 5,0-4-4,1 2 7,-2 0-3,2 0-2,-2-3 1,3 3 6,-4 0-8,0 0 1,-4 0 1,0 3-6,-1-3 8,-1 0 5,-1 0-8,-1 0-2,2 0-3,1 0 2,-4-3 1,5 6-1,-1-6 5,1 3 3,-1-2-1,1 0-8,0 0 6,3-3-2,1 2-4,-2 0 7,-2-1 0,0 1-3,3 1-4,1-3 5,-3 0 2,0 2-1,-2-1-6,0 3 4,-3-4 1,4 3-1,-1-2-1,0-1-1,0 3 3,2-6-1,-1 6-1,3-3 0,-1-1 3,-3 0-2,0 0 3,3 0-7,2-2 5,0 3 1,-9-2-9,9 2 4,0-4 4,-3 2-3,-2 2 8,-1 0-8,-1-2 5,-2 2-7,-1 1 5,-2 3 2,2-3 2,-1 1-3,0-1-7,-2 0 3,0 2-2,1-3 5,3 0-5,2-1 2,-4-2 6,3 1 4,-2 0-11,2-1 4,0 1-6,2-1 2,-7 1 1,8-2 4,-5 0 0,1 1-3,-2 0 0,2 0-1,-4 3-2,2 0 0,-3 1 6,-2 0 2,5 0-1,-3-1-2,-1 2 0,-2 0 11,-1 3-2,4-5-6,-1 3-2,-2-3 0,2 2 1,-2-3-2,-1 1 3,2 0-3,1 0-6,-2-2 12,3 1-8,0-5 5,-2 5 0,1-3-5,0 4-2,-1-3 2,1 3-1,-2 1 4,0-3 0,0 5 2,-1-3 4,0-1 2,0 6 8,3-5-4,-3 1 4,0 0-6,0 4 0,0-5-1,1 0-2,1 0-1,-4-1-4,2 0-2,0-1 4,0 0-5,0 0 1,2-4-1,-2 4 5,0-5 1,0 4-11,-3-3 8,2 4 0,-2-1-4,2 1 5,0 0-6,-1-1 4,0 1 1,-3 1-4,2 0-2,-2 0 1,-1-2 3,-1 4-1,3-2 1,-1-1 0,1 2-2,-4-2 0,3 2 0,-2-4 1,2 3-1,-4-3 3,5 4-5,-1-5 0,0 2 0,-1 1 6,0-2-1,1 2 1,0 0 1,0-2-2,1 1 2,0 2 5,-1-2-1,1 2-2,1 0 12,-5 0-5,2-1 0,-1 0-3,-1 0 2,0-3-2,-1 4-6,1-1 5,-3-2 1,2 1-7,-4-3 7,4 2-11,-3-3-6,-2 0-15,-2 3-14,3-3-27,-4 3-36,3 1-31,-4 2-46,4-2-57,-5 1-61,5 2-83,-5-3-361,6 1-796,4 2 352</inkml:trace>
  <inkml:trace contextRef="#ctx0" brushRef="#br0" timeOffset="70539.71">13511 6099 30,'0'0'107,"0"0"-5,-9-3-4,9 3-12,0 0-5,0 0 1,0 0-7,-5 0 4,5 0-6,0 0-11,0 0 0,0 0-8,0 0-9,0 0-2,0 0-3,0 0-5,0 0-4,-8 3-5,8-3-1,0 0 4,0 0-5,0 0-1,-3 2-1,3-2 5,0 0-3,0 0 2,0 0 1,0 0 6,0 0-1,0 0-4,0 0 0,0 0 3,0 0 5,0 0 7,0 0-4,12 4-3,-5-3-1,-7-1-1,11 0-5,-6 2-2,3-1-2,0 0-2,-1-1-3,4 0 0,-1 1 3,-1-1 1,2 0 5,1 0 3,2 0 8,-2 2-3,4-4 0,2 2 4,1-2 5,-3-2-1,3 0 0,2 0-4,1 3-9,-4 1-1,2-3-2,-3 2-4,1 0 0,0 2-6,-3-2 0,-2 1 4,-1 0-6,1 0-4,0 0-8,-3 0 6,-2 1 0,2-2-3,-2 1 5,-3 1-6,4-2 3,0-3 0,-4 3 3,5-3-5,2 3 0,-2-3 6,-2 4 0,7-1 2,-5-3 4,2 2-8,-1-1 3,1 3 0,-2-4-2,5 4-3,-6-1 4,3-1-3,-1 0-2,-4 2 0,-1 0-4,-6 0-2,14-1 3,-9 2 0,-5-1-1,9-1-2,-9 1 0,9 1 0,-9-1 2,10-1 1,-2-1 2,-3 1-5,8 0 11,-7-2-6,5 2-1,0-2 1,-2 0 5,2 2-2,2 0 1,-1-2-6,-2 1 2,1 2 1,2-2 0,-3 1-5,3 1 6,1-1-3,-4 1-2,-1-1 2,-1 1 1,5-3-4,-7 1 0,2 1-1,-2 1-2,2 0 0,-8 0 1,13-1 3,-4 1 0,-4 0 4,8 0-6,-6 0 0,6 0 2,-3-3 0,3 3-4,-2 0 4,-1-1-3,2 2 1,-2-2-2,1 1 2,4-1-2,-5 2 5,4 0-2,-6-2 2,2 1-4,0 0 1,-1 1 0,2-1-1,-1 0 2,1 0 3,1 3-3,-1-3 2,2-3 0,1 3-4,-1 0-2,7-1 1,-4 1-1,1-1 3,0 1-1,1 0 0,0-2 5,0 2-8,-3-1 1,-2 1 5,1-1 2,0 0-5,-2-1 1,2 4 0,-3-2 0,3 0 0,-2-2-3,1 2 3,-1-1-5,6 1 6,-4-1-4,3-2 5,1 3-1,1-3-4,-2 2 2,3-2 1,-7 1 0,5 1 2,0-3-3,3 3 2,-4-3 1,-4 1-4,1 0 1,2-1-4,2 1 4,-5 1-1,6 0 4,-6 0-2,1-1 2,-1 1-1,4-1 1,0 3-3,-4-1 1,1-1-1,5 0 3,-3-3 1,0 3-4,-2 2-3,0-2 3,-2 1 2,4 1-2,-2-2-1,-1 1 5,-1 2-3,-1-1-2,1-1 2,-1 2-1,0-1 3,4 0 2,-2 2-5,-1-4-3,1 2 2,-3 0-2,4-1 3,-1 2 0,1-3 2,2 2-5,0-1 4,-3-1-3,6 2 0,-1-1 4,0-3-6,-1 2 3,2 1 0,-1 1-1,-2-2 1,1 2-1,3-3 0,-7 2 3,5-3-1,-8 4-1,4-4 1,-5 4 7,3-2-9,-5 1-2,1 0 4,0-2-1,-2 3 0,2-1 0,0 0-2,-1 1 4,3 0-3,-7-3 2,4 2-2,-7 1 1,11-1 1,-11 1-6,6 0 17,-1-3-14,-5 3 0,0 0 1,10 3 0,-6-3 4,-4 0-6,7 2 0,-4 1 0,1-2 5,-4-1-3,9 3 4,-4-2-4,-5-1 3,8 2-3,-8-2-3,1 2 0,-1-2 4,0 0 1,4 3-4,-4-3 4,0 0-2,0 0 11,5 1-11,-5-1 1,0 0 1,0 0 1,0 0-3,3 4-4,-3-4 4,0 0 0,0 0 1,0 0 1,0 0-7,0 0 5,0 0 0,0 0 1,0 0-2,0 0 4,0 0-3,0 0-5,0 0 4,0 0 4,0 0-4,0 0 2,0 0 0,0 0-1,0 0 2,0 0 1,0 0 0,0 0-3,0 0 0,0 0 2,0 0-3,0 0 2,0 0-3,0 0 1,0 0 10,0 0-10,0 0 2,0 0-1,0 0 2,0 0-1,0 0 4,0 0-4,0 0 2,0 0-5,-12 2 4,12-2-2,-10 0-3,0 0 3,6 0 3,-2 0-5,-1 2 1,-7-4 1,5 2 0,-4 4-2,-1-6 6,1 4-1,1-2-1,-6-2 3,0 2 1,0 0-1,0 2-3,3-1 3,2-1-3,0 2 1,-3 0-2,5 0 4,0-1-7,0 1 2,0-1 2,-1 1 9,1 0-6,5-4-3,-3 4 4,4-2 5,-2 0-4,1 0 3,1 1-2,5-1 8,-18 0-9,4 2-3,4-2 0,-4 0 2,0 0-6,-3 2 0,-1-2 3,4 0-2,0 0 0,1 0-1,1-2 6,1 2-2,2-2-6,-2 4-6,1-4-1,-1 1-1,4 1 4,7 0-2,-12 0-4,5 0-2,7 0-15,-7 0-15,-3 0-13,6 0-16,-5 0-18,4 1-21,-4 1-24,0-2-17,2 2-27,0 0-17,-2-2-39,-1 2-140,2-1-408,-1-2 181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8:14:48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18252 5198 65,'0'0'228,"0"0"-5,0 0-9,0 0-14,0 0-13,0 0-18,0 0-11,0 0-13,0 0-13,0 0-13,0 0-13,0 0-8,0 0-6,11-7-7,-5 6-6,1-2-8,-1 0-6,2 0-2,3-1-6,0 1 0,3-1-4,4 1-6,-5 1-1,1 1-1,5-3-3,-6 2-3,0 1 1,-3-1-6,2 1 1,1 0-5,-4 1 0,1 0-2,2-3-6,-7 3 6,-5 0-5,10 0 0,-6-3-3,-4 3 0,7-2-1,-7 2-4,3-2-1,-3 2 0,0 0-17,8-1-14,-8 1-20,0 0-38,0 0-42,-14-1-41,14 1-36,-8-6-48,-2 0-165,5 1-440,1-1 195</inkml:trace>
  <inkml:trace contextRef="#ctx0" brushRef="#br0" timeOffset="1187.54">18232 5066 69,'-2'-3'222,"2"-2"-12,-4 0-16,3-2-18,1-3-12,1-6-17,3-2-11,-1-8-3,3-5-9,2-1-4,1-3-5,4-12-11,-1 0-10,1-1-7,2-2-6,5 1-13,-1 3-2,-5 1-6,6 0-6,-7 11-3,4 3-10,-3 0-1,2-3-1,-6 8-5,5-3 16,-4 5-1,-2 6 1,1-4 4,-2 5 3,-3 7-6,-1-2-1,2 0 1,-5 3-2,3 2 4,-1 2-1,-2-1 1,2 2-7,-2 0-7,-1 1 9,0-1-18,0 4 0,4-6-5,-4 6-2,1-3-2,-1 3 6,0 0-9,3-4-3,-3 4-8,0 0-3,0 0-6,0 0-5,1-1-9,-1 1-7,0 0-14,0 0-12,0 0-11,0 0-13,0 0-28,0 0-22,0 0-25,9 8-31,-8-5-14,-1-3-27,0 0-172,0 6-425,0-6 189</inkml:trace>
  <inkml:trace contextRef="#ctx0" brushRef="#br0" timeOffset="1781.55">18437 4051 110,'-9'3'228,"9"-3"-12,0 0-18,0 0-17,-6 2-16,6-2-2,3 6-3,-3-6-3,4 9-9,0-3-8,0 2-8,3 7-13,-2-4-4,1 1-13,-1 3 0,4 0-13,-4 0-4,-1 0-11,0 2-10,-1-6-8,-1 1 0,0-1-8,1-2-3,1 1-5,-3-2-3,3-2-6,-4 0-1,1-1-2,-1-1-1,0-1-4,3 0-4,-3-3 1,1 3-2,-1-3-2,0 0 0,0 0-3,0 0-2,-4-14-2,3 5 1,-3-3-3,-1-5 4,-5 1-4,6-3-4,-2 0-3,-1 1 4,1 1-4,-1 1 2,1 2 1,2 4-5,-1-1 1,1 3 0,2 2 1,-3-1-1,1 3 3,4-2-2,-3 2-2,2 0 0,1 4 2,-2-4-2,2 4 1,0-5-4,0 5-2,0 0 6,3-4 1,0 3-1,-3 1 3,18-1 0,-9 2 2,3 2-1,1 0 0,6 4-4,-2 1 0,1 0 3,-4 0-2,1-3 2,-4 2-1,4 3 0,-5-4 4,0 1-3,0 0 0,-1 0-1,-2 1 5,-1-2 2,-3 1 6,2-3-1,-3 2-4,0-2 1,-1 0-1,-1 3 1,0-1-2,-3 2-1,-2 1-12,0 2-14,-1-2-20,-1 3-26,1-3-42,-4-1-37,4-1-55,-1-1-49,-3 2-187,7-4-472,3-4 209</inkml:trace>
  <inkml:trace contextRef="#ctx0" brushRef="#br0" timeOffset="2853.54">18597 3795 112,'0'0'204,"0"0"-20,-4-2-22,4 2-14,0 0-1,5 12-9,-1-4-6,-1 4-2,-2 0-7,4 2-7,-3 5-5,1 0-8,1 1 1,1 5-2,2-2-12,-2-3-10,1-1-5,-2-2-8,1 0-4,1-1-3,-1 0-2,-2-2-10,0-2-1,0-2-7,1-1 2,-1 0-6,-1-3-2,0 0-2,0-2 6,-2 2-1,0-4 3,0-2 0,1 3 1,-1-3-6,0 0-3,4-18-2,-1 6-3,3-13-5,-1-1-4,0-4 0,3-2-9,-2 2 3,7 3-2,-4 1-2,-1 1-4,3 11-2,-3-1-4,-3 3-3,0 6 2,-1 1-11,-1 2 3,-3 3 5,0 0-2,11 13 4,-7-1-1,1 4 0,-2-2 19,2 3 6,1-1-11,0 0-2,-1-1 2,1-4 0,0 1-4,-1 0 4,4-4-4,-2 1 3,0-1-3,-2-6 1,4 0 1,-5-1-3,-4-1 3,14-5 1,-6 1 2,2-8-2,-5 4 0,3-7 1,-3-3 1,-3 1-4,2-9-4,-5-2 2,-6 2-4,-3-4 2,0-3-7,-4 2-1,-1 2-8,-2-4 0,-3 4-8,-3 2-1,0 2-2,-4 2 2,-1 4-3,5 2 4,-3 6 5,7 4 3,-3 4-1,3 0-2,-3 3 2,1 3 3,3 0-1,-2 4 3,3 1 1,0 1 0,-1 3 1,4-1 1,-1 3 0,7-5-1,-1 4 3,3-2 2,2 0 0,-1 6-3,2-7-2,2 6-6,1 1 0,4-5-23,-3-3-10,3 3-10,2 1-28,0-4-18,1-1-20,1 1-13,6-2-25,-4-3-19,4 0-156,-1 1-364,6-5 161</inkml:trace>
  <inkml:trace contextRef="#ctx0" brushRef="#br0" timeOffset="3877.45">19052 3743 184,'1'6'182,"-1"0"-14,1-1-5,2 1-8,2-1-11,0 0-11,0 0-10,-2-1-8,2 2-7,-1-3-9,2 1 3,-3-2-6,2 0-2,-1 2-6,-4-4-4,9 0-3,-9 0-8,6-6-7,-1 4-4,0-4-9,-4-1-4,3 2-3,-2-2-9,-1-3 5,-1-2-10,0-1-4,-3-3-3,-2 0-9,-4 2 3,4-1-1,-3-1-3,3 8 2,-3 0-6,0 2-2,3 0 1,0 1-5,-1 2-1,0-1 0,1 1-2,5 3 3,-12 5 1,9-1 1,-4 3-3,0 1-5,3 0 2,-1 5 0,-1-2-1,4 3 2,-1 2-2,2 2-1,4-3 2,-2 2 6,3-3-5,1-1-2,-1-2 2,7 3 0,-6-3-1,3 0 1,1-5 2,-1 5-4,2-5 0,0 3 3,5-1 2,-4-1 0,0-4-4,1-1-1,-1 0 0,-3-1 0,-1-1 1,1 0 0,-3 0 3,4-3-3,-6 1-1,8-8 3,-4 5 0,-1-5-2,3 2 1,-3-8 2,2 1-2,-3-4-3,-1 1 1,0 0-2,2-2-3,-1-6 4,-1 1-1,-1-1 3,-2 2-2,0-5 1,-1 12 0,-1-12-21,0 7-2,-2-5 8,2 8 5,-3-5-1,-2-4-1,-1 10 2,0 1-1,0-9 8,-3 8-7,-3-4 4,0 0-3,3 7 2,-3-1-1,3 2 4,-4-1-4,1 3 4,3 3-1,1-1 2,0 2 6,-1 0-7,6 0 3,-3 3 2,1 2 1,4 0 3,-3 1-5,2-2-1,-2 3 2,5 1-2,0 0 5,0 0 12,0 0 6,0 13 10,1-3 4,4 5-2,2 2 9,-1-1 0,5 7 6,1 1 5,-3-1 0,2 4-5,5-3-2,-2 2-4,0 1 2,-2 0 7,0-4-19,1 2 1,1 0-3,-4-8-3,-1 4-4,-2-6 0,4 4 2,-4-5-7,0 0-2,-2-2-4,2-3-9,-3 2-13,1-5-13,-1 3-11,0-4-13,-2-2-17,-1 2-17,2-4-18,-3-1-21,4 6-33,-4-6-30,0 0-26,3 0-33,-3 0-139,0 0-412,0-12 182</inkml:trace>
  <inkml:trace contextRef="#ctx0" brushRef="#br0" timeOffset="4071.47">19302 3509 161,'0'0'186,"-1"-9"-18,2 5-26,1-1-29,3-2-16,-3 1-26,5-5-18,-2 3-20,1-3-17,4-3-23,-1 0-11,-1-1-28,2-1-14,-1 2-27,1-2-50,-6 1-149,1 3 65</inkml:trace>
  <inkml:trace contextRef="#ctx0" brushRef="#br0" timeOffset="5003.54">19428 3514 135,'3'3'130,"0"0"-4,-3-3-4,5 4-9,-5-4-11,0 0 4,9-7-21,-5 4-8,0 0-5,1-3-5,-3-1-6,2-3-7,-4-1-9,3-1 0,-1 2-9,2-6-9,-4 4 3,0-5-2,3 5 0,-3 2 1,-3-1 0,3 1-8,-2 3-5,-1 0 3,2 1-3,-2 1 3,0 0-10,0 1 2,-2 3-3,5 1 2,0 0-1,-11 5-1,8 0-1,-4 1 3,6 3 3,-8 6 2,5 1-8,2-1 7,2 2 6,0 1 6,-3 0 4,6 2-3,-1-1-3,2-1 2,4 1 2,-3-3 4,0-1 0,3 2 6,-3-8-8,6 4-2,-2-3 3,0-4 3,0 1-5,1-1-1,-3-4-1,4 3-1,-1-5-7,-1 0 2,1-4-3,1 1-2,0-2-6,-1-3 7,-1 0-4,3-7-2,-1 0-5,-4-2 1,-2 0-3,3 0 0,-3-1-1,1 1 2,-2 0-6,1 0 5,-3 2-1,1-5-4,2 5 7,-3-2-7,-2 1 3,2 5 1,-4-2-1,4 3 1,-2 0-7,-2 0 5,4 2-4,-4-1 4,4 2 1,-2 2 1,-2 0 5,2 1 0,0 4-1,2-8 1,-2 6 5,1-1 0,-1 3-2,3-4 3,-3 4-2,0-5-4,0 5 0,0 0-1,0 0 3,0-3-4,0 3-1,0 0 1,0 0-5,0 0 3,0 0 0,1-5-2,-1 5-1,0 0 3,0 0-3,5-1 2,-5 1-3,0 0 1,8-1 0,-8 1-3,9 3 2,-5 1 1,1-1 1,-2 1 1,3 1-1,0 3 3,1 0-1,-1 0 4,-1 2-2,1-2 4,1 3-2,-1 1-1,-1-2 9,4 3 2,-2 2-1,-3-6 2,3 3 7,-2 1-6,-1-1 0,1-1-1,0-1-5,-2 3 0,-2-3 0,3-2-1,-4 0 3,1-1-5,2-2 4,-2 0-8,-1 0 1,4 1 0,-4-4-2,0-2 0,1 5 3,0-4-1,-1-1 2,3 4-6,-3-4 5,0 0-3,0 0 2,0 0-2,0 6-2,0-6 0,0 0 2,0 0 1,0 0-3,0 0 1,0 0 4,0 0-6,0 0 5,0 0-5,0 0 2,0 0 4,0 0-9,0 0-2,0 0 2,0 0 3,0 0-4,0 0 1,0 0 1,1-13-3,-1 13 6,0 0-4,0 0-1,0 0 2,0 0 2,0 0-4,0 0 1,0 0-1,0 0 2,0 0-2,0 0 0,0 0 2,0 0-2,0 0 2,0 0 0,0 0-5,0 0 5,0 0-5,0 0-3,0 0-5,0 0-7,0 0-10,0 0-8,0 0-6,0 0-11,0 0-10,0 0-9,0 0-16,0 0-27,0 0-15,0 0-12,0 0-27,0 0-35,0 0-111,0 0-340,0 0 151</inkml:trace>
  <inkml:trace contextRef="#ctx0" brushRef="#br0" timeOffset="7745.23">19649 3410 26,'0'-4'108,"-3"-2"-12,-1 1-12,4 1 13,-2-9-6,-1 2 9,2 1-9,0-3 1,-1 0-5,-4-3-4,2 2-5,-4-2-8,1 3-2,0 1-3,6-2-15,-4 5-1,-3-2 1,3 2-11,-4 2 1,2-3-3,1 4-4,1 0-2,3 2-7,-2 1-5,3-1-2,1 4-1,-3-4 5,-1 1-3,4 3-7,0-5 2,0 5-3,0 0-1,0 0-1,0 0 5,0 0-8,0 0 8,4 13 2,-3-3 1,4 0-2,-1-1-2,0 1 1,-3 2-1,5-2 5,0 1-8,-2-1-2,3-2-1,1-1 9,-3 0-10,3 0-2,-3-4 3,1-1 0,2 0 2,0-2-4,-2 0 0,-6 0-1,14-4-1,-8-1-1,1-1 5,-1 0-4,2-3-8,-4 1 3,0-2-2,-3 1-1,3 0-2,-3 0 2,0 1 3,-1 2 1,0-2-6,0 1-1,2-1 7,-2 5-2,-2-3 5,1 4 1,1-3-5,1 1 7,-1 4-10,0 0 7,-6-2 2,6 2 0,0 0-6,0 0 5,0 0 14,-3 9-4,2-4 2,1 1 0,0 4 6,1-2 4,-1 5 2,3 0-4,0 4 3,-1-1-3,2 0 13,0 1-10,1-3 3,0 3-7,2-1-2,3 2 3,0-5-4,-3-1 0,1-1-9,1-1 5,1 3-5,-1-4-1,0 1 3,0-2-3,1 0 0,-2 0 2,-3-4-5,4-1 3,-1 2-1,-3-3-3,1 0 5,2-1-2,-2-2 1,-6 1-3,12-4-2,-7 1 3,1-1 0,-2-1-1,-1-3-2,0-1-3,-1 0 1,0-2 0,0-1 0,-2-3-3,-2 2 5,0 1-7,-1-3 3,1 1 2,-3-4 2,3 4-5,-1-3-8,1 5 10,-1-5 0,3 0 0,0 5 3,2 2-5,-2-1 1,1 3-1,1 2 2,-2-1 0,2 2-2,-1 0 4,-1 0-7,0 1 7,1 1-8,-1 3 3,1-4 4,-1 4-4,0 0 5,0 0 5,14 7-4,-8-3 2,2 3 0,-2 1 6,2-1 6,-1 1 1,2 2-5,0 1-7,0-1 8,0-2-5,1 5 3,-3-4 0,-1 0-1,1 3-3,-1-2 0,4 0 3,-5-2-5,3 1 3,-3-3 5,-1-1-9,-3 1 7,3-2-10,-1-1 4,-1 0 0,1 1 0,-3-4 0,4 3-2,-4-3 6,0 0-7,0 0 0,0 0-1,0 0 2,0 0-1,-7-15-1,3 7-1,0-2 0,2 0-4,-1-1 4,-2-1-5,0 0 0,5-7-1,0 4 4,-1-1 3,2 0-3,-1 0 1,0 0-1,4 1 0,-3 5 7,4-3-6,-2 2 3,-1 1 1,2 1-1,0-1 2,1 4 1,-1-1 1,0 1-1,1 0-5,-1 1 4,-2 3-5,2-2 0,3 4 3,-7 0-1,12 4 5,-5-1-2,0 4 9,-1 2 1,4-1 1,-4 1 0,1 3-1,-2 0 3,4 1-1,-2 2 0,-2-4 4,-1 0-7,0 2 1,0-3-1,0-3-2,3 3-4,-5-5 4,-1 5-5,1-5 3,2 1-6,-4-1 2,4 0 2,-4-2 1,0 0 1,0-3 0,0 0-3,0 0-1,0 0-1,5-13 2,-5 2-5,0-3 1,0-3-2,0-1-1,0 0-2,-2-8 0,0 7-9,4-1 2,0 4-1,-1-1 0,2 2 5,1-2 0,-4 6-2,0 0 3,4 2-2,-2 4 3,-2-3-2,4 1 3,-4 2-5,0 3 11,0-3-9,1 3 1,-1 2-1,0 0-3,0 0 6,0 0-3,12 0 3,-7 5-1,0-1 5,0 1 0,-2 2-2,2-2 2,0 7 0,0-5-3,5 2 2,-2 1-3,-3 1 2,3-3 0,-3 3 1,4-4 3,-4 3-3,1-2 3,-2-2-4,1-1 1,2-1 0,-1 3 3,-1-3-4,-1-2 0,0 1 4,-1-2 0,-3-1 3,8-1 2,-4-4-9,-2 0 5,4-5 0,-2 1-2,1-1-3,-2-5 1,0 3-2,4-4-4,-6 0-2,0 0 0,2 6 0,1-2 10,-2 0-6,-2 7-3,1-5 2,-1 3 0,4 1-2,-4 0 6,2 1-3,0 0-3,-2 1-3,0 4 7,0-5-4,0 5 4,0 0-2,0 0 3,10 8 5,-6-6-3,3 3 3,-1-3 1,-1 5 0,0-2-2,0 0-3,0 0 4,3 4-5,2-2 2,-2 1 7,0-3-4,-2 2 3,-1-2-7,3-2 1,-2-1 1,-1 0 2,2-2 0,-3 0 6,-4 0-10,16-2 1,-9-2-2,0-2 2,2-1-1,-4-2-3,2-6 4,0 1-1,1-2-1,-3-3 3,0 0 0,0-10-1,-1 2 0,1 3 1,0-1-1,-1 7 3,-3 3-3,-1 3 3,0-2 4,0 4 0,0 2 3,1 5 1,-1-4-1,3 1 1,-3 3-3,-3-2 1,3 5-2,0-5 5,0 5-12,0-5 5,0 5-4,-1-4-3,1 4 0,0 0-2,0 0 0,1-5 0,-1 5-4,0 0 0,3-3 0,-3 3 5,0 0-3,0 0-2,0 0 0,0 0 14,0 0-14,0 0 5,0 0-4,0 0 3,0 0 0,0 0-1,0 0 2,4 10 3,-4-10-2,0 0 2,0 5-1,0-5 0,0 0 1,0 0 0,0 0 1,0 0-6,0 4 3,0-4 2,0 0-1,0 0 8,0 0-10,0 0-4,0 0 3,0 0 3,0 0-3,0 0 3,0 0 0,0 0-1,0 0 0,0 0 0,0 0-3,0 0 1,3 2-1,-3-2 0,0 0 4,0 0 0,0 5-1,0-5 1,6 6 2,-6-2 1,4-1-4,2 2-1,-2-1 1,1 6 5,0-4-4,3 3 1,-2-2 2,1 3-1,-1-2 2,1 3-3,-1-1 1,3 0-1,-1 1-2,-1-1 4,-2 2-2,2-4-1,-2 0 6,-1-1-4,1 1 0,-1-2 2,0-1-4,-2 1 5,1-5-7,0 5 10,-1-5-8,-1 3 3,1-1 3,-2-3 1,0 0 3,0 0-6,0 0 2,4-10 3,-4 10-3,-2-10-1,2-1-2,-3 2-2,2-2 3,-2-3-3,5 2 1,-5-5 2,1 1-5,2-1-3,0 4 6,-3-4-4,6 0 4,-6 5-3,8-1-1,-4 2 3,2-1-2,-1 0-5,1 3 2,0-2 4,0 4-2,0 0-3,-2 2 29,2 0 0,-2 0-1,1 3-9,1-2 0,-3 4-1,4-3 4,-4 3-5,0 0-1,13 9 3,-9-4-2,2 1 0,0-2-8,2 6 10,-2-3-2,4 2 2,-2 1 0,1 0-3,-5-1-3,4 0 4,-1 0-5,0 2 0,-2-8-2,3 6 4,-3-4-1,4 1 1,-4-2-4,3 1-2,-3-2 0,2-1 2,0 0-2,-1-2 0,-6 0 0,12-2 3,-5-1-1,1-6 0,0 4-1,-2-2-3,-1-3 1,1-1-2,-1 2 0,3-6 2,-5 4-3,-1-5-2,1-1 2,-3 0 2,3 0 0,-3 1 0,-3 0 4,3 1-9,0 6 5,-1-2-6,1 1 7,-2 2-5,0-2 0,1 5-2,-1-2 4,2 2-3,0 1 1,0-1-3,-2 2 5,2 3-2,-2-7 2,2 2-9,0 5 3,0 0 0,0 0 7,0 0-5,0 0 4,11 9 0,-7-3 0,-2 0-2,2-1 4,0 5 1,1-3-4,-2 1 2,1 0 0,0-2-3,0 1 0,4 0 1,-2-3 2,-2 2 2,1-2-1,0 1 1,-1-4 0,2 1 2,-2-2-1,-4 0 2,12-2 0,-12 2-2,11-2 4,-4-4 3,-1-3-2,0 1 3,6-6-4,-4 0 1,-2-1-5,2-1 3,0-1-13,-1-1 14,-3-1-2,2-1-2,-2 1-2,-1 2 4,-1 0-2,0 5 4,0-1-3,-2 3-1,1-2-1,-1 2 1,0-3-5,-1 8 2,1-1 0,-2-2-3,0 3 0,1-2 3,-2 2-7,1 2 5,2-2 0,-1 1-3,1 4 1,0 0-1,0-6 2,0 6-4,-2-4-3,2 4 7,-1-2-6,1 2 4,0 0 2,0 0 0,0 0 3,12 7-1,-8-2-4,0 4 4,5-4 0,-2 4 1,2-3-3,-2 5 4,2-5 1,-1 3 0,2-1 2,-2-1-2,1 1 2,2-2-7,-2 2 2,0-4 1,1 4 0,-6-3-4,4-3 6,-4 1-2,2 1 1,-3 0-2,1 1 1,-1-1-3,-3 3 3,2-3-9,-1 1-3,-4 2-14,3 0-15,-3-3-23,-4 5-38,1-4-24,-3 0-66,0 0-50,-3-1-196,-2-2-473,3-4 211</inkml:trace>
  <inkml:trace contextRef="#ctx0" brushRef="#br0" timeOffset="7930.58">20881 2189 290,'-4'0'289,"4"0"-32,-7-4-25,3 3-21,4 1-31,-5-3-36,5 3-33,0 0-43,0 0-42,-4-1-43,4 1-54,0 0-53,0-8-142,0 8-289,0-5 128</inkml:trace>
  <inkml:trace contextRef="#ctx0" brushRef="#br0" timeOffset="8320.16">20424 2748 84,'0'0'286,"0"0"-31,0 0-23,-7 0-22,7 0-23,0 0-23,0 0-28,0 0-29,0 0-35,0 0-28,0 0-48,-4-10-46,4 10-40,2-7-72,0 0-84,0 1-265,3-3 117</inkml:trace>
  <inkml:trace contextRef="#ctx0" brushRef="#br0" timeOffset="9615.25">21620 2389 44,'0'0'124,"-5"-9"-14,5 9-3,4-10 13,-2 4-6,0 2-3,0-5-3,2 0-6,0 1-3,0-2 4,0-1-7,-1-1 2,3-4-8,-4 0-9,1 0-6,1-5-4,-2 3 2,-2 0-7,0-7 22,0 6-8,-6-9-8,2 3-7,-3-5-8,-2 2-10,1-4-7,-4 1-10,1-3-40,-2 0-5,-4-9-10,3 10-6,0 0-4,1-3 6,-2 7-2,0 3 0,-4 4-5,3-2 0,-3 5-4,5 4 5,-1 3 6,-2 1 0,-2 5 8,5-4-1,-3 4 3,3 2-5,5 3 9,-1-2-1,-1 0-1,0 2 6,4 0 0,0 2 4,7-1 6,-11 6 11,8-4 4,1 5 10,0 3-3,2-1 15,2 8 7,0 1-1,1 1 14,6 5-6,2 5 9,3 3 10,5-3 3,7 13 0,-8-13-2,4 1 6,2 0-4,4 8-4,-4-12-4,-1 5-5,2-3-4,-2-1-4,-2 2-2,0-5-3,-1 2-1,2-1-4,-4-1-6,0-6 1,-5-3-9,0 0-1,-4-6-4,-1-1 1,2-3-6,-3 2 0,-1-2-3,-1-1 3,4-3-1,-9-1-2,10-1 1,-10 1-6,13-6 1,-10-2-3,4-2-5,-2-6-4,-1-1-8,0-3-3,0-6-1,-3 7 5,3-6-12,0 3 5,-2 2-3,0 3 2,-2 1-3,1 4 6,-1 2 1,1-2 2,-1 7-2,0-3-1,0 3 5,0-1-4,2 1 2,-2 1-3,2-1 0,-2 5 4,0 0-4,0 0 3,0 0 3,13 7 2,-9-2-5,2-2 8,-1 2-1,3 1 1,0 2 5,0-1-2,-2 0 3,1-2 0,0 0 5,-2 0-3,4 0 3,-4-1-3,1 1 2,-2-1-5,1-1 1,0 1 3,-2-3 0,1 2 0,-4-3 0,7 0 3,-4-4-2,2 0-1,0-1-6,0-4 7,0-1-5,-3-5 0,0-3-2,2 2 0,-3-3-2,0-1-2,2-1-2,2 4 1,-1-3-2,1 2 5,0 3-3,-1 4 1,0 0 1,0-1-3,-3 3-1,3 3 1,-3-1 4,4 0-2,-2 2-2,-1 1 3,1 1 0,-3 1 1,0 2-1,0-6 1,0 6 0,4-2 2,-4 2-6,1-4 4,-1 4 0,0 0 3,2-4-1,-2 4 0,6-1 3,-2-2-5,-4 3 8,7-4-6,-4 1-1,-2 1 1,-1 2 3,4-5-2,-4 5 0,0 0-1,1-6-2,-1 6-3,0 0 4,0 0-7,-9-2-4,9 2 7,-10 1-3,10-1 0,0 0 1,-10 4 2,3-1-4,5 2 5,-2 0 1,0 2-3,-1 2 5,0 0-3,2 2 5,2 1 3,0 1 6,-2 3-1,3-4 2,0 1 3,0-2 1,4 1 1,-3-2 4,2 1-1,2-3 4,0 2 0,0-3 6,3-2-2,1 0-5,-1-1 6,-1-1-8,6-1 8,-1-2-13,5 0 4,1-4-5,-1 1 1,-1-2 4,-3 1-5,1-2-10,3 1-5,-7-1-10,0 0-12,-3 0-12,3-2-17,-4 4-13,-2-1-17,1 0-8,-1 0-17,0-2-22,-4 4-27,-1-2-26,-2 1-22,-2 1-154,0 1-387,-4-2 172</inkml:trace>
  <inkml:trace contextRef="#ctx0" brushRef="#br0" timeOffset="9908.24">21177 2019 72,'13'-11'127,"-13"11"-17,10-5-12,-2 0-4,3-1-13,1 1-18,-1-2-32,1 0-9,6-2-22,-1-1-25,1 0-21,5-4-59,-1-2-113,-5 3 50</inkml:trace>
  <inkml:trace contextRef="#ctx0" brushRef="#br0" timeOffset="10152.68">21601 1653 160,'5'3'153,"2"-3"9,4 0-7,-1-2-8,0 1-3,1-2-8,3 2-5,-1-4-6,3-2-6,-4 2-13,-1 0-7,0-3-13,1 4-4,-3-1-6,-4 0-2,2 1-7,-4-1-6,0-2-6,-6-1-12,0 4-9,-4 0-14,0 0-13,-2 2-13,1-1-28,-5 3-30,0 0-30,-2 3-45,2-1-39,-3 1-111,5 1-311,0-1 138</inkml:trace>
  <inkml:trace contextRef="#ctx0" brushRef="#br0" timeOffset="11416.93">18309 8649 81,'0'0'225,"-6"3"-15,6-3-20,0 0-18,0 0-18,-2 5-12,2-5 8,0 0-7,0 0-3,17-3-9,-9 1-1,1-1-12,6 1-10,-3-4-4,6 0-8,-2 2-6,0-3-5,1 1-4,0 1-4,2-2-12,-2 2-4,-6 1-2,2-1-5,0 2-8,-3-2-5,-1 1-3,-2 0-3,0 2-4,0 2-1,-3-3-4,1 1-4,-2 0-3,-3 2-10,6-2-10,-6 2-10,0 0-11,0 0-27,6-2-21,-6 2-34,0 0-26,0 0-36,0 0-37,0-5-199,0 5-434,-2-8 192</inkml:trace>
  <inkml:trace contextRef="#ctx0" brushRef="#br0" timeOffset="21745.56">18358 7915 167,'-8'-2'148,"8"2"-11,-6-5-7,3 3-19,3 2 9,-6-6-7,5 5-5,-2-2-9,3 3-7,-2-5-3,-1 3-8,3 2-7,-4-7-7,4 3-8,0-2-1,0-1-4,0-2-10,0 1 3,4-1-9,1-6 3,-1 3-7,3-4 3,3-2 6,-1 1-5,5-8-6,-3 4 1,-1 2-6,6-3 3,-6 9-1,3-2-3,-2 2-3,2 0-3,0 4-3,-3 0-2,0 1-2,-1-1 1,0-1-2,4 2 0,1-2-2,0-3-1,1 4-3,7-7-1,2-3 3,1 3-2,0-3-1,-2 0-2,6 1 4,-2-2-4,4 1 5,-3-2 5,1-2 0,1 0 4,2 1 3,10-4 4,-9 5 0,-1 0-3,0-1 0,1 2-4,2 1 4,-3-3-4,10-4-5,-1 1 0,-10 4-1,13-5 0,-3-2 1,-9 7 0,18-9 2,-7 3 1,2-3 3,1 2 0,-4 2-3,8 1 3,-5 1-3,-10 10 2,9-10-4,-7 10 2,-4-1-2,2 1-3,-3 3 0,1-3 2,-2 2 2,-1 2-3,1-2 4,-7 2 0,3 1-3,-2-3 3,1 2-1,0-1-3,2-2 3,-1 1-2,0-1 1,-1-1 2,5 2 2,4-2 8,-1 4 0,1-2-4,4 3 3,-2 1-5,3-2 0,-4 1-1,3 3-1,0-1 1,-2 3 1,1-2-2,-1 2 0,-5-1 1,-1 0-2,-1 1-1,-2-1-2,-8 0 2,9 3 0,-10-1-2,-2 0 0,1-1 1,-6 3-6,6-3-1,-6 4 3,4 0-1,-4 0-3,1 0 1,-4 0 1,1 0 0,3 2-3,-5 1-3,0-2 4,4 2 0,-6-1-4,2 1 1,-2-1-3,2-1 1,-2 1 9,-2 1-11,1 0 4,-1-3 0,1 2-1,0 0-3,0 0 4,-1 0-1,3-1 2,-2 1 1,-1-2-2,1 2 3,-5-2-3,7 2 1,-7-2-5,0 0 3,4 1 6,-4-1-13,5 0 5,-5 0 11,0 0-13,0 0 3,0 0-2,7 2 6,-7-2 7,0 0-12,0 0 2,0 0-5,0 0 0,0 0 4,0 0-2,0 0-2,0 0-2,0 0-6,0 0-2,0 0-2,0 0-5,0 0-11,0 0-3,0 0-8,0 0-6,4-5-9,-4 5-4,0 0-6,0 0-9,0 0-7,0 0-12,0 0-22,0 0-5,-7-7-10,7 7 3,-7-6-5,4 3 6,0-2 0,-2 3 8,-1-1 16,1 2 8,0-4 11,-2 1 11,1 0-5,3 1 28,-4-2 13,4 2 6,-1-3 2,-1 3 19,0-3 17,2 2 4,-3-1 27,5 2 11,-2 1 11,3 2 5,-5-4 1,0 0 7,5 4-1,0-3-4,0 3-5,0 0 1,-4-3-6,4 3-10,0 0-3,0 0 0,0 0 13,-6 11 11,6-3-5,2 1-5,-2 2 6,0 3-4,0-2-4,2 4-5,-2 0-2,2 1-7,-2-1 4,4-2-4,-4-1-11,0-1-3,0 0 0,0-2-5,0 2 2,4-5-8,-4 0 2,1-3-2,3-2 2,-4 3-4,0-3-1,0-2 1,1 5 0,-1-5-5,0 0 4,0 0-3,0 0-2,0 0-4,-1-23-5,-2 12-5,3-5-3,-1 0-1,1-2-2,-1-2-1,1 3 2,-4 0-1,4 0 3,0 4 1,0 0 0,0 3-2,5 1 5,-6-2-1,2 4 1,-1 1-1,0 2 2,0-1 1,0 1-2,0 4 7,0-5-4,0 5 1,1-5 8,-1 5-8,0 0 2,0-4 2,0 4 3,8-2 0,-8 2 0,10 2 6,-10-2-1,16 2 0,-9 0-1,2 0 0,1 1-1,1 1 2,-2 2 8,0-2-6,0 0-2,2 2-2,-1 1 2,-2-2-1,0 1 1,1 0-1,-2-2 1,-4 2 4,1-1 4,1 1-1,-4 0-6,-1-1 3,-1 3 0,-2-2-3,1-1-2,-3 2 2,-4 1-13,0-1-23,0 1-24,-4 1-40,0 0-43,0-1-48,6 1-51,-5-6-215,6 2-480,-2-1 213</inkml:trace>
  <inkml:trace contextRef="#ctx0" brushRef="#br0" timeOffset="23863.45">21316 6302 45,'0'0'136,"0"0"-8,4 2-4,-4-2-11,1 3 1,2 1-7,-1 1 0,2 0-2,-1 1 1,3 1 5,-1 0-13,0 1-7,2 1 6,-2 0-12,0 0-4,1 1-9,-2 0-5,0 0 0,0 0-8,0 1-4,0 0-6,-2 0-1,2 0-7,-1 0-1,-1-1-7,1-1-2,-2-1 1,0-1-5,-1 1-2,0-1 3,3-2 1,-2 2-1,-2-5-3,1 3 5,1-2 11,-1-3 6,0 7 7,0-7-4,-4 1-4,4-1-4,0 0-6,0 0-2,-10-14-3,6 5-3,-1-1-3,0-2-7,5 0-1,-8-3 5,4 3-6,2-5-6,-2 0 1,3 1-3,1 1 2,-3 2-2,3 2-1,3 0 0,-2-2-3,-2-4 0,2 5-2,2 2 3,2-5-1,-3 3-3,2 0 0,0 1 0,1-4 1,-1 5-3,1-2 2,0 2 0,-1 0 0,1 1 0,0-1 0,0 4-4,0-1 5,2 3-8,-2-1 4,0 1 2,-1 2-5,1-1 1,-5 3 1,9 0 2,-3 3 0,-1 1 2,-2 1-3,1 3-3,0 1 7,-1 1-2,1 6 1,0-1-4,1 1 5,-1 1 2,1-2-5,-2 0 2,1 2-2,-1-3 2,2 1 5,-1 2-4,1 0-2,-1-3 0,0-3 3,-1-1 2,-1-1-4,2-1-2,1 0 0,-5-2 0,5 0-1,-1-1 4,-3 0 0,2-3 0,-2 1 4,-1-3-6,0 0 5,12-5-3,-6 2 0,-1-4 0,4-2-2,-4-2 4,2 0-4,1-4-3,0-2 3,1 0-12,0-1-3,-3 0-2,3-6 3,-2 5 0,2 2 0,-3 2-2,1 6 4,-3-4-1,2 4 3,-4 4 2,3-1 1,-3 0-2,0 2-1,0 1 2,-1 0-1,-1 3 4,0 0-2,0 0-1,0 0 5,4 10 3,-2-4-3,-2 1 0,0 4 3,4-2 6,-4 2 2,3 2-4,1-4 5,-1 3-1,2-2-3,3-1 1,-3 0-3,0-2 3,-1-2 2,6 3-3,-5-3 1,3-3-3,0 0 4,1 1-3,-3-3-1,3 0 2,-1-3 1,2-3-5,0 0-2,-2-3 7,-1 1-1,1-6 2,-3-3-4,-2 2-1,-1-11-3,-2 6-5,-3-6-8,-4-3-5,2 5-4,-5-1 1,1 8-6,-5-7 5,1 10 0,0 1-1,-1 4 1,0-2 0,0 6 4,3 2 1,-1 0 2,-6 3 4,5 2-1,-2 1 0,5-1 4,-3 3 3,2 3 3,-1 4-9,3-3 4,0 6 2,3-6 0,1 4 3,0-2-4,2 2-1,3-1 5,0-2-1,5 1 4,-1-1 0,0 0 1,1-2-2,4 1-2,1-3 3,-2 1-1,2-2 0,1-2 3,0 0-1,2-1-2,-1-2 4,1-3-5,-3-1 1,4 2 4,-5-3-1,4-2-3,-4-2 2,-1 1 0,-2-5 1,4 0-1,-2-4-4,-3 0 3,3 0-1,-2 2 1,-2 0-4,-3 3 3,4 0 0,-1 2-3,0-2 4,-1 3 0,0 0 1,1 1-2,-3 3-1,3-2 5,0 4-2,0 1-2,-1-1 0,2 1 1,-5 2 3,9 0 3,-9 0 5,9 5 4,-3 0 9,-1 3-4,3 1 5,1 0-6,-2 1 0,2 2 3,1 2-1,-2-1-1,1 4 3,-4-1-4,4-2 2,-4-3-5,3 3 1,-3-4-6,-2-2 1,3 1-1,-5-2-1,3-2 0,-3 0-2,2 0 2,-2 0 0,2-1 0,-3-4-3,3 3 2,-3-3 4,0 0 0,0 0-3,0 0-1,0 0-2,-3-16 0,0 8-2,-1-2-2,3-2-2,-3-5 1,-1-1 0,5 0-2,0-2 2,0 3-1,4 5 0,-3-5 1,4 2 1,-1-1 2,0-1 1,4 2 5,1 1-2,-3 4 4,0-2 3,2 5 2,2-4-2,-4 2 2,2 2-3,1 5-4,0-3 2,2 2-1,-1 2-1,0 1-3,-4 2-3,3 2 10,-5 3-9,3 1 1,0 1 0,2 0 0,-2 1-2,-1 2 2,-1-2-1,1 0-3,-2 2-1,-1 0 4,-3 0-2,2-1-4,2-2-9,-1 0-14,-2 1-12,-1-2-17,5-1-18,-4-1-27,2 2-27,-2-3-18,-1 0-27,4 0-19,-3-1-13,3-2-164,-4-2-396,0 0 175</inkml:trace>
  <inkml:trace contextRef="#ctx0" brushRef="#br0" timeOffset="24115.94">22397 5831 171,'4'-3'291,"-4"3"-19,6 0-7,-6 0-22,5-3-15,3 1-16,0-1-16,2-1-17,7-1-19,-4 3-15,4-5-15,2-1-14,0 0-10,0 1-8,0 2-9,-3-4-16,-2 4-17,3-2-12,-7 1-19,-1 1-22,-4 1-22,1 4-26,0-2-29,-1 0-21,-5 2-29,0 0-34,0 0-33,0 0-38,0 0-133,-14 11-391,2-6 174</inkml:trace>
  <inkml:trace contextRef="#ctx0" brushRef="#br0" timeOffset="26337.52">21946 7082 7,'6'-8'67,"-6"8"11,4-3 3,-4 3 4,2-2 5,-2 2 11,0 0 1,0 0 3,0 0-2,0 0 3,0 0-8,0 0-1,0 0-1,0 0 0,0 0-3,0 0-2,0 0-2,0 0-3,0 0-5,0 0-1,0 0-9,0 0-8,0 0-5,-4-7-10,4 7-4,-3-5-1,3 5-6,-5-5-2,5 3-4,-4-5-7,3 3 2,-4 0-1,4 2-3,-3-4 0,-1 3-2,1-3-6,-4 4-5,3-1 5,0-2-3,-3 0-1,-3 1-1,2-3-4,1 2 2,0 2-3,-3 1-1,2-1-1,-1 1 1,-3-1 1,4 1-3,0 2 1,-2 3-4,-1 0 5,1 1-3,4-2-3,-2 6 3,-1-1 1,-4 4-3,4-3 0,-3 7 1,4-1-3,0-2 5,1 6 0,2-1 8,0 0 2,2 0 5,3 0-8,-1-1 8,0 1-5,4-2 0,0-2 6,1 2 0,0-1-5,4-5 1,0 3 2,-1-3-5,2 0-1,0-4 2,3-2 0,0 1 1,-2-4-4,-1-1 1,5-2 2,-2-4-2,1 2-2,1-5 5,1-1-3,-4-2-1,2-2 0,-2-3-1,2 3 1,-5-2-2,1 0-1,-2-3-3,-2-3 0,0-2 4,-4 8-1,0-4-3,-1 1 0,-2 5 1,-3-10-5,-1-1 6,-2 9-7,2-7 4,-1 5-2,-3-1-1,2 3-1,2 1-4,-1 3 0,2 1 5,0 3 3,-1-2-4,2 6 3,0-4-4,-1 5 5,5 0 1,-1 0-4,-2 3 3,3-5-1,-3 5 1,4 1 2,-2-5-4,2 5-1,-2-5-1,2 5-4,0 0 6,0 0-3,0 0 2,0 0 10,0 0 9,0 0 1,2 17-2,1-8 7,4 0 5,-3 3 8,3-2-4,2 7 1,0 2-6,4-2 2,-3 0 1,2 7 0,-3-7-6,1 0 1,0 0 2,0-1-3,-1 0 1,0-2-3,3 0-4,0 1 7,-1-1-7,0 0 2,-3-2-9,2-3 5,0 0-2,-2 2-3,-3-4-4,4 0 1,1 1-1,-2-2 2,-3-3 0,5 2 1,-5-1-2,3-4 0,-3 3-1,2-2-3,-1 2 0,-1-3 1,-5 0 0,9-4 0,-4-1 1,2-2-2,4-1 4,-5 2-7,2-4 4,1 0-3,0-4-1,-1-1-1,-3 5-1,2-2 7,-4-1-6,3-5 1,-1 2-6,-1-1 2,0 6 1,-4-3-3,2 4 2,-1 0 0,0 0-2,-2 4 2,0-4 1,-1 3-2,4-1 2,-4 4 3,2-5-3,0 3 2,-4 0 2,4-1-11,-4 2 8,3-1-4,-3 0-2,0 2-3,4 1 2,-3-1-1,3 4-2,-8-4-3,6 2 2,2 2-3,0 0 6,0 0 0,-16 5 2,13-2-1,0 2 1,-2 0-2,1 1 3,1 1-1,3 3-1,0-2 0,-1-1 3,1 4-3,1 1 5,3 0-4,-3-3 6,6-1 0,-2 1-2,3 1 1,-2-1-3,5 1 11,-2-4-8,0 2-1,-2-4 1,4-1 4,-1-1-3,-2 1-1,4-5 2,-2 0 0,0-2 1,0-1-2,2 1 1,-4-3-3,3 1 2,0-7 7,-3 1-7,5-2 2,-7 3-3,1-6-1,-1 1 0,-1-2 0,-1 1-2,-4-1 1,2 0-2,-2 4 3,0 0-6,-2 4 3,2-2 3,-1 3 1,1 3-4,0-1 4,-3 2-2,3-2 4,-4 1-1,3 3-1,-1-3 0,2 3 2,-3-1 0,3 4-1,-1-3-2,1 3 3,-3-5-5,3 5 3,-1-4 1,1 4-1,0 0-1,0 0 2,0 0-1,0 0-4,0 0 3,0 0-4,0 0 8,0 0-4,0 0 1,1 16 5,2-10-3,-2 0 0,2 0 0,-3-1 1,3 2-2,1 1 2,-1-1 4,2 0-3,-3-2-2,2 0 4,0 1-7,1 3 2,-2-4 4,4 3 6,-3-3-1,1 2-2,-3-2 3,3 2-3,-1-2 0,-1 0-2,2 1 0,-2 0 4,2-3 0,0 4 4,-1-2-2,1 2 4,-1-3-4,2 0-4,-1 0 2,1 1 1,0 0-2,-2-4-2,1 3 4,4-1-3,-4-3 1,0 0 0,3 0 1,-2-3-2,1 0 0,-2 1-1,1-3 0,-2-2-2,2 2 1,2-5 2,0-4 0,-4 3-2,0-5-1,-1 4-1,2-5 2,-2 1-4,-1-9 0,-2 6 0,2-2 0,-2 2 0,-2-7 0,2 8 2,-2 0-4,2-1 1,-3-2 2,0 5-4,-3-3-6,3 2 5,-1 0-3,-2 0-7,1 0 0,-2 3 3,0-1-6,4 4 1,-4 0-1,3 0 3,-1 1 0,0 2 0,2 2 3,1 0 1,-2 1 0,3-1 1,-2 4 2,2-2 1,-3 1 0,4 3 0,-1-4 6,-3 2-9,4 2 2,0 0 1,0 0-5,0 0 4,0 0 3,0 0 2,0 13 3,0-7 5,5 4 7,-1 0-3,0 1 7,2 4 3,3-2 0,-1 4 1,0 1 2,-2-2 2,5 2-2,-3-2 2,2 9 0,0-8 4,1 7-1,2-1-7,-6-4 15,1-1-6,2 5-9,-1 1-1,-1-4 13,-2-2-15,3 0 1,-2-1-3,1 0 2,-3-1-5,2-2-1,-4-3 0,3-4 1,-1 2-2,-3-6-9,2 3 6,-1-2 0,1 1-2,-2-4-10,2-1-8,0 4-17,-4-4-14,4 2-14,-4-2-13,6 2-13,-6-2-13,0 0-11,5 3-18,-1-3-13,-4 0-28,0 0-8,7-5-34,-7 5-201,1-3-441,-1 3 196</inkml:trace>
  <inkml:trace contextRef="#ctx0" brushRef="#br0" timeOffset="27079.38">22335 6756 25,'-4'-6'163,"-1"-4"-19,-1 4-1,0-3-10,-1 1-15,-3-6-18,3 4-2,-6-4-15,3 0-7,0-1-10,-2-2-10,-6-2-7,-2-3-5,-2 1-12,4 0-4,-2 0-2,-1 3-6,9 3 0,-1 0-6,0 3 6,4 3 4,3 1 2,-3-2 6,5 3-3,-1 2 3,1 0 2,0 1-3,0-1-1,4 3-5,0 2 5,-7-3-5,7 3-3,-3-1-3,3 1 5,0 0 7,0 0 8,0 0 12,9 15 0,-5-7 2,0 4 5,2 3 3,2 1 10,2 2-2,3 5-2,2-1 0,-3 2-2,5-2-5,-8-5-4,4 5-7,1 0-1,-4-5-5,2-1-5,-2 1-2,-2 0-2,2 0-5,0-4-6,-1 1 0,2-1 4,-3-2-7,-1-3-12,-2 1-12,0-2-14,-1-1-19,-3-2-13,5 1-18,-3 0-20,1-1-14,-2-1-20,-2-3-5,5 2-13,-5-2-11,0 0-15,10-5-159,-10 0-350,5 1 155</inkml:trace>
  <inkml:trace contextRef="#ctx0" brushRef="#br0" timeOffset="27282.32">22140 6660 136,'-4'-6'227,"4"1"-12,4-1-24,-2-1-22,1-2-15,5-1-17,-3 2-14,4-1-17,0 1-25,0-2-32,6 0-29,-3 2-26,2-2-28,1-1-31,2 0-38,5-4-25,-7 2-84,0 3-230,1-5 101</inkml:trace>
  <inkml:trace contextRef="#ctx0" brushRef="#br0" timeOffset="30115.55">22599 6581 140,'0'0'155,"0"0"-21,0 0-29,9-7-1,-9 7-16,4-6-1,-3 3-11,1 1-6,-2-2-4,3-1-8,-3 0-15,1-1 3,-2 0-2,1-2-2,-3-1-6,1-2-5,-3 2-5,-1-3 6,-1 0-10,-1 1 0,2-2-2,-3 1-4,2 0-4,0 2-1,-3 2 0,4-1 6,-1 3-3,1 0 1,0 1 3,0 3-5,3-1-3,-1 1 2,0 0 1,4 2-3,-7 0 2,7 0 4,-6 4-2,5 1 6,-3 0 2,4 2 1,0 2 4,-1 2-1,1 0 13,1-2 4,2 4-2,3 2 6,-4 2 5,3-2-6,3 2-4,-2-1-2,2 4-4,1-4 1,3 7-4,-2-7-6,-1 2 3,1 0-1,-1-1 1,3 1-1,-1-1 3,4 4 5,-6-6-6,3 2-2,2-3 3,-4-2-6,0-1-4,-1-2-1,3 3-1,0 0 2,-4-3-3,5-1-1,-3-3-5,0 1 0,-1 0-3,3-1 4,-1 0-5,0-3 1,-3 2 0,5-4 0,-4 0-4,1 1 2,-2-2 1,1 1-3,-4-4 4,0 3-3,0-3 0,-2-2-4,2 0 1,0-2 0,-1-3 3,-1 1-4,0-2 2,1-3-3,-4-2-1,3-2-3,-3-1 0,-3-6 1,-4-1-6,0 3-3,2 0 3,0 4-6,1-6 5,-5 6 1,4 4-1,-4-1-2,5 0 2,-3 5 1,-1-3-2,2 6 6,3 0-5,-3 0 6,0 4 1,3-2-4,-2 3 2,1-1 1,1-2 0,1 6-4,-1-1-1,2-1 2,1 3-1,0 0 3,0 0 0,0 0 1,0 0 0,-7 11-5,7-4 4,3 0 4,-2 3 1,3-1-5,-1 1 1,0 0 2,1 2 0,3-3 4,0 1-5,-3 0 1,3-3 1,0-1-3,0-1-3,-1 0 4,-1-2-1,3 0-1,-3-1 0,1-2 0,2-2-2,2-3-5,0-1-5,-2-1-1,-3-2-7,2 0-6,2-5-5,-2-2-2,-3 4-2,1-4 7,2 1-6,-3-1 5,2 2 0,-2 3 7,-3 0 4,1 5 5,-1-2 2,1 4 6,1-3 7,-2 2 2,0 1-6,2 1 6,-3 0-1,0 3-3,4-3-1,-4 3 0,0 0 3,0 0 6,0 0-2,7 10 8,-6-2-2,1 1 6,1-1-1,0 4 4,2 0 5,0 3-1,1 2 1,-3-1-3,6 1 3,0-2 2,-2 0-6,-1 0 4,4 1-3,-3-5-1,0 0-4,-2-1-1,4-1 0,0 0-5,-1-1-1,-3-1 3,1-3-6,-2 0 4,3 0 2,-5-3-2,5 0 1,-7-1 2,11-1-3,-7-2 1,1-2-5,0-3-1,-2 3-2,1-5-4,-2-1 0,2-4-3,-3 2-2,-1-3-2,-1-1-2,-3 0-9,4 1 4,-1-1-4,1 6 6,0-5-3,-1 3 4,1-3-2,0 4 2,0 1 2,0-1 2,1 3 0,0-1 3,-1-1 2,4 3 5,-3 3 3,2-1-7,-1 0 7,-2 2-6,3-1 4,-2 3 0,2-1-1,-3 3 3,6-3-1,-6 3 5,9 6 4,-3-1 4,-1 1-2,2 1 0,-1 1 0,3 4-3,-3-3-1,2 1 2,3 5-3,-1-2 2,-4-3-4,3-1 1,-4 2 0,1-1-5,-2 0-2,3-3 4,-5 0-1,2-2 0,-4 0 1,4 0-2,-3-2 2,2-1 0,-3 2 1,0-4 1,6 1-2,-6-1-2,0 0-7,0 0-3,-6-19-1,6 11 2,-3-4-8,2-2-2,1-3-6,-4-2 4,2 1 0,0 0-1,2 1 5,0 1 0,0 0-3,0 4 6,-1-4 2,2 3 6,-1 4 5,0-5 9,4 5 2,-1-1-3,-1 0 0,1 5-3,3-4 0,-3 2 1,-1 2-1,2 2-6,-1-1 1,1-1 0,1 5 6,1-1-8,-6 1 8,15 5 3,-6 0 5,0 2-4,0 1 1,-1 2 0,-1 1 4,1-1-2,0 2 1,0 3-2,-3-3 5,2-2 3,-2 2-3,1-3 0,-3-1-2,3 0-2,-4-1-2,1-1-2,2-1 3,-3-1-5,1 2 6,-1-4-5,0 1 1,0-2-2,-2-1-1,0 0-2,0 0-4,4-9 0,-4 2-4,-2-2-1,0-1-1,2-2-7,0-2-4,-4-1-2,4-4 2,-4 3-4,3-2-1,-1-7 2,2 11-3,0-2 7,2 3 2,-2 1-1,3-1 1,-1 3 0,-2-2 4,2-1-3,0 4 2,0 0 2,0 2 1,-2 0 3,0 2 3,5-1-7,-5 2 3,0 0-4,0 4 2,4-5-1,0 5 5,-4 0-2,6-3 0,-6 3 6,9 7-3,-5-3 5,1 2 0,4 2 1,-1 0 0,-3 2 4,1 0-3,2-4 1,-2 6 0,-1-5-2,1 4 1,0-5-3,-2 4 7,5-1-3,-7 0-2,5-3 2,-2 1 2,2 2-4,-4-4 1,3 0 1,-1 0-3,-2 0 2,1-3 1,0 1-7,-2-2 5,-2-1 4,7 3-2,-7-3-2,0 0 1,10-7-4,-6 2-8,-2 0 0,3-4 0,-1-2-2,0 0 1,-3-1-10,4-4 5,-3 0-2,0 6 1,-1-4 3,3 4 2,-1 1-6,0-1 7,0 1 3,-3 4 4,3 0-1,-2 0-4,1 0 2,0 1 1,-2 4 0,0 0-2,0 0 7,0 0 1,0 0-3,18 11 7,-16-6-5,2-1 4,3 2-3,-4 4 1,5-3 4,-4 3 1,1-1-3,-1-2 2,1 1 2,1-3-4,-2 2 0,0-2 1,-2-1-4,1-3 0,0 3 4,-3-4-1,1 4-1,-1-4-1,7 1 1,-7-1-1,0 0 4,12-4-3,-8-1 0,0 2-1,1-2 0,-1-2-2,-3-1 3,3-6-7,-3-3-2,-2 1-7,-3-1 1,6 0-5,-2-2-5,-2 1-2,2-1 2,-2 2 2,0 0-2,2 5 5,0-1 1,-1 2 6,2 1-2,-2 1-2,1 3 6,1-1 1,1 2-1,0-2 0,0 2 4,0 3-5,0-3 4,-1 3-4,2-1 4,-3 3-7,7-2 12,-3 0 6,-4 2 2,7 4 2,-2-1-4,3 1 5,0 4 0,-2-1 0,1 0 9,1 4-2,-1-2 0,-3 0 2,3 1-1,0 0 3,0-3-5,-3 4 0,1-5-3,-1 1-2,1 2-2,-1-5 1,2 3-1,-2-3 0,-1-1-1,1 1 2,-2-3-1,-2-1-2,4 5 6,-4-2-3,0-3-5,0 0-1,5-9 0,-5 4-10,4-4-12,-8-3 10,3 0-12,1-5-10,0-2-6,0-1-5,0 2-2,-4-2 0,7 2 2,-3 0 2,0 0 2,0 6 6,1 2 5,0-1 0,3 1 5,-4 3 3,0 2 7,0-2 1,1 2 2,-1 0-2,0 2 1,0 3 1,4-5 1,-4 5 9,0 0 3,0 0-3,13 8 2,-8-4 2,0 1-1,0 0 1,3 3-2,-2 0 8,2 2-6,-2 2 2,-1-4 6,3 4 4,-3-4 0,0 1-4,2 1-3,0 0 2,-4-3 2,3 1 0,-2-3-3,-1-1 2,-1 0 1,2-1-1,1-2-4,0 1 3,-5-2-3,5 0 0,-5 0-3,9-8 0,-1 2-1,-2 0-6,0-4-1,-3 1-8,1-5-5,1 4 3,3-6-11,-4 2-1,0-2-5,-2 3 3,1 0 5,-1 1 0,1 1-2,-3 1 3,5 1 3,-5 1 0,4 3 8,-4-2-2,5 1 6,-4 2 0,-1 0-3,3 0 4,-2 0-3,-1 4 2,1-4-1,2 2-2,-3 2 3,0 0-2,0 0 6,0 0-4,13 4 1,-10-1-2,4 1 2,-3 0 2,0 2-9,2-3 16,-1 1-9,1 1 2,-1 0-2,1 1 4,-1-2 1,0-2 0,-1 3 2,0-2 6,3 0-3,-2-3 1,2 1 1,-1-1-4,-6 0 2,10-4-3,-3-1 1,0-2 1,-1-1-1,2-2-5,0-6-2,-3 3 3,-1-6-1,1 1-2,-5-2-2,4 1 2,-3-8-11,3 3 1,-8 8 1,3-5-9,-4 2-2,-1 2 2,-1-4-5,1 5 3,-2 3-3,4 2 1,-3 1 1,0 3 6,-2-2-6,2 3 8,0-1 0,3 2 3,-1 3-4,1-3-4,1 2 4,1-3-2,2 6-3,-3-3-2,3 3 5,0 0 2,0 0 1,0 0 2,0 0 1,13 10 0,-7-3 3,0-1 5,4 3 1,-1-2 5,-2 1 6,2 2 5,3 1 1,1-1 3,-4-1 1,2 0 1,2 3 1,-3-3-2,-2 0 0,1 2 0,0-3-3,3 4-4,-3-2 1,0-1-4,-2 0 1,1 0-1,-2-1 0,-2-2-4,1 2 6,0 0-7,-2-1 3,1-1-2,-4 1-5,2-1 6,-1 1-5,1-2 3,0 0-1,-2-1-2,0 0-5,2-1-12,-2-3-11,-2 5-8,0 0-22,-3-2-26,1-3-29,-4 2-22,8-2-37,-10-2-28,0 3-172,-3-2-398,1-3 177</inkml:trace>
  <inkml:trace contextRef="#ctx0" brushRef="#br0" timeOffset="30309.4">24029 5378 245,'-5'-3'289,"1"2"-32,4 1-26,-6-4-18,1 2-35,5 2-32,0 0-36,-5-2-37,5 2-39,-3-3-41,3 3-40,0 0-58,0 0-44,0 0-96,0 0-266,0 0 119</inkml:trace>
  <inkml:trace contextRef="#ctx0" brushRef="#br0" timeOffset="30716.18">23570 5874 224,'-1'2'215,"1"-2"-12,-3 3-10,3-3-14,0 0-19,0 0-14,-3 4-16,3-4-10,0 0-15,0 0-11,0 0-18,0 0-18,0 0-29,0 0-36,0 0-38,0 0-31,-3-9-50,2 5-154,-2-1-303,3-1 134</inkml:trace>
  <inkml:trace contextRef="#ctx0" brushRef="#br0" timeOffset="31689.51">24720 5536 133,'3'-6'171,"-2"0"-3,-1-2-6,1 2-15,-1-2-16,0-1-8,2-3-4,0-4-18,-4 4-11,0-3-8,-1-3-7,0 0-15,0-1-3,-5-5-7,0 0-3,1-3-8,1-2-7,-5 2-9,4-1 0,1 0-7,-3-1-4,3 3-7,-1-2-3,-2 2-1,3 2 0,-4 6-5,2 0 0,0 0-2,-1 6-5,0 1 0,3-1 0,-2 5-2,-2-1-1,1 0 3,-1 2 3,3 2-7,-1 1 7,2 0 1,3-2-12,-3 3 15,3 2-7,3 0 5,0 0-6,0 0 23,0 0 5,-4 8 3,5-2 6,2-1 2,0 5 8,4 4 3,-1 3 9,4 0-1,-4 2 7,5 5-2,3 1 0,-5-2 3,4 2 3,-2-4 4,5 7-1,-1-2-2,-1-2-3,5 1-4,-5-1-7,3-1-5,-2-3-3,-1 2-3,-2-7-1,-2-1-5,0-3-1,-1-3-3,0 1 1,0-2-5,-6-2 0,2-1-1,-3 1 6,2-3 2,0 0-1,-4-2-3,0 0-3,10-4 0,-5-1-6,-2 0 4,-1-6-9,2-5-13,0 0-9,0 0-3,-3-2-13,3-3-7,-3 2-6,4-7 2,-2 9 6,-2 0 1,2 6 1,-1-1 7,-2 1 1,2 4 2,-2-1-2,2 0 5,-2 4 5,0-2 2,3 3 0,-3 3 1,1-5 3,-1 5-2,0 0-6,0 0 10,0 0 0,13 8 5,-9-2-1,-1 0 3,4 6 8,-2-3 0,3-1 0,-5 4 4,4-4 5,-2 2-2,0-1-2,5-1 4,-5 3-3,-1-6-1,1 2-1,-1-2 1,3 1-1,-1 2 0,-4-5 5,4-2 1,-1-1-1,-5 0 1,14-1-1,-5-2-1,1-5-3,-4 2 2,5-1-1,0-1-2,-2 1-3,0-3 2,-3 5-4,3-3 0,-6-1 0,7 0-5,-6 4-10,0 0-5,0 0-11,-2-1-21,2 1-13,-3-1-16,0 1-18,2-1-16,-2 3-16,1-4-13,1 2-19,-3-2-22,0 3-133,-1 0-336,-1 0 149</inkml:trace>
  <inkml:trace contextRef="#ctx0" brushRef="#br0" timeOffset="31985.09">24541 5112 109,'5'-3'190,"1"-2"-21,0 1-16,5 0-8,-1 0-25,-1-1-20,3 1-26,-3-1-23,5 1-21,-5 1-33,3-2-11,4 0-17,-4-2-18,3 2-21,-3-2-23,-2 0-55,0 1-158,-2-3 70</inkml:trace>
  <inkml:trace contextRef="#ctx0" brushRef="#br0" timeOffset="32157.47">24785 4940 73,'0'0'211,"-6"-3"-8,6 3-15,0 0-20,0-5-15,0 5-14,-3-4-14,3 4-11,0 0-13,0 0-21,0-4-22,0 4-29,0 0-41,0 0-30,0 0-17,0 0-12,4-3-19,-4 3-26,0 0-93,0 0-227,17 4 101</inkml:trace>
  <inkml:trace contextRef="#ctx0" brushRef="#br0" timeOffset="32467.29">25258 5053 19,'5'-3'149,"1"-2"-15,0-3-14,0 0-15,-2-1-10,4-2-19,-6 2-6,2-3-35,1-5-1,-2 0-2,-1 0-10,1 4-1,-3 0 4,0 3-7,0 0 4,-3 3 14,1-2-10,-2 6 7,0-1 4,-2 3 7,-2 1 10,-1 3 12,0 2 21,-6 5 11,2 4 6,-1 0 6,-4 6 5,-1 2-6,10-3-8,-3 4-8,2 2-6,5-7-13,1-2-4,3-1-6,3 1-5,3-4-7,-2-2-6,4 1-15,3-5-17,0 4-30,3-5-35,6-3-34,0 0-52,9-4-41,-8 1-176,-1 0-383,1-5 170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2T08:33:16.0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20579 8274 62,'-4'-2'180,"0"-1"-6,4 3-3,-6-5-7,2 4-7,4 1-10,-3-2-12,3 2-13,-2-3-13,2 3-10,0 0-15,0 0-8,0 0-4,0 0-1,0 0-3,19 0 0,-6-1 3,7 1 1,7-4-6,9-1-4,1 3-1,13-4-4,5 0-5,-2 1-8,2 1 1,8-2-3,-1-2-4,2 5-5,28-6-1,-28 6-3,0 1-5,4 0-1,23 1-2,-30 1-7,2-2-4,-6 2 0,1-3-4,-5 2 2,-12-2-6,-5 3 7,-3-3-4,0 2 0,-11 1 3,-3-1-4,-1-2 4,-5 2 2,-3 1 17,0-1 10,-3-1 4,-2 0 2,0 2 1,0-3-4,0 1-5,-2-3-6,-3 5 0,4-2-3,-3-3-5,0 2 0,-1 3-2,1-4-3,-1 4-2,0 0-1,2-5-13,-2 5-11,0 0-17,-2-4-16,2 4-19,0 0-26,0 0-19,-6-2-20,6 2-9,0 0-7,-15 3-26,9 0-11,-1-2-11,-7 2-140,1 2-360,-1-2 160</inkml:trace>
  <inkml:trace contextRef="#ctx0" brushRef="#br0" timeOffset="672.45">20440 8353 36,'-2'-4'167,"2"4"-11,0 0-5,4-3-14,-4 3-15,4-4 2,-4 4-7,6-1-7,-2 0-5,5 1-4,0 0 3,0 0-11,4 1-4,-2 2-1,1-2-3,2 1-1,6 4 5,-3-1-6,3 2-1,7 2-5,1 0 0,-2 3 8,8 0-7,1 5 3,12-5-9,-10 3 1,13 2-1,0 0 0,-3 4 1,3-6 6,2 1-3,-2 0-9,3-1 4,0 1-2,1 1-3,-4-3-4,7 2-3,-3 0-8,1 1 5,-3-3 6,-2 3-17,-13-9-2,-1 2-1,0 2-2,-6-1-3,1 0-10,-8-2-3,-2-2 1,-2-2-2,-6-1-6,-1 0 3,-2 0-5,-1-2 4,-3 1-7,1-2 4,-2 0-2,0 1 3,-5-2-5,5 2 3,-5-2-2,0 0 1,6 0-8,-6 0-20,0 0-24,0 0-17,2-6-24,-2 6-16,0-5-28,0 5-35,-5-10-27,4 5-25,2-1-11,-2-2-30,1-2-194,0-1-482,2 1 214</inkml:trace>
  <inkml:trace contextRef="#ctx0" brushRef="#br0" timeOffset="1676.3">22291 7914 87,'-3'-3'174,"3"3"-16,0 0-12,0 0-21,0 0 1,0 0-3,0 0-8,0 0 11,4 17-7,-2-13-8,1 6 1,1 1-15,0 4 2,1 2-6,0 1-9,2 1-7,-2-2-5,1 1-6,-2 0-6,1-1-7,3-2-6,-2 0-4,-2-1-4,1-2-3,2 0-3,-2-2-4,1-1-4,-1-1 0,-1-1-2,0-4-4,-1 4 1,-1-3 0,-1-1 2,4 0 7,-5-3 4,0 0-6,0 0-3,13-6 2,-9 1-3,0-2-4,3-2 3,0 0-5,-1-4-3,1-1-3,-1-2-3,1 0 0,-1 1-1,-2-1 3,2 6-3,-2-3 1,1 4-3,-1 2 0,-2 2-1,1-2 0,-2 2-5,0 1 1,2 3-3,-3 1-3,3-3 0,-3 3 4,0 0 2,0 11-1,1-6-3,0 1 6,2 2-1,-1 2 0,4-3-3,0 1 0,1 3 4,1-4-3,4 0 3,2 3-3,1-2 1,2 1 3,-1 0-1,2-5-3,1 0-2,-2-1-9,0-1 2,2-2 2,-5-2-2,-1 0-1,-1-1-3,0-3-4,1-1 5,-1-2-1,-3 0 3,1-3 5,-2 1-6,-3-3 1,-3-3 1,-2 0 0,1 1-3,-4-1 4,-1 2 3,-1 4-3,0 0-5,-5 1 8,1 3-2,-1 1 0,0 1-2,-1 2 2,1 0-8,0 3-4,2 2-8,2-1-12,-3 3-17,3 0-13,1 2-13,2-1-22,-1 2-14,7-2-13,-2 2-25,3 1-145,1-1-326,0 0 145</inkml:trace>
  <inkml:trace contextRef="#ctx0" brushRef="#br0" timeOffset="1911.23">23036 7940 66,'0'0'198,"0"0"-16,0 0-7,-9 11-10,9-5-14,-2 0-15,4 1-16,-2 1-10,0-1-8,3 1-13,-3 5-9,2-9-10,0 1-5,0 4-2,-2-4-11,4 2-13,-4-1-14,4-1-11,-2 0-32,2 1-21,-3-1-35,3-3-19,-2 2-21,0-3-24,-2-1-100,5 3-257,-5-3 113</inkml:trace>
  <inkml:trace contextRef="#ctx0" brushRef="#br0" timeOffset="2196.49">22975 7784 98,'4'5'123,"7"-2"-16,-4 0 5,4-1-1,4 1-8,-2-3-7,6 0-19,-1 1 2,-4-2-8,-2 0-11,2-2-8,-4 2 5,0-1 0,2-2 4,-6 1 2,1-1-8,-5 0-4,3 0-1,-4-3-2,1 4-11,-4-3-7,0 2-1,-3 0-4,0 0-5,-3 3-6,0 1-20,0-1 3,-3 1-5,-2 1-11,2 0-17,-1 5-4,2-2-14,0 1-18,1 0-13,3 0-19,-2-1-107,4 5-226,0-3 100</inkml:trace>
  <inkml:trace contextRef="#ctx0" brushRef="#br0" timeOffset="2473.21">23444 7698 204,'0'0'257,"0"0"-18,-9 13 0,6-4-15,1 3-14,-2 0-19,3 2-10,-2 6-15,2-2-14,1 1-11,0 6-14,1-4-9,3 7-16,-2-3-7,2-1-13,1 1-3,-1-8-9,1 0-7,-3-4-11,1 2-15,-2 1-11,2-5-25,-1-2-14,0 1-23,-1-3-12,1-1-13,0 2-23,3-4-15,-5 1-18,0-3-10,0-2-12,3 4-32,-3-4-42,0 0-112,0 0-352,-8-12 156</inkml:trace>
  <inkml:trace contextRef="#ctx0" brushRef="#br0" timeOffset="2996.43">23201 7897 91,'6'-2'151,"3"-2"-5,9 0-15,-1-1-14,3 1-16,10-2 2,-1 2-17,2-3-20,-2 2 7,2-2-7,-1 1-5,1 2-7,-3-4-8,-6 1-9,5 2-1,-9-1-10,1 0 5,0 0-14,-1 0 1,-5 1 3,-1 0-5,1 1 2,-3-2 1,-2 6 1,-4-2-5,2 2 1,-2-2-2,-4 2 17,10 4 21,-6-1-10,-3 1 0,3 0 0,-4 5 14,3-1-5,-3 2-1,0 1 4,0 0-10,0-1 0,0 3-1,0-1 3,0 0-3,0-2-2,1 1-7,-1-1 1,0 0-2,0-1-3,0-1-4,0-3-1,0 0 0,0 1-3,1-2-1,-1-1 1,3-1-2,-3-2 2,0 0-4,0 0-1,0 0-2,0 0-3,11-7-2,-7 2-2,3-3-9,-1-2-1,-1 0-1,5-4-7,-2 0-1,0-1-7,1 1 3,5-1 4,-4 2 0,1 2-4,-3 1 2,-1 3 2,-2 1 2,1 2 1,-1-1-6,0 3 10,0 0 6,-1 1 14,-4 1 4,9 3-4,-3 2 4,2 1-5,-3 0 4,0-1 0,3 2 7,1 4-3,-4-2-1,0 3 0,3-5-2,-3 4-6,5 0 0,-3-4 1,-1 3-4,-1-1 0,0-1-5,2 2-16,-2-1-20,-1-2-10,0 0-16,-1-1-20,0 1-36,1 0-21,-2-1-18,2-2-21,0 3-32,-2-6-104,1-1-333,2 1 148</inkml:trace>
  <inkml:trace contextRef="#ctx0" brushRef="#br0" timeOffset="3384.49">24585 7578 183,'-3'-5'167,"3"0"-14,0 5-15,-6-7-8,6 4-16,-7 3-6,2-1-6,-5 2-12,-3 6 3,2-2-3,-4 3-4,0 1-1,-1 4 3,-1 2-1,-2 3-4,-1 2-10,2 1 8,1 0-1,-1 2-2,8-5-4,1-1 3,1 8-6,0-8-1,6 0-7,2 1 4,-3-1-11,6-2 1,1 5-3,4-6-6,2 1-5,-1-1 3,5 1-10,0-4-4,4-1-1,-3-2-6,1 0-3,0-4-11,2 1-16,-1-1-15,-1-1-22,3-2-14,-6 1-19,0-4-33,1-1-23,5 2-31,-9-4-16,3 0-192,-3-1-399,-2-1 177</inkml:trace>
  <inkml:trace contextRef="#ctx0" brushRef="#br0" timeOffset="3578.8">24499 7853 117,'7'0'182,"2"0"-13,1-1-18,3 1-19,-1-3-9,11 1-26,-5 0-35,3 1-43,-1-3-37,3 4-40,-5-1-105,0-2-176,-5 0 77</inkml:trace>
  <inkml:trace contextRef="#ctx0" brushRef="#br0" timeOffset="4426.35">22455 8782 50,'0'0'219,"0"0"-21,0 0-19,0 0-15,0 0-12,-7 12 3,7-7-16,0 7-9,0-3-2,0 4-6,0-1-4,0 0-8,3 5-5,-3-2-12,0-1-10,1 1-5,-1 2-8,0-5-6,0-1-9,3 0-4,-3 1-3,1-5-8,1 3 3,-2-3-12,2-2-1,-1 1-2,3-3-3,-4 0-1,0-3-1,1 4 1,-1-4 1,7 0-2,-7 0-4,12-7-2,0-2-1,1-1-4,1-3 2,0 2-5,4-1-1,-2-3 0,-1 1-2,2 2 1,-2 2-2,-2 0-1,-1 3-1,-7 2-5,1 2-6,-2 1-1,0 0 4,-4 2 0,0 0-2,10 6 2,-8-3 8,1 3-6,1 1-2,-1 0 4,1 0-1,-2 3-2,3-3 1,-2 3 0,7-3 3,-2 3 0,-1-4-1,2 2 1,1-4-1,2-1 4,0 0-7,5-1 5,-4 0-2,2-7 0,-2 3 3,5-2-3,1-4 1,-6 0-5,5-3 8,-4 1-3,1-2 1,-3 0 1,0 0-2,-4-2-1,0-1 4,-5 3-2,-1 2 1,-2-3-4,-2 4-1,-1-5 3,-2 7-3,0-5-13,-4 4-1,1-1-10,0 4-6,-3-2-8,5 4-12,-1-2-13,1 4-11,1-2-23,-3 3-16,3-1-19,5 1-10,0 0-26,-12 4-145,10-3-342,2-1 152</inkml:trace>
  <inkml:trace contextRef="#ctx0" brushRef="#br0" timeOffset="4710.38">23160 8615 28,'4'-1'301,"-4"1"-25,5-3-27,-5 3-23,0 0-9,0 0-3,0 9-6,-1 2-7,-1 2-13,1-3-13,-4 10 2,5-1-17,-1-2-8,-2 8-17,1 0 3,-2 0-22,4 1-12,-3-1-9,3 2-19,-2 0-1,2-3-8,-4-6-5,3 2-11,-3-2 0,-2 0 2,4 1-15,1-1-14,1-5-14,-1-3-16,1 1-15,-2-2-14,1 1-14,0-3-16,-2-2-23,3-1-18,0 1-18,-1 0-16,1 0-14,0-5-17,0 0-43,0 0-22,12-10-174,-6 5-444,-1-4 196</inkml:trace>
  <inkml:trace contextRef="#ctx0" brushRef="#br0" timeOffset="5290.45">23593 8761 40,'0'0'233,"0"0"-18,0 0-20,0 0-10,0 0-8,-15 7-17,11-2-11,-1 4-7,-1-1-11,2 1-10,-1 1-8,1-1-6,-1 1-10,-2 0-8,2 1-5,1-2-5,-1 0-5,3 0-5,-1 1-7,-1-3-2,3-1-10,-3 1 4,3 0-1,-2-2-7,3 0 3,-4 0-4,4-1-2,0-4 3,-1 5 4,1-5 1,0 5-2,0 0 0,0-5 1,0 0-4,0 0-2,-1 2-3,1-2-4,0 0-3,0 0-1,0 0-4,0 0-2,0 0-2,0 0 0,0 0-8,0 0 2,0 0-4,0 0-1,0 0 0,-3 3 9,3-3-15,0 0-2,0 0 0,0 0-4,0 0 1,0 0-4,0 0 3,0 5 0,0-5 9,-2 7-8,2-7-5,0 0 0,-3 6 3,3-3-2,0 2 1,0-1-1,3-1 0,-1 2 4,-2-1-5,4 1 13,0-1-14,0 0 3,2-1-3,1 0 3,0 0 1,2 0-2,4-1 4,-1-2-3,2-2 3,0-3-1,2-1 1,-3 1-1,5-1-2,-1-4 0,-3 4 3,-2-7 1,-1 6 1,2-5 1,-5 0-3,-4 2 3,4-4-4,-6 2-2,2-1 0,-5 0 13,-3 1-14,3-1 3,-7 3 0,-1 1-3,3-2 0,-10 2-12,5 4-12,-4-2-20,-3 5-7,5 2-10,0-3-14,0 6-25,1-3-14,0 2-21,2 2-21,0 2-17,2-1-22,3-1-19,0 3-184,1-1-431,0-2 190</inkml:trace>
  <inkml:trace contextRef="#ctx0" brushRef="#br0" timeOffset="5743.99">24419 8753 214,'1'-4'237,"-2"1"-16,1 3-13,-3-7-13,2 3-18,-2 0-17,3 4-21,-7-1-8,7 1-7,-13 2-11,5 2-7,-6 2-7,0 3-4,0 0-2,-1 3-3,-2-2-3,4 5-5,-3 4-6,3-2 7,-4 7-12,7-7-7,-3 5-7,3-4 2,1 4 0,3-4-7,2-1-5,-1 2-4,4-2-5,2 0 0,-1-2-5,6 2-4,1-5 7,-1 1-8,2-2-3,1-4-3,3 5-1,2-3-4,2-1 2,-5-4-3,8 1 1,-1 1-16,-5-4-16,2 0-12,2-2-9,1 0-16,-4-3-24,0 3-15,3-4-21,-3 0-17,-3 1-14,1-2-17,-1 0-18,2 0-24,-3 1-182,-3-7-415,0 5 183</inkml:trace>
  <inkml:trace contextRef="#ctx0" brushRef="#br0" timeOffset="5976.4">24334 9003 161,'0'0'244,"-5"2"-19,5-2-15,-4 2-17,4-2-9,0 0-12,0 0-9,0 0-6,0 0-4,0 0-6,0 0-14,15 3-10,-3-3-8,-3-2-19,4 1-4,1 1-14,-1-4-24,2 1-29,-2 1-31,0 1-28,-2-2-36,1-1-39,2 0-35,-5 0-58,-4 3-158,1-5-390,-1 1 172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8:17:00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10154 5608 139,'0'0'147,"0"0"-11,0 0-2,0 0-15,0 0-3,0 0-9,-10-8-8,10 8-12,0 0-5,0 0-7,0 0-4,0 0-4,0 0-8,0 0-9,0 0-4,0 0-2,0 0 5,0 0 2,0 0-2,0 0 4,0 0-3,9-3-5,-9 3 0,0 0 3,9 1 2,-4-2-1,-5 1 1,10-1 6,-10 1-12,9 1 2,-2 0-10,-1 1-3,-1-2-4,0 4-6,2-3 4,-1 2-3,-3-2-2,2 2-4,4-3 7,-2 1-2,2 0-1,4 0 4,-4 1 3,4-2-5,1-3-4,-1 3-1,1-2 2,-1 0 1,2 2 0,0-2 0,4 1-3,-2-2-2,-2 3 1,-2 0-7,0 0 2,1 1-3,1 2 0,-6-2 0,3 3 3,4-4 4,-4 2 4,1 0 1,4-2 0,-4 0 1,1 0 3,-1 0-7,0 0 8,2-2-2,-3 1-7,7-3 5,-6 2 0,-2-1-1,7 1-1,-4-4 2,0 4-10,0-1 5,0 2 0,-2-4-1,0 2-8,0 1 1,0 0 0,0 1-1,-2-1 0,1 0-3,1-1 1,0 3 5,0-2-11,0 0 2,-3 1-3,4 0 3,-7-1 9,6 1-6,-2 0-4,-2-1 1,6 0 9,-3 2-12,2-3 2,-2 3-2,-3-1 2,1 1-1,-1 0-1,-8 0 1,14 1 0,-8-1-3,2 3 6,1-1-6,-3-2 0,5 2 6,-5 0-2,1 0-1,-1-2-1,0 2-2,-1 0 3,-1-1 0,1 0-2,4-1-1,-4 3 6,4-2-1,-1 0 0,-1 1-4,1-2 15,0 1-10,2 0-3,-2 2 0,-2-2 1,3 1 1,1-2 0,0 2-3,0 1 2,-2-2-2,0-1 1,0 3 5,3-2-1,1-1-1,-2 1-1,3-1 1,-2 0 13,0 0-4,1 1-1,-3-1-3,4 0 0,-2 2 16,1-5-10,1 3 2,-2 0-1,0-1-1,0 1-5,-1 0 1,0 0 1,1 1-6,-1 0-2,-2-1 4,0 2 1,1-2 0,-2 3 3,2-2-8,0-1-3,-3 1 2,4 2 2,0-3 0,2 0 0,-3 0 2,1 0 2,0 1-3,-2-2 5,5 1-8,-3 0 5,2 0-3,0 0-1,-1 0 3,-2 0 5,5 0-6,-4 0-2,0 0-2,3 1 2,-4 0 0,0-1-3,2 2-1,-6-2 3,3 1 1,2 0-1,-1-1 1,1 0-5,0 1 8,2 1-4,-3-2 2,-3 0-2,5 3 8,-6-2-9,5-1 3,-2 1 1,-2-1 2,6 3 0,-1-3 0,-2 2-4,1-2 8,0 0-11,1 0 6,-1 0-1,1 0-1,2 0 4,-3 0-1,3 0 6,0 0-2,1-1 2,-4 0 1,3 0-4,0-1 4,0 0 1,-1-1-3,-1 1-2,-1 1-2,2 1 0,-1-2 1,1 2-4,0-3 13,-3 2-17,2 1 1,-2 0-4,2 0 4,-5 0 4,5 0-5,-3 0 0,1 0 3,1 0 9,2-1-5,-6 2-3,8-1-4,-2 0-2,-2 0-5,4-1 22,-2-1-23,-1 1 6,-1 1-1,1-1 3,0 1-2,-1 1 2,1-1-5,0 0 3,-1-1 3,4-2 6,-5 3-7,1 0-2,3 0-3,-5 3 3,-2-3 20,7 0-17,-7 0-1,2 0 0,1-3 2,4 3-8,-6 0 6,4 0 0,0 0 4,-2-3 5,1 3-5,2-2 0,-2 2 1,-1-2 1,4 1 4,-3 1-9,0-1 4,2 1-5,-2 0 2,4 0-2,-4 0 9,-1 0-13,4 0 11,-3 0-5,-1 0 2,4 0-1,-5 0-2,4 0 8,1-5-2,-2 5 6,4-2-6,-2-1-5,-1 3 7,6-1-1,-6 0-5,2 0 0,-1-1 2,-1 1-5,2 0 2,0 1 8,-1 0 7,1-3-17,-1 3 5,0-1-3,-2 1 0,1-1 3,0 3-2,0-2 6,0 0-8,-4 3-6,5-3 1,-4 0 5,5 0-5,-3 0 11,1 0-3,-2 0 0,2 0-1,2 0-4,-1 0 2,1 0 3,-1 0-4,-4 0 4,5 0-9,-5 0 7,1 0 3,1 0 0,-2 0 6,2 0-16,-4 0 3,5 0 3,-2 0 2,1 0-9,-2 0 8,5 0-4,-5-3-2,4 6 7,-3-3 3,2 0-2,-2-3 1,3 3-4,-3 0-2,2 0-1,-1 0 1,-2 0 4,1 0-7,3 0 7,-3 0-3,2 3 0,-5-3-1,1 1 0,-1 0-3,1 1 0,-3-2-3,3 0 5,-3 1-1,5 1 1,-2-2 1,-1 0 7,4 2-5,-1-2 0,3 1 4,0-2 2,0 1-9,-3 0 5,4-2-3,-1 2 9,1-1 3,-1 0-6,-2 1-9,2-1 6,-3 1-2,5 0 4,-2 0-4,-4 1-2,1-1 2,-1 1-1,2-1-5,1 1 3,-7 1-5,2-1 6,-1 1 0,3-2-2,-4 5 3,-1-5-1,1 0 5,-5 0 1,9 0-9,-9 0 9,8 2-8,-8-2 2,6 3 0,-3-2-6,-3-1 6,5 3-3,-5-3 4,5 3 2,-2-2 1,-3-1 3,7 3-5,-2-2 3,-5-1-6,4 4 3,-1-3 2,-3-1-3,2 2 0,-2-2 5,0 0 1,4 5-3,-4-5 0,0 0-3,4 2 4,-4-2-6,4 2 3,-4-2 0,6 2 8,-6-2-8,10 1-3,-3-1-4,0 0 4,-7 0 2,10 0 1,-2 0-6,-3 0 0,4 0 0,-4 2 3,-5-2 8,13 0-8,-9 0-4,2 0 3,-6 0 4,8 0-2,-8 0 0,9 0 1,-4 0 1,-5 0-4,13 0-1,-8 0 2,-5 0 0,10 0 3,-2 0-6,2 0 9,-3-2-11,0 2 11,5 0 5,-6 0-12,4 0-1,-1-1 2,2 1 1,-1-2 0,-1 3-4,0-1 5,0 1 1,0-1-8,3 1 10,-9-1-5,3 0-3,1 0 7,-7 0-9,6 2 2,-6-2-4,10 0 7,-2 0-4,-2 0 14,3 2-7,-1-4-5,2 2 7,3 0-9,-3 0 8,2 0-1,2 0 1,4 0 3,-6 0-4,1 0 1,1 0 0,0 0 8,1 0-9,-2 2-1,-1-2-1,-2 0 3,3 1 1,-3-1-4,0 0-3,2 2 7,-1-1-5,-2-2 6,2 2-7,1-1 5,-2-1 2,2-1-7,-1-1 2,-1 3 5,2 0-7,0-2 8,-1 2-6,1-1 7,1-1-4,1 0 2,0 1-1,-3 0-2,3 1-1,-1-3 2,1 3-1,-4 0 10,3 0-10,-3-2 2,4 4-3,0-2 3,-1 0 0,-1 0 0,-1 0-1,-1 0 0,-3 0-1,0 0 2,-7 0-3,10 3 3,-10-3 5,8 0 0,-4 2-2,-4-2 13,8 3 3,-5-3-3,-3 0 8,4 2 3,-4-2-2,0 0-1,6 4-2,-6-4-6,2 3 2,-2-3-9,1 2 11,-1-2-16,0 0-4,0 0-27,0 0-18,0 0-16,3 5-26,-3-5-17,0 0-21,0 0-28,0 0-26,0 0-39,0 0-36,0 0-47,0 0-59,0 0-224,-17-10-625,12 1 277</inkml:trace>
  <inkml:trace contextRef="#ctx0" brushRef="#br0" timeOffset="9517.95">5531 6654 1,'0'0'180,"0"0"-12,0 4-8,0-4-14,0 0-9,0 0-13,0 0-5,0 0-6,0 0-9,0 0-11,0 0 0,0 0-5,4 3-1,-4-3-3,0 0 0,0 0-6,0 0 3,0 0-5,0 0 2,0 0-3,0 0 1,0 0-7,0 0-2,0 0-5,0 0-3,0 0-5,0 0-9,0 0-1,0 0-6,0 0-5,0 0-3,0 0-3,0 0-1,0 0-6,0 0-2,0 0 2,0 0-2,0 0-1,0 0 7,0 0-6,0 0 0,0 0 1,0 0-2,0 0 2,0 0 0,0 0-4,0 0-1,0 0 2,0 0-1,0 0-2,0 0-5,0 0 3,0 0 2,0 0-5,13-4 1,-9 1-2,3 2 0,-7 1-1,8-3-1,-3 2 3,1 0-1,6-1-4,-6 1 3,2 0-2,2-2 1,2 0 2,-6 3 0,6-2-1,-1 0 1,-1 2-1,2-1 7,-2-1-5,4-1 1,-4 2-3,2-2 1,-3 3 3,2-4-2,2 1 6,-1 2-6,3-3 1,-5 2-1,3-1 6,0-1-5,-2 3 0,2-1-1,0 0 2,1-1-5,-3 1-1,1 1 3,1-2-1,-2 2-2,-1 0 3,2-1-3,-6 0 3,7 2-3,-4 0-2,1 0 8,-3-1-4,3 1-4,1 0 2,1-1 1,-2 0-3,0 2 1,3-2 3,-2-1 5,2 2 5,0-4-4,-1 3-1,0-2-1,5 0 3,1-1 1,-7 0-3,2 1 1,1 0-3,0-1-4,-1 0 0,1 2 7,-4-3-7,0 1-1,2 4 3,-2-2-5,-2-3 2,4 5 1,-2-2 2,1-1-5,-1 1-2,-1 2 2,-1-3 1,6 1-2,-4 0-1,2 0 4,-1 0 1,1 0-2,2 0 0,-3 1-4,1 0 3,0-2 1,0 3-4,2 0 1,-5 0 3,1 0-6,-3 3 4,3-3 1,-4 0 1,1 2-6,-1 0 2,2-1-2,-2 0 5,0 2-2,1-2 0,-1 1 5,1-2-7,0 2 1,1-2 5,-3 0-1,5 0-3,-1 0 4,4 0 3,-3 0-6,3 0-3,0 0 3,-2 0-1,1 0 0,-2 3-1,-2-3 2,-2 1 0,1-1 2,3 1-3,-4-1 2,-6 0-3,9 2 2,-2-1 1,-1-1-2,-6 0 2,6 0 0,-6 0 1,5 1 0,-5-1 8,8 0 3,-8 0 3,0 0-4,0 0 12,0 0-7,10-1 4,-10 1 2,0 0-2,0 0 6,0 0-9,0 0-1,0 0-1,0 0-4,0 0 4,4 1-6,-4-1 1,0 0-3,0 0 4,0 0-4,0 0-2,0 0 0,0 0 6,0 0-9,0 0 3,0 0-3,5 3-1,-5-3 16,0 0-12,0 0-3,0 0-2,0 0-1,0 0 2,0 0-14,0 0-3,0 0-6,0 0-14,0 0-13,0 0-14,0 0-15,0 0-24,0 0-27,0 0-29,0 0-43,0 0-34,0 0-65,0 0-161,-14-9-498,10 4 220</inkml:trace>
  <inkml:trace contextRef="#ctx0" brushRef="#br0" timeOffset="14440">16657 6648 31,'0'0'135,"0"0"-6,0 0-8,0 0-8,-4-3-12,4 3-2,0 0-11,0 0-3,0 0-10,0 0-19,0 0 7,0 0 1,0 0-6,0 0-3,0 0 7,0 0-6,-7 4 2,7-4-1,0 0-4,-3 1 1,3-1-1,0 0-2,0 0 8,0 0-13,0 0-2,0 0-6,0 0-4,0 0 1,-1 4-7,1-4-2,0 0-5,0 0-3,0 0 0,0 0 1,6 7-5,-3-6 3,-3-1 2,11 3 1,-4-3-3,-1 2 6,2-2-1,0 0 1,4 0-3,0 0 13,2-2-1,-1 2 1,6-4-2,0 1-4,1-1 1,2 0 1,5-1 1,-8 3-1,9-5-2,0 4-3,-7-1 3,8 1-5,-10 1-1,4 0-3,4 0-2,-5 1 1,-3 1-5,1-2 0,-3 2-2,2-1 0,-1 4-1,0-3-1,-3 0 0,-2 0-1,0 2 2,-2-2 7,6 1-2,-7-1 4,2 0-2,3 0-2,-5 0 1,4 0 2,-2-1-3,-2 2 5,0-2 0,2 1 1,-2-1-2,1 2-3,2-2 1,-1 1-5,-1 1 0,0-1 1,-3 0-1,1-1-3,-1 3 2,1 0-2,0 0 1,-3 0-5,2-1-1,-3 2 4,3-1-2,-2 0-2,2 0-1,-3 1 0,1 0 2,2 1-2,0-3 6,-2 0 0,1 2 4,-1-2 2,1 2 2,1 0 2,-2-3-1,7 1-3,-6-1-2,-1 0 10,3 0-8,1 0-4,-1 1 0,-1-1 0,-2 0-1,2-1 2,-4 3-3,-4-2-5,10 2 0,-2-2 2,-2 0-4,-6 0 1,13 2 9,-8-4-7,-5 2 1,13 2 2,-7-2-2,2 0 3,0 0 4,0 0-1,-2 0 0,5 0-2,0-2 9,-11 2-7,7 0-3,-7 0 2,9-2-5,-5 2-1,-4 0 7,6-1-8,-6 1 14,0 0-13,8-1 2,-8 1 4,0 0-7,0 0 2,4-1 2,-4 1 1,0 0-2,0 0 10,0 0-6,0 0 0,0 0 0,5-3 0,-5 3 4,0 0-8,0 0-1,0 0-1,0 0-1,0 0 1,0 0-7,0 0-5,0 0-15,0 0-11,0 0-22,0 0-25,0 0-32,0 0-36,0 0-26,0 0-34,-5-11-35,1 6-189,2 0-467,1-3 207</inkml:trace>
  <inkml:trace contextRef="#ctx0" brushRef="#br0" timeOffset="24667.86">20635 6762 56,'0'0'129,"0"0"1,-6-5-3,6 5-8,-3-3 4,3 3-4,-1-2-4,1 2-10,0 0-6,-4-4-6,4 4-13,0 0-5,0 0-10,0 0-4,0 0-8,0 0-7,0 0-3,-1-3-2,1 3-6,0 0-1,0 0 0,0 0-1,0 0 4,0 0 5,0 0 3,0 0 3,0 0-1,0 0-4,18 2-1,-11-1 4,-1-1-3,2 1-2,0 2-4,6-3 5,-4 2-5,4-2-1,-2 2 4,1-1-4,1-1 2,-1 0 0,0 0 4,3-1 1,-1 1-1,-2-2 2,5 2-6,-3-2-2,3 0 1,-2 0-3,1 2 1,-1-1-3,0-3-2,3 1-5,-2 3 2,3-3-2,0 0-4,0 3 4,0-3-4,1 2-3,-2-1 1,2-1 7,-1 2-9,-1 0-4,-2 1 2,-3-1-1,-1 1 3,-1 0-3,1 0 0,-1-1 6,-6 1-3,3 0 1,-9 0 3,11-1 6,-4 1 2,-7 0 6,10 0-5,-10 0 3,5 0-1,-5 0-4,0 0-4,0 0 2,0 0-5,9-2-1,-9 2 0,0 0-7,0 0 0,0 0 7,7 2-10,-7-2-1,0 0-2,0 0 2,0 0-10,0 0-12,0 0-11,0 0-14,0 0-19,0 0-17,0 0-24,0 0-27,0 0-35,-2-5-36,4 0-33,0 1-229,-2 4-495,0-11 219</inkml:trace>
  <inkml:trace contextRef="#ctx0" brushRef="#br0" timeOffset="26423.53">2021 7690 27,'0'0'150,"-4"1"-7,4-1-21,-4 3-7,4-3-13,-1 2 4,1-2-17,0 0-8,0 0-3,0 0 1,0 0-2,0 0-4,13 2 0,-13-2 0,11 0-11,-3-2-2,2 1-1,2-1 7,-2-1-6,1 2-1,3-2-4,-1 2 1,5-4-2,-2 2-4,5-3-2,-2 0-4,1 2-2,1-4 4,-2 4-8,2-2-2,-2-2 3,3 1-3,3 2 2,-10-1-2,5 0-1,-5 2 3,-2 0-5,2 1 1,-2 2 7,-2-2 1,-2 1-5,-1 0-6,1 1-1,-4 0 0,0 0 2,2-1 0,-7 2 3,6-1 0,-6 1 6,0 0 3,0 0 8,0 0-3,11 1-2,-11-1 4,0 0-4,0 0-1,3-2-6,-3 2-3,0 0-1,0 0-4,0 0-5,0 0-1,0 0-4,0 0-15,0 0-14,7-2-19,-7 2-21,0 0-32,0 0-31,0 0-34,2-4-47,-2 4-22,0 0-228,4-1-478,-1-2 212</inkml:trace>
  <inkml:trace contextRef="#ctx0" brushRef="#br0" timeOffset="36965.87">6435 7632 69,'0'0'97,"0"0"-10,0 0-6,-3-3-5,3 3-3,-4-4-13,4 4-12,-5-5-3,4 3 0,1 2 1,-4-3 2,4 3-4,-1-4-2,1 4-1,0 0-3,-4-3-8,4 3-2,0 0 1,-3-1 2,3 1-6,0 0 7,0 0-7,0 0 5,0 0 0,0 0 3,0 0-7,-6-3 1,6 3-1,0 0 0,0 0 4,0 0-5,0 0-8,0 0 3,0 0-4,0 0 5,0 0-7,0 0 4,0 0-8,0-5 3,0 5 0,0 0-7,0 0-1,0 0 6,0 0-3,0 0-5,0 0 5,0 0 4,0 0 0,0 0 4,0 0-2,0 0 4,0 0-2,0 0 1,0 0-3,0 0-1,0 0 0,0 0 0,0 0 5,0 0-8,0 0 1,0 0-1,0 0 5,0 0-6,0 0 8,0 0-2,0 0-5,0 0 10,0 0 3,0 0-6,0 0 0,0 0 5,0 0 0,0 0-2,0 0 2,0 0-4,0 0-4,0 0 4,0 0-11,0 0 2,0 0-2,0 0 5,0 0-15,0 0-9,0 0-6,0 0-20,0 0-18,0 0-8,0 0-16,-4 9-4,4-9-17,8 6-14,-3-4-21,-4 0-96,7-2-251,1-2 111</inkml:trace>
  <inkml:trace contextRef="#ctx0" brushRef="#br0" timeOffset="42195.66">8260 7783 70,'0'0'113,"0"0"-12,-6 1-3,6-1-7,0 0-5,-5 2-3,5-2 2,0 0-3,0 0-11,0 0-9,0 0-5,0 0-5,0 0-1,0 0-3,0 0-7,0 0 2,0 0-4,0 0 4,0 0-2,0 0-5,14 3 3,-14-3-7,9 0 8,-4 1-3,-5-1 1,14 0-2,-10 0-4,4 0 1,1-1-2,-2 2 5,5-1-6,-2-1-3,-1 0-1,3 1-5,-1 1 1,3-2-1,-1 2 3,2-1-5,2-1 0,1 1 0,-5 1 5,6-1 4,2-1-6,-8 1 1,5-2 7,1 0 1,2 2 3,-2-1-4,0 0 0,3-2-4,-1 2-3,1-2 4,5 2-5,1-2 4,0 0-5,-5 1-1,4 1-10,0-1 6,-5-3 1,-2 5-7,0-2 4,1 0-1,-2 1-5,0 1 1,-6-3 2,1 2-5,4 1 2,-6 0 2,3-3-3,-2 3 1,4 3 0,-4-3-3,3 0 1,-4-3-2,10 3 0,-10-2 0,8-1 4,-1 2 4,-1-3-2,4 1 7,-2 2-5,0-3 8,-3 3-9,1-2 4,3-1-1,-1 2 0,-2-1 0,1 0-4,0-1-1,-2 2 0,2-2-1,-1 0 5,1 0-1,-1 0-2,0 3-3,0-2-3,-4 3 7,4-1-2,-3-3-1,-5 1-5,1 3 2,-1 0-2,-3 2 0,1-2 4,-3 0-3,0 1 5,-5-1-4,12 0 4,-12 0-2,6 0-1,-6 0-3,0 0 3,4 1 0,-4-1-2,0 0-1,0 0-10,8 0-16,-8 0-17,0 0-29,0 0-34,-3 7-49,3-7-37,0 0-200,0 0-419,0 0 186</inkml:trace>
  <inkml:trace contextRef="#ctx0" brushRef="#br0" timeOffset="43294.81">14742 7761 38,'0'0'145,"4"5"-14,-4-5-12,5 2-12,0-1-7,0 1-8,1 1 9,-1-3-2,3 0-1,0 0-4,2 0-2,4 0 1,0 0 0,4 0 0,1 0-8,4-1 0,5-1-6,2 0-1,0-1-6,2 1-7,4-1-3,-3 0 0,-1-1-8,3 2-2,-1-1 0,3-1-7,-5 0-2,-1 0-2,-3 3-5,-7-2-4,-1 2-4,-1-3 0,-7 4-5,-1 0 3,0 0-7,-4-1 3,-2-1 5,2 1 5,-7 1 5,8 0-2,-8 0 1,0 0-3,9 0-7,-9 0 0,0 0 0,0 0-1,5 3-7,-5-3 5,0 0-9,0 0-15,0 0-20,0 0-22,0 0-22,0 0-27,0 0-35,0 0-27,9 0-29,-9 0-193,9 1-408,0-2 181</inkml:trace>
  <inkml:trace contextRef="#ctx0" brushRef="#br0" timeOffset="44827.85">18028 7763 87,'0'0'107,"0"0"-8,0 0-4,-10 1-7,10-1-3,0 0-2,0 0-7,0 0 0,-7 1-2,7-1 1,0 0-1,0 0 4,0 0-10,0 0-3,0 0-7,0 0 1,0 0-7,0 0-4,0 0-6,0 0-3,0 0 3,0 0-2,0 0 2,0 0 5,0 0 8,0 0-1,22 3-5,-15-3-1,0 0-4,3 1-3,3 1-1,0-2-2,5 3 2,0-2 6,4-1-4,7-1-2,-1 1-4,0-1 0,2-1 2,3 0 0,-4 2-4,5 0 0,-4 0 3,2 0-2,-2-1 0,-9 0-1,6 1-6,-5-1-3,-3 0 3,0 2-3,0-2-2,-7 2 7,1-2-6,-4 1-2,-1 0 4,-2 1 7,1-1 5,-7 0 11,9 0 6,-9 0 0,0 0 0,8 0 3,-8 0-4,0 0-1,0 0-5,0 0 1,6 0-9,-6 0 1,0 0-5,0 0-1,0 0-5,0 0-8,0 0-1,0 0 7,0 0-9,0 0-1,0 0-5,0 0 4,7 0-7,-7 0 2,0 0 8,0 0-14,0 0 4,0 0-4,0 0 2,0 0-4,0 0-2,0 0 0,0 0 1,0 0-1,0 0 0,0 0 1,0 0-3,0 0 0,0 0 1,0 0 2,0 0 0,0 0-1,0 0 3,0 0-7,0 0 3,0 0 3,0 0-3,0 0 2,0 0-4,0 0 4,0 0-3,0 0 2,0 0-2,0 0 0,0 0 1,0 0 4,0 0-3,0 0-2,0 0 0,0 0 2,0 0 2,0 0-4,0 0 3,0 0-3,0 0 3,0 0 0,0 0-3,0 0 2,0 0 3,0 0-4,0 0 0,0 0 4,0 0-4,0 0-1,0 0-3,0 0 5,0 0-4,0 0 2,0 0 0,0 0 1,0 0-3,0 0 1,0 0 2,0 0-2,0 0-1,0 0-7,0 0-3,0 0 2,0 0-1,0 0-2,0 0-2,0 0 4,0 0-9,0 0 1,0 0-8,0 0-4,0 0-7,0 0-8,0 0-9,0 0-2,0 0-10,0 0-9,0 0-7,0 0-9,0 0-10,0 0-10,0 0 7,0 0-11,0 0-7,6 2 1,-6-2-9,5 0-7,-5 0-18,0 0-21,10 1-134,-10-1-336,8 0 149</inkml:trace>
  <inkml:trace contextRef="#ctx0" brushRef="#br0" timeOffset="47977.4">3456 8832 161,'0'0'162,"0"0"-9,-8 0-3,8 0-11,0 0-10,0 0-5,-6 0-10,6 0-5,0 0-5,0 0-6,0 0-14,0 0-6,0 0-5,0 0-3,-4-4-12,4 4-6,0 0-1,0 0-9,0 0-2,6-7-10,-6 7-3,6-3 3,-1 1-7,1 1 4,2 0-2,2-2-2,2-2 5,0 1 1,9 1-1,-2-2-3,8-3-2,-3 0 0,5 0 0,1 1-2,-4 0 3,5-2 0,-3 3 4,3-1-6,-4 2 0,6 0-1,-4 1-1,-3-1-2,5 0 3,-2 2-3,7-1-2,-9 1 2,2 0-6,1 2 1,2 0 0,-4 1 2,-8 0-1,4 0-1,-1 0-2,-5 1 1,4-1 5,-3 2 5,-6 0 1,-2 0 1,2-1 5,-1-1-2,-6 0 3,3 1 4,-4 0-2,0-1 5,-5 0 6,8 2 3,-8-2 1,6 0 4,-6 0-1,0 0 1,8 0 0,-8 0-5,0 0-8,4 3-3,-4-3-3,0 0 3,0 0-8,0 0 2,0 0-11,4 0 3,-4 0-15,0 0-20,0 0-21,0 0-23,0 0-26,0 0-29,5 2-22,-5-2-21,0 0-17,6 2-14,0 1-23,2 0-202,-3-1-445,4-2 197</inkml:trace>
  <inkml:trace contextRef="#ctx0" brushRef="#br0" timeOffset="49253.76">11460 8765 30,'0'0'138,"0"0"-16,-5 0 0,5 0 2,0 0-2,0 0-5,0 0-3,0 0 2,0 0-8,0 0 0,0 0-8,0 0-12,0 0 7,0 0 0,0 0 0,0 0-4,19 0-7,-8-2-2,1-1-1,6 1-4,0-3-4,3 1-3,0-1-2,10 2-6,-3-3-6,3 1 4,0 0-7,2 4 0,-3-3-6,2 1-3,-2-2-3,-1 3 2,0-1-7,-1 3 1,-7 0 1,1-2-5,-2 1 1,-3 1-6,3-1 2,-7 0-8,2-1 1,-4 0-2,0 1-4,-3 1 2,-2-1 2,-6 1 2,13 0 4,-9-1 5,-4 1-2,9 0 0,-9 0-2,6 0 0,-6 0 0,0 0-5,4-3 0,-4 3-4,0 0-2,0 0-1,0 0-12,0 0-13,0 0-13,0 0-19,0 0-14,0 0-21,7-2-22,-7 2-20,0 0-44,3-5-29,1 1-43,-4-2-176,2-3-445,1 0 197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8:19:38.8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4778 7970 204,'-3'-5'198,"1"2"-13,2 3-12,-2-6-16,0 2-15,1 1-8,-1-1-7,-1-1-14,2 1-4,-2 1-3,3-2-7,-1 1 0,0-1-6,0 2-8,-2 0-1,3-2-10,-4 1 0,3 0-7,-2 1 1,1 0 5,-2 0-2,4 3-3,-5-4-3,5 4-10,-5-5-4,1 2-3,0 2-6,-1 0-3,-2-1-5,0 1-2,7 1 2,-8-1-4,8 1-7,-8-1 1,1 1 6,7 0-15,-9 0-1,9 0 1,-10 1 1,3 0-4,7-1 2,-10 0-2,4 0 2,-3 1 5,6 2 11,-5-3-8,2 4 2,1-4-8,-3 4 4,1-3 1,-3 3-5,1 0-2,-1 0 1,-1 1-4,5-1 5,-5 1-5,2-2 3,2 0-5,-3 3 6,4-3-5,0 1 1,-4-1 0,2 2 1,3-2 2,-1-1-1,-2 3-2,-1 1 2,4-2-2,-3 0-3,-2 2 1,1-2-1,4 3-5,-4 1 7,0-1 0,0 0-7,0 0 3,-1 3 7,4-3-4,-2 1-4,1-1 3,-3 0-2,3 2 2,2-2-2,-2 2 0,0-2 2,0 0-2,1 0 2,3-2-5,-2-1 4,0 3-4,0-1 2,1-1 0,-1 3 0,0-2 1,0 4 3,-2-3-4,1 1-3,3-1 4,1 0-2,-3 0-1,2 1 1,-2-1 0,3 0-3,-1 0 2,-2 0 1,4 1-2,-3-2 5,1 2-2,3-2 1,-4 5 1,2-3 3,-1 2-4,2 0 16,-3-3-12,4 2 3,0 1 0,0-3-1,-4 3 3,4-1 0,-1 1-5,-3 1 0,4 2 9,0-3-12,0 1-1,0-1 1,-2 1 2,4 0 1,2 1-8,-3-1 6,-1 1-6,3-3 2,-6 3 4,7-1 1,-4 0-2,0 0-1,5 0 3,-5-2-3,4 3 0,-3-4 0,3 2 1,0-1-3,0 1 2,2 1 3,-2-3-2,1 2-1,2-1 5,-2 3 1,2-3-2,-3-1-1,4 4-9,0-4 11,-2 1-4,0 0-4,1 0-1,0 2 0,1-4 10,0 3-2,-1 0-4,1-1 7,1-1-2,0 1-3,0 1 7,-1-2 1,2 0-4,-3 0 4,1 0-8,-1-1 7,1-1-5,0 0 7,-3 1-5,3-2 15,-3 2-19,5-1-4,-1 0 12,-2 0-1,3-1 7,-1 3 0,-3-3-7,3 0-1,-2 2 4,0-3-6,-2 1-2,2-1 3,-1 1-2,2-1-3,-1 1 9,0-2-9,3-1 11,-1 4-2,1-1-5,-1-4 5,1 3-9,-1-1 5,0 0-2,4-1 1,-4 1-4,1 1 0,0-1 6,2 0 7,-2 1-12,1-4-4,-2 3 3,3-2-2,-1-1-1,0 1 9,-1-1 0,0 2-1,0-4 5,3 2-3,-1 0-3,-3 0 1,3-1 6,1 1-3,-4 0-7,3-1 9,-2 1-7,10-3 0,-11 0 0,3 2-1,-3 1 0,3-1-2,0-1-5,-2 0 7,2 1 0,-4-1-4,3 2-1,-2 0-2,3-2 3,-1 2-6,-1-3 5,-4 1-2,5-3 6,0 3-1,0-1-1,0 1-2,-5-1-3,3-1 2,0 1 1,3-2 0,-1 3 4,-4-3 0,3-2-1,0 3 4,1-2-2,-2 1 0,0-2 0,-2 3-1,2-2-7,-2 0 4,5 1-1,-5 1-2,2-2 4,-1 0 0,2-1 0,-7 3-2,7-3 4,-1-1-2,0 3-1,1-5 0,-2 3 0,-1-2 2,4 2 0,-5-3-2,2 3-3,-2-1 5,2 1-4,0-1 1,-2 0 1,0 0 1,1 0 4,-1 1-3,-1-2 2,0 1-2,-1 1 2,2 2 4,0-5-2,-3 3 0,3-5-4,-3 8 6,0-6 2,1 3-3,2-1 1,-1-1 2,-2 1-1,1-2-5,-2 2-6,1-1 7,-1 4-3,0-5 5,4 2 4,-6 1 2,2 3-3,0-2 3,-2-2-4,1 3-2,-1-4-3,1 2-2,-2-1 3,1 3-1,0 1 0,1-4 0,-2 1-4,1 0 4,0 0-4,0-3 5,-1 1-3,2-1-3,-1 2 2,-1 1 3,1-3-3,0 0-3,-2 3 5,0 0 5,2-1 1,0 2-2,0-2 1,0 3 0,-3-4 1,2 4 1,-1-5 1,0 6-3,0-2 1,1-5-2,-2 3 2,2 2-4,-1-5 1,0 4-2,-1 0-4,3 0 1,-4-1 0,2 1-2,-1 2-3,1-6 4,-1 5-2,-1 1 1,1-3 2,3 1-2,-3 2-2,0-2 1,1 1 2,-2-2-1,1 4 2,-2-1 2,4 0-6,-1 0 2,-2 0 4,1 3-4,1-6 1,-4 3 0,4 1 2,-3-2-4,0 1 0,0 1 0,0-1 1,2 0-4,-1 1 5,1 1-4,1-2 1,-2 3-1,3-2 3,-4 3 1,1-2 0,4 3 8,-4-4-6,-1 1 3,5 3-2,-5-4-1,2 1-3,3 3 2,-6-3-2,5 1 3,-2-2-4,-1 1 2,4 3 1,-5-5 2,5 2 5,0 3-5,-5-2 2,1-1 0,4 3-1,-4-2 0,4 2-1,-6-5 2,6 5-3,-4-4 1,3 2-2,-3-1 1,4 3 1,-5-2-5,0-1 1,5 3 0,-3-4-2,1 3 3,-4-2-2,4-1 1,2 4 0,-5-5-2,2 4 1,0-3-1,3 4 1,-6-3-1,4 2-3,2 1 3,-5-6-1,0 4 2,5 2-6,-5-4 3,1 1-1,4 3 3,-4-2-2,1-2-2,3 4 2,-5-4-1,3 2 3,-1 0-4,3 2 2,-5-3-1,5 3 0,-5-5 0,5 5 0,-4-4 2,3 2-6,-3 0 4,4 2-2,-3-4 3,1 1-1,2 3 0,-5-3-2,1 1 3,4 2-2,-5-4 0,0 2 8,5 2-8,-3-5-1,-2 1-1,1 2 3,2-1 2,-4 2-5,3-2 0,3 3 6,-9-7-4,1 5 0,4 0 0,-3-1 2,3 0 1,-3-1-4,2 2 1,0-1-1,-4 0-2,4 1 4,-4-1-2,1 1 2,3-1-3,-4 2-3,-1-2-22,0 3-7,-1 0-20,-1-3-29,-2 3-27,4 3-39,-8 0-32,-1 1-37,-2 1-35,2 0-36,-3 3-50,4-1-38,-1 3-349,-2-3-787,4 0 349</inkml:trace>
  <inkml:trace contextRef="#ctx0" brushRef="#br0" timeOffset="1231.99">4726 8523 168,'-4'-5'182,"1"2"-14,-1-1-5,0 1-11,0-4-7,-2 3-7,0-2-10,-1-3-4,-2 4-4,4-4 0,-3 2-5,-1-1-10,3 2-9,-7 1-4,3-1-11,6 5-7,-4-3-6,-2 0-4,1 3-2,1-1-6,2 2-6,-2-5-5,1 5-3,0 0-6,7 0-3,-15-1-2,9 2-5,6-1-2,-8 1-4,4 1-2,-2 0 1,2 1-5,0 0-1,-2 0-1,4 3-1,0 1 0,-1-2-2,0 3-1,3 1 1,0 0 1,0-1-9,0 1-1,2-1 5,-1 3 5,0-1-1,2-2 1,-2-1-3,3 0 3,0 0-3,-1-2-1,0 1 1,2-1 3,1-1-2,0-1-3,-2 1 2,2-3-2,2 1 2,-2 0-3,-1-1 4,3-1 2,-4 0-3,6-3-1,-4 3 1,2-3-1,0-1-6,-1-2 6,1-2-1,1 1 0,-1-1-1,-2-1 3,2 1-3,-3 0-2,2 0 7,-1-1-5,-1 2 3,1-4-3,-2 3 12,1-2 1,-2 5 6,-2-2 1,3 2 3,-1 1 1,1-1 0,-2 2 0,-1-1 2,2 1 0,-3 3 2,2-3 1,-2-2-5,0 5 4,1-4-2,-1 4-8,0 0-3,0 0-1,0 0-2,0 0-5,0 0 8,4 9 6,-1-3 5,1 3 8,0 0-10,0 2 5,2 5 2,-3 1 4,4 1 2,-2 9 1,2 0-6,-1 1-6,1 3-1,1 0-3,0 3 4,-1 0-6,5 11 1,-6-13-7,2 2 4,1-1-6,-3-3-2,1-1 3,-1-3 9,2-1-13,-7-8-2,3 1-5,-3-7 13,3 1-13,-1-2 3,-2 0-1,4-1 9,-5-2-13,3-1 3,-2-2-4,-1 3 0,0-7 0,4 7 6,-4-7-7,0 4 7,0-4 2,0 0 1,2 4 4,-2-4-1,0 0 6,0 0 7,0 0 1,0 0-1,0 0-14,0 0 18,0 0-7,3-14 7,-2 7-6,-1 1 2,0-5-1,0 1-3,3-2-7,-2-5 0,0-1-3,-1 1 3,1 0-1,-1 0-7,0-1 4,2 0-9,-2 1 7,1-1-2,-1 0 0,0 3-4,0 0 2,0 4-3,0-2-4,0 3 6,-1-1 1,-1-4-4,5 5-5,-6-1-1,2 1-22,-1 0 8,-1 0-11,3 1-7,-1-1-26,-2 3-9,1-3-15,2 3-7,0 0-18,-4-3-18,4 4-24,-1 0-27,1-1-22,-3 2-21,6-1-17,-2-3-23,3 5-233,-4-4-537,2 2 237</inkml:trace>
  <inkml:trace contextRef="#ctx0" brushRef="#br0" timeOffset="1561.78">5002 8429 58,'0'0'206,"0"0"-6,0 0-13,0 0-20,0 0-8,-5 15-5,4-8-15,2 6-14,-2 0-8,2-3-3,4 2-12,-4 4-9,3-3-6,3 4 4,-4-7-7,3 2-7,0-2-6,-1-1-4,0 2-3,4-2-5,0-2-4,0-2-5,-4-1 6,0-2-4,4 2-1,-2-2 5,-1-2 11,-1 0-9,4-2-2,-1-6 1,-1 3 2,2-4-9,0-6 4,-2 1-2,-1-1-6,-1 3 2,-1-5 0,-3 0-6,-3-2 3,-6 2-6,3 2 3,-1 1-7,-1 2-4,-3 3-1,0 3-8,-2-4-6,-4 3-19,4 5-23,-8 4-28,8-1-20,-1 3-34,3 2-50,1 1-42,-1 0-61,1 0-198,2 0-498,4-2 220</inkml:trace>
  <inkml:trace contextRef="#ctx0" brushRef="#br0" timeOffset="3548.01">8057 7788 73,'0'0'170,"0"0"-10,-7-3-3,7 3-9,0 0 0,0 0-13,-7-2-3,7 2 0,-5-4-2,5 4-8,-6-1 4,6 1-11,-5 0-5,5 0-9,0 0-9,-16 0-4,11 0-6,-1 0-1,1 3-7,-3-2-6,-2 1-6,0 2-4,-1 0-1,-1-1-6,0 3 2,-4 0 1,3-1-6,-4 1 0,7-2-6,-7 4 0,7-3-5,-1 0 0,-1 3 0,3-3 3,-4 2-5,3 1 1,0-3-3,1 0-2,-1 3 3,0 2-3,2 0 3,-5 1-5,-1 3 1,0 0 10,4-2-9,-2 3-1,2-6-6,2 1 3,2-1-1,-4 2-4,0 2 9,3-1-10,2-2 2,1 0-4,-5-1 1,4 1-1,1 0-1,-2 2 3,3-1 8,-5 0-8,5 1 0,-1-2-7,0 5 6,0-6-6,-1 7 4,3-3 0,-1 4-1,2-4 2,-4-2 4,2 1-11,2-1-3,1 0 13,0-1-10,0 1-1,-1 2 10,2-3 7,0 1-10,-2 2 1,2-3-5,-1 1 1,0 0-2,3 2 4,2-2 9,-3 0-8,1 2 2,1 1-3,-3-2-4,4 4 0,-1-5-1,1 0 0,0 5 2,-1-5-7,0 1-1,0-4 3,2 4-5,-2-4 5,4 4 3,-2-1-1,-1-2-5,0 1 5,3-2-2,2 3-13,-6-2 10,5 1 0,0-1-3,1 3 1,-2-2 7,1-3-8,2 8 1,-3-4 2,0-1 18,-1-2-21,5 6 1,-2-6 2,-1 1 8,1-1 8,0-1-14,0 1 12,1-2-2,-1 2-10,3-4 13,-2 1 0,0 2 18,2-4-24,-1 2 4,7-1 10,-6 1-18,1-2 2,-2-2 0,0 3 0,1-3-6,0 3 6,2 0-9,-2-4 6,4 3 1,-2-3-1,0 1 10,2-2-10,-4 1 3,3 0-3,1-3 0,-4 3 1,5-3 4,-6 2-1,4-3-7,-1 3 2,-1-3 3,-1 3-3,4-2 3,-5 0-3,2-2 2,-1 1-6,-3 2 3,3-1 0,0-2-4,-2 1 0,-2 1 1,4-1 1,1 2-2,-2-2 2,-2 2-7,8-4 6,-7 2-2,3 0 3,-2-1 0,0 0-1,0 0 1,0 0-1,0-1 1,-1 0-3,1 1 3,-4-2 1,6 0-1,-5 0 1,1 2-2,2-3 4,-2 2-3,-5 3 3,3-2 1,-3 0-3,0 3 0,5-5 0,-2-1-2,-1 4 0,0-2-2,2-1-1,-3 2 2,2-4 3,-2 2-5,3-1 4,-4-1-2,2 1-4,-1-1 2,2 1-1,1 2-2,-3-2 3,1-1 4,0 1-3,-2-1-5,0 3 5,1-4-3,-3 4 9,1-2 9,0 4 10,-3-5-1,4 1-3,-1 2 0,-1-5-1,-2 1-3,3 0-1,-3-1 3,-1 3-3,3-3 0,-3-2-6,1 3-2,2 0 0,-6-3 0,3 5-1,0-3-4,0 0 2,0 1-3,-1 0-2,-2 1 7,3 2-13,-1-3 8,-3 3-1,3-1 0,-6-2 1,5 4-2,-2-2 2,-1 0-5,1-1 2,0 1 2,0-2 4,-1 1-5,1-1-2,-2-1-1,1 3 0,1-1 1,-2-1-3,4 3 7,-3-3-6,0 2-6,3 3 7,-1-1-1,-3 1 0,3-1 3,-1-1 4,0 3-2,1-1-2,-1-2 3,0 2 2,-1 1-2,2 0 8,0-1-6,-1 1 5,1-1-2,-1 0-3,-2 0-2,1-2 7,0 0-3,0-1 7,-1 3-4,0-1-5,1-2 3,0 4 3,1-2-3,0 2 4,-1-1-1,0 0-2,-4 0 5,5 1 1,-1-1-4,1-2-1,0 3 2,-2 0-3,1-1-1,1 0 3,-5-2-5,5 2-1,0 2 3,3-1-7,-4-1 3,-2-1-3,0 3 2,1-4 1,0 2-1,-1 0 2,1-1-5,-1 2-1,-1-4 4,2 2-3,-3-2 3,5 3-4,-3 2 0,-2-2 0,-1 0-1,2-2 1,0 6-4,-2-3 6,1 0-4,-1 2-1,0 0 2,-1-1-5,2 3 4,-2-2 1,-1 4-6,2-2 4,-3 0-2,0 3-2,3 1-9,-8 1-5,5-1-15,2 0-6,-6 4-17,-1-3-10,2 0-18,5 1-19,-6 3-29,-1-1-21,0-3-25,0 2-28,-1 2-23,0-1-37,0 1-33,6-3-39,-5 3-285,2-2-677,-3 1 300</inkml:trace>
  <inkml:trace contextRef="#ctx0" brushRef="#br0" timeOffset="4511.41">8089 8358 59,'-1'-5'222,"-2"-1"-22,3 0-6,-1 0-19,-3-1-14,3 1-8,-4-5-14,2 3-8,1-1-14,-2 1-4,0-1-4,-1 4-9,1-3-7,-2 2 2,0 0-8,2 1-3,-1 1-6,1-1-12,-3 1-4,0 2-5,-1 1-7,0-1-5,1 4 0,-5-2-8,1 1-4,3 1-1,-3 2 0,-1 1-3,2 0 4,0 1-4,-2 2-6,3-2-2,0 3 3,0 0-3,1 2 1,-2 3-3,4-2-2,-2 4-1,1-2 6,3 2 0,0 1-6,0-6-1,4 6 8,0-2-2,0-3 0,0 0 0,4-1-3,0-3 6,2 2-6,-2-1 1,1-1 0,2 0-1,-1 0-3,0-3 0,2-1-1,-3 0-2,3-3 0,-2 1-1,3-2-1,-2-2 1,3 1 0,-1-1-4,-3-1-1,2-5-2,-1 4 5,2-5-1,-2 4-4,-1-5 3,-1 1 1,0-1-4,0 1 2,-1-3 0,1 1-3,-3 0-1,1 1 1,1 0-3,-2 0 13,0 1-9,-1 2 5,1 2 2,1-1 10,-1 1 5,-2 3 4,1-2-1,0 0 21,-1 4-10,0-7-6,0 7 0,2-4 3,-2 4-10,0-3 4,0 3-1,0 0 0,0 0-1,0 0 13,0 0 12,5 8 1,-3 1-4,1 0-2,3 1 3,-3 5 1,4 2-3,1 2-3,-3 6-4,0 1 10,0 1-12,3 2-4,-2 3-6,1 0 3,-2 15-4,5-13-5,-5-2 2,-1 4-16,0-6 10,1 0-7,-1-1 7,1-4-1,0-9-9,-2 1 3,1-6-1,-2 0 1,2-3-3,-1-1 8,-2-2 0,0 0 11,0-1 2,1-1 8,-2-3-1,1 4 0,-1-4 1,0 0-3,7-9-8,-4 3 0,0-4-3,0-1-1,0 2-5,2-3 0,0-2-2,1-2-3,-2 1-3,-1-1 1,5-2-2,-7 0-1,5 2 2,-3 0 0,1 2-5,-3 1 1,4 0-3,0 2-4,-5 2 0,2-1-7,-1 0-17,-1 6-12,0-3-16,0-2-14,0 5 4,1-4-31,0 2-7,1 0-21,-1-3-6,0 5-22,1-4-12,-4 6-25,4-5-30,-2 2-39,1-3-37,0 2-26,0-1-220,-1-3-581,0 4 257</inkml:trace>
  <inkml:trace contextRef="#ctx0" brushRef="#br0" timeOffset="4775.9">8355 8297 227,'0'0'313,"0"0"-6,0 0-14,0 0-17,0 0-1,8 13-23,-4-8-1,1 5-10,4-3 8,-3 8-20,2-1-4,-1 1-22,0 4-15,-1-4-10,2 0-11,-2 1-16,-2 2-16,0-2-13,1 0-9,-3 1-9,1-1-13,0 0-12,-3 1-26,0-2-24,1-3-31,-1-3-48,2 1-41,-2-2-35,-1-1-57,1-1-61,1-2-86,-3-1-292,2-3-672,0 0 298</inkml:trace>
  <inkml:trace contextRef="#ctx0" brushRef="#br0" timeOffset="7865.89">12150 7925 87,'2'-4'178,"-1"-1"-1,-1 0-8,0 2 0,0 3-6,0-5-14,0 5-16,-3-6-6,3 6-2,-2-6-3,-1 4-2,3 2-3,-5-4-5,2 1-8,3 3-8,-5-5-9,3 2-8,2 3-3,-8-4-5,6 2 1,-2-1-7,-1 0-3,1 1 0,-1 0-5,-2 0-5,2-1 0,-1 2-2,-3-2-1,0 1-4,-4 0-6,2 1-1,-3 0 0,-2 1-6,1-2 1,-3 1-2,-1 1-2,6 1 3,0 1-6,-1-1-1,-1 0 4,1 1 4,0-2 6,2 0-5,2 0-3,-1 1 0,-1 0-3,3 2-8,-1-2 3,-3-1-1,4 3 0,-1-1 0,-3 0-1,4 1-6,-5 4 4,4-2-5,-2-1 1,1 2 3,1 0-5,-1 0 1,-1 1 0,-1 0 3,2 0 7,-1 3-11,2-2-5,0 1 17,1-2-15,1 2 4,-3 0-2,4 0 5,-3 3-2,-3 0 5,3-4-6,3 3 5,-2 2 0,-2-1-1,3-2 2,1 4-6,-1-4 4,-2 4-1,3-5 5,1 1-4,-2 1 2,1 0-6,0 0 2,1-1 1,1 1-7,-3-1 0,2 2 4,3 0 9,-2-3-10,2 4 10,0-3-1,1 2-6,1-1 11,-3 0-5,2 1 0,1 0-18,-1-1 16,2 0 0,0 0 1,2-1-4,-1 2 6,0-2-8,3 1 9,-2-4-8,1 3 0,0 0 0,4 0-5,-2 0 15,0 1-13,2-1-1,-1 1 16,2 1-12,-2-3-2,1 1-3,0-3 2,1 3-4,-2-1 2,2 0 0,0 1-2,1-2 7,-3 1-11,-1-1 2,4 2-1,0-1 6,-3-1 0,2 1-4,2-1 0,-1-1-4,0 0 5,4 0 0,-4-2-1,1 1-2,0 1 0,1-2-1,0 4 0,-2-5 1,4 0 4,1 4-4,-3-5 4,1-2-8,7 2 1,-3 3 2,3-2-3,-6-1 6,0 1-4,1-2 6,-1 1 1,6-1-4,-2 1-2,-4-1 2,-1 3-5,0-4 5,3 1 6,-2 0 1,0-2 0,2 1 0,-1-1 5,-1-1-6,2 1 0,-2 0 2,4-2 6,-2 1-10,-3 1 0,3-2 5,0 2-2,3-4 3,0 3-4,-5 0 2,2 1-1,-2-1-3,1-4-1,0 3 2,-2 1 0,3-1-3,-5 0 4,4 0 1,0 0-2,-2-1 5,0 0-3,1-1 4,-2 1 0,1 1-3,-1-1 8,0 0-1,-2-2 1,1 1 1,2 2-3,-1-4-2,-2 0 1,-1 2 0,2 0-5,-4-3-2,2 2 1,1 3 1,-5-2-4,2 1 0,2-2-1,1-2-1,-3 4 2,1-2-2,-1 0-3,2 0 4,-2-2-4,0 2 0,1 1 0,-2-1-2,2-3 0,0 1 1,-1-2-2,2 2 5,-3-2-5,3 5 2,-3-1-1,-2-2-1,0 2 3,3-4-3,-3 2 0,2 3 6,-2-5-1,2 0-2,-2 4 1,0 0-1,-1-2 2,0 3-2,2-2 3,-4 1 6,2-2-5,-2 0 1,1-1 0,0-4-4,0 3-1,1-1 1,-2 0 1,2 2-3,-2-1 2,0 0-3,0 2-3,0 1 4,0-3-1,0 3 2,0-2-1,-2 2-2,-1-1 3,2 3 0,0-2-1,-1 0 5,0 1-1,0 0 0,0-2-3,-1 2-3,1-1 2,0-2-2,0 2 3,-1 1-2,-3-5 0,3 4-1,1 0-1,-1 1 0,1 0 1,0 0 7,0 0-2,-2 1 2,3 0-2,-1-1 0,0 1 0,-2 0-2,0 1 2,3-1 1,-2 0 0,0 1 1,1-2 1,0 4-4,-1-3 1,0-1-1,1 2-2,-2-3 2,0 3-3,1-1 1,0 0 2,-1 0 3,-1 0-5,5-1-5,-5 2 5,1 0 0,0-1 2,-1 0-4,0 1 0,1 0 5,2 0-1,-2-1-5,1 0 3,-2 1 2,1 0-1,-1-1 1,4 0-1,-3 0 0,0 0 0,-2-1-4,3 0-1,-2-1 2,0 4-2,0-3 2,-1-2-2,3 2 3,-5-2-1,3 0-2,-4 0 3,4 1 0,-4-3-1,0 4-8,-1-2 8,-1 1-3,-2 0-2,-3-2 8,0 1-5,-1 1-1,-3 0-2,-2-1-12,3 2-11,-3-2-8,-6 0-9,1 1-19,7 2-11,-8-1-23,6 1-6,-5 3-23,4 1-25,-6-2-15,9 5-15,-8-3-32,8 4-17,-7 1-35,7 3-41,-7-1-21,8-1-37,-8 4-246,4 0-659,-2 2 292</inkml:trace>
  <inkml:trace contextRef="#ctx0" brushRef="#br0" timeOffset="8853.27">11826 8357 73,'0'-8'149,"6"5"2,-3-3-10,-2-2-2,5 4-5,-3-2-2,-2-2-4,2 1-10,-2-1 0,3-1-5,-4 0-9,1 2-4,-2-5-7,1 3-4,-1 2-5,-2 1-2,-1-3-9,0 4-8,-2-1-9,0 0 1,-1 3-4,-2-1 1,1 1-4,2 2-3,0 0-8,-2 1-1,-2 1-6,6 0-3,-4 1-3,1-1 2,0 3-5,1-1-5,0 1-2,0 3 1,3-1-3,-4 3-1,1-2 1,1 3-4,0-2-1,3 2 1,1 0-1,0 1-3,2-1 2,-1-1-3,0 1 0,3 0 0,-1 0-1,1-2 1,2 2 3,0-3-2,-3-2 0,1-1-1,2 2 2,0-3-1,3-1-1,-6 1-2,6-3 2,1-1 5,-4-1-2,3-1 2,-2-1-2,3-1 7,0-2-3,-1 0 2,-2-1 3,2-2 2,-4 1-3,2 0-6,-2-1 2,5 0 7,-5 3 3,1-4 8,-3 3 4,0 1 7,0 1 0,1 1 0,-2-1 3,1 2 0,0 0 4,-2 0-5,0 4 2,4-6 0,-4 6-3,1-3 1,-1 3-7,0 0-5,2-3 3,-2 3 10,0 0 0,4 9 3,-1-5 5,-1 2 1,1 1 2,4 3 3,-5 1-4,4 1-3,-1 3 4,2 5-5,1 3-1,4 4-8,-3-4 4,-1 2-5,-2 0 0,3 2-7,-2-3-4,0 2-2,-3-1 4,-1-2-8,4 2 0,-4-6-10,-2-2 7,-1 3-5,0-9 4,1 2-10,2-1 4,-3-5 0,0 0-4,1-2 3,2 0-1,-2 0 1,2-2 2,-3-3-3,0 4 1,0-4 2,0 0-6,0 0 2,0 0 2,1-12-3,-1 5 4,0-3 5,0 0 8,0-1 1,0-2-1,-1 1 3,-2-5-4,3 7 0,-1-9 9,1 3-4,0-1-3,1 3-3,-1-4 2,3 1-6,-2-1-4,4 1-1,-2 1 2,2 4 0,-3 0-1,2-4-1,-1 5 0,-1-2-6,2 3-1,-1 1 4,-2-1-9,2 3 3,-2 1 2,-1 1-5,0 2 5,4 0-4,-4 3-3,2-7 2,-2 5-5,0 2-7,3-5-19,-3 5-17,0-5-32,1 1-20,-1 4-29,0 0-29,0 0-21,0 0-22,0 0-13,0 0-19,0 0-23,12 2-30,-12-2-27,0 0-220,8-2-574,-8 2 254</inkml:trace>
  <inkml:trace contextRef="#ctx0" brushRef="#br0" timeOffset="9225.28">12164 8267 159,'0'-5'276,"0"5"-17,2-4-19,-2 4-22,0-5-20,0 5-20,6-5-18,-2 3-16,0 1-13,2-2-14,-1 1-6,4 0-14,-9 2-12,14 0-10,-6 2-8,-2-2-3,3 0-11,-1 3-5,-2-1-4,1 0-5,-2 4-2,1-2-6,-1 4-3,-1 1-2,-1 2-5,-3 0 4,1 1-3,-5 4-5,4 0 6,-1 0 1,-3-7 0,0 8-2,-1-4 8,3-1 8,-2-1 1,0 0 1,1-1 5,0-3-9,1 0 0,2 0-1,-1-2 2,-2 0-4,3-1 3,0-4-2,0 6-2,0-4-1,0-2 7,4 3-6,-4-3-6,12-3 7,-1-1-4,-2 3 1,4-4-3,0 1-6,3 0 1,1-1-10,-2-3-14,4 1-16,-3-1-23,-1 1-20,-1-2-23,-1 2-19,-3 2-32,3-1-27,-4 0-39,-1-2-33,3 1-40,-6 4-146,-1-4-455,0 1 201</inkml:trace>
  <inkml:trace contextRef="#ctx0" brushRef="#br0" timeOffset="11594.09">12715 7895 197,'-1'-6'212,"1"2"0,-1-3-10,-2 3-10,3-2-14,-1 0-17,-2 1-17,2 1-7,-2-1-1,1-2-2,-1 5 2,1-6-14,-4 4-8,0 1 2,3-2-2,1 0-7,-2 1-8,-1-3-2,0 1-9,1 1-1,-1-3-1,-3 2-9,5-1-7,-4-1-6,-3 2-10,2-2 11,3 4-9,-3-2 3,0 3-12,-1-1-7,-2 0-3,-1 1-5,0 1 3,2-1-3,-3 1-7,0-1 7,1 3 0,0 0 8,2-3-6,-3 1 5,3 2-7,1-2 2,-4 0 5,3 2 1,2-3 10,-5 2-3,7-1-6,-3-3-4,0 4-4,0 0-6,-2-1-3,1 1 3,-2 1-4,2 0 10,-4 0-14,2 0-1,-2-1-2,4 1 5,-3 0-3,-1 0-7,1 0-5,-1 0 6,1-4 4,3 4 6,-4-3-11,5 2 8,-5 1-3,1-1-17,2-1 6,-2 2 0,3 2 5,-4-4 6,4 2 11,-3 0-18,1 0 13,-2-1-11,3 1 0,-1 1 2,2-1-2,-4 2 0,1-1 1,1 0-1,-4 2-7,-3-2-3,5 2 2,1-3 3,0 1-1,1 0 5,-5 3-5,-2 1 0,2-2 3,-3 0-10,4 1 4,0 1-1,4 0 3,-2-2 0,3 1-1,-2-2 0,1 4-2,2-4 2,-1 2 4,4-1-5,1-2 0,-5 0 1,3 2 3,0 0 0,0-2-2,0 0 1,1 1-5,-2 0 5,0-2-1,-1 3 4,5-3-3,-4 0 5,1 2-3,2-1-2,-3 1 1,0 0-1,-4 1 0,4 0 5,0-2-12,-1 2 5,5-3 0,-3 3 0,3-1 0,-5-1 3,4 1-5,-1 0 2,2-1 3,0 2-6,5-3 4,-9 3-4,5-3 1,0 2-3,1 1 10,-1-1-9,-3 2 0,2 0-3,-2-1 6,1 3-2,-3-1-1,3 2 4,-4 1 2,2-3-3,-1 4-4,3-4 0,-4 5-1,2-4 2,0 2 2,2-1-1,-3 0-1,5-3 2,-1 3 3,1 0 6,0-2-12,-2 4 13,2-2-9,-1 3 4,1-1-2,-1 1 1,1-2 3,-1 2-7,-2-1 8,3 0-2,0 1-3,1 0 4,-2-1-3,1 3-2,-1-2 4,4 0-3,-3-1 4,1 2 5,0 0-5,0 0 4,-1 1 5,2-1 5,0 2 7,2-3-13,-1 1 1,0 1 0,0-2-4,-1 2-4,1-2 4,2 1-3,-2-1 1,2-1 1,-1-1-3,0 2 2,0 0 0,2-3 1,-1 4-3,0-1-2,-1-1 2,1 0-5,5-2 8,-5 5 0,0-2 0,2 0-2,0 1-1,0 0 8,1-2-6,0 1 3,1-2-7,-1 4 0,0-1 0,-1 0 3,0 0-1,1-1-2,0 0 2,1 1 0,-2-2-1,3 2 2,-4-2 4,3 1-1,1 2-2,0-4 0,0 3 1,-2-1-7,1-1 2,-1-1 5,2 0 0,3 1 0,-4 3-2,3-4-3,-3 1 0,3 0 0,1-1 1,-3 2-2,2-3 0,-2 5 2,3-4-2,-1 2-1,0-1 1,0-1 0,0 3 0,0-3 1,1 1 2,1-1-3,-1 0 2,-1-2-1,-2 1-2,4-1 1,-1 0-4,2 1 3,-1-1 1,-1 1 1,1-1-1,-3 0 1,2-1-3,3 1 3,-2 0-1,-2-1-3,1 1 3,1 0 1,-3-2 2,3 1-3,-1 0 1,2 0 2,-2 0 0,0-2 3,1 2-1,0-1 3,1 1 0,-1-2-3,0-2 5,1 3-3,2 0-4,-2-2 3,1 2-4,0-2 5,-2 2-2,3-2 3,0 1-2,-1 2 0,0-5-1,-1 3-2,-1-1 2,1 0-2,-1 0 0,0-2-4,0 3 1,-3-2-3,2 0 3,-2 1-4,1 1 0,-1-2 5,5 0-2,-3-1 2,2 1 3,1-2 2,0 1-1,-2-1 0,0 1 0,-1-1 1,3-2-3,-1 0 1,2 3-4,-2 1 4,2-2-4,-2 0 0,1-2 0,0 3 0,-1-1-2,1 0 0,1-1 1,-1 0-3,-3 1 0,2-1 3,1 2 3,1-2-5,-2-1-1,-1 0 3,0 1 3,5-1-5,-5 1 0,3-1 1,-2 1-3,0-3 1,0 1 0,2 2 0,-3-1 0,2 0-2,-1-1 2,-4 2-3,0 1 3,6-1-2,-8 0 1,3 1 1,-1-1-2,0 1 0,2 0 2,-4 0 1,4-2-1,-3 2 0,1-2 0,-1 0 0,4-1-4,-3 1 3,2 0 1,0-1-2,-2 1 0,-1-1 0,2 1 2,-3 0 2,2 2-5,-1-2 2,-2 0-4,4-2 3,-4 1 2,4 2-1,-1-1-1,-2-2-1,1 1 4,1 1-2,-1-1 1,-3 2-2,0-1 2,5 0-3,-4 1 4,5-6 2,-2-1-7,-1 5 1,1-2 1,1 3 2,2-4-1,-5 3 1,3-1-2,-3 0-1,-1 1 3,1 1-4,0 0 2,-2 0-1,2-3 1,-4 3 3,3-2-1,1 0-2,-1-2 1,2 3-2,-1-2-1,-2 2 2,2-2 0,-1 0 1,1-1-2,3-3 2,-3 3-2,3-1 3,-1 2-2,-3-2 0,4 0 3,-5 2-2,0 0-1,1 1-2,-2 0 7,1 1-2,2-1-5,-4-1 1,6 0 3,-5 1-1,2 0-1,-3 0-1,3-2 1,0 2-2,-4-2 1,5-1 1,-1 1-2,2-4 1,-2 1 3,0 0-2,1 0 2,-5 4-3,4-4-2,-3 3 4,3-2-3,-1 0 3,-3 3 2,3-1-3,0 1 0,-2-1 0,-1 4 1,3-2 0,-3 0 0,0-2-1,0 4 2,0-3-1,0-2 1,0 3-2,1-5-2,-1 4 2,0-2 0,0 4 1,0-2-2,0-2 1,0 2 0,0-1 2,-1-1-1,1 1-4,0 0 5,0 2 4,0 0-3,1 0 0,-1-1 0,0 1 2,0 0-2,-1 2 4,-2-2-4,3-1 1,-1 0-3,-2 1 4,3-2-2,0 2-1,0-3-1,-3-1 0,6 0 0,-3-2-5,0 2 3,0 2 1,0 0 0,0 2 2,0-1-2,0-1-2,0 3 2,0-3 0,0 2-2,-3 0 5,6 0-2,-3 5 2,0-7-3,-3 3-2,3 4 3,0-6 0,0 1-2,0 5 2,0-7 0,0 3-2,0 0-1,0-1 5,0 1 2,-3-1-5,3 0 0,-1 1-1,-2-1-1,3 5 2,0-7 6,-1 1-8,-1 2 1,0-1-2,1 0 1,1 5 1,-4-7 1,4 5 0,0-5-2,-3 5 4,2-4 0,1 4 0,-4-2-3,-1-1 5,4-1 0,-4-1 1,1 1 3,2-2-3,-2 0 3,-1-2 1,1 3 0,-4-5-3,1 4 1,3-1-3,-3 2 2,1 0 2,-2 0-2,2-1-2,-3 0 0,2 3 2,-4 0-3,2-3-2,-5 4 5,4-3-6,-2 4-2,-5-3-19,2 3-16,1-3-15,-3 1-19,1-2-34,-2 0-33,1 1-40,1-2-29,-2 0-36,1 1-36,1 3-48,-1-3-55,-1 1-72,2 2-236,-5-2-746,3 2 330</inkml:trace>
  <inkml:trace contextRef="#ctx0" brushRef="#br0" timeOffset="14863.7">5480 8424 78,'0'0'129,"0"0"-7,0 0-1,-8 2-3,8-2-3,0 0-2,0 0 1,0 0 6,0 0-3,0 0 5,0 0 3,0 0-4,-5-2-5,5 2-5,0 0-3,0 0-10,0 0-6,0 0-3,0 0-9,0 0-10,0 0-6,0 0-3,0 0-7,0 0 2,0 0-5,0 0-4,26 1-1,-20-1-4,3 0 3,4 0 0,1-1-1,3-1-1,2 0-1,1 0 2,-1-1-6,8-2-1,1 2-3,-6 1 2,4-5 4,-3 6-7,6-1 4,-2-3-1,-6 2-3,8 1-4,-3-2-5,3 1 2,0 0-1,-2 2-5,-2 1-1,-3 1 4,5 0 1,4-2 2,-3 1-1,0-2 2,1-2 1,2 0-1,-2 0 2,-1 1 2,3-1 7,-2-1 5,-1 2-9,2-2 1,-1 1 0,-3-2 1,5 3-6,-8 0 2,-3 1-5,3 1 3,-2-3-8,0 1 0,2 1-3,-2 0-4,-2 1 0,0-1 2,-5 2-1,4-1-3,0-3 2,-4 4 0,3-2 6,-1 2-4,3-2 8,-3 1-4,4-1-2,-5 0 5,-2 1-5,1-2-3,0 3 2,-1-1 3,1-2-5,0 3-1,-1-3 0,0 5-7,-2-2 1,1 0 2,-2-2 2,1 4 5,2-2-3,-4-2-8,4 2-4,-4 2 5,5-4 1,0 1-8,0 2 10,-2-2-6,-1 0-3,4 1 0,-1 0 5,-1-2-4,0 0 3,0 1-5,-2 0 4,1 0 1,-3 1 1,1-2-6,-4 0 1,3 2-2,1 0 3,-2 0 0,-2 0 3,2 0-2,0-1-4,-3 1-4,5-1 9,-1 3-5,-1-3 0,1 1-2,1 1-3,-5-2 7,8 1-1,-6-2 12,1 0-11,1-1 0,-1 2-3,-1 0-2,0 1 2,-1-3 1,1 3 1,0 0 12,-7 0-16,11 0 1,-6-3 2,-5 3 2,11-1-3,-6 0 3,-5 1-5,11-1 0,-5 1-1,-1-1 3,1-1-5,-6 2 7,13 0-3,-13 0 0,9 2 7,-9-2-4,10-2-1,-2 2 5,-3-1-5,-5 1-3,12 0-2,-7 1 3,-5-1 4,0 0-1,10 0-5,-6 2 8,-4-2-2,8 2-3,-5-1-2,-3-1 6,8 1-5,-4 2-1,-4-3 3,6 0 5,-2 1-7,-4-1-1,8 3 6,-8-3-3,5 2-2,-5-2-1,0 0 6,0 0 1,0 0-5,0 0-2,5 0 9,-5 0-2,0 0-1,0 0-1,0 0 6,0 0-4,0 0 5,0 0-2,0 0-1,0 0-5,0 0 3,0 0-14,0 0 4,-13-6-16,8 2 6,0 1-2,0-2-4,0 0-7,-4-2 4,0 0 2,5 1-2,-5-1-7,3 2 10,-2-2 1,0 0-2,-1 0 9,4 2-2,0 1 4,-1 0-4,2 0 9,-3 2-3,4-1-5,-3 1 1,2-1 5,4 3 0,-6-2-5,6 2 6,0 0-3,-7-2 0,7 2-12,0 0 1,-7 5 1,7-1-3,-2 1 7,0 3 5,1-1-4,2 3 7,-1-1 1,2 1 1,0 1 2,-2 1 2,0-1-3,1 5 7,2 0 2,-4-3-5,2 0 7,2-1-2,-1 1 1,2 3 2,-4-5-6,3 0 15,-1-4-15,0 2 5,0-4 2,0 2-5,1-2 0,-3 0 4,1-1-3,-1-2 3,0-2 2,0 0-1,-1 5 0,1-5 0,0 0 0,0 0 2,0 0-8,0-18 3,-3 8-1,1-2-6,0 2 9,0-2-3,0 2 3,-1-4-11,-1 5 4,4-3 6,-5 2-5,4 1 1,-2 3-1,3-3-1,0 4-3,0-2 6,0 3 1,0-3-3,-2 3-6,0 0 8,2 1-1,0 3 2,-1-8-2,1 8-4,0-4 1,0 4 1,0-5-4,0 5-5,-1-3 9,1 3-1,0 0-7,4-5 10,-4 5-4,5-3-1,-5 3 2,8 0-5,-2 0 5,-6 0 0,13 4 12,-7-3-12,0 3-2,4 0 0,2 0-2,-3 1 6,0-2-8,1 0 10,-2-1-3,-4 0 1,7 1 11,-3 0-13,-3 1 2,3-3-1,-2 3 1,2-1 0,-4 0 2,1-2-3,0 4 0,-1-3-2,-2 1 6,1-1-1,-2 0 0,3 4 10,-4-2 1,1 0 0,-2 2 5,-3-1 13,3 1-16,-4 0-1,2 1-4,2-2 8,-6 3-3,2-2-9,-2 1 5,0 1-3,2 1 1,-4-1-15,0 0-14,-2 1-24,2-2-16,-1 2-19,1 0-24,-7 3-27,5 0-33,-5 0-30,1-3-50,1 1-40,-4 1-213,-1 5-537,0-3 238</inkml:trace>
  <inkml:trace contextRef="#ctx0" brushRef="#br0" timeOffset="15399.89">6823 8586 130,'0'-4'275,"0"4"-10,3-7-11,-3 6-10,0 1-16,1-7-15,-1 7-18,0 0-12,0-4-12,0 4-13,0 0-16,0 0-13,0 0-4,0 0 10,0 0-12,10 11-7,-6-6-3,-3 2-2,6 1-10,-2 4-13,0 0 1,0 0-3,1 5-6,-2 0-7,1-2-1,-1 3-8,-1 0-1,1-1-10,-3 0-7,1 2-6,-1-5 2,2 3-6,-4-5-10,2-2 3,2 2-3,-1-2 5,-1 0 1,-1-3-16,0-3-18,0 1-18,3 1-19,-3-2-17,0-1-15,1 1-25,-1-4-34,2 3-36,-2-3-53,0 0-63,0 0-272,0 0-600,-2-13 265</inkml:trace>
  <inkml:trace contextRef="#ctx0" brushRef="#br0" timeOffset="17717.37">8059 8003 124,'-2'-4'140,"2"4"-9,-1-6-12,-1 2 2,0-2-2,0 2-6,0-1-9,0-1-8,-3 1-8,4-1-6,-3 0 1,0 0 2,-3-3-6,2 1-8,-2-1-2,0 1-6,2-4-2,-4 2-7,0-5 3,2-1-5,-2 3-11,0-1 3,-4-2-7,4 1 1,-1-2-1,-3-1 0,3-3 3,1 2-3,-4 2 0,5-6 0,3 3-2,-4-5 0,8 8 7,-4-2-1,1-6-7,0 6-2,0-5 2,4 6-4,-1-3 0,1-3-6,0 5-1,0-2 2,5-4-6,-1 2 1,0-5-3,1 11-4,-1-2 2,2 0-4,-1 0 0,3 1-2,1-7 4,1 6-4,-1 2-1,0 1-2,3-1-2,-2 0 1,1 2-3,3 0 1,-2 2 0,3-2 0,-2 5 0,1-4-2,3 1 2,-3 5-1,1-5 0,2 3 0,-1 0 1,2 3-2,0-1 6,-1 1-6,0 0-2,-4 5 2,5 1-3,-1 1 4,0 2 1,-5-1-3,2 4 3,-1-3-2,4 4 1,-5-2 2,4 3 0,-1 2-1,1 2-2,-5-4 4,3 4 2,0 0-6,-1-2 2,0 6 5,-3-3 1,0 1 2,3 0 0,-3 1-3,-1 1 3,4 0-4,-3 1 4,-3 0 0,1-1 0,0-1 2,-2 2-1,2 1 0,-4-1-2,1 0 5,0-2-6,0 2-1,-1 2 3,-4 0-2,0-1-1,0 2 6,4-2-3,-4 2-1,-1-2 0,-2 0-3,3 2 3,-1 6 1,-3-7 1,0-1-6,3 3 1,-3 0 1,-1-2 1,1 1-3,-1-1 0,1-1 0,-1 0-2,1-1 1,-1 0 1,1-4 8,-1-2-10,3 4 2,-1-3-3,0-1 2,2 0-2,-1-5-2,-1 1 2,2 2 0,-1-3 0,0 2 1,1-1-1,-3-2-3,3 1 0,1 0 1,-2-2-2,2-3-3,-1 6-9,-1-3-8,2-3-7,0 4-6,0-4-9,-3 4-5,3-4-9,-1 4-10,-2 0-8,3-4-8,0 0-15,-6 4-15,6-4-14,0 0-6,-4 0-13,4 0-23,0 0-18,-13 0-126,8-4-337,0-1 149</inkml:trace>
  <inkml:trace contextRef="#ctx0" brushRef="#br0" timeOffset="18133.98">8314 7745 177,'-2'-5'203,"2"5"-8,0-5-13,0 5-9,0-8-11,0 5-8,0 3-12,5-4-12,0 4-4,-5 0-7,9-2 0,-9 2-9,9 2-12,-4-2-7,3 4 3,-1 0-10,-4 1-8,6 3-5,-4 0-4,4 0-10,-3 0-3,2 2-7,-2-2-5,2 2-4,-2-2-3,2 1-2,-3 0-5,3-1 0,-1 0-5,0-2-2,1 1 2,2 1-1,-5-6-6,1 3-1,1-3 3,-1 1-7,4-1 1,-3-2 0,0 0-1,2 0 1,1-2-7,2-5 3,-2 2 1,-1-2 1,0-1 0,0-2-2,4-2-4,-3-3 3,-2-1 0,-1-1-3,0 0 1,-3 0-4,-1 0 5,0 0-3,-4 4 0,-1 3 0,0 1 1,-3-1-3,0 2 2,-1 5-4,-4-2 1,-1 3 0,-3 2-3,-4 2-1,-4-2-8,3 5-12,2-3-2,-2 2-4,0 1-8,6-3-13,2 2-6,-3 0-15,3-1-16,2 1-11,1-2-20,2 0-29,4 1 2,-1-2-10,3-1-6,0 0-33,0 0-106,0 0-324,19-6 143</inkml:trace>
  <inkml:trace contextRef="#ctx0" brushRef="#br0" timeOffset="18487.52">8998 7015 149,'0'0'219,"-3"-2"-15,3 2-15,0 0-13,0 0-12,0 0-2,0 0 2,-1 12 1,1-3-12,0-1-3,0 3 5,0 4-9,1 0-11,3 2-9,-4 3-8,0-4-10,3 2-11,-3 1-7,1 0-8,-1-1-6,0 1-11,2 0-6,-2-2-7,3 0-12,-4 1-21,1 2-26,-2-2-29,2 0-31,0-3-35,-2 3-41,2-4-31,-4-4-45,3 4-201,-3-5-454,-1 1 202</inkml:trace>
  <inkml:trace contextRef="#ctx0" brushRef="#br0" timeOffset="20547.95">8732 8301 32,'0'0'232,"-8"0"-13,8 0-18,0 0-12,0 0-13,0 0-14,0 0-12,0 0-15,0 0-7,0 0-14,-5 0-3,5 0-7,0 0-6,0 0-1,0 0-4,23 2 2,-10-2 0,0 0-6,2 0-5,3 0 3,0 0-6,5-2-3,-2 2-13,9-2 1,-2 0-4,-1 1-5,0-2-8,-4 2 1,-2-1-2,8 1-9,-9-2 2,2-1 2,7 1-10,1 0-4,3-1 1,-4-1-2,1 1-4,3 2 5,-1-5 0,-1 4-2,4-3 3,0-1 1,6 1-6,-3 2 6,13-3-5,-14 1 2,3 2 1,-2 0-2,0 1-7,-3-2-1,-2 3 4,0 0 11,2-1-14,-2 2 0,-3 1 2,0-2-5,-2 0 5,0 1 15,3-3-13,-3 1 0,-2 1-5,7-1 4,-2 1 8,-2-2-9,2-1 7,1 0-4,-2 0-5,-2 1-4,3 1 3,-3-2-9,-7 4 18,-2 0-14,1-2 5,-4 3-7,-2 0 0,-1-1 7,2 1-5,-5-2-2,5 2 5,-3-1-1,-2 0-10,4 1 17,-2-2-15,2 1 2,-3-2-1,1 2-2,-1-1 0,2 2 5,-2-2-7,0 1 5,-1 1-6,1-1 5,-2 1-3,-1 0-1,-2 0 2,3 1-8,-4-1 6,2 0-2,-1 1 0,3-1 3,-4 2-9,4-2 8,0 2-6,0-1 2,3 0-2,-3 2 3,2-3-8,-3 1 14,2-1-9,1 1 8,1-1-7,-4 1-1,-2 0 5,5-1-4,-5 0 2,-6 0-1,13 2 1,-7-4-2,-1 4 3,0-1-4,-5-1 4,8 0-10,-2 3 4,-6-3 3,7 1 2,0-1-2,-7 0 0,5 1 3,3 1-4,-8-2 3,10-2-5,-5 1 2,0 1 4,3 0-5,-8 0 9,9 0-3,-9 0-1,10-1-5,-7 1 2,6-3-4,-9 3 5,11 3-10,-6-2 22,-1-1-13,5 1 1,-2-1 4,1 2-5,-1 1 3,1-2 5,-2 1-3,3 0-15,-3 3 24,1-5-15,-1 1-6,2 0 5,-3-1-3,1 5 2,-1-4 4,-1 0-2,-4-1 4,10 3 0,-10-3-4,4 2 1,1 0 1,-5-2-8,0 0 9,9 2-4,-5-2-2,-4 0 4,8 3 0,-5-2-4,-3-1-2,8 1 10,-4 1-6,-4-2 6,0 0-3,8 1-1,-7 2 0,5-2 2,-6-1 0,0 0-5,5 3 5,-5-3 4,8 0-3,-8 0-6,5 0 1,-5 0 2,7 1 2,-2 0-2,-5-1 0,0 0-4,11 0 5,-4 1-6,-2 1 7,0-1 2,2 0-7,-1 0 2,-6-1-7,10 0 25,-10 0-19,10 0 8,-6 0-4,-4 0 6,6 0-14,-6 0 10,0 0-1,9 0-1,-9 0-1,0 0 3,7 2-3,-7-2-1,0 0 11,0 0-10,0 0 4,0 0-9,0 0 2,0 0-10,0 0-1,7 0-8,-7 0-11,0 0-20,0 0-10,0 0-15,0 0-8,0 0-7,-11-12-4,6 7-12,0 4-10,-1-2-7,3-2-2,-5 0-15,0-2-8,1 4-11,-1-4-16,-2 2 0,2-1 22,-1 1 8,-1-1 24,5 1 2,-3 0 13,0-1 14,3 1 10,-1 0 7,2 2 2,-5-2 23,8 0 8,-6 0 2,1 1 20,1-2 11,1 4 9,2-4 18,-1 3 14,-1 0 11,2-2 10,-2 1 10,1 1 12,0 0 7,3 3 6,-7-5-3,7 5-3,0 0 0,0-2-7,0 2-8,0 0-4,0 0-1,0 0 10,0 0 7,0 0 0,-2 14-6,4-6 0,-2 0-1,0 1-3,0 1-2,3 0-3,-1 2-3,3 0-4,-4-1 3,2 2-2,-2-1-5,3 2-3,-2-4-6,0 2-2,-2-2-12,1 1 5,3-1-1,-4-3-5,0-1-2,2 1-2,0-4-3,-2 2-6,0-1 7,0-4-5,1 6 3,2-4-6,-3-2 7,0 4-5,0-4 5,0 0-6,0 0 2,0 0-5,0 0 0,-4-15 0,2 8-3,-2-2 0,-1-3-3,1 1 1,0-5-5,1-1 3,-4 3-15,2-5 9,2 3-9,-2 1 4,4 4 3,-1-1-5,0 0 7,0 2 1,0 2-1,2 1 0,0 3 2,-1-1-3,-1 1 4,0-1-3,2 5 4,0-5-7,-1-1 5,1 6-5,-2-2 4,2 2-2,0 0-5,0 0 2,0 0-1,0 0 7,0 0-2,12 10 0,-8-5-6,2 0 4,2 4 5,0-1 1,2-1 1,-1 1-4,1 3 1,1-4 1,2 4 4,-4-2-1,1-1-3,2-2 1,-2 3-5,0-3 5,-1 1-3,1-2 2,-3-2 2,2 1 0,-2 3-3,0-5 3,-2 2-3,0-3 0,-1 2 0,-1 0 0,0-1 2,-3-2 1,4 4 6,-4-4 7,4 4-1,-4-2 1,0-2 6,-7 9-1,2-4-6,-1 2 7,-4 0-6,0 0-1,-5 3-3,0 0-3,0 0-17,-3 2-17,-3 0-18,-3 3-11,1-2-23,0 4-13,6-4-19,-8 1-15,7-1-23,-1 3-19,2-5-15,3 1-24,4-4-4,0 0-33,0 2-184,-2-2-462,3 1 204</inkml:trace>
  <inkml:trace contextRef="#ctx0" brushRef="#br0" timeOffset="21021.96">10582 8641 169,'-1'-5'173,"-1"1"-16,-1 3-7,3 1-12,-4-3-11,4 3-8,-2-4-9,2 4-6,0 0 3,0 0 2,-12 4 0,10 0-7,-3 1-3,2 3-1,-1-2-3,2 4 0,-2-2-8,-1 1 2,2 3-5,2 0-7,-2-2-9,3 2-6,0-1-3,2 1-3,-1-3-7,0 0-3,5 2-5,-2-2-4,3 0 2,-1-4-5,7 2-2,-4-2-4,1-2-3,7-3-4,-5-3 2,2 0-3,-1-2-2,6-1 0,-8-4-2,5 1 0,-6-4-2,-1 6 1,4-7 3,-8 4 7,2-2 7,-2 0 3,-4 2-2,3 0 0,-4-1 0,-1 0 13,-7 2-14,4 1-2,-4 2-2,-2-3 3,-3 5-9,-2 0 4,-3 0-6,2 0-7,-4 4-6,1 0-20,1 0-10,6 0-14,0 0-17,1 0-20,2 2-32,2-4-39,0 4-43,7-2-41,-7-4-226,5 1-494,2 3 219</inkml:trace>
  <inkml:trace contextRef="#ctx0" brushRef="#br0" timeOffset="23203.47">12242 7628 73,'0'0'135,"0"0"0,0 0 3,0 0-7,0 0-1,0 0 2,0 0-8,0 0-3,0 0-4,-15-3-2,15 3-2,-4-4-9,-1 0-3,2 2-12,2-2-9,-3 1-2,2-2 1,-4 1 3,2 0-8,1 0-1,-1-2-5,-1 0-9,2 0-5,-2-2 0,3-1-9,-4 1-4,2-1-2,0-9 4,3 7-8,1-4-5,-3-2-4,3 0 7,3 1-8,-3-4-1,2 2-6,-1 0 1,3-2-4,0 0 4,1 0-2,0 2 5,0 1-9,3 1 0,-1-4 1,1 2 0,0-1 1,2 1-1,4-4 1,2 0-2,3 1 5,-5 0-2,3-2 1,1 0 1,2 2 0,3-2 2,-3 1 1,2 4 0,1-2-7,-3 3 0,2 1 1,-7 3 0,1 2-2,-1 2-7,3 0 2,-1 1 3,-2-1-3,-1 4 1,5 0-4,-1 0-2,-3 0 5,2 4-1,2-3-2,0 3-2,-2-2 0,3 1 3,1 0-1,-2 1-2,1-1 9,-2 2-10,4 0-2,-3 4 0,-6-3 2,5 4-2,-5 0 1,-2 0 4,2 1-1,-1 1 1,-1 1 0,-2 1-2,0 1 6,0-2-3,1 6 2,-6-2-2,4-1 6,-2 1 1,0 2 4,-1-2 0,2 2-4,-2 3 5,0-6 5,0 5-3,0-2-7,-3 3 9,1 1-4,0-1 1,0-3 0,-1 2 4,-1-3-5,3 1-3,-4 0-2,2 1 0,-2 0 1,3-1 15,-3 0-14,0-3-1,0 5 4,0-3-4,0-1 9,0 1-11,-3 3-3,1-3 1,0-2-2,-1 6 2,3-3-1,-5 1 0,1 2-3,0 0 13,-2-1-13,-2 1 0,3 0-2,-3-1 3,3 0-4,-2 0 0,-1-1 0,0 1 0,3-5 3,-1 6-3,-4-2 5,3-4-3,-2 0 2,4 0-5,-2 3 17,-1-3-19,0 3 12,-1-1-11,2-1 4,-1-3-3,3 0 1,-2 2 5,-3-1-7,5-1-2,-3 0 6,3 1-10,-4-1 7,3 0 0,0-2 0,-1 0-4,3-2 8,-3-1-2,4 1-1,1 0 2,-1-2 12,0 0-17,3-3-2,-5 5-1,3-2 2,2-3-2,-4 1-2,4-1-5,-3 2-10,3-2-4,0 0-8,-5 3-9,5-3-4,0 0-16,0 0-9,0 0-14,0 0-15,0 0-22,0 0-28,0 0-18,0 0-19,0 0-12,-3-12-25,3 8-200,-2-1-457,2-1 202</inkml:trace>
  <inkml:trace contextRef="#ctx0" brushRef="#br0" timeOffset="23777.94">12774 7657 69,'0'-6'263,"0"6"-13,-4-2-22,4 2-16,0 0-20,0 0-21,0 0-15,0 0-16,0 0-14,0 0-8,0 0-8,0 0-8,0 0-1,3 15-11,-2-8-3,0 0-10,-1 1-7,2 1-2,-2 3-5,-2-4-5,4 5-4,-5-4 1,2 3-11,-2-4-1,2 2-3,1-2 5,-1-1-6,-2 0 4,2 0-4,1 0-4,-2-3 1,0 3-3,0-2-1,2 0 1,0-2-1,0-3 0,-2 5-3,2-5 9,-1 7-6,1-7 3,0 0-2,1 1 2,-1-1-3,0 0-5,0 0 12,-1 4-6,1-4-10,0 0 0,0 0-7,0 0 4,9 0-2,-9 0 1,10-1-5,-1-1 5,-2 1-7,3 1-1,0-1 1,2 1-8,0 0 4,1-4 1,0 2 0,0 2-4,0 0 14,0-1-19,1 1 6,-1-1-2,1 1-5,-3 0 13,2 0-19,-6 0 0,0 0 2,0 1-7,-1-1 1,-6 0 4,12 1 0,-9 1 1,-3-2 3,9-2-2,-9 2 7,6-1-2,-6 1 2,2-5-4,0 2 3,-4-3 0,2-1 0,-2-4 2,-2 0 3,-2 0 3,0-6-1,0 2 0,-3 2 12,5 2-3,-2 0 4,-3-4-4,-1 4 2,2 0 0,1 2-8,1 1 6,-2 0-12,2-1 9,1 4-5,0-2-5,-2 1-2,1-1-11,1 3-4,0-3-17,1 3-6,0 0-9,0 2-22,3-1-13,1 3-23,-3-4-23,3 4-22,0 0-26,-7-2-20,7 2-18,0 0-18,0 0-213,7-7-481,-3 3 213</inkml:trace>
  <inkml:trace contextRef="#ctx0" brushRef="#br0" timeOffset="24216.25">13483 7111 14,'0'0'315,"0"0"-16,0-4-11,0 4-29,0 0-20,0 0-24,0 0-17,0 0-11,0 0 5,-5 14-2,5-3-7,-5 2-13,2 1-4,-1 4-14,3-2-5,1 1-11,-4 2-9,2 0-14,0-2-4,2 0-10,-1 1-7,1-2-9,0-4-9,0 0 4,1 0-19,1 2-2,-1-6-7,0 4-11,3-2-2,-4 0-13,0-5-23,0 1-17,1 0-21,-1 0-18,2-2-28,-2 2-33,0 0-36,0-2-41,0-4-50,0 4-44,0-4-248,0 0-581,0 0 257</inkml:trace>
  <inkml:trace contextRef="#ctx0" brushRef="#br0" timeOffset="27144.2">4367 8095 84,'0'2'135,"0"2"-15,0-4-8,0 6-6,0-6-3,4 4-9,-4-2-3,0-2-7,0 0-2,0 0 6,0 4-14,0-4-7,0 0 5,0 0-7,0 0 5,0 0 0,2 3 5,-2-3-1,0 0 5,0 0 7,0 0 0,0 0 1,0 0 2,0 0-9,0 0-6,0 0 1,0 0-2,0 0-8,-16-7-2,12 5-4,-3-1 4,0 2-1,-1-6-10,-2 3-2,-1 0 3,-2-2-4,2 1 0,-5-3-5,2-1-1,0 1-4,-3-2-5,-1-1 1,4-2-6,-1-1-4,-7-4-1,11 2 8,-8-1-5,4 5-3,2-4 2,1 2-4,-2-1 0,0 0-5,1 0 0,2 1 4,2-2 0,0 0-3,0 2 4,1-3-5,2 2-1,-1 0-6,2-3 1,-1 1 8,2-1-12,-1-1 0,5-5 2,-3 6-3,3 0-2,-1-2 1,-2 1-3,3 0 1,-1-1-3,2-6 3,-2 9-1,2-3-3,3 3 3,-1-3-1,2 2-1,-4-2 1,8-5 1,-4 6-1,7-3-1,-7 4 1,8-7-3,-3 4 3,-1-3-3,4 1-2,-5 5 5,2 0-6,2 1 7,-4 0-5,4 1 0,-1 1 1,-5 3 1,5-1 1,0 1-3,-5 2 0,3 1 3,0-1-3,-1 3 4,1-3-2,-1 4-2,2-2 1,-1 2 0,1-6 5,2 5-4,3-3 0,-1 1 1,0-3 1,3 3-1,0-1-2,0 2 15,-2 1-14,3 1-3,-5-2-1,6 4 15,-6 1-17,1 2 2,0 1 0,0 0 5,-2 3 0,2-3-1,-3 3 0,2-1-1,1 1 1,-2 1 2,-1-1 1,3 1-5,-4-4 3,2 7 0,1-3 12,-1 2-14,0-2 3,-2 3 0,3 1 10,1 1-15,0-1 5,-5 0-1,5 2-5,-1 3 7,-4-5-1,2 6 2,0-1 1,0 1 7,0-1-7,0 1-4,-5-4-1,5 4 12,-2-2-13,-3-1 2,-1 0-4,4 2 6,0-1 1,-7-1-3,5 2-1,-1-3 3,1 3-3,1 3 2,-3-7 1,2 3-2,-2-1 6,1 0-2,2 5 2,-4-3-1,1-3-3,-1 3 2,1 4 0,-1-7 1,-2 5 2,2-1-2,0 1-1,-4-2-1,2 2 5,-2-2 0,3 3-6,-3 2 6,4-5 1,-4-1-8,2 2-3,0-2 3,-4 0 6,6 5-3,-4 0 3,3 0-2,-3 0 7,-1 0-11,2-5 3,-1 3-1,-1 2-4,2-4 4,-1 0-2,-1-1-1,-1 0 11,0-2-11,0 2 2,0-2-5,2 0 5,-1-1 0,-2 0-3,2-1 2,1 0-1,-2-2-2,4 0 15,-2-1-13,-2 3-2,2-3 3,0 3 11,-1-4-14,0 0 4,0 3-2,1-5-5,0 3 8,-3-2-6,3-3 6,-1 4-3,1-4 0,0 0 4,0 0-5,1 7-2,-1-7 1,0 0-5,0 0-1,0 0-6,-4 3-5,4-3 6,0 0-19,0 0-2,4 4-3,-4-4-8,0 0 0,0 0-9,-4 3-3,4-3-9,0 0-9,0 0-12,-2 4-10,2-4-21,0 0-23,-5 3-4,5-3-13,-7 2-7,7-2-13,-5 0-14,5 0-145,-10-1-365,1 1 162</inkml:trace>
  <inkml:trace contextRef="#ctx0" brushRef="#br0" timeOffset="27581.97">4739 7827 56,'2'-5'231,"0"2"-5,-1-2-10,-1 2-19,1-1-15,-1 4-21,1-5-16,-1 5-12,0 0-14,3-1-12,-3 1-4,0 0-2,10 6-7,-6-2-9,2 0-8,0 2-8,-2 0-6,3 0-5,-2 0-7,4 0-3,0 2-2,0 0-7,-4-1-3,4 2-5,0-4-2,-1 3-3,2 1-2,-2-2-3,1-2 3,-4 0-7,0 2 2,1-2-5,1-1-2,-2 0 2,0 0-5,0 1 0,-1-4-2,2 3 2,-1-3-3,-2 1 1,-3-2 2,6 1-3,-6-1 0,8-3 0,-2-1 5,-1-1-8,-2-2-1,6-3 4,-3 0 0,-1-2-1,0-4-1,-1 1 4,0-1 4,-3-1 4,3-1 10,0 3 4,-3-1 4,2 4 0,-3 0 0,1 2-3,-1 3 2,0-5 1,2 7-2,-5 1-7,-1 0 1,0 2-8,4 2-9,-15 2-2,2 2-7,-2 4-10,-2 2-9,-7 5-23,6-5-18,-5 4-5,9-3-15,-4-1-13,9-2-16,-1-1-28,1-1-17,3 0-17,0 0-22,3-4-185,-2 2-408,1-1 182</inkml:trace>
  <inkml:trace contextRef="#ctx0" brushRef="#br0" timeOffset="28393.15">5200 7232 51,'0'0'150,"-10"-1"-5,10 1-16,0 0 0,-6 0-10,6 0-13,-7 4-7,1-3-5,2 1-6,0 0-1,-1 2-11,1-2-1,-1 1-8,1-2-11,2 2 0,-1 1 1,0 1 0,1 0 2,-3 2-8,4-2-1,-1 6-2,4-2-1,-1 0-3,3 0-5,-2 3 5,3-1-2,-1 1-1,3-2-1,-1 2-4,4 0-3,-2-2-4,3 1-3,3-1-1,-2-3-3,4 1 0,-4-7-7,7 2 5,-2 0-2,2-5-4,0-2 3,-1 0-4,0-2-3,0 0 2,-2-3 2,-1 1 0,0-2 3,-4-3-3,-1 6 22,-1-7 9,-1 3 4,-3-1 12,-2 1 7,-3 0 11,0-1 4,-3 1-12,-2 2 5,-3 0-2,-3 0-4,1 4-4,-8-2-9,0 4 0,-1-2-12,1 4-3,0 1-20,0 0-30,-6 4-28,6 0-25,0-2-50,-2 5-46,3-1-67,-1 3-264,2-2-526,3-4 232</inkml:trace>
  <inkml:trace contextRef="#ctx0" brushRef="#br0" timeOffset="46685.73">4648 8886 20,'-5'0'37,"5"0"-16,0 0-18,-5 3-17,5-3-15,0 0 7</inkml:trace>
  <inkml:trace contextRef="#ctx0" brushRef="#br0" timeOffset="52163.58">3589 8685 37,'-5'3'137,"5"-3"-6,-5 2-2,5-2 5,-5 0-4,5 0 0,0 0 2,-8 0-1,8 0-6,0 0-4,-5 2-4,5-2-4,0 0-1,0 0-4,0 0-4,0 0 4,-9-2-7,9 2-2,0 0-9,0 0 0,0 0-1,0 0-4,0 0-5,0 0-4,0 0-5,-9 0-2,9 0-3,0 0 0,0 0-5,0 0 1,0 0-4,0 0-5,0 0 2,0 0-2,0 0 5,0 0-4,0 0-10,-4 3-6,4-3-2,0 0-4,0 0 1,0 0-5,0 0-3,0 0 3,0 0 4,0 0-16,0 0 3,0 0-3,0 0 3,0 0-3,0 0-4,0 0 4,0 0-4,0 0 2,0 0 7,0 0-4,22-5 7,-16 2-1,3 0-2,0 2 4,2-2-9,-4 3-2,7-3 0,-1 1 0,-2-3-1,3 2-1,-2 2-1,3-2-5,-2 0 5,2-1 3,-2 2-5,1-1 11,0 1-18,-5 0 4,5-2-1,-3 0 5,0 2-5,2-1-2,-2 3-1,-2-4-2,3 3 8,-2-3-3,1 3-5,-4-1 5,-1 2-4,7-2 1,-7-1 1,3 3 3,-1-4-7,1 3 3,-3 0-1,4-2 2,-2 3-1,2-3 0,-1 1 2,-1 2-2,3-2-4,-4 0 5,3-1-3,0 0 4,-3 2-5,-1-3 3,2 4-1,-2-1 1,2-2-5,-3 2 5,0-1-1,3 2-6,-2-2 16,-6 2-13,13-2 1,-8 2 1,0-1 2,-5 1-2,13 0-2,-7 0 4,0-2-4,-6 2 9,12 0-15,-12 0 6,9 2 2,-3-4-5,-6 2 8,9 0-2,-5 2-2,-4-2 1,9 0-6,-9 0 8,5 0-6,-5 0 5,0 0 2,8-3-6,-4 1 0,-4 2 4,0 0 3,0 0-3,6 3 1,-6-3-4,0 0 8,0 0-11,0 0 2,9 0 2,-9 0-5,0 0 12,5 2-6,-5-2-2,0 0 4,0 0-1,0 0 0,0 0 0,8-3 6,-8 3-3,0 0-4,4-3 0,-4 3 16,0 0-17,0 0 1,5-1 3,-5 1-7,0 0 2,0 0 1,0 0 2,0 0 0,0 0 0,0 0 2,0 0 1,6-3-2,-6 3 1,0 0 2,0 0 7,0 0-3,0 0-7,0 0-6,-6-6 2,6 6-6,-4-3 5,4 3 3,-4-5-7,0 2 5,3 1 1,-3-1 0,4 3 11,-9-5-22,4 4 3,1-2 3,2-1-3,2 4 0,-8-4 3,4 2-7,0-1 1,-1-1-1,5 4 2,-6-2-9,2 1 10,4 1 7,-8-2-3,8 2 11,-6-3-12,6 3 1,-3-2 1,3 2 8,0 0-8,-10-2 5,10 2-13,0 0 9,-9-2-4,9 2 7,-7-1 4,7 1-8,-8-2 2,3 0 5,5 2-1,-6 0 5,0-3-9,6 3 5,-6-3-7,6 3 4,-11-1-2,11 1 18,-6-3-16,6 3-2,-6-2 2,6 2-4,-4-3 3,2 1 1,2 2-3,-6-2 6,6 2 1,-6-3-2,5 0 14,1 3-9,-4-4-2,4 4 4,-5-3 1,5 3 0,0 0 0,0 0-6,-4-4 7,4 4 2,-1-2-1,1 2 6,0 0-6,0 0-2,0 0-1,0 0 1,0 0-7,0 0-7,0 0 10,0 0-2,0 0-4,0 0 1,-5 6 0,5-6 2,0 0 1,2 10-4,-2-7 4,0 1-3,4 1 2,-1 3-2,-2-2 9,3 1 3,-3 1-13,3 2 6,-3-3-3,3 5 8,-2-2-1,1-1-1,1 2 1,-3-1 0,3-1 0,-2 0 1,1 2-3,-2-1 3,2 1 3,-2 1-6,1-1 2,-2-1-3,2 0 8,3 0-2,-5-1 0,1-1 12,1-3-19,-1 2-4,0-2 15,0-1-9,-2 1-2,2-1-9,2-1 6,-3-3 9,1 4-8,-1-4 13,0 0-15,0 0 4,-1 6-2,1-6-1,0 0-5,-1 3 8,1-3-4,0 0-1,0 0 3,2 2-2,-2-2-8,0 0 5,0 0 7,0 0 1,0 0 0,0 0-2,0 0 5,0 0 7,0 0-11,0 0-1,0 0 4,0 0 5,0 0 4,0 0 1,0 0 3,0 0-2,0 0-8,0 0-6,-1-11 9,0 4-6,-2 1 6,3-3 1,-2-1-5,2 0-12,-4 0 7,0 1 0,0-3-2,0 2 3,2-2-6,-1 2 6,-2 3 2,0-3 4,1 0-18,-1-1-1,3 1-1,-4-2 2,3 3-1,-4-1 4,2 2 2,1 0-1,2 2 1,-2-1 1,3 3-12,-2 0 7,-1-2 0,4 2 1,-1 0 3,-3-1-5,4 0 3,-4 3-2,4 2 6,0-5 0,-1 1 4,1 4-6,-4-4 3,4 4 0,-1-2-1,1 2-1,0 0-4,-5-2-9,5 2 17,0 0-4,-3-4-6,3 4 10,0 0-8,0 0 1,0 0 3,0 0-6,0 0 11,0 0-13,0 0-3,0 0 7,0 0 0,0 0 3,0 0-1,0 0 4,0 0-4,13 7 3,-9-6-1,0 2-1,1-2 3,0 0-7,1 3 2,1 0 4,-1-2-2,0 0 4,1 0-9,3 1 6,-5 1 4,1-4-11,2 5 6,1-3-3,-3-2 7,1 3-1,1 2-6,-1-3 10,0 1-8,0-2 6,0 1-10,-1 0 8,0 1-16,2-2 14,1 2 7,-5-3-7,2 3 2,2-1-2,-6-1 3,5 0 2,-2 2 0,-2-1-4,-3-2-3,10 1 6,-9 0-5,4 2 6,-5-3-5,0 0 0,8 0 2,-8 0-5,5 0 0,-5 0 5,4 1 0,-4-1 2,6 3-2,-6-3-7,2 2 6,-2-2 1,0 0-6,6 1 3,-6-1 0,4 4-2,-4-4 2,0 0 1,0 0-1,0 3 0,0-3 0,0 0 5,0 0-5,0 0 3,0 4-8,0-4 7,4 4-2,-3-2 2,-1-2 1,-1 5-4,1 1 13,-4-2-13,1 1 0,3 2 12,-5-1-8,1 3-10,0-2 11,2-1-4,-2 5 3,-1-4 5,1 4 2,-5 2-1,5-4 1,-3 0-9,0 0 6,2 0 5,1-2 4,-1-1-1,-2 2-4,4 0-4,-1-3 7,-1 0-6,4 1 10,-2-2-7,3 1 1,-5-3-1,2 1-1,2 2-2,0-3 6,1-2-10,-4 2 9,4-2-26,0 0-18,-2 4-35,2-4-32,0 0-36,-6 3-36,6-3-47,0 0-51,0 0-40,0 0-290,0 0-648,0 0 287</inkml:trace>
  <inkml:trace contextRef="#ctx0" brushRef="#br0" timeOffset="54773.94">4277 10339 132,'0'0'151,"0"0"-10,0 0-6,0 0-1,3 1-1,-3-1 2,0 0-11,0 0 4,0 0-4,0 0-5,0 0-4,0 0-2,0 0 1,0 0 2,6-9-9,-6 9 3,0-5-10,0 5-11,-2-5-1,2 0-2,-4 0-4,1 1-3,2-2-9,-2 2-8,-1-3-5,-1 2-7,1-1 1,-4-3-7,0 2-7,1 0 3,3 2-3,-4-3-5,1 2-2,0 0-2,2-1 0,-4 5-3,5-4 0,-6 1-5,5 1 3,-2 2-8,1 0-2,-4-2 0,4 3-2,-1 0-1,-3 1-3,-2 1-1,2 3 0,2 0-2,-3 0 1,1 1-3,1 2 4,0-5-5,-1 3 2,2 3-3,-1 0 2,4 3-5,-4-2 1,3 3 2,-3-2 2,1 0-1,4 4-3,-1-3 3,0 0-3,1-1 0,-2-2-3,3 3 6,-1-1 0,2 1-1,2 0 1,-3 0-1,2 2 0,1-2-2,0-1 2,0 1 0,0 1 0,1-1 2,2 0-3,-3-2-1,5 0 3,-4-1 0,7 0-2,-7-2 0,3 1 2,0-3 0,-3 4-5,4-5-1,-2 2 3,1 0 4,-2-3-3,3 0 3,-1 0-4,1-1 1,-1 0 3,0 0 0,-4-1-1,9 0 0,-2 0 3,-1-2 1,-6 2-1,10-2 0,2-2-3,-4-2 0,0 1 0,1 1 2,1-4 0,4 0 0,-5 0-1,0 1 1,0 1-2,0-2 2,1 0-1,-5 0 1,3 0-6,-3 2 4,5-2 1,-2 0 2,-3 1 2,0 1-1,2 1 3,-1 0 0,-3-1 0,2 2 8,-3-2-3,1 2 5,3 0 1,-5 0 2,2-1-1,2 1 3,-3-2-7,1 3 8,1-1-6,-1 0 1,-1 2-4,-2-3 0,1 3 5,-1 2-4,3-4 2,-3 4-2,3-4-3,-3 4 4,0 0 2,0 0-5,3-2-1,-3 2 1,0 0-2,0 0-4,0 0 4,0 0-3,0 0-2,0-4 14,0 4-16,0 0 4,0 0-1,0 0-5,0 0 3,0 0-2,0 0-3,0 0 2,0 0-1,0 0 7,0 0-4,4 9-8,-4-9 1,3 7 9,-1 0-6,0 0 5,3 2-1,-2 0 1,1 2 5,-2 0-2,1 3-1,3 1 0,-1 2 6,-2 0-2,1 1-1,0 2 0,-1-2 4,1 0 2,-1 3-2,0-3 0,3 7-4,-5-7 3,3 9-3,0-9 3,-4-2 7,3 1-1,-1-2-5,1 1 18,-2-1-17,1-3-2,0 1 1,-2-2 2,4-1-12,-4-1 4,4 1-1,-2 0 4,-2-4-2,1 2-1,-1-1-5,3 0 6,-3-2-3,0 1 2,1-4 9,-1 3-16,0 1-2,3-3 7,-2 0-4,-1-3 3,-1 3 2,1-3 2,0 0 6,1 6 5,-1-6 6,0 0 5,0 0 9,0 0 1,0 0-6,0 0 6,0 0-7,0 0-8,0 0 6,-4-15-7,4 6 0,3 5-2,-3-7-4,0 4 3,1-5-8,-1 3 3,4-8-2,-3 2 5,3 2-10,0-3-1,1-2 3,-1 0-9,2 1 11,1-1-6,-2-3-8,0 4 8,1 0-3,-2 5-3,0 0-1,1 1 6,-2 0-5,1 2 2,-2 0-2,1 0 0,-1 2 1,1 0 0,-2 4-10,-1 1 3,0-3 6,0 5 8,0-6-8,0 6-6,0-5-9,0 5-6,0 0-13,4-2-11,-4 2-21,0 0-16,1-6-22,-1 6-16,0-3-23,0 3-25,0 0-29,0 0-30,0 0-20,0 0-30,0 0 0,0 0-259,9 9-575,-6-6 255</inkml:trace>
  <inkml:trace contextRef="#ctx0" brushRef="#br0" timeOffset="55323.43">4837 10578 167,'0'0'210,"0"0"-15,0 0-16,-8-3-19,8 3-11,-6-3-12,6 3-17,0 0-13,-5-1-7,5 1-6,0 0-6,-5-1-4,5 1-3,0 0-6,0 0-6,-9 4 2,9-4 5,-6 5 0,1-4-3,1 4 0,1 2-3,-4-2-2,5 0-1,-6 5-4,1-1-1,3-1-7,-1 1 0,0-2-6,2 3-5,-1-1 5,2 1-13,2-2-2,0 2-3,2-4 1,-2 2-2,3-4-3,-2 1 0,3 3-5,1-2-1,-1-3-1,0 3 0,2 0-1,1-1-5,-3 1 0,3-2-3,-4-2 3,6-1-2,-2-1 0,-7 0 2,13-5-3,-5 3 2,2-4 6,0 0 3,-2-7-1,2 7 0,2-8 12,-7 2-3,0 3-3,-1-6 3,1 3-3,-4 1-2,-1-1-3,0-1 2,-1 1-1,-2 2 2,-3 0-4,5-2-4,-6 5-4,2-1-3,-1 4 0,-2 1-4,-5 3 5,4-2-14,-5 4-11,4-1-10,-3 1-17,2 2-17,-1 1-23,3 0-16,-1-2-24,1 4-28,3 0-29,0-4-16,3 4-24,0-1-37,2-2-146,0 1-435,2-1 193</inkml:trace>
  <inkml:trace contextRef="#ctx0" brushRef="#br0" timeOffset="56583.94">5236 10516 33,'0'0'281,"-7"2"-21,7-2-21,0 0-22,-9 0-14,9 0-19,0 0-22,0 0-11,0 0-17,-6 1-14,6-1-13,0 0-13,0 0-7,0 0 0,0 0 2,0 0-3,0 0-7,31-3-2,-20 2-8,2 0-7,6-1-16,2 0-2,1-3-5,6-2-2,0 3-6,0-2 0,-1 1-2,-1 0-4,4 1-3,-11 1-2,1-1-2,2 3-3,-3-3 0,-1 2-1,-2-1 0,-1 1-6,-3 1 3,0 1-1,-5-2 0,4 0-7,-3 2 0,-2-1 3,3 1-1,-5-2-2,1 2 2,-5 0 1,10 0-3,-10 0-3,8 0 3,-8 0-1,4-3-3,-4 3 2,0 0 0,0 0-2,6 0-2,-6 0-2,0 0 0,0 0 7,0 0-6,0 0 3,0 0 1,0 0-3,0 0 0,0 0 4,0 0-3,0 0 0,0 0 1,0 0 6,0 0-1,0 0-7,-10-9 3,6 6-2,0 0-2,-2 1 4,1-3 4,-2 3-4,4-3-1,-4 2 1,1 1 3,1-1-1,0 0-1,-1-1 4,3 2 5,-2-1 4,5 3 4,-7-4-3,5 3 11,2 1-6,-5-5 5,5 5 0,-4-3 3,4 3 0,-4-1 7,4 1-2,0 0-1,0 0-2,-4-3-6,4 3-2,0 0-1,0 0-6,0 0-1,0 0-3,-5 11 2,5-6 9,0 1-8,-2 2 0,2 2-2,0 0 1,0 1 2,2-1 0,-2 2-4,1-1 2,0 1 4,-1-2-5,2 1 0,-1 0 2,-1 1-2,0-4-3,0 2 1,0-1 1,1-4-3,1 2 6,-2-3-10,0 0 0,0 0 3,0-1-2,0-3-4,1 6 10,-1-6-7,0 4 3,0-4 4,0 0 1,0 0 0,0 0-4,0 0-2,0 0-6,0 0 5,-1-14 2,1 7-4,-2-1 4,4 2-3,-4-1-3,2 1-4,-1-2 1,2 4 4,-1-4-2,0 3-2,-1 0 3,1-2-3,0 3 5,0 1-3,0 3-4,-1-7 8,1 3-7,0 4 6,0-8 3,0 8-12,0-3 6,0 3 6,0-4-9,0 4 6,0 0-3,0 0-2,-3-6 1,3 6 3,0 0 9,0 0-18,0 0 1,0 0 4,3-4-2,-3 4-1,0 0 0,0 0 2,0 0-3,0 0 1,0 0 3,0 0-7,0 0 5,0 0 4,0 0-3,14 9 0,-10-6-1,4-1 6,-2 0-1,0 1-7,0-2 8,3 3-2,0-2 4,3 1-1,-2-2-7,0 5 1,-1-3-1,4 1 1,-3 1 3,2 2-2,-1-2-6,-3 2 2,2-2 5,0 1 0,-1-2-1,-1 1-4,0 0 10,-3-1-7,1-2 0,-2 1 3,0 0 2,0 0-2,-2 0-4,1 0 5,-1-1 7,-2-2-5,4 3-1,-4-3-2,-4 7 13,-1-4-9,0 2-1,-5 0 1,-7 2-8,3 3 8,-5 0-12,-6 0-18,-6-1-21,5 4-29,1-2-27,0 3-37,6-5-46,1-4-54,1 2-83,7-4-163,2-3-525,2-2 234</inkml:trace>
  <inkml:trace contextRef="#ctx0" brushRef="#br0" timeOffset="58449.81">6252 10364 163,'0'0'273,"-4"-7"-11,4 7-26,0 0-10,0 0-19,0 0-10,0 0-19,0 0-14,0 0-10,0 0-7,0 0-4,0 0-2,-3 15-7,3-9-3,2 0 1,-1 1-16,0 1-1,1 3-2,-2 0-7,1-2-4,0 3-3,3-3-10,-2 4-5,0-3-10,-1 1-7,-1-1 2,1 0-16,1 1 4,-2-3-3,0 2-9,2-1-1,-2-1-4,0-1-12,0-2-3,1 2 9,1-2-16,-2-1-8,0-1-13,0 2-22,0-5-6,0 0-17,-2 7-15,2-7-17,0 0-36,0 0-33,0 0-29,0 0-22,0 0-45,-9-14-32,5 11-210,0-7-525,-2 1 233</inkml:trace>
  <inkml:trace contextRef="#ctx0" brushRef="#br0" timeOffset="58760.17">6111 10224 137,'0'0'193,"0"0"-22,-14 4-14,14-4-13,-1 5-4,2-1-15,-1-4-9,2 8-9,0-2-4,3-1-6,0-1-6,-2-2-8,5 1 0,-1-1-4,2-1 2,-4-1-1,3 0-1,-8 0 1,10 0-4,-2-1 2,-3-1-3,-5 2 1,8-3-5,-6 1-6,-2 2 0,4-7 3,-4 3-3,0-1 1,0 1-7,-1-3-6,-3 3-3,0 1-8,3-1-4,-6-1-7,1 3-5,2-1-12,-1 1-14,1-1-14,-1 2-15,5 1-19,-8-1-22,8 1-26,0 0-6,-10 5-25,9-1-9,1 1 1,0 0-23,1 0-17,4 2-171,-4-2-374,3 0 165</inkml:trace>
  <inkml:trace contextRef="#ctx0" brushRef="#br0" timeOffset="59353.09">6492 10360 51,'0'0'188,"9"1"-7,-5 0-12,-4-1-15,9 3-2,-7-2-8,2 2-4,0 2 5,-3-1 0,4 2-5,-1 1-15,1 0-5,-1-1-9,-1 2-10,3-2-5,-5 1-9,2 1-4,2 1-5,-2 0-3,-1 1-3,-2-2-8,4 1-5,-4-1-6,1 0-9,-1 0 1,3 0-4,-3-2-1,0 0-4,-3 1-4,2-1-4,1 1-1,-4-4 2,4 0-4,0-3 1,-2 7 2,2-7 2,-3 1-4,3-1-1,0 0 4,0 0-5,-8-8-3,8 8-2,-2-6-5,-3-2 2,5 2 0,0 0 0,0-5-4,0 2-2,0 0 1,2-3 0,2 2 1,-3 0-1,7-1 9,-5 0-13,3 1 3,-1-1-4,-1 3-5,1-2 5,1 1-4,2 0 0,-3 1 5,3 1-6,2 0 0,-1 2 1,3 1-1,-4-2 1,0 4-2,-1-1-1,3 2 5,0 0-1,-4 1 2,2 1-6,1-1 2,-1 4 2,-2-2 11,-1 4-5,2 3 0,0-2-4,-3 3 6,1 2-3,-4-2 1,2 2 6,0-2 1,0 6 4,0-4 13,-3 0-19,1-1 0,-1 0-2,2 0-1,-2-2 2,0 3-3,0-3 0,0 1 0,0-4-2,0-1 0,2 1-1,-2 1 1,0-3-3,0 2-11,0 0-13,1-2-7,-1-2-17,4 3-16,-4-1-19,0-4-26,0 5-26,0-5-25,4 3-25,-4-3-22,9 0-52,-9 0-170,9-7-459,1-1 203</inkml:trace>
  <inkml:trace contextRef="#ctx0" brushRef="#br0" timeOffset="59631.7">6930 10352 41,'-2'-3'283,"2"3"-17,0 0-17,0 0-19,-4-2-18,4 2-17,0 0-10,0 0-10,0 0-4,-1 13-13,1-7-10,0 0-7,0 1-8,1 3-10,1 0-9,0 1-10,0-1-8,0 0-8,1 4-12,-1-6 0,2 2-12,-2 0-5,-1-4-7,1 2-1,-1-1-5,2 0-7,0-2-4,-3 0-6,4 0-18,-4-1-16,1 1-17,-1-5-25,0 5-22,0-5-23,-1 4-39,1-4-29,0 0-32,0 0-29,0 0-42,-10-14-145,7 2-442,-2 0 195</inkml:trace>
  <inkml:trace contextRef="#ctx0" brushRef="#br0" timeOffset="59899.8">6791 10151 22,'0'0'217,"0"0"-11,0 0-13,-8 9-6,7-5-18,1 0-12,0 1-10,0 0-8,4-1-15,-4 0-10,1 0-10,3 0-8,0-1-6,1-1-3,0-1-3,-5-1-7,9-1-1,-9 1-8,9-2-1,-5-1 0,2 2-1,-6 1 1,7-3-8,-6 1 2,-1 2-7,1-4-9,-1 4-1,4-3-2,-4 3-10,0 0-8,0 0-16,0 0-14,0 0-21,0 0-14,0 0-25,0 0-28,-6 9-27,3-5-28,3-4-21,5 9-44,-5-2-138,4-3-379,1 1 168</inkml:trace>
  <inkml:trace contextRef="#ctx0" brushRef="#br0" timeOffset="60309.27">7321 10086 192,'0'5'302,"0"-5"-10,-2 10-9,-3-5-11,0 6-13,0 3-11,-1-1-10,1 4-13,0 0-16,0 0-12,3 4-13,-1 0-19,-1 4-12,4 2-16,0-2-6,0 1-14,3-9-13,-3 3-8,1-2-6,3 1-10,-2-3-14,1-2-5,-2-3-2,2 0-4,-1-1-7,1 2-12,-2-5-2,0 0 3,0-2-35,1 0-21,-1 1-12,1-2-13,-1-2-19,-2 2-8,1-4-11,2 5-10,-2-5-15,0 3-14,0-3-20,0 0-28,0 0-27,0 0-36,-9-10-8,5 6-23,-6-3-155,1-1-451,0 2 200</inkml:trace>
  <inkml:trace contextRef="#ctx0" brushRef="#br0" timeOffset="60663.97">7148 10440 49,'-6'-2'158,"0"-1"6,-2 3-1,3-3 8,0 0 0,5 3-2,-8 0-4,8 0-10,-5-2-11,5 2-13,-7-5-14,7 5-13,0-4-6,0 4-13,5-5-6,0 2-9,5-3-3,4-2-7,2 1-9,0-3-1,3 3-5,3-1-8,-4-1-4,1-1-1,8 4-3,-5-2-5,-6 1-3,2 2-5,-1 0-2,-3 2-3,-1-2 1,-2 1 1,3 2-4,-6-1-4,2 3 1,-5-1 3,4 1 9,-9 0 13,8 1 7,-2-1 7,-2 4 8,-3 0 6,4 1 0,-1 1-4,0 0 9,0 3-5,0 0 3,-3 4-2,4-1-3,-2-1 0,-1 2-3,1-2-3,-3 0-6,0 1-3,5 0 4,-2-1-2,-2-2 8,4 0-5,-5 1-2,4 0-6,-4-1 4,2-1-7,2-2-6,-4-2-4,0 3 5,3-3-6,-2 0-8,1-2-13,1 2-19,-3-4-21,3 4-18,-3-4-16,3 4-22,-3-4-19,3 2-19,-3-2-27,0 0-31,0 0-23,4-11-23,-3 4-239,-2-2-511,0-1 227</inkml:trace>
  <inkml:trace contextRef="#ctx0" brushRef="#br0" timeOffset="60852.21">7434 10188 169,'-3'-4'306,"3"4"-6,-4-6-13,3 2-17,1-1-12,-4 0-32,3 0-24,1 0-18,0-2-7,-3 4-28,2-2-19,1 1-12,0 0-20,0 4-27,0-6-23,0 2-37,0 4-36,1-3-37,-1 3-44,0 0-38,3-3-42,-3 3-50,1-5-139,-1 5-405,5-4 180</inkml:trace>
  <inkml:trace contextRef="#ctx0" brushRef="#br0" timeOffset="61733.79">7815 10430 73,'12'-2'157,"-9"-4"-5,3 2-5,-2-1-19,-3-1-9,3-2-7,-2-2-7,0-1-14,-2 0 2,0 1 5,-2-3-5,-1 3-13,-1-1 5,0-1-10,-2 2-7,0 2-2,-1 0-4,1 2-2,-2 2-2,-1-1-11,1 3-6,2 2 5,-4 0 0,4 3-1,-5 3-1,4-1 2,-2 2-2,1 3 4,3 1 2,0 0 7,-4 4 1,5-3-4,3 0 4,-4 4-5,1-1-1,1 1-1,2-5 0,-3 1-4,4-2-7,0 1-1,3 0 0,-2-1-4,0-1-5,2-1 1,-2-2-3,2 1-6,-1-2 1,2-1 0,-1 0-5,-2 0-2,4-1-1,-1-1-1,-4-2-9,9-2-1,-5-1-11,2-1 1,0-1-6,1-4 0,0 1-4,-1-1-3,0-1 2,-1-2-3,1 1 1,-1 0 2,-1 1-1,0 5 4,0-2 3,-2 1-2,2 4 1,-1-3 1,-1 1 0,0 3 3,-2 1 7,0 0 7,6 10 3,-3-6 7,1 3 0,-1 1 3,4 0-2,-3 2 2,1-1 5,-1 1-4,2 0 1,0-1 1,3-1 2,-1 0 0,-3-2 2,4-1-1,1 1-3,-1-2 1,0-2 4,3 1-4,-2-3 5,0 0-2,1 0-7,-1-3-2,0-2 0,1-2-3,-2 0 0,4-5-1,0-3-4,-3 1 0,5-6 3,-2-4-6,1 0 4,-5 0-4,0-3-3,1 0-2,-5 2-6,3 0 0,-4 5-6,-3 1-3,-1 4-3,0-5 2,-1 10-1,-3-1 2,4 2-4,-4 2 8,3 1-9,-3-1-1,3 2 0,-2-2 5,-2 2-5,4 0 3,-3 1-4,-1-2 1,5 2 1,-4-1 0,4-2-3,-3 5 3,3 2 4,-3-5 2,1 3-1,2 2 1,0 0 1,0 0 0,0 0-1,-11 4 7,7 0-3,1 1 5,2-2 7,-4 4 1,5-2 3,-2 3-2,0 2 6,2 1 5,-2 2 5,2 1 6,2 3 5,-2 2 2,4 5 9,-4 1 1,5 0 12,-4 0-1,2 0 0,1-1 1,-2-3 6,1-3-4,2 1 5,-2 0-6,0-2-4,4 0 3,-7-5 3,5 0-13,0-2-2,3 0-3,-3-1-4,0-1-6,0-2 6,2 0 10,0-2-24,0-1-2,-1 0-4,3-3-21,2 1-22,-1-2-28,0-2-29,1 1-26,-2 0-33,3-1-45,0-3-44,-4 1-58,-2-1-247,4 0-581,-4 1 258</inkml:trace>
  <inkml:trace contextRef="#ctx0" brushRef="#br0" timeOffset="63097.96">8975 10507 168,'0'0'193,"0"0"-10,0 0-7,0 0-10,0 0-5,0 0-3,4-14-3,0 9-3,3-5-8,-3-1-4,1 1-2,1 0-9,1 0-9,2-4-12,0-1-4,-1 0-8,2-2-4,-3 2-9,2-1-1,-1-1-9,1 3-5,-1-3-7,-3 3-7,-1 2-3,-1 1-4,0-1-8,0 4-4,0 0-4,0 2-2,-2 2-5,0-1-4,-1 5-3,-2-5-12,2 5-2,-10 0-14,10 0-5,-12 10 0,4-5 0,0 1-1,0 1 1,1 1 1,2-3 1,0 2 0,3-4 1,-2 4 3,1 0 1,3-3-2,4 3 3,1-2 2,3-1 0,2 1 0,2 2 0,4-2 2,2-1 1,0 4 1,1-4-3,8 6 6,1-3-6,-10-1 4,3 1-1,-2-1-1,-1 0 6,-3 0-6,-2-1 2,1 1 0,-5-1 0,-3-1 0,-1-1 4,0 4-1,2-3 0,-6 2 1,-1 3 1,-1-4 3,-3 3-1,-2 1 2,-3-2-1,-1 1-1,-5 1 4,4-2-2,-4-2 1,2 0-2,-4 0 3,7-2-3,-1 0 5,0-3 3,2 2-1,3-2-2,6 0 4,-13-2-8,9-1 0,0 0 2,2 1 0,-1-2 0,3-2-2,0-1-5,0 3 2,3-4-2,2-2-6,-4 3-5,3-1-4,5-2-5,0 1-3,-1-1-2,5-5-4,-2 2-3,-1 0-2,7-1-9,-5-2-7,2 0-3,-1 0-5,6-4 3,-4 6-6,1-3-2,-3 2-15,1-2 1,-4 0-4,3 0-7,-3 3 7,-1-1-10,0-2 9,0 2 6,-4-3 6,-2 2 7,2 3-1,-4 2 3,-1-5 15,0 1 10,-1 3 12,-1 1 17,1-1 20,1 4 22,-2 0 12,2 4 16,-3 0 9,3-1 9,0 0 7,-1 2 2,1 3-3,0 0 0,-3-6-7,3 6-3,0 0 8,0 0 18,0 0 18,4 14-13,-4-5 7,3 3 8,0 0-2,0 5-4,4 1 5,-3 2 1,4 7-4,-1-1-1,0-1-4,2 0-9,-2 1-9,-1-2-7,2 2-7,-2-1-9,2-6-7,-3-1-6,1 0-3,0-1-11,-1-5-5,-2 1-2,0-4-5,1 2-7,-1-1-21,0-4-12,0 3-23,-1-6-28,-2 2-10,1-2-19,2 1-14,-3 0-12,0-4-16,4 3-17,-4-3-24,0 0-36,0 0-31,0 0-26,0 0-37,-17-5-235,9-1-574,-2 0 255</inkml:trace>
  <inkml:trace contextRef="#ctx0" brushRef="#br0" timeOffset="64097.79">9417 10237 136,'5'-2'187,"-5"2"-17,0 0-16,8 0-17,-8 0-12,9 1-11,-3 0-11,6 1-10,-2-2-9,5-2-13,2 1-7,3 0-11,2-2-8,5-3-7,-1-1-2,3 2-8,-1-2-8,-1 5-10,1-4-16,-6 4 1,-1 0-10,-2 1 0,2 1 1,-1 0 1,-3 1-2,2 2 3,-6-1-2,-2 1 4,1 0 12,-4-2 6,2 2 7,-3-2 5,-1 0 5,-1 2 11,0-2 12,-5-1 8,7 1 14,-7-1 6,5 2 12,-5-2 3,0 0 7,5 3-5,-5-3-9,0 0-6,0 0-9,0 0-4,-5-12-7,5 12-6,-8-4-3,4-2-11,0 4 0,-2-1-3,0 1-7,1-1-3,-2 2-3,-1-2-2,1 2 3,1-2 0,6 3 2,-11 0 0,3 2-2,0 2-1,1-2 5,-1 6 0,-1 1 6,0 0-2,-1 3 1,1 4 0,-1 0 0,0-1 0,3 2 0,2 0-3,0-2-6,1-1 5,0-3 0,4 2 2,0-1-3,0-2-3,3 1-2,-1-1 7,1-2-9,-1-1-5,6 1-1,-4-3 0,2 0 5,1-1-10,-2-2 2,4-2 0,2 0-4,-2-2 2,0-1-8,5-3-11,-6 1-5,6-5-2,-4 0-6,3-4-5,0-1-8,-3 0-1,-1-2-2,-1 0-1,2 1 4,-7 1 3,3 4 3,-2 1 4,-2 0 3,2 2 5,-3 2 5,3 1 6,-4 0 2,0 1 4,3 1-2,-3 3 2,0 0 2,0 0 3,0 0 7,0 0 1,-3 16 4,3-9 8,-1 1-5,-2 3 2,2-1-2,1 0 3,1 2-2,-1-1 3,7 1 4,-6-1 0,1 4 3,1-6 2,5 0-10,-2 3 7,4-2-1,-3 1-3,2-2-2,2 0-3,-2-3 0,1 3-5,-1-6-2,3 2 1,2-1-1,-3-1-4,2-1 6,-1-3-7,0 1 6,0-4-8,2-5 3,-3 2 0,2-4-5,-1-3 3,-1-2-7,1-1-8,1-8-1,-4 1-4,-2-4-1,-2 1-8,-1-3-11,-3-3-1,2 3-18,-6 0-4,-1 1-1,3-3-4,-3 12 2,0 3 4,0-1 5,0 0 6,1 6 4,-3 0 6,2 0 6,1 2 9,1 2 5,-1 4 7,-1-1 5,4 0 9,-1 2 2,1-2 6,0 5 2,-4-4 0,4 4 0,-1-5 3,1 5-1,0 0 6,0 0 15,0 0 4,-4 15 6,3-7 4,1 5 3,0 3 7,0 0-5,0 3 5,1 6 6,-1-4 0,4 1 11,1 5 0,1-1 0,1-2 6,-5 1-9,4-1-3,-3-4-6,1 1-6,-1-1-7,0-5 1,0 2-5,2-1-10,-1-2 2,1-1-3,-5 3-5,4-7-5,-3 2 0,2-6-11,-2 1 6,3 1-6,-3-2-11,-1 1-17,0-2-27,1 1-6,2-3-33,-2 1-12,-1-3-13,0 3-20,0-3-17,4 3-31,-4-3-30,0 0-30,0 0-33,-4-10-33,4 4-247,-4-4-585,2 2 258</inkml:trace>
  <inkml:trace contextRef="#ctx0" brushRef="#br0" timeOffset="64757.41">10143 10189 48,'0'0'209,"0"0"-13,0 0-20,-6-3-18,6 3-14,0 0-15,0 0-10,0 0-5,15-5-16,-9 5-4,1-3-13,1 1-10,3 0-2,-1 0-10,-1-1-7,2 1-7,-2 2-7,4-3-9,-4 3-9,1-3-6,-1 3-3,-2 0-6,0 0-2,1 3-6,-4-3 0,5 2 2,-3 0-1,-1 1 3,-1-1 2,0 1-1,3-1 4,-1 1-3,0 1 9,-2-1 4,0-1 0,0 2 13,2 1 2,-1-1 5,-1-1 5,1 1-6,0 2 0,0 0 7,4-2 5,-4 2 1,3 1 2,0-2-6,0 2 0,-2-2 0,2-1-1,2 1 0,-3-2 0,0 1 1,-1-1 1,3 0 0,1-2-3,-1 2 0,-1-3 5,-4 0-7,-4 0 3,16-3-8,-8-1 0,-3 0-1,5-2-5,-3 1 2,-3-4-7,3 1-4,1 0 3,-4-1-5,1-1-5,-3 4 6,2-4-9,0 0 1,-4 5 0,1-2-3,1 1 3,-2 0-5,0 1 2,-2 0-2,1-1 3,-2 0-5,2 2-1,-1-1 1,-1 2-3,-1 0-1,2-1-1,2 4-1,-7-5 1,3 3 0,4 2-1,-9 0 4,9 0-4,-12 8 2,2-1 0,-1 0-2,2 5 7,-2 2-2,-2-2 2,0 4 9,3 0 3,-2 0-3,1 2 7,2-2 3,1 3 6,2-2-2,1-2 7,2 2-1,2-1 3,0-3 10,1-1-7,1 0 0,2-2-2,3 0-3,-2-1 5,2-1-6,0 1-6,1-4 4,4 1-11,1 0 5,-2-3-4,4-1 0,-1 1 5,1-3-15,2 3 0,-4-4-10,7-1-21,-1 1-11,-5-3-17,-1 4-17,0-3-21,-1 1-24,-4-1-19,3 1-23,-2 0-36,0-3-32,-1 0-40,-3 1-216,-1-3-514,-1 3 228</inkml:trace>
  <inkml:trace contextRef="#ctx0" brushRef="#br0" timeOffset="68461.67">4349 11565 40,'0'0'175,"0"0"-8,0 0-4,4-7-10,-3 2-4,1 2-8,-2 3-6,3-7-13,0 2-6,-2 2-4,1-1-6,-2 4-5,2-8-3,-2 3-2,0 1-14,-2-1-3,0 0-6,1-2-8,0 3-5,-4 0-7,1-5-5,0 2-7,-4-1 2,3 1-9,0-3-4,0 6-1,1-1-6,-1-4 2,1 4-5,-1-1-2,0 2-4,2 2-1,-1-1-1,1 1 1,3 2-9,-12-3 1,6 3-3,6 0-1,-12 5-1,4-3 2,1 0-2,2 2 0,-4 0-2,1 1 0,2 0 3,2 2-1,-1 1 0,1-1-4,0 1 2,3 2 3,-3-2-2,0 3 2,4 0-1,-1-1-1,1 0-1,-4 2 3,4 0-2,0-3 1,4-1 1,-3 1-1,3 1 2,-4-3-4,5 1 2,-2-1 0,-1-3 2,2 3 1,0-4 0,0 2 2,1-2 2,0 1 0,0-1-3,-2-1 2,4-1-2,-7-1 3,10 0 2,-10 0-6,12-3 3,-4 0-2,1-2 1,-2-1-2,-2 2 2,1-2-1,0 0 0,0-4-1,1 2 3,-2 2-1,-1-1-1,0-2-3,-1 1 3,1-4-2,1 5-1,-4 1 0,2 2-1,-2-4 3,2 4 4,-3-2 1,1 1 5,2 2 3,-3 0 7,2-1 6,-2 4 3,2-4-1,-2 4 3,1-4-5,-1 4 4,0 0-6,1-5 0,-1 5-5,0 0-1,0 0 1,0 0-10,0 0 3,0 0-3,0 0-2,0 0 2,8 13 3,-8-5 4,6-1 9,-5 3 5,3 3-3,1 3-1,3 0 1,-6 2 0,5 7-12,-3 1-5,5-1 2,-4 1-4,0 1-1,3 0 0,-3 1 0,0-3-1,0 4 0,-1-5 2,1-4-3,0-3 1,-2-4-4,-2-3 1,3 1-2,-3-4 6,-1-2-6,4 1 3,-4-2 3,1 0-3,-1-1 11,0 1 2,0-4 10,3 4 4,-3-4-7,0 0 4,0 0-2,0 0-1,0 0 1,-5-11-1,2 6-5,2 0 2,-1-2-9,0-2 10,-2-1 2,4-1-3,0-1-2,0-5 10,-2 5-11,4-4-3,-2 0-4,0 4 4,0 0-4,3 1-3,-3 0-1,0 2-3,0 2 2,-3 0 0,6 0-3,-6 2 2,3-2-4,0 4-23,0 3-10,0-7-23,0 7-16,0-4-21,0 4-11,4-5-22,0 4-8,0-3-16,-2 1-9,6-1-19,4 0-7,0-1-13,1 1-15,0 1-2,-2 2-187,3-2-430,-5 3 191</inkml:trace>
  <inkml:trace contextRef="#ctx0" brushRef="#br0" timeOffset="69081.78">4763 11751 100,'-5'-4'180,"5"4"-13,-1-7-20,0 3-8,1 4-11,3-9-8,-1 4 0,0 0-2,1 0-9,0-2-12,0 5-1,0-1-10,-1-1-4,2 0-8,-1 0-9,0 1-2,-1 1-6,-2 2-8,6-4-3,-1 4-3,-1-4-6,-1 1-6,-3 3-7,9-2 5,-3 2-2,-6 0-6,5-1-3,-5 1-1,9 2-4,-9-2 0,5 5 6,-4-2-1,3 3 2,-1-2-5,-3 3 5,0 0-3,0 2-1,-4-2 1,4 3-2,-4 0-1,2-1 4,-1 0-3,-1-1-1,-5 3 5,4 0-2,0-1 0,-1 0 1,-1 0-2,2-1 1,-1-1-1,-1-1 2,2 4-1,-1-1 0,0-3 8,-1 1-1,3-1 1,-1 0-1,2-4-4,1 1 0,-1 1-1,1-3-2,2-2 2,-2 5-3,2-5 3,-2 3-5,2-3 0,0 0 1,0 0 4,0 0 0,8 3 4,-8-3 0,13-1-2,-4-1 11,1-2-15,1 1-3,3-2-2,2 1-2,1-2 1,-1 0 3,3 2-4,-5-1 0,0 1-1,5 1 0,-6 1-3,4-1-1,-5 2-1,0-2-3,-3 1 5,-2 2-4,1 0 0,-1-3-1,-7 3 3,12 0-2,-8 0 0,0 0 0,-4 0 2,9 0-4,-9 0 3,0 0 0,9 0-3,-9 0 0,0 0-2,6-1 1,-6 1-6,0 0-5,0 0-7,0 0-7,0 0-14,0 0-15,0 0-16,5 1-14,-5-1-20,0 0-21,0 0-11,0 0-16,0 0-16,8-1-20,-8 1-158,0 0-376,3-7 167</inkml:trace>
  <inkml:trace contextRef="#ctx0" brushRef="#br0" timeOffset="70015.75">5220 11589 100,'-4'0'239,"4"0"-16,-7 1-21,7-1-12,-5 2-21,5-2-13,0 0-17,0 0-6,-5 1-12,5-1-6,0 0-5,0 0-4,17 1-5,-5-2-6,-3-2-7,9 2-5,0 1-10,0-3-5,1 1-4,2-2-8,8 0-6,-7 0-4,-3 0-8,1 3-1,-1-2-6,2-1-3,-5 2-1,1 2-7,-3-3 1,-2 3-2,-2-2-3,-3 1-7,0-1-3,1 3-2,-8-1-3,10-1-1,-4 1-1,-6 0 2,8 0 2,-8 0 0,0 0-4,6-3 4,-4 2-1,-2 1-3,1-7 2,-1 7-10,-4-6 2,4 6-6,-4-10-2,-1 5 3,2 4-5,-4-5 1,4 0 4,-4 2 1,2-1 3,-2-1-3,3 1 0,-1 0 5,-1 4-4,1-3 7,-3 2 5,7 1 6,-6-2 4,7 3 4,-6-1 4,2-3 0,4 4-3,0 0 0,-9 0-5,9 0-1,0 0 10,-5 4 8,5 1 7,0 0 4,0 0 3,0 3 12,1 2-6,-1 3-3,3-5-8,-2 9 4,3-1 0,-3 1-8,3 0-6,-4-1 0,5 0-1,-5-4-7,1-2-1,1 0 13,-2 1-18,0-5 0,5-1 0,-4 0-4,2-1 3,-2-1-1,-1 0-1,0-3 9,0 0-4,0 0-1,0 0 3,0 0-8,0 0 1,-4-14 0,-2 5 3,3-3-5,2 0-3,-8-5-3,5 4-2,0 1-11,0 0-1,2 2 2,-2 0-2,0 1 13,4 2-9,-3 2 1,0 0-5,3 0-1,-4 2 7,4-2-2,0 5 0,-2-4 1,2 4-3,-2-4 1,2 4 1,0 0-2,0-5 0,0 5 0,0 0 4,0 0-1,15 12 1,-7-7-4,1-1 9,0 4-3,5 1 3,-1 1-3,3 1-3,-4-1 1,1 1 5,3-1 0,-4-2-2,2 2 4,0 0-3,-5-4 2,0 0-2,-1 2 2,0-3-1,0-1 4,-3 0 0,0-2-3,-1 1 7,1-1 7,-1 2-4,-4-4 6,4 4 8,-1-3-2,-3-1-1,2 3-3,-2-3-5,-5 5-2,1 0-12,-9 3-21,3 5-23,-5-1-31,0 1-39,-1-2-60,6-4-58,1 1-78,1-2-163,1-1-510,2-2 226</inkml:trace>
  <inkml:trace contextRef="#ctx0" brushRef="#br0" timeOffset="70835.6">6490 11247 139,'2'-4'229,"1"-4"-11,2 2-14,1-4-8,-3 3-9,-1 1-15,0 0-14,-1 0-15,-2-1-11,1 0-14,0 1-7,-2 0-9,-3-1-12,1-1-10,-3 0-7,-2 2-8,-2 1-9,-3 1-7,-2 0-4,-4 3-8,3 1-10,-4 2-3,6 1-4,1 1 0,0 1-7,1-1 7,0 4-6,0-2-1,5 1 5,0 1-4,-1 0 3,3 2 1,2 0 0,-1 2 10,3-1 8,2 4 2,2-3 7,-2 3-6,5 1 1,0-4 8,0 6 10,5 0-1,-2 0-5,2-4-3,1 8 1,1 2 18,-3 0-19,1-8-1,-1 2 0,3 4-6,-5-2 1,2-5-3,-1 1-1,-3-3-1,-1 4-4,5-3-6,-5-2-1,-1 0-4,2-3 0,-2 2-2,0-1 2,-1 0-4,0-2-5,4 0-4,-4-1-21,0-1 0,2-1-15,-2 0-10,1 0-9,-2-2-11,-1 1-13,4-1-13,-4-3-15,0 5-24,0-5-18,0 0-35,0 0-35,0 0-41,0 0-199,2-15-486,-3 10 215</inkml:trace>
  <inkml:trace contextRef="#ctx0" brushRef="#br0" timeOffset="71242.83">6268 11589 111,'3'-4'170,"1"0"-15,1-1-15,4-2-15,0 3-16,1-1-4,1 0-10,5-2-8,3 1-6,0-3-9,2-1-4,4-1-9,-3 3 5,1-3-6,1 3 3,-3-1-10,-1 1 12,4 0 3,-2 2-5,-3 0-3,-2 1-3,2 1-7,-7 1 0,-1 1 2,1 2 1,-3 0 4,-1 1 4,-3 0 5,3 2 1,-3-2 9,1 1-2,0 3 3,-1-1 2,-1 0 7,2 1 11,-5 0 14,3 2-17,0-3 7,1 5-1,-1-2 0,1 2 7,-1-2 2,-1 2-5,0 3 9,0-3-13,2 3-8,-4-2 1,3-1-13,0 3-5,-1-3-7,-1 2-9,2-1-4,-3 0-13,2-5-1,-1 5 3,1-5 0,-2 0-16,2 0-8,-3-2-20,5 2-12,-4-2-14,-1-3-24,0 5-12,0-5-17,0 0-26,0 3-24,0-3-47,0 0-46,0 0-32,-15-6-37,2 0-230,2-1-566,4-3 250</inkml:trace>
  <inkml:trace contextRef="#ctx0" brushRef="#br0" timeOffset="71434.32">6634 11329 76,'-4'-6'291,"4"1"-8,-4 0-21,3 0-25,-3 2-29,4 3-23,-5-7-16,4 6-19,-3-2-26,-1-1-32,5 4-30,-4-1-35,4 1-28,-6-3-27,6 3-34,-3-2-26,3 2-18,0 0-17,0 0-39,9-4-104,-5 3-289,-4 1 128</inkml:trace>
  <inkml:trace contextRef="#ctx0" brushRef="#br0" timeOffset="71959.66">6890 11442 130,'6'6'227,"-4"-1"-13,2 0-14,1 2-2,1 3-21,0 0-12,1 2-9,0-2-15,-1 0-7,2 2-7,3-2-5,-3 2-9,2 1-4,-1-4-4,-1 2-1,-3-1-11,4-3-7,-5 5 2,2-3-3,-2 2-10,-4-4-1,4 3-4,-3-5-8,-1 2-5,2-1-7,0-1-7,-2 1-6,0-1-1,0-5 1,1 4-10,-1-4 6,0 0-7,0 0-6,0 0-5,0 0 5,0 0-11,-5-12-8,5 4 1,-4 0 0,3-1-1,1 1 0,0 0 1,0-2-4,1 0 0,2 1 3,-2 0-2,-1-2 5,5 1-7,-1-1 4,3 1 1,-1 1 0,-1-4-1,0 1 7,3 2-2,-3-1 8,4 3-11,-3 1-4,1 2 2,2 0-2,-3 1 1,2 2 4,-3 1-6,0 1 11,-5 0-4,15 3 5,-10-1-1,2 1 4,0 6 3,2-2 3,0 1-1,-4 0-1,3 1 4,0 3 3,-2 1-1,-1 0 1,-1 0-4,0 1 4,1 2-8,0 1 2,-4-4 2,3 3-2,0-1 0,-4-2-8,1-1 1,-1 0 4,0-3-7,3 3 0,-3-2-9,0 0 1,1-1-27,-1-4-16,0 1-21,0 1-20,0-6-20,0 5-21,0-6-20,-1 4-7,1-4-8,0 0-22,5 0-16,-5 0-25,9-7-177,-5 4-432,-2-3 191</inkml:trace>
  <inkml:trace contextRef="#ctx0" brushRef="#br0" timeOffset="73701.66">7466 11696 77,'1'-3'140,"4"-1"-15,-1 0-8,0-1 0,0-2-8,-2 2-12,1-4-1,6 2-8,-3-2 0,0 2-5,0-4-1,-4 1 2,2 4 1,0-2-2,-4-3-6,0 1-6,1-1-10,-2 0-4,0-1-1,-3 1-11,-1 2 5,-1 0-3,0 0-1,-1 6 3,-1-1-7,4 0-1,-5 4 1,-4 0-4,7 0-3,-6 4 3,2 0-4,1 5-4,0-3 5,-1 3-6,1-2 6,5 4-1,-5 0 1,0 3 1,2 0-3,0 3 4,2-1 4,1 0 1,0 1-4,-1 0-1,4-1 0,1 0-4,-1 0 0,0-3-5,1-1-1,1-1-3,1 1 1,2-3-4,0 2-2,-1-3-3,-2-1 1,1-3-3,1 1-1,0-2 0,0 2-3,-1-3 5,4-1-7,-6-1 3,0 0-4,17-6-2,-11 0-1,3-2-5,1-5-4,-1 0-4,2-2-1,0 0 1,-2-2-2,-3 0-3,3-3 2,-1 5-2,-2 0 2,2 5 5,-2 1-6,-2 1 4,0 3 4,-2-1-5,1 2 4,1 1-1,-4 3 3,0 0 8,0 0 5,8 7 8,-8-3 1,1 5 0,3-4 1,-4 2-2,3 0 0,0 3 1,1-2 0,1 1 2,0-1-3,3 1 5,1-2-2,-2-2-4,-1 0 2,1-2-2,1-2 0,-1-1-3,1 3-1,4-6-1,-1 1 4,-2-5-1,5 0 0,-1-4-1,-4 0 0,1-2 1,2-4-1,-2-5-2,0 6 0,-2-3-1,-2-6 4,0 2-2,-2 3-6,-2-6-7,-5 0-7,-2 7-14,-1-5-3,0 6-15,-1-2-3,-2 3-4,1 3 2,-1-1 1,0 3 6,2 0 3,-1 1 2,3 4 5,1 0 0,-3 1 9,4 3 2,-1-2 6,1 1 3,0 0 2,0 1 5,3 3-1,-4-1 7,4 1 9,0 0 3,0 0 10,-5 9 9,5-4 1,-3 7 10,3-3 3,0 3 3,0 4 4,0 0 4,0 1 1,4 4 6,1 4 1,1 0-2,-4 1 3,6 0-2,-2 1-9,-2 1 3,6-5 10,-2 2-19,-2-5-1,7 3-4,-4 0 1,5 1 10,-6-8-15,1-1 6,1-1-18,-2-1 7,-3-4-7,1-1-11,4 1 7,-3-1-13,-1-1-15,-1-4-17,0 1-19,2-2-18,-4-1-24,3 2-21,0-2-31,-6-1-45,13-1-41,-4-3-60,1 1-295,-1-3-617,-2-1 273</inkml:trace>
  <inkml:trace contextRef="#ctx0" brushRef="#br0" timeOffset="74633.64">8387 11696 16,'0'0'252,"0"0"-21,0 0-21,0 0-21,3-15-10,3 9-15,-1-2-11,7-8-14,-6 6-12,3-6-9,5 0-10,-3 1-9,5-7-8,0 1-7,2-4-4,-7 2-10,0 6-7,3-4-8,-5 4-1,-1 1-10,-2 2-3,2 4-4,-4-1 1,-2 3-2,1 2-5,-3-1-3,-3 6-7,-2-3-10,-4 5-8,-5 6-14,-5-2-7,-12 7-6,1 2 1,-1 2 4,0 5-1,2-6 9,3 2 3,10-6 6,3 0 4,3-1 3,1-4 4,9 3 5,-2-5 2,6 1 7,8-1 3,-1-1 1,6 1 8,11-4 1,2 2-3,0-3-4,0 1 0,4-1 1,-5 1-6,2 0-2,-4 0-1,-5 0-6,1 0 0,-3 0-2,1 1-2,0 0-5,-8 1 0,4-2-3,-6 1-8,-2 0-1,-3 2 0,2 0-1,-4-1 2,-3 3 0,3 2 2,-5 0-4,-3 3 3,-1-1 0,-4 2 11,-3 2 5,0 0 9,1-5 3,1 4 7,1-3-4,-5 0-2,3 2-2,0-5 5,0 1-7,3-1 1,-2-1 4,2 0-5,3-3-1,-2 1 2,3-2 2,0 2-5,4-3-5,-5 0 3,5 0-5,0 0-2,-6-7-3,6 2 0,-2 0-1,2 5-14,4-7-4,1 1-4,-2-1-4,3-2-8,2 0-7,2-5-7,1 1-6,1 1-5,2-2-11,0-2-6,1 3-7,2-8-6,2 3-3,-5-6 0,3 4 3,-7 3 2,3 1 6,0-5 6,-3 4 0,0 0 7,-1-1 4,0 1 10,0 0 9,-3 1 9,2-1 6,-4 0 16,1 6 12,-2-1 13,1 2 18,-2-1 17,0 5 17,0-1 7,-1-1 6,-2 4 5,2 0-3,-1 0-2,0 4 0,1-5 1,-1 5-6,0 0-7,-1-5-2,1 5-2,0 0 9,0 0 15,0 0 3,1 15 5,-1-8 0,3 1 8,-2 4 0,2 0 9,-2 6-7,1-1-2,0 1-9,-1 1-10,0 2 6,1 0-22,0-2-1,3 5-8,-1 1-6,-1-8-5,-1 2-7,1-7-6,-1 0-2,1-2-8,-1 2-17,1-7-11,-2 2-15,3-2-16,-4-1-20,5-1-21,-5-1-11,1 1-17,-1-3-21,2 5-15,-2-5-27,0 4-34,0-4-50,0 0-35,0 0-56,0 0-170,0 0-549,-13-9 243</inkml:trace>
  <inkml:trace contextRef="#ctx0" brushRef="#br0" timeOffset="75715.56">8750 11489 11,'0'-4'231,"0"4"-18,5-9-15,-1 6-12,1-5-18,8 4-15,2-3-15,-2-1-17,6 1-7,-1 0-12,0 1-10,2-1-9,1 2-17,-2 1-17,0-1-11,0 2-13,2-1-26,-5 2-7,0-1-17,-2 3-6,2 0-19,-2 0-2,-1 3-6,2-2-1,1 5 5,1 1 3,-7-2 5,4 2 10,-3 0 3,-2-1 9,4 1 9,-3-1 17,-1 1 8,1 0 11,-1 0 5,-2-1 8,-2-1-1,-2 0 9,-1 0 0,4-2 3,-3 1 3,-3-4-6,5 3 6,-2-1-3,-3-2 3,0 0 3,5 1 4,-5-1 5,0 0 6,5 1-2,-5-1 2,0 0-4,0 0-3,0 0-4,0 0-2,6-7-2,-6 3-10,0 4 0,-1-6-2,1 4-5,-4-4-3,0 1-1,0-1-4,1 0-4,-5 1 1,4-1-4,-3 2-1,3-3 1,-4 2-7,-1-1 0,0 3-2,1-1 2,3 1-7,-4 3-1,4 0 2,-4 0-1,0 3 0,4-2 5,-6 5-1,2-3 3,2 4 4,-2-2-5,0 2 7,3 0-1,1 3 3,0 1-1,0-1 0,0 1 5,1 3 4,0-2 2,4-3-4,-1 2 8,1-2-5,1-1-1,-1 1-1,3 1-2,-2-3 1,3 1-5,3-2 0,-3 2-1,6-1-3,-3-3 3,3 0-4,0 0-1,-5-1-4,3-1-6,2-2-10,-5 1-1,3-2-3,-3-1-15,1-2-1,2 0-4,-3-3-11,0-2-7,3 1-10,1-1 4,-3-1-5,-2 0-2,0 0 3,3 1 3,-1-1 7,-3 1 2,-1 1 9,2 0 4,-3 7 5,3-4 6,-2 2 4,-2 3 8,0 0 8,0 0 9,-3 12 3,1-4 7,0 1 0,-2 0 6,1 2 6,2 0-1,2 1 0,-1-1 0,-1-2-5,2 1 4,-2 0 4,2-2-6,2 0 6,1 2 0,-2-4 0,1 0-2,3-1 0,-2 0-5,1-2 5,3 0-7,-3 1 5,3-3-4,-2 0-4,5-1 0,-3 0-1,0-2-1,-1-2-5,4-2 2,0 1-2,2-7-1,-3 0-4,3-2 1,-2 1-3,5-8 3,-2-2-3,-1 4 3,-3 0 2,0-8-4,-1 3-5,-2 6 2,0-5-4,-2 2-19,0-4-2,-3 8-14,0 0-16,-4-1-1,-1 1-14,0 1-5,0 1-11,-1 1-9,-2 2 5,2 0 12,0 0 6,-1 2 9,2 0 11,2 1 7,-3 3 14,0-2 12,4 4 6,-1-3 6,-3 1 6,4 2 15,0 4 2,-5-5 5,5 5-1,0-6 2,0 6-2,-4-4 3,4 4-2,0 0-5,0 0-1,0 0 1,0 0 1,0 0 4,0 0 8,-5 10 3,5-5 2,0 1 7,0 1-4,0-2-1,0 6 7,1-2 6,-1 3 4,0 1 12,3 0-8,-2-3 3,3 7 2,1-1-3,0 4-1,-1-3 9,-2 8-10,1-6-6,0-2-2,2 2 1,-1 5-9,1 2-6,-2-11-4,0 2-1,-3 0-1,3-5-5,-2 0 3,1 5-6,0-3-8,-1-2 12,2-3-22,-1-1-4,-1 0-7,3 0-12,-1-3-11,-1 1-14,2 1-10,-1-3-17,-1 1-18,1-2-23,-1 3-21,1-4-25,-2 1-30,-1-3-33,0 0-36,0 0-251,0 0-545,15-8 241</inkml:trace>
  <inkml:trace contextRef="#ctx0" brushRef="#br0" timeOffset="76403.9">9386 11398 120,'0'0'185,"0"0"-13,0 0-18,0 0-13,0-5-10,0 5-10,5-7-13,1 6-8,0 0-11,3 0-11,-9 1-20,13-3-16,-7 3-10,3-1-15,2 1-8,-2 0-15,-2-3-2,3 3-7,0-1 4,-2 1 3,3 0-9,-2-3 11,-1 3-2,0 0 2,-1-1-1,1 2-8,-3 2-11,4-2-14,-1-1 1,-1 3 7,1-1 0,-4 2 2,6 0 8,-3 3-2,0-2 4,1-1 9,1 3 11,0-1 8,-3-1 15,3 2 6,-4-2 14,3-1 14,-3 0 2,3 0 9,1 0 13,-3-2-2,-1 0 6,3 0 3,-2 2-2,1-3-1,0-1-10,1 3-7,0-3-7,-1 0-3,0 3-8,0-6-4,-2 3-4,4-3-5,-2-1-4,-2 2-3,1-1-4,-1-2-2,4 3-3,-5-2 2,1-2-2,0 2-3,-1-1 3,-1 0-2,-2-2 5,3 2-6,-2-2-1,-2 0-4,0 0-1,2-1 1,-4-2-2,0 1-7,2 0 2,-3-2-6,2 1-6,-3 2-5,4-2-5,-1 3 1,-3 1-4,4-1-4,-4 2-6,4 0-1,-4 0-1,3 1-3,-3 1 0,4 3 4,-9 0 4,9 0 1,-11 1 1,6 2 5,-2 0 7,0 2 1,-1 0 6,0 3 15,1-1 1,-3 1 5,3 2 6,1-2 6,-2 3 6,0-1 3,1 6 8,3 2 3,-1-2 1,1 0 7,1-3-1,1-1 3,2 3 0,0 2-4,4-6 7,-2 5-2,2-3 0,-1-4-2,2 2-1,0-2-1,1 0-2,1-1-5,2-3-2,0 2-5,2-3-5,0-1 0,2-1-7,1-1-6,-2-3-13,3 3-18,-2-3-17,2-2-21,-3 1-29,-2 0-29,4 2-28,-5-2-41,0-4-42,2 2-35,-5 2-180,-1 0-465,-1-1 205</inkml:trace>
  <inkml:trace contextRef="#ctx0" brushRef="#br0" timeOffset="77872.99">4382 12673 5,'-4'-2'150,"1"-4"1,-1 0-8,0-2-16,0-1-5,0 1-2,1-4-9,-1 3-7,1-3 0,0-3-9,0 4-6,-3-2 5,2 1-2,0 0-3,-1 1-11,-3-3-9,-1 5-1,5-3-1,-4 2 4,0 0-9,-4-2-11,3 6 1,0-2-6,-1 1-6,0 4-4,2-2 3,-6 0-6,6 5-5,2-1-6,-2 0 0,-1 2-4,9-1 0,-14 1-6,5 5 4,0 0-2,3-1-6,2 6 0,2-5-5,-2 6 3,2 5 0,4-1-3,-1-3 5,-1-1-5,5 6 2,-1-2-2,5-1 1,-3-1-3,3-2 4,-4-4 2,3 1-1,2-1-4,-1 1 1,0-5 0,1 2 3,2-1-5,-1-4 5,2 0-4,-1-1 1,-2-1 5,3-3-3,-3-4-2,1 4 3,0-6-6,0-2 8,2 0-8,-5 3 6,1-6-2,-3-1-2,1 5 0,0 0-1,-2-4 4,2 1-3,-4 4 2,1-2-5,-3 2 7,2 0 1,-3 4-1,5 0 0,-5 1 0,1 3 6,2-2-3,-2 1 1,-1 3-2,0-5-1,0 5 1,0 0-3,0 0 6,0 0 7,12 12 1,-7-7 1,-3 0 8,2 7 2,0 2 6,5 3-1,-3 3 1,2 4-4,2 2 2,-2 1-5,2 3-1,-1 3-1,-1-2-4,1 2-1,-3-3-5,2 2 1,-2 2 1,-1-3-2,4-4 0,-4 2-6,-5-9 3,4-3-7,-3-6 4,3-1 1,-4-3-3,0-1 6,0 0 4,2-1 8,-2 0 9,0-3-13,0-2 1,0 0-1,0 0-4,0 0 2,-4-12-6,4 4-3,0-1 2,-2-3 5,1 1-2,2 0 3,-2-6-3,1 4 0,0-2 1,1 3 9,1 0-9,0-3-7,-2 2-3,4-1 2,-4 4-3,3-3-4,-2 1 2,-1 2 1,5 3-9,-5 3-16,0-3-7,1 1-17,3 2-16,-4-1-15,0 1-8,0 4-10,6-5-10,-3 3-20,2 1-12,-1-1-13,1-1-22,3 2-8,1-2-18,0 0-187,-3-2-415,4 4 184</inkml:trace>
  <inkml:trace contextRef="#ctx0" brushRef="#br0" timeOffset="78154.43">4945 12616 284,'0'0'262,"2"-4"-23,-2 4-18,0 0-17,0 0-12,5 9-6,-4-5-9,-1 5-2,3 1-15,-3 2-11,3 0-8,-2 0-20,1 2-8,0 1-8,2 0-8,-2-2-9,0-1-11,0-2-5,1 3-6,-3-1-10,1-3-2,3 2-11,-2-2 5,-2 3-10,1-4-4,-1-2-14,0 2-11,0-3-18,-1 2-18,1-2-29,0 1-31,-1 2-23,0-4-26,2 0-41,-1-4-17,1 3-23,-1-3-186,0 0-438,0 0 194</inkml:trace>
  <inkml:trace contextRef="#ctx0" brushRef="#br0" timeOffset="78954.98">5393 12605 19,'-2'3'241,"2"-3"-15,-3 4-24,3-4-9,0 0-7,9 3-13,-9-3-10,20-5-2,-3 3-15,2-5-11,-1 2-16,1 0-7,3 1-17,0-2-3,-4 1-7,12-1-14,-8 1-6,-3 0-4,2 2-5,-4-4-9,1 4-4,-1-2-4,-2 0-6,-3 3-6,-3-3-10,1 2-8,-5 1-4,3-1-3,-2 0-6,3 2 0,-6-4-9,3 1-3,-2 1-8,-2 1 1,0-3-7,-2-1-10,-4 4 2,0-2 4,1-1 5,-3-2 0,-3 3 2,3-3 4,-2 1 0,-2 3 5,2-4 6,2 2 10,-1 3 8,4-2 11,-5 0 8,4 2 11,-1 0 5,2-1 7,3 3 1,-6-2 5,6 2-4,0 0 0,-4-3-8,4 3-3,0 0 2,0 0 8,-6 12 5,6-4 6,0 4-5,2-2-3,-2 2 3,2 5-8,-2-1-1,2 2-1,-2 0-3,5 0 6,-1-2-16,-3-1-2,2 1-2,-3-3-5,1-4-3,3 2 2,-4-4-5,1 3-1,2-4 1,-3-3-5,0 2-1,0-1 1,0-4-2,1 5 2,3-3-1,-4-2-2,0 0-3,0 0-5,-9-9-10,9 0-1,-5-1-9,1 0-3,-1 1-2,-1-6 3,2 2-3,-4 0 2,4 0 5,3 2 1,-3 1 1,2 0 1,0 1 3,1-1 0,-1 3-3,1 2 5,1 0 1,-1 0-1,1 0 1,-2 0 0,2 5-1,-4-5-2,3 2 4,1 3 0,0 0 0,5-4 1,-2 2 0,-3 2 1,12 2-1,-12-2 7,19 3-6,-9-3 1,3 4 2,8 1 9,-5-1-6,4 0-5,-1 1 3,-3-1 1,3 1-2,-5-1 1,-2-1 1,1 0-1,-2 0 0,-7-1 0,5 0 2,-4 1 1,-1-2-1,1 2 4,0-2 3,-5-1-2,-2 7 1,-4-1 1,0 0 2,-2 3-1,-6 3-6,-1-1 4,-10 7 1,5-2-9,-4 0-5,4 0-11,4-3-8,0-1-19,0-2-22,1 2-24,6-4-24,-1-2-23,5-1-30,2-2-29,-1-1-25,3 0-179,1-2-433,0 0 192</inkml:trace>
  <inkml:trace contextRef="#ctx0" brushRef="#br0" timeOffset="80333.64">6532 12702 129,'0'0'203,"0"0"-14,0 0-13,-4 5-20,4-5-13,-3 2-8,3-2-10,0 0-5,0 0-7,0 0-3,0 0-6,0 0-2,0 0 0,0 0-1,0 0-7,0 0-4,4-14-3,-1 8-2,0-3-4,1-3-6,1-1-1,2-3-7,-1-1-4,3-2-5,-4-1-4,0 2-9,2 3-5,-1-2-2,-2 0-4,-1 5-6,2 0-2,-3 4 1,1-4-7,-3 10 3,4-5-9,-3 2 5,-1 2-5,0 1-5,4-2-1,-3 1-1,-1 3 1,0 0 0,9 7 6,-8-5 4,3 5 5,0 1 3,1-1-2,4 8 3,-1-3-7,-2-2 2,3 6 1,0-2-5,0 1 1,-2 0-3,0-5 3,2 2-6,-4 0 4,0 0-9,0-7 4,2 3 1,-3-2-2,-1-1-1,0 2 0,0-4-2,1 2-1,-1-3 0,-2 0 2,-1-2-1,4 5 1,-4-5-3,0 0 5,0 0-7,4-9 3,-1 1-4,-1-1 1,-2 0 0,5-2-5,-4-1 4,2 3-2,3-1 7,-2-2-13,0-1 3,5-3-2,-4 6-2,0 0 1,4-1 2,-5 1 0,1 5-7,0-1 4,3 0 0,-3 3 1,0 1 0,-1-5-2,5 6 4,-4 1 3,1 0-3,-2 3-1,4 0 3,-1 1 2,0-1 2,1 6 2,-1-2 2,1 3 1,0-2 2,-3 1-2,1 1 5,-2 0-1,4 1-3,-5 1 6,0-3 1,2 0-16,-1 0-1,-3-2-1,1 1 1,0-6-1,-2 3 7,0 1-6,1-2 4,-1-4-1,3 4 3,-3-4 4,0 0-3,0 0 0,0 0 1,0 0-1,6-16-3,-6 7-3,0-2-5,0-8-1,3 3-6,2-1-1,0 1 2,-1 1 1,0 3-1,-3 1 3,4-1-3,0 1 7,-1 7-5,1-5-2,-5 4 6,4 1-4,1-1 1,-2 2-6,-3 3 6,5-3-1,-5 3 4,0 0-1,10 3-1,-5-1 3,-2 4 1,3-2-2,-2 2 3,5 2 2,-5 4-2,0-4-1,2 4 3,-3-2-1,2 2-2,0-1 12,0 0-9,-3 2 2,1-2 2,1 1 0,0-3-4,-2-1 1,3 0 1,2 3 1,-5-9 1,2 5 0,1 1-2,-2-6 0,2 1 0,0-2 6,1 0-5,-6-1 8,9 2-6,-9-2-2,8 0 8,-8 0-10,0 0 3,10-3-2,-9 2 3,3-2-1,0 1 1,-4 2-1,4-8 0,-2 4-1,2-1 1,-1-5 6,2 1-8,0-1-3,-4 0 3,3-2-2,0-5-2,1 5 3,-1-5 0,0 0-1,0 0 0,1 0-2,-3 0 3,2 0 0,-4-1 0,4 1 0,-4 0-2,3-1 15,-2 3-20,-2-3 2,-2-4 1,3 5-8,-4 1-3,0 0 1,-2-1-1,2 2-4,-2-2-8,-2 3-3,-1-3-6,-1 1-9,1 2 0,-3-3-6,-2 3 2,3 3-5,-3 0-4,4 3 4,1 2 2,-2 4 12,1-3-1,4 5 5,-1-4 3,0 2 4,3 1 2,4 1 1,-8-4 5,8 4 4,0 0 10,0 0 10,0 0 14,-1 9 5,4-2 2,-1-2 8,2 5 6,2 0 5,2 1 9,1 6 1,0 0 10,1 3-1,2 6 4,0 0 3,1-3 6,0 2-2,-2 4 5,2-6-1,-5 4-1,2-1-2,-1-3-10,-4 0-3,0-3-6,3-2-8,-2 7-10,-2-6 5,3-4-3,-2 0-11,-4 1 6,4-4-7,-1 0-7,0-4-14,-1-1-15,-1-4-5,0 4-4,-1-2-19,-1-3-15,3 1-17,-3-3-19,0 8-15,2-7-17,-2-1-9,0 0-27,0 0-30,0 0-34,0 0-25,1-17-239,-4 8-523,3-1 233</inkml:trace>
  <inkml:trace contextRef="#ctx0" brushRef="#br0" timeOffset="80546.66">7268 12377 71,'0'0'277,"0"0"-17,0 0-14,10 0-13,-5-2-15,0-2-8,1 1-27,1-1-15,5-1-8,0-1-24,0-1-10,3-2-15,2 1-10,-1 1-13,0-2-20,-2 4-17,0 0-22,-3-2-15,3 4-19,-2 1-16,-1-2-17,-4 3-24,-2 1-20,-5 0-19,14-3-15,-9 2-13,-5 1-26,5-6-46,-5 6-106,0 0-332,-13-9 146</inkml:trace>
  <inkml:trace contextRef="#ctx0" brushRef="#br0" timeOffset="80765.59">6460 12371 52,'-18'0'249,"6"-2"-24,0 1-19,-2-1-23,5 2-22,1-1-25,3 1-24,5 0-31,-11-1-32,11 1-28,-8 0-46,8 0-9,0 0-19,0 0-24,1-5-47,-1 5-70,0 0-210,0 0 93</inkml:trace>
  <inkml:trace contextRef="#ctx0" brushRef="#br0" timeOffset="82309.8">7637 12570 5,'0'0'169,"1"5"-12,-1-5-17,4 4-9,-4-2-14,0-2-6,8 1-2,-2 0-9,-2 0-6,-4-1-11,14-2-1,-10-1-3,6-2-3,-1-3-3,3 1 0,-5-2-7,6-5-1,-3 3-7,2-4-5,-5-3-5,1 1-6,0 2-5,-5 3-1,1-5-2,-2 0-4,-4 4-3,2 2-2,-4 1-6,1-4-5,-4 4-8,2 5-1,0 1 0,-1-1-4,-1 4 0,-4-1 4,2 4-3,0 0 3,-2 6 8,0-3 6,-3 7 3,4 0 7,1 1 5,-1 1 5,3 1 4,4 1 7,0 1 10,-4 0-3,6 3 2,2-2-3,-1 2-3,3-2 3,1 0-4,1-2-4,3 1-4,-2-3-5,4-1-2,2 0 2,-2-1-6,6-2-4,-1-3-4,-2 0 1,-1-4-3,5 1-4,-2-1 1,0-3-5,1-2 0,-3-1 0,3-2-1,-3-2-3,0-3 2,-4-1-2,1 3-1,-1-6-3,4-3 0,-5 2-1,-1-2-1,2 0-2,-4-7-1,2 4-6,-5 1-6,2-1-7,0 2 2,-2-1 1,2 6-2,-1-2 4,-3 5-1,2-1-1,-1 4 0,2 1 4,-3 0 6,0 3 1,1-2 6,-1 1 3,0 4 2,-1-5-2,1 5 2,1-3-1,-1 3-1,0 0-2,0 0 4,0 0 4,0 0-3,0 0 2,0 0-1,0 0 2,8 13-1,-5-9-1,-1-1 3,1 3-6,2-3 3,0 2 0,0 0-3,0 0 1,0-2-2,0 2 2,0-1-2,1-1-2,0-1 0,2 0 3,-1-2-5,2 0-1,1-3-13,2-1-2,-2 1-6,-2-1-6,5 1-2,-2-2 3,1 0-1,-2 3 2,-6-3 1,2 3-2,2 1 6,-3 1 4,2 3-2,-4-1 8,2 1 7,-4 2 8,2 3 12,-2 4 5,3-2 0,-4 3 8,2 2 0,-4 1 14,2 4-5,-1-3-4,1 1-2,-3-2-1,3-3 0,1 4-1,-1-1-3,3-4 3,1 3-4,-1-2-1,-1-5 1,3 2-2,-2-5-7,1 6 3,1-3-2,-4-3-3,4 2-1,-2-2 0,-1-3-3,1 0-1,2 0 0,-5-2 1,6 0 1,-6 0-2,9-4 1,-5-2-8,3-2-6,0-6-12,-1 1-6,0-6-11,0 2-12,-2-8-8,2 6 3,-1-2 0,2 2 2,-1 2 6,-1 0 6,3 2-1,-3-2 4,0 5 4,-1 3 2,-3 0 6,3-1-4,-4 5 4,3-2 2,-2 2-2,2 2 4,-1 0 0,-1-1 2,1 2 2,-2 2 2,0 0-1,6-1 1,-6 1 5,0 0 5,8 9 0,-3-3 7,0 1 7,1 2 11,1 1-8,-2 3 4,2 3 9,2-1-2,-2-1 2,-2 0-5,0-2 6,-4 1 2,3-1 0,0 0 0,-3-2-7,4 0-1,-4-2 1,1 3 0,-1-4 3,0 1-9,1-4 3,-1 1-2,-2 1-10,2-1 3,-1-5-3,4 1 2,-4-1-5,0 0 0,0 0-7,0 0-9,-2-13 0,1 9-1,2-5-3,-1 2 2,3-2-3,-6-4-2,5 5 3,0-4 1,1 1-2,-2 2 3,3-2 6,-3 0-8,2 2 4,2 0 8,-1-3-9,2 3 1,-2 3 1,-3 1 0,3 0-1,0 1 4,2 1-2,-6-1-1,0 1-1,0 3 0,8-3 6,-3 3-1,-5 0 0,13 4 2,-8 0 1,1 1 3,1-1 2,-2 4-1,5 2 11,-5-3-4,2 5 4,-1-6-7,-2 6 6,0 1-2,-3-1-1,4 0 6,-1-2 1,-3 2-9,0-4 2,2 2-1,-3-1-1,0-2-2,3 0-1,-6-4 4,6 4-2,-3-2-1,0-5 1,1 2-4,-1-2-12,0 0-4,0 0-6,0 0-13,-5-17 3,3 8-1,2-3-1,0 3 4,0-1 4,3-2-1,0 2 1,-1 2 3,1-4 0,0 2 3,3 1-2,-2-3 4,2 4 0,-2-4 5,5 3 3,-4 1 2,4 1-1,-2 0 4,-1 3-2,1 1-4,1 2 5,-2 0 9,3 2 3,0 4 2,0-2 4,0 2-4,-3 4-2,2 0 7,5 4-1,-7 2-5,2 1 4,-3-2-8,0 1 2,0 1-17,-1-4-17,0 1-21,0 2-25,-3-3-26,2 0-40,-1-2-48,2 2-55,1-5-268,-4 1-547,2-4 243</inkml:trace>
  <inkml:trace contextRef="#ctx0" brushRef="#br0" timeOffset="83209.97">9048 12608 45,'3'4'177,"2"0"-11,2-3-5,1 3-8,1-3-8,-3-1-9,4 0-8,-2 0-7,2-5-6,0 1-8,-1-1-6,0-4-14,-2 1-1,0-1-14,6-4-8,-8 3-2,4-1-6,-1-4-4,-4 4-8,2-1-5,-5 0-1,-1 1-7,0-4-4,-6 3-3,1 2-3,-3-1-4,-1 3-4,-1 1 2,1 2-7,-3 1 1,1 3-1,-2 2 3,1 3 6,1 2 1,-2 3 7,2 0 9,1 3-1,-1 5-2,3-2 3,0-1 0,4 6-3,2-4 2,-1 0 1,3 1-3,5 2 2,-2-3-2,1 1-1,1 0-6,1-2-1,3-1-3,-1-4-2,-1 1 3,6-2-5,-1-2-5,0 2 2,4-3 0,0 0-2,2-2-13,1-2-9,4-1-3,3-2-20,-4 0-13,7-4-11,-2 1-23,0-1-12,-6 2-15,7-2-18,-7-2-19,-2 2-11,3-3-5,-6 1-4,-2 2-8,-1 0-91,-1-1-286,-1 1 126</inkml:trace>
  <inkml:trace contextRef="#ctx0" brushRef="#br0" timeOffset="84069.69">9619 12575 78,'6'-4'89,"-3"0"-14,-3 1 0,5 0-3,-4 1-11,-1 2 4,3-5-9,-3 5-10,0 0 4,4-4-14,-4 4 4,1-3-3,-1 3 17,4-4-2,-4-1-4,1 2 5,-1 0 8,3-1 6,-3 4-4,2-3 11,-2 3 6,4-3 4,-4 3 4,1-4-1,-1 4 0,0 0-2,3-3-4,-3 3-1,0 0-4,0 0-1,0 0 0,1-4 3,-1 4-3,0 0-7,0-5-5,0 5-11,-1-5-2,1-2-4,-3 4-4,3-4-6,-2-2-4,-2-2-2,0 2-4,0 0 1,2-1-6,-5 0-2,1-1-4,1 1 1,-4-2-4,1 4-1,-1-1-1,-1 1 0,-2 4-1,2-1-4,-1 4 2,-2 2-1,-1 3 3,2-1 2,-4 4-1,2 2 3,-1 2 7,2-1-4,1 4 1,1 2-8,2 1 9,1 1-4,4 1 3,-5 5 0,5 0 1,3-5 2,1-1-2,4 1 0,0-1 4,6-1-4,-5 0 2,3-5-3,1-2-2,3 2 1,-1-4 0,1-1-7,0-2 5,-1 0-4,2-4-1,-1-1 0,2-1 2,-2-4-3,5 0-4,-4-5 1,3-1-3,4-9 2,-6-1-7,4-1-7,-7-4 2,2-1-4,-5-1-2,1-3-4,-4-2-4,-3-1 1,-3 2-10,-2-4 1,1 1 0,-3 0-3,0 2-1,-3 1 7,2 4-1,-3 2 2,1 9 2,2 3 5,-1 2 3,1 2 11,3 0 5,-2 5 4,1-2 3,3 2 0,-3 1 0,3 1-1,-3 1 0,4 2 0,0 0 3,0 0 6,0 0 6,0 0 11,-2 11-4,2-1 10,2 3 7,2 6 11,-3-1 1,7 7 4,-2 2 12,-1 2 1,3 0 6,1 0-6,1 0 3,-1 4 9,0-3-4,1 1-5,1-4 7,-2 2-20,0-2 6,1 1-8,-4-10-1,2 7-8,2-7-6,-4-1-2,2 0-8,-3-5 11,2-2-20,0 0-2,-2-3 5,-2 0-4,2-3-7,-1 1 1,1 0 0,1-2 7,-6-2-14,8 1 2,-8-2-5,10-4-5,-5 0-18,7-1 3,-7-2-7,5-5-11,-1 2 3,-1-2-23,2-1-2,-2-5 4,2 1 13,-2 0-14,1 1-2,-1-1-1,-1 4 10,-2 1 1,0 5 6,0-4 2,4 7 4,-5-3 2,-3 1 6,2 5-2,-2-2 9,-1 3-7,0 0 9,0 0 3,0 0 13,0 0 4,8 12 6,-7-7 0,5 5 5,-4 0-5,2-1-11,-1 1 13,1 0-7,-3 2-1,3-1-3,-2-2-5,1 0 6,-1-2-6,2-2 4,-2 2-20,3-4-18,-5 4-19,5-6-12,-5 3-26,0-4-23,1 4-28,-1-4-42,0 0-37,8-9-39,-8 2-269,0-1-568,0-7 251</inkml:trace>
  <inkml:trace contextRef="#ctx0" brushRef="#br0" timeOffset="84252.62">9902 12279 302,'-3'-6'313,"-1"0"-20,1 1-27,2-2-28,-1 2-25,-1-1-21,6-1-23,-3 3-20,0 1-33,0-2-32,3 1-37,-1 1-32,-1-2-36,3 1-42,-1 1-43,1 0-35,3 1-204,-2-1-373,0 1 165</inkml:trace>
  <inkml:trace contextRef="#ctx0" brushRef="#br0" timeOffset="85335.84">10305 12535 5,'7'0'201,"-7"0"-22,13-3-19,-7 1-19,-1 0-14,1-1-6,-1-3-13,2-2-13,-1 1-8,-3-1-9,0-1-7,0-1-9,-2 3-1,-1-5-12,-1 3-11,0-1 2,-2 2-4,-2-2-6,0 1-8,-3 1 15,2 4-2,-1-3 14,1 6-1,-2-3-7,2 4 2,6 0-5,-18 6 1,9-3-1,0 4 3,2 3-2,0-2 4,1 2-4,-3 4 1,2-2 1,4 1 2,0-2 5,-3 0 3,5 2-4,-3-1-2,2 0 0,2-2-2,0 0-5,0 2-2,4-4-4,-4 1-2,3-2-5,3-2 1,-3 0-4,-1-1-1,2 1-4,1-2 2,-1-1-2,1 1-2,0-1 0,-5-2-3,13-5-3,-8 3-7,3-1-6,-2-2-8,2-2 7,-2 2-4,2-3-2,-2 0 3,1 2-1,-1 1-1,-2 1 3,0 1-1,0-1 0,-3 4 4,-1 0 2,0 0 10,0 0 4,13 7 0,-10 0 4,0-2 3,1 4-1,-2-4-3,2 3 0,1 0 1,-1 1-2,-1-4 5,2 3-8,-1-4 0,1 1-2,0-1 3,1-1 1,1 1 1,-1-3 5,-1-1 4,5 1 2,-10-1-2,13-1 2,-9-4 3,5-1 0,1-3-9,-1-4 13,0 0-13,1-3-3,-1 0 2,4-11-2,-3-1-4,0-5-6,-2 0-3,1 0-6,0-14-5,-6 1-15,-2-1-8,-2 12-11,-6-2-8,5 6-7,-7 0-2,4 0-5,-3 6 5,0 6-10,1 2 8,-1 3 2,-1 1 7,1 1 7,-2 5 3,5 0 3,1 2 13,-1 0 7,1 3 6,0-2 5,3 1 5,1 3 12,0 0 14,0 0 7,0 0 8,-8 14 3,8-4 4,0-1 6,3 8 6,-3 3 2,1 1-4,4 4 2,-1 4-4,-3 2 7,6-3 1,-5 2 1,9 2-5,-5 0 1,-1 1 0,3-2-1,0-2 2,-1 1-7,-2 1 0,3 0 2,0-2 15,-3 0-15,6 1-7,-2-4-7,0-2 8,0-7-7,-3 3-8,1-3 19,-2-3-11,1 3-13,3-3 4,-2-3-4,-2 0-6,2-4-1,2 2 12,-4-3-12,2 1-13,3-2 4,0-2 22,-1-1-17,-1-1-6,2-1 11,2-1-13,-2-2-6,0-3-13,-1-2 0,3-4-11,-1 0 6,2-3-11,-3 0 3,0-4 4,-1 2 9,0-7-8,0-2 1,-1 9-5,-2-2 22,4-6-17,-5 6 3,1 4-3,-3-1-1,1 3-1,0 1-1,-4 1-7,4 0 5,-4-1 2,0 3-5,-3 3-1,2 0-4,-1 2 1,0 0 1,2 0 4,-4-1 1,3 2-4,1 3 7,-4-3 1,4 3 2,0 0-1,-14 3 7,10-1 4,3 4 5,-5 1 6,2 1 6,-1 1 3,-1 0 4,0 3-4,5 0 16,-3 0-10,0 1-3,4 1 9,0-2-5,2-2 3,-2 1-6,3-1 0,0 0 0,4-2 4,-1 2 1,-1-3-8,0 2 2,0-3 1,-1-1-7,1-1 5,2 1-4,0-3-7,-2 1-5,0 1-19,3-4-15,-3 0-9,-5 0-24,14 0-29,-6-4-25,-2 1-18,3-2-30,-6 1-19,3-2-7,2-1-24,1-2-10,-5 2-210,1-3-477,0 2 212</inkml:trace>
  <inkml:trace contextRef="#ctx0" brushRef="#br0" timeOffset="85555.34">10498 12223 191,'3'0'219,"-3"0"-18,23-4-16,-9 1-18,5 0-10,1-2-21,7-5-21,1 1-28,0 0-37,-1 0-52,-4-4-44,4 3-55,-12 3-126,-3 2-245,-2-2 109</inkml:trace>
  <inkml:trace contextRef="#ctx0" brushRef="#br0" timeOffset="86745.57">11674 12651 219,'0'0'209,"-8"-10"-21,8 3-19,0 0-15,3 0-16,-1-8-13,2-1-11,2 1-14,3-4-9,-1-6-6,4 1-11,-1-2-11,-1 1-1,3-1-2,-3 0-11,-1 8-8,0 4-4,-5 2-8,2 1-1,-1 5-11,-1 1-7,-4-1-10,-1 2 0,1 4-2,0 0-2,0 0 2,-26 12-5,19-5 2,-5 0 1,3 1 0,4-1 0,-1-2 1,4 2 0,1-2 5,5 0-1,2 2 0,6-2 1,7 1 1,9 1 3,-2 0-1,6 2-2,1-1 3,0-1-1,-1 2-5,-4-2 4,-1 1-2,-4-3 0,-5 0 4,0 2-6,-2-2-2,-3-1 2,-1 1 3,-4 2-7,-2-2 7,-4 0 0,0 2 5,-4-2-2,0 3 5,-8 1 1,-2 3-1,-3-2 2,-2 0 1,-2-1 0,2-1 9,-2 1 3,-1-1 6,6-4 5,-3 1 6,4-2 5,4-1 1,-3 1 3,5-3-4,2-1-8,-1-2-4,6 3-1,-5-5-3,5-4-6,2 2-3,2-5-3,0 2-1,3-6-4,2 3-2,3-4-3,-2 3-10,9-5-3,-1-3-9,0-2-8,0 3-12,1-2-2,0 1 6,2-2-15,-2 2-4,3-2 8,-6 1 3,-2 0 2,-3 6 3,0 2 5,-5-1 1,2 1 0,1 0 5,-6 3 6,-1 1 2,-2-2 4,0 4 6,0-1 10,0 4 8,-2-1 15,-1 2 14,3 1 11,0-1 3,-3 3 6,3 2-4,-1-6-1,1 6-5,0 0 1,0 0 1,0 0-1,0 0 14,-13 13 11,12-2-3,-3 0 8,3 6 0,-1 2 1,4 7-3,-4-1 1,4 4 9,-2 1-3,1 1-5,3-3 0,-3 4 2,1-4-12,1 3-1,0 0-16,-3-3-1,2 0-12,1-4-3,-3-5 0,4-2-4,-4-4-6,0-2 6,1 1-22,-1-7-19,0 5-18,0-6-22,0-1-15,2 2-16,0 0-17,-2-3-25,0-2-35,0 0-38,0 0-49,0 0-35,-2-17-49,-1 5-177,3 1-540,-4-7 239</inkml:trace>
  <inkml:trace contextRef="#ctx0" brushRef="#br0" timeOffset="87302.61">12081 12385 2,'0'-5'238,"0"5"-28,3-3-22,-3 3-14,2-6-23,0 3-19,4-2-26,-1 2-13,6-3-22,-1 0-26,0 0-24,6 1-14,0-6-21,4 5-10,-2-6-7,8 3-17,-7 1-4,0-2-1,-1 2 0,2 2 0,-4 3 5,-1-1 13,-3 3-7,0 1 8,-2 5 3,0-3 19,-3 5 6,2 1 13,0 0 11,-4 4 11,0-5 13,-1 7 12,2-4 17,1 0 8,-2 2 14,0-1 11,4-1 0,-4-3 3,3 3 3,-2-4 0,1 1 5,0 0 1,3-3-9,-2 0-9,2 0-4,-2-2-5,4-2-10,-1 0-6,1 3-8,-5-3-6,4-3-5,-1 2-9,-1-3-3,0-1-3,-1 3-5,0-5 3,1-2-8,0 3-3,-4-4-2,0-1-2,-1 0-11,4-3-6,-2-5-1,-6 4-2,0-1-2,0 1-8,-4-2-1,2 5-4,-5 1 0,2 0-5,0 4-2,-5 0 7,2 2-1,-1 3-1,-1 2 1,3-1 5,-4 4 4,2 2 1,-3 2 10,0 5 8,2 3 9,-7 7 8,7-5 7,0 7 17,5-3 4,-3 3 5,0 1 2,7-7 4,-3 2-5,4-2-5,3-2-4,-2 1 2,3-4-8,1-2-7,-3-2-3,5 2 4,-2-1-8,8-3-7,-3-2 12,4 1-19,-1-3-17,4 0-15,-2-5-25,5-1-23,-2 1-33,1-5-27,-1-1-34,0-2-40,4-4-41,-3-3-59,-5 5-165,-2-5-494,-4 0 219</inkml:trace>
  <inkml:trace contextRef="#ctx0" brushRef="#br0" timeOffset="90567.81">3129 10635 56,'0'0'219,"-9"-2"-6,9 2-7,-4-5-8,4 5-12,0 0-9,-4-2-10,4 2-14,-4-2-18,4 2-11,0 0-12,0 0-8,0 0 0,0 0-4,0 0-6,17-5 1,-3 4-6,-2 0-11,5-4-1,5 3-6,5 1-5,1-2-8,-1 1-5,2 0-1,2 2-11,-10-2 2,9-1-5,-2 3-4,2 0-4,-10 0-5,8 0 1,0-1-2,-6 1-3,-3-2 1,-1 4-6,-1-4 0,-4 2-2,-2-2 1,-3 2-3,-1-2 0,0 2-1,-7 0 0,11 0-8,-11 0-6,7 0-5,-7 0-22,0 0-16,0 0-20,0 0-20,0 0-23,0 0-12,0 0-16,-25 2-19,18-4-8,-1 2-17,-1-1-27,-1 0-140,-3-2-377,-1 0 167</inkml:trace>
  <inkml:trace contextRef="#ctx0" brushRef="#br0" timeOffset="91090.7">3088 10597 244,'0'0'247,"-8"0"-18,8 0-23,0 0-20,0 0-16,-8-1-15,8 1-14,0 0-17,-7 1-13,3 2-12,-5-1-7,4 3-14,-4 0-6,-2 0-6,-1 1-7,-1 0-5,2-1-7,-1 1-2,1-3-3,1 4-3,-2-4-3,2-1 1,2 3-1,2-5-3,-7 4 2,9-1 2,-1-2 2,0 0-1,1 2 0,4-3-5,-10 2-1,10 0-7,0-2 1,0 0-4,0 0-2,-8 1-5,8-1 3,0 0-3,0 0-1,8 6 2,-8-6 2,11 2 7,-3-1 3,1 2 0,1 1-7,2 1 2,-2-2-6,7 6 2,-2-1-2,-4 1-4,4-1 2,-3 4-2,2 0-4,-3 0 2,-1-3-3,0 4-2,-1-5 2,-2 1-2,1-1 9,0-2-9,-4 1 0,3-2 3,0 1-2,-5-3-3,5-2 7,-6 1 4,-1-2 10,9 1 5,-9-1 2,5-6-1,0-1-1,-2-1-1,-2-2 5,-1-6-2,4-3-2,-3-7 2,-2-1-8,0 3 2,-2 4-4,2 2-9,-2 1 5,-1 1 2,2 0-6,-2 6-13,0-2-22,0 4-24,-1-2-32,0 6-37,-3-3-30,1 4-36,-1 0-54,-1 1-29,-5 2-203,3 0-504,-1 0 222</inkml:trace>
  <inkml:trace contextRef="#ctx0" brushRef="#br0" timeOffset="92041.7">1845 10585 85,'-3'-5'177,"3"5"-9,-5-6-18,1 0-7,-1 0-10,-4 1 16,3-1-8,-2 0-9,-4 0-14,1-2-7,-1 1-11,1 2-5,2 0-10,-4 1 2,3-1-10,-1 2-8,0-1-12,0 4-3,-1 0-9,2 2 0,-1 0-7,-1 1-5,2 2-1,1 1-3,5 0-4,-2 3-4,-1-1-5,5 1 0,-3 0-1,1 2-1,0 0-1,5 0-3,2 1-2,-2 0 6,2 0-8,7 2 3,-5-4 2,0 0-3,3-1-5,1 1 1,-3 0 5,2-1-8,-3-6 4,5 4-1,-5-3-2,3-1-2,-2 0-4,2-3 8,0 0-1,-1-3 0,4-1 3,-1-1 0,-3-3 2,4-1-3,0 1-2,-2-1 2,-3-3-7,2-1 4,2-1-1,-2 3 5,-3 1 0,-1-1-6,1 2 8,-1 2 6,0 1 8,-3 2 7,-1-1 2,5 0-1,-5 3-3,3-1 1,-3 3-2,0 0-3,1-3-6,-1 3 3,0 0-3,0 0-6,0 0 3,0 0 11,0 0 1,9 10-2,-5-2 7,1 2-1,-2 2-7,0 0 0,0 1-2,1 3 1,1 10-2,-1-1 0,-4-4 3,7 2-2,-3 6-6,2-5 1,-3-5-1,1 0-4,-2 6 3,1-6-1,0 2 0,0-6 4,3 0-12,-4-3 4,0-3-5,0-1 1,-1-1 3,-1-2-1,1 0 0,1-1-1,-2-1 6,4-1 3,-4-2 2,0 0 8,0 0-2,0 0-1,0 0 3,0 0-4,0 0-1,-2-17-2,2 10 6,-2-4 7,4 0-12,-4-6 5,6 3-1,-3-1-1,0 0 5,2-1 1,1 0-5,0-2 0,-1 1-1,2 1-1,0 0 2,-1 5 2,0 1-10,-3 1-3,2 1-4,0 2 6,-3 0-9,3 1-12,-2 2-8,0-1-6,1-1-14,1 3-10,-3 2-10,0-6-13,0 6-16,2-1-9,-2 1-4,1-6-2,-1 6-11,4-3 2,-4 3-17,4-4-10,0 2-28,1-1 9,0 1-7,-1-1-29,1 2-182,-5 1-403,5-4 178</inkml:trace>
  <inkml:trace contextRef="#ctx0" brushRef="#br0" timeOffset="92335.51">2129 10612 109,'-1'10'186,"-2"3"-23,1 5-12,1 7-17,0 0-12,1 2-11,1 0-16,4-1-6,-1-8-9,0 0-13,3-1-1,1-2-17,1-5 2,1-3-8,-1 2-6,1-6-3,3-1-1,0-2-3,6-3-2,-6-1-5,2-6-1,3 0 0,0-9-8,-2 7 1,3-9 6,-7 6-5,3-9 2,-7 7 5,1-1 5,-5 3 12,1 0 7,-4 2 9,-2 1 6,-1 2 3,-4 1-5,-1 1-4,-5 1-9,2 2-1,-4 1-12,4 2-6,-8 1-12,5 2-19,-6 1-18,2 5-35,1-2-21,-1 3-40,2-2-32,2 1-187,-4 1-364,7-3 161</inkml:trace>
  <inkml:trace contextRef="#ctx0" brushRef="#br0" timeOffset="98919.47">3230 11751 195,'-4'3'208,"1"-1"-3,3-2-2,0 0-5,-7 2-2,7-2-7,-5 5-7,5-5-3,-4 1-9,4-1-10,0 0-9,0 0-14,0 0-4,0 0-12,0 0-14,0 0-7,0 0-9,0 0-1,0 0-3,0 0-5,0 0 16,25-6-19,-12 4 0,5-1-7,4-2-3,7 0 0,-1-1-8,1 0-2,2 0-11,1-2-2,3 1-4,0-3-3,1 2 4,4 1-14,-8 2 0,6-4-10,-1 2 4,-4-2 0,-2 1-4,0 3-5,-4 0 0,-7 1-3,-4 1 4,-1 1 1,-4 0-9,-3 1 0,1-1-2,-4 2-1,0-1 16,-5 1-14,7-3 0,-7 3-1,7 0-11,-7 0-10,0 0-15,0 0-20,0 0-19,0 0-13,-14 6-19,8-5-23,6-1-22,-17 2-22,12-1-24,0-1-25,5 0-13,-15 0-34,6 1-161,-4 2-461,0-1 205</inkml:trace>
  <inkml:trace contextRef="#ctx0" brushRef="#br0" timeOffset="99496.86">3245 11698 61,'0'0'248,"0"0"-17,0 0-14,0 0-15,0 0-14,0 0-10,0 0-11,0 0-9,0 0-9,0 0-7,0 0-5,0 0-14,0 0-7,-15 7-15,10-4-11,1-1-4,-2 1-8,-1 2-11,-3-1-5,2 0-6,-2 1-5,3-1-6,0 0-5,2-1-2,-4 1-1,5-2-7,-1 1-3,-3 0-4,3 0-3,0-1 1,0 2-5,2-2 1,3-2-4,-6 3-4,3-3 3,3 0-2,0 0-4,0 0 2,-5 3-3,5-3-2,0 0 0,0 0-14,0 0 5,0 3 0,0-3 0,0 0 4,3 6 0,-2-3-1,3 1 4,0 1 1,1 1 3,0 0 0,5 2 2,-2 0 10,-3 1-8,4 1 1,4 3 3,-4-1-5,3 1-1,-4-3 1,4 4-2,-2-5 2,-1-1-6,0 2 3,-3-3 0,4 2-2,-3-2-1,-1-1 4,-2-1 0,1-2-3,-4 0 3,3-1 2,-4-2 9,5 3 6,-5-3 10,4 2 10,-4-2-1,0 0 5,1-10-7,2 2-3,-3-5 0,-3-1-7,2-5 3,-3-6 1,4 7-3,0 0 9,-5-1-6,0 2-5,5 1 2,-2 3-4,0 2-5,1 2 4,-2-1-9,0 3-24,0 2-20,3-2-24,-3 2-37,0 0-47,-1 4-59,2-5-53,2 6-55,-5-5-204,4 1-546,1 4 242</inkml:trace>
  <inkml:trace contextRef="#ctx0" brushRef="#br0" timeOffset="100700.03">3084 11791 53,'0'0'189,"0"0"-8,0 0-16,0 0-12,0 0-14,0 0-7,0 0-12,0 0-7,0 0-8,0 0-10,0 0-5,4-13-5,-4 8-3,4 0-4,2 0-8,-1-4-3,-1 1-6,4-1-5,-3-1-3,4 2-3,-3-1-5,3-1 0,3-2-3,-3 3-4,-3-2 5,3 2-2,-3-3-5,4 7-3,-3-2-4,-1-2-4,0 5-3,-4 1 1,-2-1-4,6 2-9,-3-3-16,1 4-28,-4 1-33,0 0-44,0 0-46,0 0-52,0 0-125,0 0-363,0 0 161</inkml:trace>
  <inkml:trace contextRef="#ctx0" brushRef="#br0" timeOffset="147266.36">2504 11521 118,'0'0'288,"4"-3"-11,-4 3-13,0 0-11,0 0-16,5-1-11,-5 1-12,3-3-19,-3 3-4,0 0-10,0 0-11,0 0-11,0 0-4,2-3-13,-2 3-8,3-3-2,-3 3-8,0 0-9,0 0-5,2-5-6,-2 5-11,0 0-8,0 0-1,-5-6-11,0 6-5,5 0-3,-9-1-8,-1 1-7,-4 1-1,4-1-13,-7 0-4,-1 3 3,0-2-7,5 0-11,-2 0 3,-2 3-7,3-3-5,-2 3 8,2 1-16,1-2-10,0 0 14,3 3-1,0-2-3,-3-2 1,3 1 5,-1 5-1,4-6-2,-1 1-3,0 1-7,2-1 15,1-3-10,0 4 4,1-3-5,4-1 8,-8 4-7,4-3 7,0 3-1,4-4-7,-7 3-3,4-1 9,3-2 2,-3 3-4,3-3-3,-3 2 8,3-2-10,0 0 1,0 0 1,0 0-2,-4 4 2,4-4-1,0 0 26,0 3-18,0-3-1,0 0 1,0 0 6,-4 1-2,4-1-3,0 0 1,-1 7 4,1-7 6,1 6 1,1-2 3,0 0-12,-2-4-1,0 7-2,0-2 5,0 0 3,0 0 0,3 2 1,-2-1-1,2 0 2,-3 0-1,2 3-8,-2-4 10,1 2-2,2-1 34,0 2-10,0 2 8,1-1-6,-1 1 0,-1 2 7,2-2 3,0 2-4,-1 0 1,-2 3 0,1-2-3,1 5-4,2-1 0,-3 0-3,-4 2-3,7-1 5,-4-2-9,3 1 2,-4 1-4,3 1-1,-2-3-2,3 2-2,-4 1 1,1-2 1,3 2-3,-3-2 1,2 0-3,-1-3 0,2 3-1,-1-1-2,-2 0 2,0-2-3,3 1-1,0-5 1,0 1 5,-4-1-10,0-3 2,0 0-6,5-1 1,-5-1 1,0 2-1,3 1 2,-3-2-2,2-2-3,-2 0-3,0-4 2,0 5-4,0-5-3,3 5-11,-2-3-9,-1-2-12,0 5-10,0-5-14,0 0-14,0 0-15,-1 8-31,1-8-19,1 2-23,-1-2-13,0 0-15,0 0-16,-4 5-27,4-5-29,-5 1-35,5-1-35,0 0-40,-13-6-191,9 3-607,2-5 268</inkml:trace>
  <inkml:trace contextRef="#ctx0" brushRef="#br0" timeOffset="147535.22">2169 12085 150,'0'0'311,"0"0"-9,0-5-2,0 5-23,0 0-21,0-6-12,0 6-12,0 0-9,5-3-11,-1 0-11,0 3-6,-4 0-12,10-4-12,-3 3-16,-1-3-6,8-1-6,-4-1-13,-1 1-8,5 1-1,-5 0-6,4 0-36,-3 0 0,3-1-9,-4 2-8,2 1 3,-4-1-14,-2 2-12,1 0-13,1-1-21,-7 2-27,5-5-26,-5 5-26,0 0-28,0 0-49,0 0-66,0 0-83,-14 17-326,5-14-678,-2 2 300</inkml:trace>
  <inkml:trace contextRef="#ctx0" brushRef="#br0" timeOffset="149188.58">2282 12030 106,'0'0'155,"0"0"-7,0 0-3,0 0-10,0 0-1,0 0-6,0 0-7,0 0-8,0 0-14,0 0-9,0 0-7,0 0-2,0 0-9,0 0-9,0 0-3,0 0-5,0 0-9,0 0-2,0 0-6,0 0-3,0 0 0,0 0-1,0 0 9,0 0 8,0 0 3,0 0 0,17 4 2,-11-3 2,1 0 2,-2 0-4,3 1 1,0-2 1,2 0-3,0 2-2,-2-2 2,5 1-5,-2-2 0,-2-1-8,-1 2-3,0 0 1,3 0-1,-2 0-1,-3-2 0,3 2 6,-9 0-9,12 0 4,-6-1-2,-6 1 4,7 1-1,-7-1 0,7-1 5,-7 1-7,0 0 5,0 0-5,0 0 3,7 1-8,-7-1-1,0 0 0,0 0-9,0 0 4,0 0-10,0 0-13,0 0-18,5-2-32,-5 2-36,0 0-46,0 0-52,0 0-42,-9-10-56,6 4-184,3 1-499,0-4 222</inkml:trace>
  <inkml:trace contextRef="#ctx0" brushRef="#br0" timeOffset="153120.84">15975 7204 19,'0'0'219,"4"-2"-4,-2 0-4,-2 2-4,2-5-5,-2 5-5,0 0-10,5-3-3,-5 3-4,0 0-8,0 0-8,0 0-7,2-2 1,-2 2-10,0 0-6,0 0-7,0 0-3,0 0-8,0 0-3,0 0-11,0 0-1,0 0-9,0 0-4,0 0-14,0 0-12,-18 0 0,18 0-12,-19 3-7,9-1-1,-4 4 0,-3-4-6,-3 2-7,-2 3-6,-3-1 2,4-2-9,1 3-2,-7 0-2,5-1-4,2 0 5,-1 0-8,1 0 1,0 2 7,4-3-10,-1 2-1,1-3 3,0 4-1,0-3-1,4 1-8,1 0 5,1 0 1,-2 0-5,1 0-8,0 0 10,2 1-10,-1 0 8,4-3 5,2 0-11,-2-1-2,3-1 8,0 4-7,-2-3 2,4-2-2,1-1 6,0 5-2,0-5 1,5 6-1,-1-4 4,1-1 4,3 2-5,6-3 4,0 0-2,-1 0 6,6 1-8,1-1 1,2 0-6,1 0 8,-3 0-7,2 0 1,0 0 4,-3 1-2,0-1-2,-1 2 7,-4-2-2,0 1-5,0 1 1,-1 1 0,-3-4-3,-1 2-3,-2 0 4,0 1 0,-3-2 5,0 1-10,3-1 6,-7 0 1,8 3 1,-8-3-4,4 2 2,-4 1 1,0-3 2,0 6-5,0-3 4,-4 4-2,-1-2-5,-2 2 10,-2 0-1,-5 2-7,2-1 6,-2 1-8,-4 0 8,-6 5-7,5-6 8,-6 4-3,1 0 3,6 0-4,-2-6 4,3 5 1,-1-2-4,3-2 3,3 0-9,3 0 2,-3-1 4,3 1 1,0-3-4,1 4-3,2-5 5,-1 1-3,2 1 2,0 0-3,-1-4 6,2 3-8,-1-2 10,5-2-6,-3 5-6,3-5 7,0 3 0,0-3 4,3 6 0,1-5 7,1 0-2,10-1 13,2 0-7,2 0-4,1 0 0,2-1 5,8 0-11,-2-3 7,-5 4-3,-2-2-3,2-1 1,-1 2-3,-2 0 2,1-2-2,-6 3 2,0-2 1,-2 1-4,-5 1 1,2 0-3,-1 0 3,1 0-3,-1 1 22,-2-1-23,-2 0-4,1 1-2,2-1 9,-8 0 1,7 1-8,-3 0 0,0 1 7,-4-2-2,9 1-1,-9-1 5,7 0 0,-7 0 3,0 0-10,6 1 1,-6-1-4,0 0-12,0 0-7,0 0-12,0 0-11,0 0-18,6-2-8,-6 2-17,0 0-12,0 0-18,0 0-21,0 0-25,4-4-28,-4 4-26,5-3-18,-2 0-23,1-3-41,1 4-155,0-3-494,0-2 219</inkml:trace>
  <inkml:trace contextRef="#ctx0" brushRef="#br0" timeOffset="153797.1">16601 7333 42,'0'0'286,"0"2"-24,0-2-11,0 0-12,-4 4-20,4-4-9,0 0-16,0 0-11,0 0-14,0 0-12,0 0-19,0 0-13,3 6-9,-3-6-11,0 0-8,5 2 0,1 0-3,2-2-11,-8 0-7,16 0-7,-4 2-3,0-2-13,1-2-2,2 0-1,2 1-6,-4 0-7,5-2-2,0 1-5,-5 2-2,2-1-11,-5 0-14,-2 1-18,-1 0-20,0 0-18,-3-2-22,-4 2-28,9 2-21,-9-2-28,8-2-3,-8 2-22,0 0-12,0 0-20,0 0-182,0 0-421,0 0 187</inkml:trace>
  <inkml:trace contextRef="#ctx0" brushRef="#br0" timeOffset="154020.31">16555 7520 5,'0'2'206,"0"-2"-9,5 6-9,0-3-13,0 1-8,8-3-7,-4 2-11,4-3-17,6 0-12,0-3-11,-1 2-14,1 2-8,2-1-20,-1 0-19,-1-1-22,4 1-18,8-4-28,-12 4-24,4-4-28,-1 1-20,-4 0-26,12-3-38,-10 1-84,-1-1-259,1 1 114</inkml:trace>
  <inkml:trace contextRef="#ctx0" brushRef="#br0" timeOffset="154738.24">17538 7045 129,'1'-11'189,"-1"0"-15,0 3-4,-3-2-20,2 1-5,-3-1-12,-2 2-16,-1 0-1,-3 3-11,0-4-8,1 1-10,-5-2-4,0 1-8,-4 1-9,4-1-5,-4 4-7,0 1-4,3 3-2,3 1-5,-3-1-2,2 2-1,-1-1 0,3 4-1,-1 0 0,2 1 7,1 1 0,1 0 3,1 1 0,-2 0 4,5 2 1,1-1 7,2 4-3,-1-3-3,2 1 0,2 3-1,1-2 1,-1 1-5,1 1 2,1-1-3,1 3 10,2 1-3,0-2-6,2 1-1,-2-1 2,2 1-4,-1 2 9,0-3-13,-2 3-3,2-2 15,-6 3-14,5-2-2,-5 1 3,-1-3-6,-1 6 4,-1-2 4,-4 0-1,-1 1 8,-3 7-5,-1-8-5,1-1 17,0 0-19,-2-1 4,1 1-2,-1-4-5,2 3 1,1-6 1,-1 0 0,3-2-8,-2 2-6,4-6-1,-1 1-5,-1 1 2,1-2-2,2-3-2,3 3-6,-1 0 9,-2 0-1,3-4 8,-1 4-9,1-4 4,0 0-5,0 0-2,0 0 0,0 0-6,8-12 5,2 8-5,-4 3-3,3-7-11,0 4 13,5-2 0,-2 4-3,-1-2-3,-1 2 0,2 0 1,-1 2 3,1 0-1,-4 3 1,2 2-6,-1 0 20,-1 4-18,0 1 1,-1 5 14,-3 5 11,-3-2-3,3 9 12,-8 1 3,3 2 1,-3-1 2,-1 2 0,-2-1-5,0 0 0,1-1 0,0-1 5,0 1-7,2-3 6,0-6-11,3-3-1,0-2-5,2-2 0,0-2 1,2-2 1,-1-1-4,3-2 3,2 2-3,2-5-2,3-1 1,0 0 1,2-4-4,5 1 0,-1-3 2,1-1-10,2 1-11,-6 1-15,-2 1-25,-2-4-12,-1 3-8,-2 0-25,-3 0-26,3 2-18,-3 0-28,0-3-34,-2 0-41,-2 1-31,0-3-49,0 2-50,-2-1-230,-1-1-641,-5 0 284</inkml:trace>
  <inkml:trace contextRef="#ctx0" brushRef="#br0" timeOffset="158784.91">17951 7228 95,'-2'-6'154,"1"3"-4,-3-2-3,0-2 2,2 3-4,-2 2-12,3-4-3,-3 1-2,-1 4-6,1-3 0,0 3 2,4 1-6,-6-5-5,4 3-8,2 2-9,-5-3-7,5 3-7,0 0-3,0 0 2,-15 8-2,7-3 7,2 1-5,-1 3-3,-2 6 6,-1-3-8,1 3-2,0 2-3,-2 1-5,8-1 4,-4 2-10,1 0 5,3 1-9,1-2-5,-2 1-5,4 1 3,4-2-6,-2-3-1,3 2 0,0-3-6,4 1-6,6-2 4,-6 2-4,6-6-8,1 0 5,0-1-5,4 0-5,-4-4 4,6-2-1,-3 3-6,1-3 0,-1-4 2,-2-1 0,0-1-2,-6-2-3,3 1-3,0-4 3,-2 0 3,-2 0 10,-1-2-11,0-1 2,0-4-2,-6 1-4,-1-3 5,-2 1-5,-4 0 2,2-2 0,-6 0-4,3 2 3,0 2-3,-3 1-2,-3 1 2,-1 4-2,1-1-7,-1 4-7,1 1-9,-3 2-8,2 0-13,3 2-13,-2 1-18,0 1-24,0 3-10,1 0-14,2 1-19,-1-1-22,3 3-18,1-3-16,2 2-14,1-2-31,-1 2-175,3 2-447,0-3 198</inkml:trace>
  <inkml:trace contextRef="#ctx0" brushRef="#br0" timeOffset="159193.19">18447 7536 85,'0'0'258,"0"0"-11,0 0-7,0 0-9,2-3-8,-2 3-8,0 0-11,0 0-9,0 0-8,0 0-9,0 0-9,0 0-7,0 0-3,0 0-9,0 0 2,0 0-1,2 11-4,-2-3-7,-1-2-12,1 6-13,-3 4-10,0-3-4,-1-4-12,0 8 5,-1-2-20,-1 2-1,2 0-23,0-1-16,1-3-18,1-4-20,-1 3-10,2-3-23,-2 2-25,2-2-31,1-4-31,-1 5-33,2-3-25,-1-1-18,2-2-23,2-1-25,2-2-50,-1 0-157,-5-1-494,10-1 219</inkml:trace>
  <inkml:trace contextRef="#ctx0" brushRef="#br0" timeOffset="159681.12">19039 7244 248,'0'0'274,"0"0"-8,0 0-15,-1-4-12,1 4-9,0 0-16,0 0-12,0 0-15,0 0-4,0 0-16,0 0-10,0 0-4,0 0-10,0 0 9,2 13 3,1-8-7,1 4-6,0-1-12,1 0 9,1 5-5,2-1-8,-1 5 6,1 0-4,-1 2-10,-5 1-6,8 5-8,-5-7-12,1 4-2,1-3-9,-5-1-8,1 1-7,2-1-5,-2 1-7,-1-5-3,2 3-5,0-2-4,0-4-6,-3 1-3,2-2-10,-2-3-9,-1 2-2,0 2-23,1-5-11,-2 4-19,1-4-22,0-2-28,0-1-23,0-3-23,0 7-26,-1 1-34,1-7-35,0-1-43,-3 1-40,3-1-310,0 0-677,0 0 301</inkml:trace>
  <inkml:trace contextRef="#ctx0" brushRef="#br0" timeOffset="160535.28">19330 6994 64,'4'-10'188,"1"1"-13,-1-3-19,3 2-7,-1 0-12,4-5-7,3 1-9,-7 3-7,8-2-5,-7 6-8,2-4 0,0 4-7,2-3-3,-2 4-1,-1 0-1,2-1-2,-2 0-4,1 0-7,-3 6-5,2 0-10,-4-2-1,1 1-4,-2 0 2,-3 2-5,0 0 3,11 4 8,-5 3-1,-1 1-1,0 2 2,-2 1-2,1 6-2,-2 0 4,-2-1 0,0 3-1,2 8-3,1-1 1,-3-2-1,3 4-5,3-3 3,-6 2-11,4 0-1,-4-1 0,0-1 2,1 2-10,1-9 3,0 1-3,0 0-6,-1-1 2,4 1-1,-4-4-3,2 0-3,-3-2 13,7-2-11,-3-2 0,1 2 1,-1-5 1,0-1 4,1 2-6,4-5-6,-4 1 4,0 0-5,3-3-1,0-3-1,1 3-4,-3 0-4,4-4 2,-1-5-1,0 4 3,0-2-8,-1-2 3,0 1-9,-1-1-1,-1-1-8,0 3 7,0 0-7,-4-2-2,0 2-16,-1 3-6,-2 0 0,-1 1 1,-2-2 5,0 3 1,0 0 4,4 2-2,-6-3 0,6 3 3,0 0 4,-7 1 1,7-1 2,-4 4 0,1-2 3,3-2-5,-3 10 5,2-8-1,-1 4 2,1-1 3,1 0-2,-1 0 11,-1 2-7,2 2 5,0-1 2,-1 1 3,2 3 1,-1-1 2,3 0-1,-2-4 3,2 9 12,3 0 4,-2-5-9,0 4 9,-1-2-4,3 3 5,-2 1 1,3-3 4,0 4 4,-2-1-3,0-1 2,1 1 0,-1 0 3,1 0 3,-2 0 3,0 0 4,0 1-5,0 0 3,-4 3-3,3-3-2,-3 2 1,0-1-2,-2 5 1,4-4-5,-5 5 0,3-1-3,-4 1-2,-1 0 0,-3-7-3,2 2-3,2-5 4,-3 1-7,0 0 2,2-4 0,-4-1-1,3 2-5,-3-7 2,-2 7-5,1-3-2,-1-3-13,-4 0-13,2 0-12,-5 0-17,-1-4-22,-2 2-36,-8-1-28,1-1-41,5 0-35,2-2-51,0 0-50,3-2-71,0-2-230,1 2-653,8-3 288</inkml:trace>
  <inkml:trace contextRef="#ctx0" brushRef="#br1" timeOffset="214580.86">5007 10478 146,'0'0'152,"0"0"2,0 0-14,0 0-7,0 0-9,0 0-5,0 0-3,0 0-3,0 0-10,-1-9-1,1 9-12,1-7-8,-2 4-3,1 3-1,0-8-2,0 4-8,-3-1-5,2-2-3,-3 1-3,3 0 2,0 3-4,-1-4-3,1 4-6,-3-3-6,3 0-1,-7-2-2,5 1 0,0 0 2,1 0 6,-4 3 2,0-4-7,2 0-2,-2 2-1,-2-3 0,2 1-10,-1 0 3,1 1-3,-3 0 0,0-3-2,4 3-4,-3-1 1,1 2 2,0-2 1,1-1-3,-2 1 1,-2 1-5,1-1 0,3-1 1,-1 1 0,1 2 0,-2-2 3,-1 1-3,4 1 1,-4-2-3,3 1 1,1 0-2,-2 0 1,1 2-2,0-3-2,0 4-3,1-2 0,0 0-3,0 1 0,-2-3-1,0 1-1,2 0-1,-1 3 3,3-2-3,-2 1 4,-1 0 0,2 0 1,0 2 2,0 1 0,-1-3 0,1 1 1,-1-1 3,0 2 3,-1-2-2,-1 2-2,3 1 1,0-2-2,-1 1 0,-5-1-1,6 0-2,0 0 2,-1-1-6,-4-1 2,3 3-4,-2-1 6,-1-1-3,4 1 1,-5 0-3,4-1-1,-2 1-3,-1 1 0,-3 1-2,1-1 11,-3 0-3,4-2-1,-2 3-1,-1-1-3,0-1 2,0 3-2,1-2 3,4 2 4,-6-3 0,5 3 4,-1-2-4,-3 2 1,4 0 0,-2-4-6,3 3 1,-1 0 2,3 0-3,-3 1 3,3 1-3,-1-2 0,1 0-1,-1-3 1,0 2-3,0 3 4,1-2-2,-2 2-1,-1-1-1,3-1-1,0 2 0,-1-2 0,7 2 2,-15-2-2,7 2-3,3 0 4,-5 0-1,2-1-2,2 1 3,-2-2 0,-1 1-3,9 1 1,-14 0 1,6 1 0,3-2-2,-4 1 5,9 0-3,-12 1-1,5 1 1,0-2 0,0 1 1,-1 3 1,5-4-2,-4 3-2,1-3 0,0 0 2,0 2-4,1 0 5,1 1-5,-2 2 3,1 0-1,-2-3-1,1 5 2,0-4 0,2 0-1,-2 2 3,-2 1 0,0-1-4,3 0 1,-4 1 3,4 1-4,-4-1 1,5 1 1,-1-2-1,-1 0 2,2-1-4,-1 2-1,2-4 3,2 1 0,-5 2 4,3 2-8,-1-2 0,-1-1 10,0 1-7,1 0 4,-1 0-4,1 4 0,-1-3 3,-1 3-3,1-1 2,-1 1-1,1-2-2,-1 3 5,1-1-1,-1 1-1,-1 0 1,2 0-13,2-1-4,1-1 8,-3 2 1,0-1-5,2 2 3,1-3 0,0 2 2,-1-1 0,2 3 1,-1-1 1,-1 1 1,1-2 3,0 1 0,2 1-4,2 1 6,-4 1-4,1 2 4,1-3 8,0 2-12,-1 2 3,1-2-3,0 2 0,-1-1 3,2-1 8,0-1-12,-2 0 5,2 3-3,0-4 3,-1-1 0,2 5 3,-1-1-1,-1-6-5,1 5 7,1-1-3,-1 3-6,-1-5 2,1 5 4,0-2-2,0-1 0,1-2 0,-1 3 2,3 2 0,-1-3 2,0 2 2,0-3-3,-1 3-2,2 0 0,-1-6 4,-2 2-7,1 5 3,0-2 7,-2 1-7,0-3 5,4 1-7,-4-2 5,3 8 1,-1-4 0,2-1-1,-2 2 1,1-1-2,-2 0 4,1 2-4,1-4 2,-4 1 4,1 1-4,3 0 1,-1-4 1,-2 5 0,0 0 1,1-3 1,-1 1-4,1-1 0,1 3-6,-1-2 1,1-1 5,-1 1 1,-1 2-6,1-5 5,-1 0 1,0 3 0,2-3 2,-2-1-6,0 2 0,1-2 2,-1-1-1,0 1 1,3 1-5,0 1 3,-2-3 4,1 2-2,-2 1 1,2-4 2,-2 4 1,0 3 3,0-4-1,3 1-5,-2-1 4,-1 0 3,5 5-3,-5-2-1,0-2 0,0-2-4,1 1 8,-1 2-3,0-3-7,0 2 7,0-3-2,3-1 0,-3 4 2,1-5-7,-1 3 1,2-1 6,0 1-4,-2-1-9,1-3 6,3 4 4,-4 0-5,-4 0 2,8 0 0,-3 1-7,2 1 19,-2-1-11,1 4 1,0-3 3,-2-1-9,1 0 2,2 1-1,-2 0 10,2-1-11,-3-1 6,0 1-4,0-1-2,2 0 4,-2-2 1,3-1-5,-3 2 2,0-3 6,1 1-10,2-1 8,-3 3-6,5-2 1,-4 3-3,0 0 3,2-1 4,-2 3-1,3 0-6,-4 1 4,4 3 0,-3-2 0,2-3 3,-2-1 0,3 6-1,0-1 1,-2-6 0,-2 2 3,3 1-1,-3-2 1,1 1-3,2 3-1,-3-2 3,2 0 1,-2-4 0,0 6-3,4-3 3,0 4-4,-4-2-1,4 3 5,0 2-1,-4-8-7,6 5 7,-5-4-1,0 4 2,2-5-3,0 1 0,-2-1 1,3 1 4,-4 0-11,2-2 3,-1 2 3,3-2-3,0 0 4,0 2 2,0-2 1,-2 1-4,2 0-2,0 1 3,0 0 3,1 0-8,-1 0 1,5 2 4,-5-3-4,1 2-2,1-2 17,-2 0-18,1 1 5,-1 0-7,0 0 8,0-2 0,1 0-6,-1-1 0,2 2 15,0-1-13,-1-2 1,0 2 0,2 0-1,-3 0 2,0-2-3,6 3-1,-5-4 1,0 5 3,3 3 3,-3-6-1,3 6 0,-2-4-1,-2-1-1,3 0-5,-1-2 5,-2 4-5,2-4 6,-1 1-5,0-1 4,0-4 2,3 4-2,-5-2 2,5 1-3,-3 3 3,2-2-1,0 1 4,0-2-5,-2 3-3,0-2 6,1 0-4,1 0 3,-1 1-7,2 0 5,-2 2 0,2-1 3,-2-1-2,-1 1-2,3-2 1,-3-1 0,0 0 0,3 0-1,-3 2-2,3-3 1,-6 1 3,6 0-5,-2-2 3,1-2 2,-3 3 1,2-2-1,2 5 12,-2-4-5,4 2-1,-2 0 1,1-2-5,-3-2 3,1 3 5,-1-3 8,-2 2-15,5-2-1,-2 1-1,-1-1-2,-1 1 2,1-1 0,4 2-4,-5-3 10,4 4-6,-1-4-2,3 2-3,-2-1 0,-1-1 16,0 1-16,1 1 5,0-3-4,2 3 1,-3 0 0,1 2 3,0-1-5,1-3-5,-2 2 5,-2-3 2,5 2-1,-1-3 2,1 0 9,-2 0-10,1-1 1,-2 1 8,3 0-10,-1 1 2,1-1-7,0-1 11,2 1 2,-4-2-1,1 2 7,-3 0-1,0-1 9,1 0-9,1 1-8,-3 0 0,3-3 2,-1 3 2,-8 0 0,16 0-2,-9-2-2,1 0 5,2-1-5,-1 1 2,1-2-2,0 0 6,-1 0-3,0 0 2,1 0-1,-5-1 0,3 0-3,-2 1-3,5-1-2,-6 0 6,1 0 2,-1 0-10,3 1 7,-2 2-4,-1-1 1,2 0 3,-3-3-3,2 5 2,3-3 5,-4 1-9,0 0 0,3 0 3,-4-1-1,2-1-1,1-2 7,0-2-8,2 3 1,0-4 4,1-4-3,1 2-1,-3 3 3,1-1 3,-2 2-7,2 1 2,0-3 1,2 3-3,-6 0 1,0 2 2,4-1 2,-8 1-5,6-1 2,-2 2-3,-1 1-2,-3-1 2,3 3 2,-4-4-8,0 5 5,9-3 7,-8-3-6,3 3 8,0-2-6,-3-2-2,3-1 3,1-1 3,-1-1-1,-4-2-4,5 0 4,-1 3-8,0-1 1,-3-1 3,4-2 1,-5 4-1,3 3-6,-3-1 14,1-1-7,-1 4-2,3-3 18,-2 4-21,0-1 1,-1-1 7,0-1 2,0-1-1,4 0 1,-8 0-10,4-3 4,0 0 0,0-4 2,0-3-2,-1 3 2,0-4 4,-2 4-5,3-3-3,0 0-1,0 2 1,-1 4 3,1-2-11,-3 2 8,3 3 7,0 2-7,-1-2 4,-2-4-1,2 0 1,0 2 4,-3-3 0,1 0-8,2 1-2,-2-5 13,1 6-17,1-6 4,-2 1 4,-2-1-3,1 0 3,3 2 0,-3 0-10,1 2 16,2 1-5,0 1 8,-3 0-2,-1 0 0,5 1 1,-2 1-1,-1-3 4,3 3-3,-4 0 0,0-4 0,0 2-2,0 2 3,-1-4 5,-1 2-11,1 0-2,1 1 3,-2-6-9,2 4 4,-5-4 7,5 2-8,0 1 7,-1 1 2,3 3-3,-2-3-14,-1 0 15,2 0-7,-3 2 0,3 0 6,-2 0-1,3-2-1,-4 0-3,1-2 6,-4-1-2,6 5 1,-4-7-2,0 5-2,4 2 0,2-1 3,-5-1-1,4 1-1,-2-2-1,2 1-8,-5 2 6,6 0 12,-3 2-9,3-2 2,-2 4-6,2-2 3,-3 4 3,-1-7-3,5 5-12,-6-2 14,6 2 2,-3-2-7,-1-1 14,-1 2-9,5 0-3,-4-2 3,-1 0 0,4-1-1,-5 0 2,3-1 6,-1 3-7,4 1 4,-5-1 0,4-1 1,-2-1 2,3 1 19,-4 1-10,6 2 5,-2 1 4,0 5-7,-2-11 0,2 5-1,0 0 0,0 1-14,0-1 13,0-4-3,-3 2-4,3-2 0,-2 3-1,2 0-1,0-2 0,0-1-4,0 4 2,2-1-7,-4 0 8,2 0-3,0 2-2,-1-3 4,1 2 0,0-1 3,-3-1 0,6 2 5,-3 0-1,0 6 5,0-9 0,0 5-10,-3-2-2,2 1 4,1 5-1,0-9 4,-2 0 1,0 4-6,1-4-3,1 2 3,-1-2-3,-2-2 6,3 2-8,-3 4 3,3-4-4,0 2-3,0-3 9,-1 2-10,0 4 4,1-4 4,0 2-5,-3 0 4,3 3 2,-1-4-1,1 2 4,-1 2-5,2-4 0,-1 3 2,0-3-10,0 2 3,-1 0-3,0-2 3,-1-1 1,0 1 1,1-3-1,1 1 0,0-1 0,0 3-2,0-1-2,-3 2 4,3-1 2,0 2-5,-1-3 3,1-1-2,-3 5 3,3-3-2,0 0 2,0 3 0,-1-3-2,0 0-1,1 1 2,-3 1 0,4-1-2,-2-1 2,1 2-3,1-2 2,-1-2-3,0-3 6,-1 6 1,2-2-6,1-1 1,-4 1-2,5-1 3,-3 3-4,-1-3 10,1 4-5,-2-1-1,2 0 11,2 0-13,-2 2 4,-2 0-3,2-4 2,-1 3 2,1 0-2,-1-2-1,1 0-3,0 0 9,-2 0-5,0-4 1,2 0 1,0 1-4,0-3 3,0 0-6,-1 1 6,1 0 0,-4-1-3,4-3-3,0 7 4,-5-1 0,5 4 2,0-1 1,0 1-5,0-1 6,0 3-3,-4-1 0,3-2 4,2 1-1,-2-1-2,-2 2-7,3-2 8,-3 1-1,3-2-1,-3-2-3,3-1-2,-2 0 10,2 2-5,-1-3-2,0 1 4,-1 3-3,2-5 1,0 3 3,0 1-2,-1-1 4,4 0 3,-5 3-2,1 0 3,0 0 1,0 0-1,-2 0-7,-1-2-2,2 1 3,2 0 2,-3 3-7,1-3 6,-2 1-5,3-2 3,-2 1-3,2-2 2,-3-1 0,0 1-2,0 1 2,2-1-1,-2 5 1,0-3-1,4 2 0,-4-1 0,4 1 1,-1 1 2,-3-1 4,3 0-1,1 0 3,-3 1 4,1 1-1,-1-3 1,3 3-6,-1-2 0,1 4 11,-3-4 1,3 2-2,0-1 3,0 5-4,-5-6-2,3-1-2,-2 3-6,4-2 17,0 0-5,-4 0 2,1 3 1,2-5 3,1 3-5,0 1 6,-2 2-7,0-5-6,1 2 5,-2-2-3,2-1-2,-2 4-2,1-2-2,1 1-3,-2-1 3,2 3-2,1-1 0,0 0-2,0-2-3,-3 3-4,2-2 7,1 1-2,-2 1 6,2 3-10,-3-7 3,3 7-5,-4-3 4,4 3-3,0 0-10,0-4-13,0 4-12,0 0-19,0 0-14,-5-1-28,5 1-33,0 0-36,0 0-26,-15 3-24,15-3-29,-10 2-36,4-2-32,6 0-47,-11-3-286,6 1-698,0-4 309</inkml:trace>
  <inkml:trace contextRef="#ctx0" brushRef="#br1" timeOffset="-213859.83">4619 10135 19,'0'0'279,"0"0"-14,0 0-21,0 0-18,0 0-22,0 0-16,0 0-18,0 0-8,9-20-8,1 9-10,5-4-11,2-2-10,2-7-12,3 4-8,-2 3-8,1-4-10,2 1-11,-4 1-4,-4 5-11,3 1-4,-4 0-7,5 1-2,-10 6-3,4-6-10,-3 7-5,2-3-1,-5 4 2,0 0-6,-1 0-4,-1 0 1,0 1-7,-1 1 1,1-1-2,-1 1 1,1-1-1,-5 3-6,7-2 4,-7 2-2,1-2-2,-1 2-4,0 0-4,5-3-1,-5 3-8,0 0-9,0 0-4,0 0-1,0 0-4,0 0-5,0 0 0,0 0 4,0 0-4,1-4-1,-1 4-2,0 0 3,0 0 0,-6-5-4,5 3 4,-2-2-3,-1 0 7,-2-1 1,2 1 1,1 0 5,-2-1 1,3-1 5,-2 3 12,3-1 9,-2 0 13,2 0 1,1 4 3,-6-3 8,6 3 2,-4-2 3,4 2 5,0 0 1,-4-3-3,4 3 0,0 0-5,0 0-4,0 0 1,0 0 2,0 0 0,0 0-3,4 12 4,0-4 1,3-3 6,-3 7 4,2 0 0,5 1-1,-9-3-3,8 4 3,-3-2-3,-1-2-2,1-1 7,0 2-4,-3-1-9,-2-4 3,2 3-6,0-2-1,0-4-9,0 4 7,-3-2 0,4-2-5,-5 1-2,0-4-2,5 3 1,-5-3-1,0 0 2,0 0-8,0 0-3,0 0 7,0 0-1,-5-14-4,0 5-2,0 2-5,-3-4 1,-1-5-4,-1 3-5,1 0 6,3 2-2,1 1-4,0-2 7,-2 3-3,5 0-1,-1 0 3,1 4-3,-1 0 0,0-2 0,1 3 4,-1 1 2,2 0-4,-3-1-2,4 4 7,0-5-5,0 5-6,-2-3-3,2 3 7,0 0 2,5-3 2,-5 3-4,0 0 0,14 3 4,-8-1-1,3-1 5,1-1-5,0 4 3,1-2-3,-1 3 6,-5-2-3,4 0-1,0-1-6,-2 2 8,2 2 4,3-1-2,-7-3 3,3 0-4,-3 3 5,4-2-6,-4 1 6,-1 0 0,1 2-4,2-3-1,-5 2-2,2 2 3,-2-2-2,1 4 3,-3 1 1,0 1-5,-3 0 3,1 6-1,-2-3-5,3-1-5,-7 3-18,3-4-12,1-1-12,-1 1-25,0-3-18,-1 3-21,2-4-19,-4 1-21,4-4-27,-1 0-20,4-1-30,1-1-32,0-3-174,0 0-469,0 0 208</inkml:trace>
  <inkml:trace contextRef="#ctx0" brushRef="#br1" timeOffset="-212559.83">5480 9300 147,'-4'-3'212,"3"-2"-6,-3 1 0,0 1-16,1 1-10,0-3-7,-1 3-9,0-1-12,-1-2-6,-1 5-10,0-2-10,6 2-13,-12-1-9,12 1-10,-14 3-8,4-2-9,1 1 1,1 1-5,-4-1 0,5 3-4,0-3-1,0 1-5,-2 1-5,2 3 1,0-1 1,-1 1-6,-1 0 6,3-2-3,-3 5 6,2-3-3,0 1-7,0 1 1,2 3-1,-3 0 3,6-2-5,-7 1 0,7 2-2,-1-1 0,-1 5-12,0-3-2,2 0 2,0-1-8,2 2 4,0-4-7,2 2 4,-1-1-9,0 0 0,3 1 3,0 3 1,-3-5 0,3 1-6,2-1 10,-1 0-12,3 0-2,-3-2 1,3 4-4,-2-2 2,2-1-3,-3 0 6,8 4 6,-6-6-7,3 1-2,-1 1-3,1-1 3,-1-1 4,1-1-1,1-2 0,2 6-12,-5-6 6,5-2 3,-2 4-7,0-2 6,1-2 4,-2-1-2,4 3 3,-1-3 3,1-1-6,-5 0-3,0 0 2,1-2 3,-2 1 5,4-4-8,-7 3 1,5-3 8,0 2 1,0-1 2,-1-5-3,2 2-2,-3 1 3,2-2-3,-2-1-3,0-4 1,-2 3-3,4-1 6,-2 0-4,-1 1 4,-2 0 5,0-1 8,-1 0-10,-2-2-5,2 0 2,-1 0-2,-1-1 3,-1 0 3,2 2-8,-3-4-5,0-2 9,0 0-9,-3 1 0,2 6 7,1-2-10,-2 0 0,-1 0 2,-1-1-6,4 2-1,-6-1 1,1-1-3,2-3 2,-2 6-5,1-1 3,-3 0 0,5 0 11,-7 0-13,4 0 0,0 3 3,-1-2-4,-1 1 1,-2-1 1,1 0-3,1 1 2,-3 3-4,1-4 5,2 4-1,0-4 1,-3 3-6,2-3-1,0 3-11,-1 0 5,2-1-3,-2 3 5,0-1-5,1-2 5,0 4 4,2-2-16,-3 0-1,-1 1 11,2 2-7,0 0-4,-3-2 0,2 3 3,3-1 4,-1 1-2,-2 2 8,3-2-6,0 2-4,-1-1 6,7 1-3,-11 1-1,11-1 8,-12 2 6,8-1-8,0 3 0,-2 3 2,0-2 3,-1 5 0,1-2 0,2 1-1,-1-1 12,0 1-6,1-1 8,2 0-10,-1 2 8,-1-2-12,4 4 12,0-6-16,0 6 5,0-6-1,0 5 6,3-1-2,-2 2-5,4-3 10,0 0-7,0 0-2,2 1 5,0 0-6,0-2 7,2 0 4,-3 0-2,-1-2-1,5 3 6,1-1 2,-4-2 0,2 3 1,1-2 6,2 1-2,-3 1 4,2-1-3,-2 1 1,3-1 4,-2-1-8,-1 3 6,0-1-3,2 4 4,1-1 9,0 0-6,-1 1 0,-4-4-5,3 0-1,0 4-3,3-1 5,-1-2 4,-1 4-4,0-2 1,3-2-4,-5 1 7,3 2 7,-4-4-11,4 4 2,1-1 3,2 1 9,-6 0 0,5 2 7,-2-1 8,-3 3-6,1-2 2,-4 1 1,2 0 3,2 1-5,-2 0 12,2-1-5,-6 0-5,1 1-2,1-2 1,1 0-2,-2 2-1,-1-5 1,-2-2-1,2 0-2,1-1-3,-2-1-4,-3-1-1,3 0-1,-1 0-5,-1-2 2,-1 0-5,0 2-3,0-6 2,0-1-4,-1 4-18,1-4-20,1 4-20,-1-4-33,0 0-47,0 0-52,0 0-61,0 0-55,-16-4-73,10 0-78,-1-4-329,0 0-833,-5-6 369</inkml:trace>
  <inkml:trace contextRef="#ctx0" brushRef="#br1" timeOffset="-207276.57">2554 10514 157,'0'0'163,"-5"-3"-10,5 3-12,-3-4-6,3 4-7,-4-2-5,4 2-5,-4-3-3,4 3-3,-8-2-7,6-1-7,-3 0-8,3-1 1,-1 2-4,-2-3-4,1 0-8,3-1-8,-3-2-4,-1 1-2,0 2 8,0 0-3,0 0 2,1 0-9,1 0-4,-2 1-6,-3-2-3,2 2-1,1 0 4,1 2-2,0 0-3,-1-3-1,1 1-6,-2 2-1,0 1-4,0-3-3,1 3-1,0-1 1,1 0 4,-2-3 0,0 3 1,0-3-4,-1 2-3,0 1-2,1-1 1,1 0 2,0 1 6,-2-2-6,3-1 0,-4 3-3,3-2 1,-2 0-7,1 2-2,-1-2 6,1 1-1,-1 1-13,1-2 5,0 2-3,1-2 3,-3 1-3,-1-2-3,1 0 1,3 0-6,-5 0 6,1 1 3,0 0 8,-1-1-7,1-1 1,0 1-2,1-1 3,1 3 3,-2-4-4,-2 2 0,1 0-2,-2 0 1,1 0-5,-1 3 2,0-4-2,-1 2 5,3 1-3,-3-1-2,-1 4-1,-1-6-4,2 2 7,4 2 4,-5-2-2,-1 1-1,4-1 7,-3 2-5,2-2-4,-2 1-2,2 1 3,-1-2 17,2 1-9,1 0-3,-4-1 2,2 3-4,-2 0-6,-1-2 4,3 1-2,-2 1 3,4 1-2,-4-2 0,1-1-10,-1 3-1,1 0 8,0 0-2,-1 0 0,1 0 3,-2 0-2,4 0-8,-3 0 6,2 3-4,1-3 6,-2 2-7,0-1-2,-1-1 3,5 2 15,-5 1-18,0-1 3,5 2-1,-5-1 0,5 1 1,-10 4 2,5-2-1,-3 2-3,2 0 1,-2 1 1,6-4-3,0 3 0,0-2 3,-3 2 9,4-3-10,-2 1-1,3 2 1,3-1 12,-3-1-13,0-1 2,4 0-4,-6 2-1,4 2 0,2-1 0,1-2 2,-4 1 3,2 3-3,0-1 1,1-1-2,1 2 1,0 1 1,-1 0-4,0-2 3,1 3 0,1-4 1,-1 3 5,2-1-4,-1-3 1,1 3-3,2 0 2,-2 0 2,2-1-6,-1 1 5,2 2-1,-1-3-2,0 2 0,2-2 4,-1 1 10,3 1-13,-2-1-2,1 0 2,0 0-3,1 0 0,0 2 6,0-2-6,0 0 8,1 0-4,-1-1 2,0 0-3,1 1-1,1-3 4,2 4 0,-3-3-2,0 0 6,1 1-5,1-1-1,-2 3 1,7-3 0,-2 1 2,-4-1-3,2 2 0,4-3 3,-5 3-4,2-1 0,1-1 4,0 1-3,-4 1-1,3-1 2,2 4 2,-2-6-1,-3 5 0,3-5-5,2 3 9,-2-5 0,-3 5-7,2-3 2,0 1 1,0-1-3,3 0 5,1 0-4,-4-2 5,1 2-5,1-2 0,0 2-1,2-2 7,-1 0-6,1 3 5,-2-4-3,2 2 9,0 0-10,2-1 0,2 1 3,-7 0-2,3-2-2,0 1 7,3-2-12,-5 2 4,2-1 4,-1-3-6,1 3 5,2-2 2,-1-2-7,-3 1 5,3-1 3,0 0 0,-2 0-5,3 2 2,-4-1 3,4-1-4,-2 0 1,2 0 9,-1 2-11,1-4 0,-1 4 1,4-2-1,-4 0 0,0 0 0,2 0-3,3 0 1,-6-2 7,2 2-1,1 0-4,-4-3-7,4 3 9,-4-1 0,2-1-3,-1-2 4,-1 2-2,2-1 6,-2-1-12,0 3 8,0-1 6,-2-1-3,0 1-7,1-1-3,0 1 10,2-2 0,-2 2-8,2 0 14,-3-2-17,-2 4 7,3-3-3,-2 1 2,3-1 1,0 0 2,-6 1-5,6 0 0,-3 0 3,0-3-1,2 1 0,0-2 0,0 4 2,-2-2-1,2-1 3,1 2-3,0-4 2,-5 4-1,2-4-4,2 3 11,-3-1-9,3 0-1,-5 2 3,0-1 2,3-2-1,2 1 1,-2 1-7,-2-1 4,-2 0 0,6 0 2,0-2 5,-3 3-10,2 0 5,1-5-1,-5 4-1,1-2 2,2 2 4,-2-1-4,0 2 3,1-3 5,-4 1-11,3 0 6,-2 1-5,4-2 3,-5 2-5,3-2-2,-3-2 2,1 4 19,0-1-17,1-3-3,-1 0-1,-4 3 4,3-4 3,-2-3 5,4-3-1,-5 1 11,1 1-18,-2 5 7,1-8-2,-5 0 2,4 2 9,-2 0 0,-1 1-3,-2 6 6,2-4-3,0 1 5,-1 3 3,-4-2-2,-1 1-3,4 1-6,-3 2-5,-2-1 19,5 1-24,0 2 3,-3-1 2,-1 0-21,0 0-13,-2 1-19,2 1-24,-2-2-18,3 3-26,-2-2-19,-1 3-37,3-1-22,-1 1-27,6-1-31,-1 2-41,-3-2-191,8 2-518,-6-1 230</inkml:trace>
  <inkml:trace contextRef="#ctx0" brushRef="#br1" timeOffset="-205030.05">2914 11833 153,'0'0'152,"-1"-7"-1,2 2-8,-1 1-6,0-3-6,0 2-3,4 2-6,-4-2-3,0-1-5,0 1-1,1 1-3,-1-3-5,0 1-10,-1 0-3,-3-2-1,4 0-6,0 0-2,-1 1 1,1 0-2,-4-5-7,3 1 0,-3-2-2,-1 3-3,-2-5-1,5 4-1,-2 1-1,-4 0 5,6 1-6,-6-1 2,4 0 10,-1 2-15,-3-2 0,3 4-1,0-1-6,0 3-1,-1-1-5,1-1 6,-2 1 4,2 0-18,-1 0-2,-1-3-4,-2 3-2,1-2-1,-1 1-7,1 0-3,-2-2 13,1 2-14,0-1-7,-4-3 1,7 4 4,-3 0 6,-1 2 2,3 0 0,1 0-5,-1 2-1,-3-1 1,2 0-2,-1-2-1,0 2 2,3 2-2,-3-3-2,1 3-7,2-2 7,-1 1-3,-2-4 0,0 2 1,2 2-6,-3-3 3,1 1-4,1 1-7,2-1 8,0 0-4,-2 0 3,1 3-1,1-2 3,-4-1 4,6 3 3,-1-2-1,-3 3-2,1-2 1,-2 2-7,5 0 3,-4 0-2,-2 0-2,2 0 2,8 0-3,-14 0 0,5 0 0,3 0-1,-2 0 9,-1-3-8,-1 3 2,1 0-3,0 0-5,-1 0 3,1-4 2,-1 4 0,-3 0-1,1-1-6,2 1 4,-1 0 1,2 0-2,-4-2 1,3 4-1,-3 2 12,3-3-17,-3 3-1,1-1 7,0-2 19,2 0-31,-1 0 7,1 2 2,1-2-3,-2 2 6,0-3-7,1 3-1,2-1 19,-3 0-14,2 1-5,-1-1-6,1-2 9,0 2 1,3-2 5,-2 1-11,-1 1 1,-1 1 2,1-2 6,1 0-5,2 2 9,-2 1-6,3-3 6,-2 2 6,-4 2-12,5-1 0,-1-3-6,2 3 5,-4 0-5,4 0 1,-3-1 5,1 3-6,-1 1 10,1 0-9,1-3 4,1 1 11,0 2-15,-4 3 4,2-2-13,-1 1 14,1-3-2,-1 3 4,1 0-7,-1 0 3,2 2 5,0 0-10,-2 2 21,-1 1-17,4-3 3,-4 4-8,3 0 5,-2 1-2,3 0 10,-4 0-8,5-4-2,-1 1 2,0 2 0,1 0-2,0 1 1,2 0 1,-1-5-1,-2 0 4,3 2-4,2-2 2,-2-3 4,1 5-3,1-1 0,0 1 1,0-1-2,0 1-6,1-1 9,1 0 2,-4 0 5,1 0-7,2 1-2,-1-1 4,0 1 0,2-1-6,0 1 4,-2 0-4,0-1 1,0 0 0,5 5-1,-5-5 4,3-1 3,-1-2 0,-1 2-14,3-3 5,-1 2 6,2 1-1,0 0 1,-1-2 0,-2 3-3,2 0 2,0-3 0,1 1-2,3 2 0,1 3 5,-4-1 15,4-4-20,0 5-2,-4-5 4,4 1 3,0 0-5,-1 3-1,-1-5 3,3 6 13,-2-1-15,-1-5 3,1 3-3,-1-1 0,-1-2 1,3 1 1,-1 1 0,-2-2 1,1 0-4,-1-2 6,1 4-6,0-2 5,1 0-1,-1-2-3,1 2 4,1-4-5,-3 4-1,2-2 1,2 2 7,-2-1-4,1-1 0,0 0 3,1 0-8,-1 0 3,1 1 1,0-3 1,1 2-2,-2 0 1,1-1-1,0 0 4,-3-1-2,6 1-2,-2 0 2,-2-1 2,-2 2-1,0-4 5,3 1-11,-6 1 5,6 0 13,-1-2-18,-3-2 7,3 0 4,4 3-10,-4-2 4,5-1 1,-5-1-1,2 0-6,-4 0 11,6-1-4,0-2 2,-3 3-3,0 0 4,-3-1-1,4 1-7,-1-2 2,-1 1 2,-1 0-3,0 1 5,0-3 4,0 3-3,1-5-5,1 3 3,3-1 5,-3-1 2,-1-1-14,3 0 11,-2 0-7,-1-1-2,1 0 5,0 0 2,2 0 1,-3 1 6,2 1-8,-2-3 1,-1 4-4,-2 0 2,3-4-4,-1 3 1,-3 1 8,5-2-11,0-1 6,-1 2 2,-1-1 0,-2 1 3,1 0-5,-1 0 3,-1 2 2,0-4 1,4 2-4,-1-1-2,-2-3-3,2 4 6,2-4-8,-2 4 6,0-1 0,-3-1 0,2 3-2,1-4-4,0 1 1,-2 3 6,-2-2-3,3 1-3,-1 0 6,-3 1-2,3-1-1,1-2 0,1 2 0,-2-1-1,1-5 2,-1 2-2,2-1 11,-2 2-6,3-3-3,-4 1 3,1-1-6,3 0 4,-1-2-6,-3 3-6,3-1 14,2-2-4,-6 2 2,4 0 1,-6 5 2,6-2-9,-8 0 5,6 2-3,-3 2 2,-3-1 16,5 2-21,-1-3 6,-3 0-3,2-1 0,-1 1 1,1-2 1,1 1 4,1 0 12,-3-5-15,2 1-6,2 0 2,-2-2 0,0 1 6,1-4 10,0 3-14,-2 1-5,2 2 0,-1 1 9,-3 0-6,2 3 9,-1-1-12,0-1 7,-1 2 5,1-2-4,-2 2-2,3 0 2,-3-2 7,0 3-1,2-1-3,0-3 11,-2 1-9,-2-4 7,2-1-8,-2-1 1,1-2-3,-1 3 11,2-5-13,-1 2 16,0 4-13,0 0 0,1 2 7,-2 1 2,1 2 7,1 2 3,0-2-4,-4 4 2,4-5 2,0 4-3,0 3 2,-1-10-4,0 7 2,-2 0-3,3 3-5,-5-6-7,2 2 6,2 1-6,-3-1 12,2 1-12,-2-4-6,1 1-15,0 1-13,2-2-13,-1 3-20,1-2-20,-2 2-19,3 4-29,-1-5-39,1 5-42,-2-3-54,2 3-62,-3-2-269,3 2-646,0 0 286</inkml:trace>
  <inkml:trace contextRef="#ctx0" brushRef="#br1" timeOffset="-197586.01">15089 8863 88,'0'0'156,"0"0"-13,0 0-1,0-5-24,0 5 3,0 0-12,0 0 0,0 0-8,-3-4-1,3 4-9,-3-2-8,-1-2-7,4 4-7,-1-4-5,1 4-8,-4-4 4,4 4 5,-5 0-8,2-4 2,3 4-6,-5-5-10,0 2-5,1 3 2,4 0-4,-5-4-6,0 0 2,1 3 2,0-2 2,4 3-7,-11-1-6,3 1 1,0 0-3,0 1 0,1 1 0,-4-1-6,2 0 1,-1 0-5,2 2 0,1-2 2,-2 2-3,3-3-2,-2 3 2,2-2-2,1 2-4,-3 0 3,1-1 1,2 2-3,-4 2-2,2-1 5,0 0-1,-2 2-3,1 0 5,-1 0 0,0 1-6,4-1 1,-2-2-1,2 0 0,-1 0 4,2-1-5,-1 3 1,0-2 3,2 0-4,-1 2 2,1 1 1,1-6 1,1 5-5,1 1 1,-5-6 5,5 7-4,0-3 2,-2-1-1,2 3 0,0 0-2,-2-3 4,2 0-3,0 2 4,2-2 0,0-2 3,-2 2-4,5-1 0,-5 1 0,1-2-1,3 2 1,0-1 5,-1-1 12,3-1 5,-1 0-1,0-1-3,5 2 3,2-2-2,1-1 0,-4 3-5,1-3 1,4 0 1,-2 1-5,-1 1 0,0-1 0,1 0 0,-1-1-5,0 2-1,-1-1-2,0 0 4,-1 0-4,0 1-1,5-1 3,-6 0-5,2-1 1,4 5 4,-5 1-1,-2-5-2,5 4 4,-4-1-4,-2 0 6,2 4-5,-2 0-1,2 1-2,-3-1 1,-1 2 0,-1 0 1,0 2 1,0-1-4,1-1 1,-3 0 1,1 1 1,-2 1 0,-2-2 0,1 1-1,-4 1 0,0-2 2,1 2-8,-3 2 5,-2 1 1,-1-4 8,0 2-6,2-4 1,2 1-4,-3 0-1,0-2-4,-2 2-2,0-4 12,3 0-9,-1-2 7,-2 1-7,2-2-4,-1-1 0,-3 1 4,2-3-8,-2-1 4,3-1 2,-2 1 0,1-2 1,-1 1-2,5 0 0,0-3-1,1 3 1,1-3 1,1 0-2,0-2 3,0 2-2,4-2-1,-1-3 1,1 0 2,1 1-5,4-3 3,2-3 0,-1 5 1,3-1 0,1-4 0,2 4-2,-1-2 1,2-2 2,-3 6 0,2 1-1,-3 2 1,0 1-1,-2 4-4,0-3-21,-2 3-14,1-1-23,1 3-14,-7-1-7,12 2-19,-9 2-10,3-1-21,-2 0-33,1 1-23,0 1-197,0 0-416,-1 0 185</inkml:trace>
  <inkml:trace contextRef="#ctx0" brushRef="#br1" timeOffset="-170502.19">15468 8803 152,'3'-4'146,"1"2"-8,0-1-5,-4-1-2,6 1-5,-3 1-9,-3 2 3,1-3-5,-1 3-4,4-2-2,-4 2-7,0 0-3,0 0-4,4-2-4,-4 2-4,0 0-5,0 0-4,0 0-2,0 0-5,0 0-1,0 0-2,0 0-1,0 0 0,0 0 0,-9 8-1,5-4 0,-5 3 4,4-5-3,-4 7 7,1-2-7,-2-1-2,3 4 2,-2-1-5,-3 1 2,2 0-5,0 2 3,-3 0-2,4-3-3,1 1 2,-1 0-3,-1 2 3,4-2-3,-1 2-5,1-3-3,2 1 13,-1 2 19,1-2-18,3 4-9,0-2-8,-2 0 14,3 4-4,0 2 9,0-1-5,0 0 3,0 3 0,4 6 3,-3 0-9,2-8 4,-2 7-3,4-6-4,-1 0 2,5 8-4,-3-2 2,-2-5-4,4 4 4,-3-6-11,5 6 3,-1-6 1,0-1-1,4 6-3,-3-5 3,5 3 4,-4-3-4,0-4-3,3 2-2,0-2-2,0 2-5,-2-4 4,4 1-4,-3-3 1,-1 2-4,-1-4-4,1 2-1,-2-1-1,-1-2-2,-2-2-3,3 2-3,-3-4-1,-1 1 1,1-1-2,-2 1-1,0-3 0,0 2-1,0-2 2,-5-1-5,5 3-3,-5-3 5,4 1-16,-4-1-18,4 2-14,-4-2-19,0 0-32,0 0-27,0 0-28,0 0-22,7 0-17,-7 0-44,0 0-38,0 0-31,0 0-38,0 0-323,-7-13-711,7 6 314</inkml:trace>
  <inkml:trace contextRef="#ctx0" brushRef="#br1" timeOffset="-168520.2">15815 9054 176,'0'0'178,"-1"-6"-14,1 6-14,1-2-14,-1 2-15,0-5-7,0 5-10,4-5-6,-4 0 1,2 3-9,-2-3-3,0 5-3,0-8 1,0 4 2,0 0-2,0 4-7,-1-6-4,-1 3-9,-2-1-4,0 1-10,-1-2-3,0 3-4,-3-2 3,4 1 5,-3 0 0,3-2-2,-3 1-2,2 3-11,0 0-4,0-2-4,0-1 3,1 1-1,-1 1 1,-1-1 0,2 1-2,4 2 0,-10-3 0,3 2-7,2 0-2,5 1-2,-15 0-4,7 1 2,-4 3-3,2-4-5,4 2 1,-6 2-2,2 1 1,3 1 0,-2-5-1,0 4-2,1 3 0,0-3-2,2 0-2,-2 2 3,4 0 1,-3 1-2,3-2-1,-1 0 4,2-1-1,1 6-1,-3-2 5,3 0-3,1 3 7,1-3 0,0 1 0,0 2-2,1-1-1,1-1 4,-2 2-3,2 0-3,1-2-2,-2 2 2,3-4 0,-2 1-4,4-1 8,-4-2-3,6 3-3,-1-1 5,1-2-2,-1-1-1,3 0 3,-4-3 3,2-2-5,-2 3 0,4-3 2,-1 0-1,0 0 2,1-3-3,2 2 3,-3-3 2,1 0-11,-1 1 3,0-2-1,-4 3-1,4-5-2,1 0 5,-2-1 0,1 1-4,-3-2-2,1 1 12,-1-1-11,-1 1 3,0 2-5,-1-1 6,0 2-3,-2-2 2,1 0 8,0 3-10,1-4 0,-3 1 0,1 2 3,1-2 2,-2 5-2,2-3-3,-1 1 3,-1-3-1,2 3-1,-3 0 1,1 1-2,1-1-1,-1 1 4,0-1-1,-1 4-4,1-5 2,-1 5 2,2-4-1,-2 4 2,2-2-4,-2 2 3,0 0-2,0-5 2,0 5-4,0 0-2,0 0 4,0 0 0,0 0 3,0 0 2,0 0 6,8 7-5,-2-4-1,-6 2 4,3 0 4,-1 2 1,0 0 5,0 3 12,2 0-9,-1 2-3,3 2 4,-1 6 1,0-3-1,-4 2-1,1 2 0,4 2 0,-3 4 6,3-1 3,-2-2-3,0 5 1,2-3 13,-2 2-19,-3 0 1,-1 1-4,4-2 0,-1 2 0,-1-3-6,-2-6 11,4-1-5,-4 0 0,0-2 2,0-3 8,2-3-10,0 0-5,-2-1 9,0-4-8,0 0 5,3 1 1,-3-4 0,-3 2-1,6-3 4,-3-2 2,0 7 1,2-6 3,-2-1 8,0 0-1,0 5 2,0-5 1,0 0-1,0 0-8,8-8-1,-3-3-1,0 1-7,0-3 2,5-2-6,-2-1 0,1-1-4,-3-2 0,6-5-6,-2 2 8,-4 4-10,3 0 4,-2 0-1,0-3-7,-1 4 3,-1 1 3,1 0-3,0 0 3,0 3-9,-5 4 1,3-4 0,-1 4 1,0-1-3,-2 1-9,1 1-19,1 3-17,-1-7-26,-2 8-25,0-1-28,0-2-23,0-1-33,-2 2-42,-1-2-47,0 3-43,0-2-54,2-2-230,-3-1-641,2-1 284</inkml:trace>
  <inkml:trace contextRef="#ctx0" brushRef="#br1" timeOffset="-166344.15">16381 9341 141,'-5'-5'154,"5"5"-6,-4-3-10,0 1-10,4 2-6,-7-2-8,7 2-3,-9-2-2,1 6-6,4-2 0,-1 1-3,-4-1-3,4-1-8,1 4-6,-1 1-9,-1 0-2,-2 2-4,3 0-3,1 2-8,-1 1 2,2 1-10,1-1-3,-1 1-9,3 0 4,0 3-1,0-1-4,3 3-2,-1-5 0,4-2-3,0 0-4,1 0-2,1 0-4,0-4-1,0 2 0,3-1 3,-2-5 1,5 1 5,0-6-1,4 2 2,-1-5-1,-7-1 6,8-2 0,-4-3 4,-1 0-2,-2-1 0,1-4 0,-3 2 2,-4-1-2,-3-1 2,-2 1-1,-4 1-3,-1 0-4,-2 0-4,-3 3-4,-1 0 0,0 3-4,-2 0-2,1 2-2,1 3-6,1-1-4,-2 2-12,1 1-6,3 0-16,0 0-15,1 4-14,0-2-25,2 2-24,0 2-20,1-3-28,3 3-20,-2-1-29,3-3-185,0 9-422,4-4 186</inkml:trace>
  <inkml:trace contextRef="#ctx0" brushRef="#br1" timeOffset="-165951.2">16885 9506 173,'0'0'206,"0"0"-22,0 0-11,0 0-13,0 0-12,0 0-10,0 0-11,0 0-6,0 0-6,0 0-5,0 0-6,0 0-8,0 0-4,-10-8-12,10 8-6,0-7-10,0 7-5,1-5 0,-1 5-5,0-5-7,0 5-3,5-4-5,-5 4-3,0 0-5,1-5-3,-1 5-2,0 0-3,0 0 0,0 0 5,0 0 1,5 0 0,-5 0-1,0 0 5,5 5 1,-5-5 4,4 6 0,-4-3 1,0 0-2,0 2 0,0 2-5,-1-2-5,-3 7 1,-1-3-5,-5 4-6,0 2-15,0-1-29,-3 2-37,-7 3-48,-3-1-50,-1-1-42,1-2-224,-1-1-462,-1-4 204</inkml:trace>
  <inkml:trace contextRef="#ctx0" brushRef="#br1" timeOffset="-155630.08">17191 8964 90,'0'0'174,"-5"-3"-8,5 3-8,0 0-3,-2-3-11,2 3-2,0 0-5,0 0-3,0 0-4,0 0-3,0 0-6,0 0-3,0 0-5,0 0-4,0 0-7,0 0-1,0 0-3,0 0-2,0 0 3,0 0 5,0 0-1,0 0 7,7 10 4,-7-5 6,2 3-5,0-2-3,2 4 0,-3 1 3,2 0-8,-1-1 2,2 2 2,1 3 1,-2-3-9,3 5-7,-2-1-3,1 2-4,-1 1-1,0 0-5,2-2-6,-4 2 2,3-1-17,-3-1-1,1-1-12,5 4 0,-3-6-6,-2-2-1,1 1-5,-1-2-6,-1-3-1,1-1-4,-2 3-1,0-1-3,1-1-1,-1-3-7,0 2-3,1-4 3,-2 2-3,1-1-4,0 1-10,0-2-9,-1 1-6,2 1-11,-2-5-20,2 5-14,-2-2-5,2 1-10,-2-4-10,0 6-12,0-6-9,0 4-13,0-4-12,2 4-15,-2-4-21,0 0-23,0 0-18,0 0-28,0 0-27,0 0-254,0 0-564,0 0 250</inkml:trace>
  <inkml:trace contextRef="#ctx0" brushRef="#br1" timeOffset="-154926.86">17333 8831 113,'0'0'200,"-1"-3"-17,1 3-17,-4-4-4,4 4-15,0 0-9,3-6-7,-3 6-10,2-3-5,-2 3-5,5-1-3,-5 1-4,5-3-4,-5 3-1,7 0-2,-7 0-2,10 0-6,-10 0 12,15 3-14,-4-2-1,-1 0-5,1 2-3,-2 2-1,4-1 2,-3 0-7,2 2-2,-1 1-8,1 1-5,-2 1-4,8 3-5,-7 0 3,3 1-4,1 2-3,4 3 1,-5 4-5,2 2 0,-5-9-2,5 8 0,-6 0 2,4-2-3,-7-3-4,7 7 2,-5 0 2,-3 0-1,2 2-2,-5-1 15,3 0-13,-1 1-3,-5-10-4,0 12-4,0-1 1,0-2-3,-4 2-2,0 0-4,-1 0 3,1-2 0,-1-6 5,1-3-10,-1 9-4,0-9-1,0 0-4,0 2 0,-2-2 9,5-5-6,-3 3 3,-1-3-6,0 0 2,1 0-2,-2-1 0,0 0 1,0-1 0,1 0 10,1-3-12,0 2-3,1-4 2,0 2 4,0-5-5,1 1 5,1 0-13,2-3-5,-3 5-11,3-5-3,-3 2-10,3-2-6,0 0-6,0 0-13,0 0-14,0 0-14,0 0-13,0 0-24,0 0-22,0 0-23,0 0-23,0 0-14,0 0-16,9-15-24,-3 8-174,3 1-454,0-2 200</inkml:trace>
  <inkml:trace contextRef="#ctx0" brushRef="#br1" timeOffset="-154517.49">18183 9140 168,'-5'3'290,"5"-3"-15,0 0-20,-4 2-16,4-2-22,0 0-15,0 0-17,0 0-11,0 0-7,0 0-12,0 0-13,0 0-12,22-5-9,-9 3-12,4-1-9,-2 3-3,4-3-12,1-1-8,-5-1-5,2 1-13,2 0-4,-1 3-3,-6-4-6,3 3-5,-4 1-10,1-2-13,-5 4-10,1-1-13,-1-2-9,0 3-18,0-2-14,0 1-12,-7 0-10,8 0-13,-3 1-9,-5-1-17,8 1-19,-8-1-12,6 2-9,-6-2-13,5 4-1,-5-4-4,4 4-6,-4-3-163,0-1-362,0 0 161</inkml:trace>
  <inkml:trace contextRef="#ctx0" brushRef="#br1" timeOffset="-154254.84">18267 9336 95,'2'3'231,"-2"1"-4,2 0-5,-2 2-11,6-3-12,-2 0-12,4-2-10,-2 2-13,3-2-11,4 0-12,1 2-13,4-3-9,0-3-10,1 3-12,-1 3-3,-4-3-16,1 0-10,2-3-6,-2 6-6,-4-6-5,-2 3-6,2 0-3,-5 0-6,2 0-12,-8 0-8,13 0-16,-7 0-17,-6 0-22,0 0-21,9 0-27,-9 0-22,0 0-32,8-1-27,-8 1-29,0 0-172,0 0-400,1-3 177</inkml:trace>
  <inkml:trace contextRef="#ctx0" brushRef="#br1" timeOffset="-151720.17">19295 9109 33,'5'-2'107,"-5"2"3,0 0-3,0 0-8,0 0-6,5-5-5,-5 5 4,6-3-8,-3 1-4,-3 2 2,4-3-2,-2-1-4,-2 4-2,3-4-5,-1 3-4,-2 1 3,4-4-3,-3 0-6,-1 4 5,3-5 2,-3 5-3,2-4-5,-2 4 4,4-3-6,-4 3-5,0-5-1,2 1-3,-2 4-4,2-5-5,-2 0 0,1 0 0,-1 0-2,0 0-3,2 0-1,-2 1 4,0 1 2,-2-4-4,1 2-3,-1 3 4,0-3-1,2 2-2,-4-1 1,2-2 3,-1 4-7,-1-2 2,1-1-2,0 0-2,-1 0-4,2 4-2,-1-3-2,-3-1-2,3 1-1,0 1-1,0 1 1,3 2-2,-6-7 2,2 4-2,1 2-3,3 1 0,-8-4-3,5 4-1,3 0 2,-11 0-4,5 0 0,0 0-1,-2 3 2,0-3-1,1 2-2,0 1 4,-3-1-5,5 0 8,-3 1-6,4-3 0,-3 0-5,3 2 3,-2 1 0,0 1-4,4 1 0,-5-2 4,1-1-3,2 3 2,-1 0 4,1 1-3,0-2 0,-1 2 0,1-1 1,0 0 0,2 0 2,-2 0 2,1 2 1,1-2-3,0 1 2,-2 3-1,2-2-1,1 0 2,-1-4-3,2 2 1,-2-1 1,2 2-1,0-1-1,0 1-1,0-1 4,0 2 5,2-2-4,0 3 1,-1-1 2,1-2-3,2 0-2,0 2 0,1 0 2,2 0-2,-2 1 2,0 1-1,3 0 2,-3-3-5,-1 1 1,2 0 1,2 0 1,-1 1-3,0-1 2,1 1 0,-2-2-2,1-1-1,-5-2 2,6 2 5,-3 2-8,1-5 4,1 1 2,-3 1-3,3 0-1,1-3 6,-2 3-2,-1-4-3,4 0 3,-1 0 3,0 0-7,-1 0-1,1 0 3,0-1-4,-1-2 2,-2 1-1,3-3 3,-2 3-2,2-1 0,-3 1 1,-1-1 2,0 1-3,1-4 1,0 5 3,0-4-1,-1 0-3,1 0 0,-1-2 5,1 0 0,-2 2-5,-1 0 2,6-3 5,-4-1-5,-2 4 1,2 0 0,-1-2 1,-2 0 2,-1 2 0,4-1-6,-3-1 1,-1 2 3,0 1 3,0-4 3,0 3 0,3 4 0,-3-4 0,0-1-1,0 2 4,0 4-5,0-6 4,0 6-6,-3-7 5,3 7-5,0-4-2,-1-1 8,1 5-3,0-5 4,0 5-2,-1-4 3,1 4 2,0-4-7,0 4 5,0 0-7,0 0 1,0 0-2,0 0-1,-3-4 0,3 4 2,0 0-8,0 0 2,0 0-1,0 0-1,0 0-1,0 0 4,5 11-5,-2-6 3,-2 1 0,2-1 3,0 2 13,1 3 1,1 1-2,-1 6 4,0-1 1,0 2 1,0 2 1,6 3-4,-6-4 2,1 6 7,1 0-12,-2 1-2,1 1 3,1-4-1,0 3-8,-3-3 2,3 2 2,-5-5-3,3-2 1,-2 2 6,2-2-8,0-1-1,-3 0 2,2-1 1,-1-1 1,2-3 4,-1-3-3,-1 4-6,0-5 6,0 0 5,-1-3-4,1 4 3,1-5-7,-1 0-5,0 3 8,-2-4-3,0 0-1,0-3 2,0 4-6,0-4 5,2 5 2,-2-5 5,0 0 4,0 0 7,0 0 6,0 0 11,2 2-11,-2-2 2,0 0-6,3-11-2,-3 1-4,2 0 4,1-2-11,3-6 0,-3 1 1,3-4-6,-5 2-2,3-1 11,1-4-13,-1 7-2,1-3-4,3-6 8,-2 9-2,-2 0-2,0-1 1,0 1-5,-4 2 5,4 2-4,0-3 2,-2 5-1,1-3 2,2-1-3,-1 4-5,-2-6 5,2 5 6,-2 0-6,4-3-2,-2 4-2,-2 0 0,4 1-1,-3-1-5,-2 5 4,2 1 3,-2-1-1,2 0 0,-3 4 1,1-2-4,-1 0 13,0 4-14,0-6 0,0 6-4,0 0-3,0 0-10,3-3-10,-3 3-12,0 0-7,0 0-21,0 0-9,3-3-3,-3 3-13,0 0-15,0 0-7,0 0-4,0 0-4,0 0-11,0 0-14,0 0-9,13 3-19,-13-3-13,8 0-17,-5 1-15,-3-1-5,10 2-23,-4 0-164,-4 1-449,-2-3 198</inkml:trace>
  <inkml:trace contextRef="#ctx0" brushRef="#br1" timeOffset="-151338.32">19962 9138 102,'0'0'239,"0"0"-15,0 0-13,0 0-13,0 0-14,0 0-15,0 0-13,0 0-4,0 0 0,0 0-10,0 0-4,0 0-2,-7 15 0,9-11-4,-1 3-11,-1-2-7,4 1-1,-2 5-3,1-3-7,-2 4 4,4 0 6,0 2 1,-2 3-9,1-1 4,-1 2-8,1 1-6,0-2 6,-2 0-5,1-2 2,2-1-8,-2-1 1,-1 3-4,1-4-2,-2-3-4,1 2-8,0 0-3,-1 0-3,2-5-10,-2 2-7,-1-1-5,0-4-1,4 2-10,-4 0 2,0-1-10,0-4-25,0 5-28,0-3-35,0-2-38,0 0-32,0 6-53,0-6-70,0 0-66,0 0-334,-11-10-709,8 4 314</inkml:trace>
  <inkml:trace contextRef="#ctx0" brushRef="#br2" timeOffset="-105726.23">15772 8548 121,'0'-5'151,"0"-1"-4,0 0-1,0 1-4,0-3-12,2 1-7,-2 0-7,0 0 7,-2 2 1,2-2-3,2 0-11,-2 3-6,0-2-7,-2-1-10,2 2-4,0 0-4,-2 0 0,2 1-3,0 4-1,0-7-3,-1 2-4,1 5-3,-1-4-7,1 4-6,0 0-7,0 0-5,0 0-3,0 0 4,0 13 0,-3-5-2,2 4 1,-1-1 5,2 6-5,-2 0-3,2 0-1,-3 2-15,1-2 3,0 1 2,-1 1-3,-1 0-4,4-2 4,-2 0-6,0-3 3,-3-1-5,4 3-1,0-6-3,-2 0 1,-1-1 2,3-4-5,-3 1-1,4-2 3,-2 1-1,2-2-2,0-3 0,0 4 3,0-4-2,0 0-1,0 0-3,-7-12-2,5 4 3,0-1-1,2-3-3,-1-3 0,1-1-3,-1 0 0,-2-1 4,3 3-5,-1-5 2,-2 2 2,3 0-4,0 1 5,0 1-3,-1 0 1,2-2-3,-1 3 2,0 2 1,0 1-4,0-2 1,0 3 1,0 1 3,0-2-5,0 4 3,3-2-1,-6 4 4,6-1-5,-3 2 1,-3 0-2,3 4 3,0-6-3,0 6 2,-1-3-6,1 3 3,0 0 3,0 0-1,-14 13 0,10-6 11,-1 0-12,-3 4 3,2 0-4,-3 2 1,1-3 5,-1 3-5,-1 1 10,3-3-7,1 3-2,0-5 2,-3 0-4,4 2 2,1-5-1,-1 3 3,1-3-2,2 0 2,-1 1 0,-2-5 1,4 1-1,-2 0 0,3 1 0,-2-1-1,2-3 1,-4 4 6,4-4-6,0 4-3,0-4 1,0 0-1,0 0 4,0 0-3,0 0 2,0 0-6,8-12 0,-2 6-3,-2 1-1,3-7-1,1 2-6,3-4 0,1 1-1,-2-1 1,4 0-7,-1 2-1,1-3 7,-4 4-4,3-2 3,-3 0-1,-2 4 1,1-2 4,0 2 1,-4 1 1,0 2 2,2 1 1,-5 1 1,2-1 0,0 3-1,1-1 5,-4 1-1,4-2-3,-5 4 4,7-2 2,0 0-3,-1 2 3,-6 0 1,15 3 1,-9-3 1,3 1 0,-2 3-1,3 1 0,-1-1 3,1 1 1,0 2 2,-3-1-1,3 0 5,-5 2-7,2-1 1,0 0 1,-4-5 0,-1 3-1,4-4 0,-3 3 3,-1-1 5,2-1 4,-4 1 5,0-3 1,0 0-2,-4 7-4,2-5 0,-7-2-2,4 3-3,-9 0-11,2-3-12,-4 2-25,-5 1-17,1 1-23,-6 3-39,-2-1-30,10-5-28,-3 2-38,-4 3-163,3-2-407,2-4 180</inkml:trace>
  <inkml:trace contextRef="#ctx0" brushRef="#br2" timeOffset="-104056.91">15526 7972 28,'0'0'146,"-1"-7"-14,0 4 1,1 3-12,-3-6 0,2 2-18,1 4-4,-3-5-12,2 3-4,0-3-3,-4 3-13,5 2-3,-9-3-6,-1 0-1,3 3-7,-7 0-8,-3 0-4,3 0-6,-5 3-2,0 2 1,-2 0-1,4 1 7,-4-1-3,2 1 10,1 0 2,2 3-9,0-3-3,-2 1-1,8 0 0,0-1-1,1 1-7,-1 3 4,2-2-4,2 3-6,1-1 1,0 2 3,1 5 1,1 1-3,2-1-1,-1 1-1,4 0-2,2 1-2,0 0-1,3 0 3,2-1-4,6 3-2,1-8 1,-1-2 1,3-1-4,0 0 1,1-3 1,12-2 0,-2 0-4,-1-8 1,2 1-3,-1-3-2,0-5 4,-4 0-4,4-2 2,-3 2-3,-2-4 1,-6 3-1,-4-2 1,-2 0-8,0-1 6,-6-1-2,2-2-4,-6 0 4,-2 1 0,-2-4 1,-3 2 0,-1 1 0,-6-5 0,1 4-3,-5-3 2,2 7-3,0 0-2,-1 2 4,0-2 3,-3 3-2,1 2 3,2 0-1,-2 3-4,3 1 1,1 2-5,1 3 7,-2 0-4,2-3 2,-1 6-2,3-3-2,-1 2 6,2 0-4,1 0 4,3 2-6,-3 0 6,3-1 0,2 3-4,1 0 0,3 4 1,-1 0 3,4 2 0,0-1-1,1 4 6,5-1 0,0 2 6,1 1 0,0 1 3,3-3 6,5 5 2,-6-4 0,6 5 3,-1 0-6,-1-2 0,-2-4-3,-2-2-3,0-1 3,2 1 2,-3 1-8,0-2-1,-3-2 2,2 1-2,2 3-1,-1 0-11,-2-6-14,0 6-22,3-2-18,-4-2-19,0 4-14,4-2-26,1 0-29,-4-4-43,-1 4-124,8 0-336,-3-3 150</inkml:trace>
  <inkml:trace contextRef="#ctx0" brushRef="#br2" timeOffset="-102734.25">17107 8385 166,'0'0'175,"0"-4"-14,0 4-10,0 0 4,0 0-9,0 0-8,0 0-14,0 0-5,-3-3-13,3 3-8,0 0-4,0 0-5,0 0 4,0 0 1,3 15 0,1-6 3,-2 3-3,2 4-1,-2 2-7,-2 2 4,4 4-5,-1 0-11,-2 5-1,2-2-6,-6-1-2,2-1-9,2 4-2,-2-3-9,0-7-1,-1-2-7,2-5-3,2 4 0,-4-5-3,2 0-4,0-5-1,2 2-5,-2-1-2,1-2 0,-1-1 0,0-1-1,0-3-2,3 4-3,-3-4 0,0 0-2,0 0-5,-4-15-6,0 5-6,2-6-8,-2-2-5,1 1-1,1-1-4,-2-2-1,4-6-3,-4 1-2,3 0-1,1 0 5,-2 8 3,2-2-1,0 0 4,-2 1 3,2 2-1,0-3 3,0 6 1,-3 1 2,3 2 2,-1 2 0,-3 0-3,2 3 4,0-3 0,0 4 3,-1-2-3,-1 3 1,2-1 1,-1 2 1,1-1 0,2 3 1,-7-2-1,7 2 0,-7 6 3,2 0-2,-2 3 4,1 2-3,-2 0 6,-1 3-5,3 2 6,-2-1 3,-2 1 0,1-2 2,5 2-3,-4-5 2,2 0 0,2 0 0,0-6-1,1 4-1,1-4-2,-3 0 2,1-1-1,4 0 3,-2-2-3,2-2 0,-2 5-1,0-3 1,2-2 1,0 0 1,0 0 0,0 0-5,6-14 0,-2 5-4,1-3 2,2-4-6,4 0 3,-2 0-8,-3-2-1,7 2 2,-4-1-3,-1 0-2,-2 2 1,2 5 5,-4-1-2,2 1 2,-2 1 2,1 3-3,-1 1 3,-3 0-3,2 2 3,0 0 3,-3 3 1,6-5-3,-4 4 0,-2 1-1,1-3 3,-1 3 2,0 0-5,0 0 7,0 0-5,0 0 5,9 4 4,-5 0 2,-2 3 5,5 2 1,0 1-4,-2-3 3,1 4 1,2 0 0,1-2-2,-1 0-1,4 2 0,0 1 5,1 0-1,-1-7-2,-3 3 3,3-1-4,3-3 1,-5 3 0,4-2 1,-2-2-3,-3 1-1,0-3 0,-2 2-1,-2-1 1,1 0 1,-1-1 5,-1 1 4,-4-2 1,3 5 1,-3-5-4,-7 4 1,-2 1 0,-7 2-4,-3-1-2,-9 1-6,-3 3-10,1-1-15,-5-2-19,1 1-9,2-1-18,1 1-18,4-2-16,7 2-17,2-5-21,5-3-23,4 0-21,0 0-177,4-1-389,0-1 172</inkml:trace>
  <inkml:trace contextRef="#ctx0" brushRef="#br2" timeOffset="-102002.09">17060 7896 154,'5'-2'217,"-5"2"-12,0 0-18,0 0-21,0 0-14,-15-2-14,15 2-17,-17 4-9,0-1-9,4 0-9,2 1-9,-2-2-3,-1 1-9,0 0-8,1 0-6,1 1-1,0-1-6,1 1-10,0 0-1,0 0-3,-2 3-4,-1 1-6,-4-1-3,4 3-3,-2-4-2,1 5 1,0-2-3,0 0 2,2 0-3,0 2 0,2-5 3,2 5-3,2-4-1,0-2-4,1 0-6,3-1 3,2 0-2,-2 1 2,4-1 2,-1-4-1,3 7-6,0-5 1,4 0 1,1-1-3,3 1 2,3-2-1,4 0 1,2-2 0,5 0 0,-6-1-1,10 0-3,1-2 3,-2-1-4,-1 2-1,2-1 3,-6 0 1,-4 1-3,-2 1 0,1-1 5,-8 3-5,2 1-1,-4-1-2,-1 1-1,-2 1-5,-5-1 5,1 5 1,-1-5 4,-5 10-5,-1-2 2,-8 3-1,1 2 5,-5 0 0,-3 4 4,1 1 2,-2 2 2,8-8 2,-2 2 9,0 1-3,2-1 0,3-1-4,-3-2 4,4 0-1,3-4-1,1 1-3,2-2-1,0-1 1,3-1-1,0 1 2,3-1 0,2 0-2,2-3 2,5 2-1,1-2-2,4-2 0,5 0 0,7-2-6,0 0-13,3-2-11,-4 0-8,6 3-31,-11-2-13,6 1-22,-6 0-10,-2 1-25,-2-2-18,-3 3-25,-2-4-22,-4 4-126,0-2-345,-4 2 153</inkml:trace>
  <inkml:trace contextRef="#ctx0" brushRef="#br1" timeOffset="-90238.91">15180 10369 191,'2'-5'206,"0"1"-12,-1-1-16,-1 5-10,-3-7-10,3 7-13,-2-5-9,-2 1-6,0 0-6,1 0-8,-1 1-4,-1-1-4,2-1-11,-2 2-10,-3-2-10,2 0-4,-1 1-8,-2-1-8,-1 2-4,-1 2-14,-1 0-7,-2 1-1,4 1-3,-8 3-4,0 3-2,4-1-3,-5 2-3,4 0 0,-1 0-5,0 1 1,4 1-1,1-3 0,0 0-2,1 0-3,3-2-3,0 1 2,2 0-2,1 1 1,1-1-2,1 0 2,-3-1-3,5 3 2,0 1-3,0-1 4,5 2-1,-3 0 1,4 1-5,0-1 1,5 4 2,-4-2-4,6 0 3,-1 2 2,0-1-2,2 1 1,3-3 2,0 0-3,0 1 1,1-2 2,0-2-5,1 4 1,-1-1 1,0-2 4,0 4-5,-1-1 4,2 8-4,-8-6 5,4 11-4,-9-7 3,0 5-3,1 4 4,-9-1-2,2 2 0,-5 0-2,1-5 1,-4 4 1,1-3-4,-1-4 3,1-3 2,-1-1 2,-2-2 3,-1-1 7,4-2-2,-5-4-1,1-1 1,-1-3-1,-2-1-4,0-2 1,0 0 0,1-2-1,-2-1-3,2-3-3,1 2 1,1-3 4,2-2-3,-1 6-1,4-7-4,-3 1 3,5-3-4,-2 2 4,5-1-2,0-4-3,1-2 0,2 0 2,0-1 0,3 0-2,3-9 1,-2 10-4,3-2 6,-1 4-4,2 0 4,-1 1-6,-1 4-3,1 1-4,-3-1-4,-1 3-5,0 3-1,3-1-5,-3-1 0,-1 3-1,-1 3-7,-3 0-10,7-1-8,-7 1-7,0 0-11,13 1-11,-13 0-6,5 2-17,-1 1-6,1-3-12,-1 0-21,2 3-27,-3 0-121,-1-2-316,2 3 140</inkml:trace>
  <inkml:trace contextRef="#ctx0" brushRef="#br1" timeOffset="-89734.83">15861 10222 61,'-4'-3'206,"4"3"-21,-5-2-17,5 2-13,-10 5-9,6-1-14,-5 2-5,0 3-15,-5 3 4,3 0 0,-2 2-5,1 1-8,-1 1-1,2 0 0,1-2-3,1 6-6,-4-6-5,7 3-4,-2 2 1,-1 0-4,0 3 0,4 5-5,0 0 3,1 0 1,-5 4-5,5 0 1,3-1-5,-2 1-5,2 0-8,1-2-2,0 2-8,0-5-4,5 0-3,-1-6 0,5-2-7,-5-1-2,6-2-2,-1 2-1,4-5-4,0 3-3,2-4-2,-1 0 2,4-5-6,-1 5 0,0-5-5,3 0 11,-4 0-18,3 0-6,-2-2-11,0-1-16,-2-1-11,0-1-9,-2 0-15,0-1-6,0 0-10,-3 0-25,3-1-10,-2-2-15,-1-1-10,-1 0-19,0-2-13,0-2-10,-1 1-46,-3 1-118,-2 2-373,-3-3 166</inkml:trace>
  <inkml:trace contextRef="#ctx0" brushRef="#br1" timeOffset="-88702.34">16353 10606 4,'0'0'173,"-4"-5"-15,-1 1-16,5 4-8,-4-3-12,3-2-14,-3 1-9,0 1 0,2 0-12,-3-1 0,2-1-11,-1-2-5,-1 4-7,1-6-2,-4 3-2,2 3 7,1-6 0,0 3 4,1 3-3,-2-2-5,0 0-4,-3 1-7,0-1-2,2 2-5,-4 1 1,3-1-2,0 3-1,0-3 2,0 2 1,-3 1-6,5 0-4,6 0-3,-18 1-1,13-2-1,-4 1-7,0 1-1,0 2-3,4 0-2,-4-2-5,3 0 5,2 2-2,-2 2-5,0-3-2,-4 5 4,5 2-3,-1-1 2,1 2-3,-3 1 6,5-3-3,-4 7-2,4-1-4,1-4 3,0 0-4,1 2-1,1-3 2,0 0-3,1 2 1,-1-4 0,4 5 1,-2-5 2,3 1-6,0-3 8,0 1-4,1-3-2,-3 4-6,3-5 5,-2 1 2,4 0-2,-2 1 1,-1-3 4,0 1-4,3 1 1,-2-3 1,2 0-4,-8 0 2,13-4-1,-7 3-5,2-4 8,-2 2-1,-2-2-2,4-4 0,-1 2 2,1-2 0,-2-2-2,2 1-3,-2 1 7,1-2-4,-3 3-1,1-2 5,-1 1-6,0-1 2,2 4 8,-4 1 4,1-1 1,-2 1 5,1 0 7,0 4 2,-2-3-2,0 4-1,2-7 2,-2 7-4,0-3 7,0 3-9,0 0-3,0 0-4,0 0 5,0 0 2,0 0 6,8 9 0,-4-5 2,-2-2 4,1 10-1,2-3-2,-2 2 7,1 3 7,2 3-6,-2 0 19,1 2-23,0-2 3,2 10-4,-1-3 0,-6 7-3,5-4-4,-2 3-7,3-1 1,-1 1 3,0-2-7,3 0 8,-7-3-10,3-6-2,0 0-5,-3-2 2,3-1-1,-4-4 4,5-3-7,-4 2-3,-1-5 2,4 0 2,-4 0 5,2-4 4,0 1-13,-2 1 16,3-2-4,-3-2 1,0 0 4,2 3-2,-2-3 4,0 0-1,7-13-2,-1 5 3,-2-3-5,1 0 15,0-4-23,0-2 0,-1 3-1,1-6 3,3 3-8,-4-3 1,1 2 3,0-2-5,-1 3 2,1 0 1,0-1-5,-1 4 5,-3 2-1,1 0-7,-2 3 8,0 4-2,3-3-2,-3 1-4,1 2-14,-1-1 1,2 0-1,-2 1-12,1-1-15,-1 1-11,3-1-13,-2 2-13,1-3-6,0 1-11,0 1-10,1-2-18,-1 0-12,1 4-26,-1-2-10,0-1-17,1 1-13,1 0-32,0 3-171,-4-3-440,5 2 195</inkml:trace>
  <inkml:trace contextRef="#ctx0" brushRef="#br1" timeOffset="-88222.35">16804 10805 56,'-5'0'259,"-3"2"-17,2 1-14,1-2-22,-2 3-18,2 0-12,0 1-17,1 2-14,-4 1-12,5 3-11,-1 1-8,0 0-9,4-1-7,-4 1-11,4 2-12,2 1-5,0-3-8,2 0-5,-3-2-6,7 5-5,2-5-4,-5-1-7,3-2-4,1-2-3,0-1 1,1-1-2,-1-2-5,1-2-1,2-2 6,-2-2-8,1-4-1,-1 2-3,0-7-1,4 0-5,-8 0 4,2 0 2,-6-2 0,3-2 3,-2 1 5,-6 2-7,-2-2 1,-1 2 7,-3 2-5,0 3 0,-2 3-4,-4-2-1,-2 3-12,4 1-4,0 5-9,0-1-12,-2 1-11,6 1-18,1-1-17,-1 1-18,1 2-26,2-2-29,3-1-20,3 0-16,-2 7-18,2-7-164,0 5-389,4-2 172</inkml:trace>
  <inkml:trace contextRef="#ctx0" brushRef="#br1" timeOffset="-87911.49">17262 10960 179,'0'0'249,"0"0"-23,0 0-19,0 0-19,0 0-17,0 0-13,0 0-13,0 0-10,1 8-7,-2-2-8,-3-1-10,1 5-9,-1 0-7,-1 1-13,-1 0-5,1-2-13,-3 8-19,3-6-11,-3-1-22,1 2-27,0 1-19,2-1-39,0-2-28,1-2-26,-5 0-35,8 0-171,-5-4-362,3 0 161</inkml:trace>
  <inkml:trace contextRef="#ctx0" brushRef="#br1" timeOffset="-86962.77">17782 10638 114,'0'0'138,"0"0"-11,0 0 3,0 0-1,0 0 1,-3-4-11,3 4 2,0 0 0,0 0-7,0 0-4,-1-4-8,1 4-12,0 0-2,-3-4-11,3 4-9,0 0-8,-2-2-6,2 2-4,0 0-5,0 0-2,0 0-7,0 0-4,0 0-2,0 0 1,-3-3-7,3 3-1,0 0-1,0 0 2,0 0-4,0 0-1,0 0 4,0 0 1,0 0-3,0 0 5,0 0 4,0 0-1,0 0 0,0 0-2,0 0-6,0 0 3,0 0-6,0 0 0,0 0-3,0 0 0,0 0-3,0 0 4,0 0-3,0 0-2,0 0-2,0 0-1,0 0-1,0 0 3,0 0-3,0 0 1,0 0-3,-1-4 1,1 4-1,1-6 1,-1 6 0,-4-4 0,3 1 0,1 3-5,-5-7 3,5 4 0,-4-2 3,0 1-8,3-1 4,-1 3 1,2 2-3,-4-7 2,1 1 0,-1 3 1,0 1-1,0-3 0,0 1 0,0 1 1,0-1 2,0 2 6,0-1-1,0-2 6,-2 3-9,2-1-1,4 3 2,-11 0 6,11 0 2,-13 4 5,0 2 3,3-1 0,-2 1-5,-2 4 6,0 1 4,0-2 2,1 5 2,-2-2 2,2 3-3,1-1 3,-1-1-3,5 4-5,2 0 1,-2-4-3,4 3 6,0 1-6,2 1 0,2 0-6,1-1-4,0 0 5,2 0-5,1 2 0,2-4-5,1-1 0,1 1 0,1-2-5,0-7 3,5 7 4,-2-9-5,6 1-4,-2-1 3,6-4-3,0-1-9,-2-4-3,0-1-4,6-6 1,-1 3-5,0-6-3,-4-2-2,0-1 2,-3 0 0,-8 1 0,6-3 2,-5 3 4,-6-7 0,3 7 3,-7-2 4,2 3-2,-7-2 3,-1 1 4,-3 3 0,-3 1 2,-1 2 5,-2 2-4,-6 1-4,1 3 3,-2 0 0,1 1 7,-2 1-14,3 0-4,2 6 2,-1-3-23,4 0-11,1 0-19,2 2-20,3-1-19,1-1-15,7 0-30,-12 1-15,7-1-10,5 0-16,0 0-22,0 0-137,0 0-372,0 0 166</inkml:trace>
  <inkml:trace contextRef="#ctx0" brushRef="#br1" timeOffset="-86568.39">17734 10340 103,'6'0'167,"-6"0"-4,11 0-1,-4 3 2,1-3-6,3 1 2,0 3-8,1 1-10,-2-1-1,8 6-7,-6 0 2,2 3-10,-1-2-5,0 2-6,1 3-7,-2 1-7,4 5-3,-2-1-4,3 3-1,-3 1-1,-4-1-5,-1 2-4,1-1 0,-1-8-2,0 9-9,-2-1-3,-1 0-2,2-2-4,-3-6 0,-1 3-4,-2-2 19,2 2-18,-4-1-1,0-1-2,0 1 0,0 0-11,0-2-6,-6 3-3,2-2-2,-3-1-2,2 0-3,2 0-14,-3-2-18,1-1-9,0 1-4,0-3-34,-1-3-8,3-1-24,-2 0-17,2 1-21,0-5-28,-1 0-26,2 1-36,1-4-34,-1 5-225,2-6-505,0 0 225</inkml:trace>
  <inkml:trace contextRef="#ctx0" brushRef="#br1" timeOffset="-86175.8">18547 10574 194,'0'0'299,"0"0"-15,0 0-17,0 0-22,0 0-17,0 0-25,0 0-12,0 0-16,0 0-13,22-2-11,-10 0-15,3-1-11,4-2-7,1 3-15,7-1-10,-4-3-10,-4 3-7,3-1-15,-3 2-12,-1 0-13,-1 1-11,-3-3-11,-4 2-16,2 1-12,0 0-9,-4-1-15,-2 2-14,0 0-10,0-1-20,-6 1-16,10 0-17,-10 0-23,6-2-31,-6 2-30,7 0-189,-7 0-420,0 0 186</inkml:trace>
  <inkml:trace contextRef="#ctx0" brushRef="#br1" timeOffset="-85914.4">18661 10784 95,'-3'2'310,"1"2"-14,-1-1-23,3 0-21,0-3-25,3 5-18,1-1-14,1-2-12,4 1-16,0-1-17,3 3-11,2-3-16,4-2-16,4 3-18,-3-1-16,2-2-19,0-2-15,0-1-20,-2-1-25,1 1-11,1-2-15,-4 1-12,2-2-11,-4 2-15,-1-1-15,-1 1-19,-2 0-24,-2 0-22,-1 1-23,-3 1-29,1 0-121,-6 2-349,7-1 154</inkml:trace>
  <inkml:trace contextRef="#ctx0" brushRef="#br1" timeOffset="-61959.59">19701 10534 110,'0'0'174,"0"0"-18,-6-2-11,6 2-18,0 0 3,0 0-9,0 0-7,-8-1-9,8 1-9,0 0-6,0 0-7,0 0-12,-1-7-1,-1 5-8,0-1-3,-1-1 2,3 4 6,-4-8-5,2 6 2,-2-3-1,-1-1-5,0 2-7,-3-3 3,4 2-7,-6 0 8,4 0-5,-3 1-7,-4-1-4,4 1-1,-4-1-8,2 2 7,2 0-5,2-1 4,0 2-7,-1-1-7,0 3 1,-2-3-3,5 1 0,-4 1-1,2 1-3,7 0-4,-12 1 3,4 1-6,1 1 2,-2 1-2,0 1-1,0-2 3,-1 4-1,3-1 1,-3 1 6,1 0 1,4-1-4,-4 0 2,1 2-1,3 0-4,0 1 0,1-1-1,4 1 0,-4 2 3,3-1-3,-2 2-2,3-1 0,-1-1 1,2 5 0,2-1 5,1 1-3,0-2-3,1-2 4,0 3-4,1-2 2,-2-2-1,5 0-2,-1 1 1,2-4-3,-1 2 1,3-3 1,-1 0 0,2 0-3,-2-4 0,3 2 1,-2-4-1,2 0-1,-3-4-4,3-1 1,-3 0 1,2 1 0,-1-1-5,2-5 1,-5 6-4,4-5 4,-5 4-2,1-2 1,0-3 2,-4 3-2,-2 0-2,3-1 4,-2-1-4,-1 0 3,1-1 1,-1 0 2,-1 0 1,1 1-1,-1-1 2,1 0 2,0 2-1,-3 0-1,0 4 2,1-1-2,-1-4-1,1 5 4,-1-2-4,0 3 4,1-2 1,-1 5 4,-1-4-2,1 4 6,1-5-3,-1 5 5,-1-4-4,1 4 3,0 0 2,0 0-6,0 0 1,0 0 3,0 0 5,0 0 4,1 12-2,1-5 4,-2 1-1,1-1 7,4 4 2,-1 1 0,-1 1-1,3 2-2,-1 2 6,1 1 1,2 8 3,-3-1-1,1 3-1,0 2 2,-3-5-4,5 3 9,-2-1-2,-2-1-7,3 2-1,-1-5 7,1 2-1,0-5-6,-2-2-2,0-1 0,-1 1-2,-3-5-9,3 3 3,0-7-3,0 1-3,-3 0 3,0-5-15,2 0 9,-3 1-5,1-3-9,-1-3 11,0 5-10,0-5 8,0 5-1,0-5-7,3 4 6,-3-4-1,0 0-3,0 0-1,0 0 8,0 0-1,4-11-9,-4 5 4,2-3-5,1-4 10,-2 1 1,6-5-10,-5 0 8,3-2-8,0 2 11,-2 0-9,1 3 3,0-3 1,-2 2-15,3 5 7,-3-3 3,1 2 2,-2 1 7,0 3-12,1 0 7,-1-1-6,1-1-10,-2 4-4,1-2 0,-1 3-14,1 0 2,-1 0-13,0 4-10,1-5-4,-1 5-14,0-4-6,0 4-16,0-4-22,0 4-19,0 0-22,0 0-22,0 0-27,0 0-10,0 0-21,0 0-31,0 0-189,0 0-487,12 9 216</inkml:trace>
  <inkml:trace contextRef="#ctx0" brushRef="#br1" timeOffset="-61442.43">20192 10628 19,'0'0'241,"-2"-5"-10,2 5-13,0 0-10,0 0-15,0 0-13,0 0-13,0 0-14,0 0-10,0 0-15,0 0-12,0 0-10,0 0-12,0 0-6,0 0-10,0 0-6,-6 11 0,5-7-3,1 1 0,-1 3-5,1 1-6,-3 0-4,6-1-1,-3 1-7,1-1 3,0 4-3,0-1-4,1 1-2,1 1-1,-1-1-2,1 2 3,-3-2-9,4 1-4,0-1 2,1-2-3,-1-1-3,0 2 0,2-3-4,1-1-3,-1 3-3,3-5-1,1 1 2,-2-2 0,-3 0-3,4-4 2,-3 1-7,2 2 3,0-1-2,-2-2 1,2-2 0,-3-1-2,1 2-2,3-4 6,-4-1-6,0 1 3,1-3-1,0-2 1,-2 0-6,1-1 5,0-3-2,0 2 5,-4 0 6,1-1 2,-2 2 8,-2-2-2,-4-3 4,4 6 2,-1-3 13,-1 3-1,-1 2-6,0-3-2,-2 4 6,-1 0-9,-1 0-2,-2 0-2,0 2-2,-2 0-7,-1 2-8,1 1-12,3-2-20,-4 1-22,1 2-25,3 1-25,-3 0-39,3 0-53,-1 0-45,5 1-41,-1-1-225,7 0-539,-13-1 239</inkml:trace>
  <inkml:trace contextRef="#ctx0" brushRef="#br1" timeOffset="-59072.56">15309 11887 99,'0'0'158,"0"0"-8,0 0-10,0 0-11,0 0-9,0 0-15,0 0-10,0 0-5,0 0 1,0 0-10,-11-11-12,11 11-1,-8-4-11,7 4 8,1 0 1,-7-4-5,3 1-6,2 0-2,-6-1 5,3 1-4,5 3-1,-9-1-8,4-2-6,-5 2-2,1-3 1,2 4 3,0-3-8,-5 1-4,1 2-1,0 0-5,-2-1-2,2 2 2,-3 4-8,4-4 3,-4 3-9,1 0 1,-2 3 1,-2 0-6,3 0 4,-4 2-4,4-1-2,0 3-2,0-1 3,0 0-4,4-1 3,-4 0 0,5 0 2,-1-1-4,1 1 0,4-5 2,-1 3-4,1-2-2,1-2 3,2 1-1,1 2 1,-2-2 4,3 0 1,0-1-1,3 3 2,0-2-1,1 0 3,3-1 0,-2 2 1,5 1 2,2-1 0,0-2 3,6 4-2,3-2-1,-1 0 3,-1 2-3,3-3-1,-3 4-3,2-3 1,5 3 0,0 0-4,-1 3 1,-6-1 1,-2-3-2,-3 5 2,3 1 0,-7 0-2,3 0 1,-8 1 0,-4 2-1,6 2 1,-10 2 5,1 1 0,-1 3-4,-2-4 3,-8 4 4,3 0-1,-4-7-1,1 3 0,1-2-2,-1-4 1,-2-1-4,0 2 4,1-2 0,-4-4-2,3 0-2,-3-4 0,0 2 1,0-4-3,-1-2 1,6-1 0,-2-1 5,3-2 1,1 1 3,0-3-2,0 0 3,0-2-5,3 0-2,0-6 4,5 1 4,0-4 0,1-2-3,2 0-3,5 2 0,0-2 4,0 0-3,0-3-3,1 4 1,3 2-4,-4 4 3,3 0-4,-1 0-2,1 2 1,-3-1-1,3 4-1,1-3-13,0 1-4,-4 4-6,0 0-7,3-1-4,-3 4-4,3-2-4,-3 0-5,1 2-14,2 0-13,-2-1-14,2 0-9,-3 2-11,2 0-8,0-1-23,3 2-31,-5-1-149,-5 0-344,11 0 152</inkml:trace>
  <inkml:trace contextRef="#ctx0" brushRef="#br1" timeOffset="-58499.4">15976 11822 195,'-6'3'185,"-2"-2"-14,3-1-10,0 5-13,-4 0-6,5-1-4,-5 4-10,0-1-6,0 3-4,-3 4-10,2 0 1,0 2-6,-4-3-4,1 8-4,1-4 0,1 6-10,0-6-4,2 1-3,-1 7-3,-1 0-3,3-2-4,3 3 1,1 0-2,1 3-6,-1 0 1,4 0 5,3 0-11,-2-1-4,2 3-5,2-1 1,1-1-3,2-2-2,1 0-7,0-3 0,2 5-3,1-5-2,1 0-4,1-2-6,-3-5 3,2-2-4,2-1 0,0-1-3,2 0-9,0 0-8,-3-3-9,1 0-7,-3-3-20,3 2-15,-5-4-15,2 0-13,-1-1-25,-1 0-20,1-2-21,3 0-15,-3-1-16,3-1-13,-5 0-22,-1-3-139,-3 0-380,4-3 169</inkml:trace>
  <inkml:trace contextRef="#ctx0" brushRef="#br1" timeOffset="-57704.7">16379 12259 49,'-7'-8'162,"3"-3"-13,1 3-8,-4-2-15,3 1-6,-1-1-17,0-1-7,0 1-2,-4 0 0,3 3-4,-1 0 0,2 3 6,-1-4 0,-2 3-9,0 2-12,1 1 4,-5-2-1,2 1-2,-1 3-12,-1 1 14,1 3-5,-2-1-4,1 1-2,2 1-5,-4 2-6,5-2 0,-4 5-7,6-3-6,-2 3 1,1 1-3,0 3-1,0 3-3,2 0-4,5-1 2,-2 0-5,3-3 0,3 3-1,1-3-3,-1 1-3,0-3-4,7 4 0,-2-5-1,-3-1-1,4-1 0,0-3 1,0 2-5,0-3-2,2-3 2,0-1-5,-1 0-5,-1-1 9,0-2-3,0-1-3,2-2 2,-5 0-3,4-1 0,-3-3 2,1-1-3,-3-1 1,3-4 0,-2 7 1,-4-3-4,2 0 1,0 2 1,0-1-2,-3 1 0,3-1-2,-4 1 0,2 1 2,0-1 5,-1 3 1,1-2 1,3 4-1,-4-4 2,-1 6 7,1-1 4,-1-1 3,4 0 4,-4 2 1,1 1 7,-1 2-13,3-6-1,-3 6 0,1-4-5,-1 4-4,0 0 7,0 0 3,0 0 10,4 12 5,1-8 1,-1 7 8,1 0 4,5 4-2,-4 2-3,1 0 0,-4 1 4,2 0-4,1 7-6,2 2 7,-2 1-5,1 1-3,-3-1-7,3 5-4,-2-2-2,0 1-4,1 0-1,-3 0 3,1-4-8,1-3 3,-2-4-4,-1-4-3,0-5 2,0-1-9,-1-2 8,-1-1-2,2-3-5,-1 0 13,2 0 1,-3-3 0,0-2 5,0 0 8,0 0-3,7-11-10,-5 6 7,3-7-9,-2-5 4,4 0-1,-1-2 1,-2-3 1,5-4-9,-4 7-3,0-6 9,4 7-1,-5 0 1,1 3-9,0-2 1,-1 5 0,0-3-2,1 3 2,-4 1-12,3 0 4,-4 1-2,4 6-9,-4-3-15,0 4-10,1-1-21,2 0-10,-3 4-22,1-7-17,-1 7-24,4-2-24,-4 2-29,0 0-33,0 0-22,4-3-25,-4 3-25,5-2-213,-5 2-539,0 0 238</inkml:trace>
  <inkml:trace contextRef="#ctx0" brushRef="#br1" timeOffset="-57350.33">16826 12466 62,'0'5'277,"0"-5"-23,0 0-20,-3 1-22,3-1-12,0 5-13,0 0-8,3 0 0,-3 0-10,5 4-11,-1 0-12,0 3-7,0-1-10,-2 3-11,4 1-5,-2 2-8,0 0-5,1-1-6,-1 2-1,-3 1-11,2-2 2,-3 0-11,3 0-8,-3-2 3,1-2-13,1-2-6,1 1-2,-2-3-4,-2 3-4,1-7-11,0 2 0,0 0-3,1-4-14,-1 1-12,0 2-17,-1-2-20,2-1-16,-1-3-20,0 4-30,1-1-30,-1-3-34,0 4-35,0-4-30,0 0-237,0 0-509,0 0 225</inkml:trace>
  <inkml:trace contextRef="#ctx0" brushRef="#br1" timeOffset="-56652.33">17555 12136 101,'-3'-2'191,"-1"0"-13,-4-1-5,2 3-19,-3 0-3,-3 0-9,2 1 3,-1 3-10,-1-2 1,1 1-11,0 1-8,0 4-9,2-4-8,-3 5-1,4-1-8,1 2-6,2 0-3,-5 6-5,2-1-3,4-1-1,0 4-3,4-1-2,-2 0 0,6 2-3,0-2-6,-2-1-5,6-2-5,-1 0-3,2 0-6,3 0 0,2-7 0,0 3-8,1-4-7,2-1 0,-3-4 0,5 2-5,-2-6 0,2 2-4,-3-4 1,4-4-4,-4-1-1,2 1 0,1-3-3,-3-2-1,0-6 0,-4 6 8,-2-1-6,-2-1-2,-3 1-2,-4 2 2,2 4-2,-6-2 2,1 1 4,-6 0 0,2 3 3,-3-1 4,-3 0 1,-2 2-5,0 0 2,0 2 0,1-1-2,-6 1 3,9 0-6,-4-1-4,3 1-2,-1 4-5,0-4-7,1 1-11,4 3-14,-3-1-15,2-1-19,3 0-24,-1 2-27,6 0-24,-11 2-24,7 0-26,4-2-41,-7 3-191,5 0-458,2-3 203</inkml:trace>
  <inkml:trace contextRef="#ctx0" brushRef="#br1" timeOffset="-56236.52">17773 11817 208,'5'-5'219,"1"2"-24,6 1-10,-1 2-15,0 1-10,1 0-12,6 2-14,1 2-5,-1-2-9,4 3-7,4 4-11,-6-5-6,0 6-1,2 2-3,-3-2-3,-3 2-6,1-1 0,1 1-6,-5 3-7,-1-2 3,3 11-1,-6-3-6,-2 6-4,-1-3-6,-4 2-4,-2-1 3,-1 3-9,-2 0-1,-3 7 4,0-9-7,-1 2 1,-2 0-5,2 0-6,-2-2-3,2-1 1,2-7-4,-4 4 2,4-4-7,1-1-2,-1-1-5,0 0-4,2-8-10,0 3-8,-2 1-11,2-2-2,1-2-11,0 1-17,-3-1-14,1-1-11,1 2-18,0-2-16,-1 0-20,0-3-25,-3 3-20,3-3-23,0-2-26,-1 1-135,2-2-386,3-2 171</inkml:trace>
  <inkml:trace contextRef="#ctx0" brushRef="#br1" timeOffset="-55844.63">18529 12158 3,'0'0'237,"-4"2"-13,4-2-17,0 0-10,0 0-14,-2 4-1,2-4 1,0 0-3,9 6-5,-3-5-2,3 0-6,5-1-9,-1 0-17,5 0-13,1 0-8,-1 0-14,2 0-8,-3 0-10,2 0-6,0 0-9,-2 0-11,-4 0-8,1 0-9,0 0-11,-3 3-11,1-3-12,-1 0-13,0 1-14,-4-1-18,0 3-19,-1-2-29,-6-1-24,11 1-27,-7-1-28,-4 0-31,9-1-29,-9 1-168,0 0-422,7-1 186</inkml:trace>
  <inkml:trace contextRef="#ctx0" brushRef="#br1" timeOffset="-55578.59">18591 12408 191,'-2'4'271,"2"-4"-2,4 4-5,3-3-15,0 1-7,3-2-14,2-2-14,10 0-20,-1 2-22,-3-1-14,5-2-12,0 2-22,-2-1-10,-1 1-17,2-2-15,-3 3-22,-1-2-13,0-2-10,0 3-15,-2 1-16,-3 0-16,-4-2-14,2 0-11,-3 2-9,-4-3-6,-4 3-13,9 2-12,-3-4-17,-6 2-35,3-4-28,-3 4-19,0 0-35,-4-6-147,4 6-383,-10-4 169</inkml:trace>
  <inkml:trace contextRef="#ctx0" brushRef="#br1" timeOffset="-49194.76">19928 12130 98,'-1'-1'141,"1"1"-11,0 0-10,-1-7-5,1 7-7,0 0-10,0-5-6,0 2-11,0 3-2,-1-6-4,1 6-7,-2-7-3,2 3-3,-1-1 4,-2 1 2,3 4-5,-2-5 3,1 2 0,-3 0-9,0-1-5,3 2 10,-2-3-17,-1 2-1,-1-1 1,1 0-4,-1 0-7,-3 1 3,5 1-3,-1-2 1,-1 1 3,0 0-3,1-1-1,-2 2-5,-1-1-5,3 1 3,-1-1 0,5 3-3,-9-3-4,3 5 1,-2-4-3,0 2-4,8 0 3,-15 3-4,6-3-4,-3 3 3,1-1-2,1 1 1,1 1 1,-2-2-3,0 1 3,2 2 0,-1-1 0,0 1-2,1 0 0,0-2 1,3 1 0,-1 0-4,-2 1 1,4 3 2,-2-2-1,-1 3-1,4 1 2,0-1 0,0 1 1,3 3-2,-4 1 0,1-2 0,4-2 3,0 7-5,-1 0-2,2 0 1,3-2 0,-3 1-2,6-1 1,-1-1 1,-2-3-2,5 4-1,1-1 1,0-1 1,1-1-2,2-2-1,-6-3 4,6-4-1,-1 4-2,-3-3 1,4-1 1,0-2-2,-5 0 2,2-1-2,0-1 1,0-3 0,3 0 0,-4 1 1,0-4-1,0 2-1,0-4-1,-3 2 1,1-3-1,-1-2 4,2-5-4,-3 2 0,0 4 2,-2-1-1,-1-1 1,3 3 0,-1-2 2,-2 2 0,1 0 8,1 0 5,-3 3-2,2 1 5,-3-1-4,0 1-1,0-1 1,2 2 6,0 0 1,-1 1 0,-1 4 1,0-4-3,0 4 3,0-6-2,0 6-3,0-5-1,0 5-5,0 0 0,1-2 2,-1 2-9,0 0 0,0 0 6,0 0 9,4 12-4,-1-7 2,2 5 3,0 1-4,0-1 1,1 6 0,-1 0 7,2 3-6,-2 8 4,1 2-3,1 0-2,-2 0-2,1 4 1,-1-1 2,-2 4-5,-1-2-6,2 0-11,0-4 2,-1 1-1,-1-6-1,2-7 3,-4 1 1,1-4 0,-1-1-5,2-3 2,-2 0-1,0-3 10,3 2-6,-3-4-3,0-1 6,2-1-5,-1 0 0,-1 0 4,0-1 3,0-3 2,0 5 2,0-5 5,0 0 3,2 3-2,-2-3-8,0 0 9,4-12-5,-2 5 2,0-2 0,2 0-2,-3-1 0,3-4 3,-4-2-1,5-2 3,0-9-1,0 3 0,3 0-7,-1-1 4,0 1 1,1 7-2,-2-3-4,-2 2-3,5-2 2,-5 11-6,1-3 3,-3 3-2,1 3 9,-2 1-5,1-4-7,-2 6 1,0-2-7,0 1 0,2-1-8,-2 5 0,0-5 3,0 5-7,0-6-7,0 6-10,0 0-14,-2-4-15,2 4-12,0 0-20,0 0-22,0 0-26,0 0-24,0 0-22,0 0-28,0 0-16,0 0-218,-7 9-488,7-9 216</inkml:trace>
  <inkml:trace contextRef="#ctx0" brushRef="#br1" timeOffset="-48645.39">20497 12313 135,'-7'0'236,"1"-1"-6,6 1-17,-9-2-18,9 2-14,0 0-17,-9 0-16,9 0-16,-6 5-13,2-3-13,-2 3-14,2 2-2,-4 1-9,3 1-8,-2 1-6,0 5-1,3-4-12,-2 4 2,3-4-5,-2 6-1,5-1-5,-2-2-4,4 3-2,-1-2-3,5-1-2,-1 0-1,-3 1-2,5 2-1,-1-7-4,2-1 0,-1 1 0,0-2-4,2 1 0,1-1-1,0-1 3,1-3-1,1 0-6,2-3 2,0-1 0,-1-4-1,5 0-7,-1 0 4,0-5-5,-4 4 2,-4-3 1,0 1-3,0 0 1,-4-2 2,0-3-1,0 2 8,-5-1-3,0 0 5,0-1 5,-5 0 1,-4-4 6,0 0 4,0 2-2,-3-1 9,0 1-2,-2 4-6,0-2 0,-2 3-7,0 1 0,1 1-18,-2 4-28,-1-1-18,4 3-31,3-1-37,-2 4-34,1-1-40,0 0-46,5-1-54,-2 0-163,4 3-473,5-3 210</inkml:trace>
  <inkml:trace contextRef="#ctx0" brushRef="#br1" timeOffset="-47170.53">15447 13551 116,'3'-5'153,"0"-2"-14,0 0-11,-2 0-6,1 2-10,-4 0-8,2-2-4,0 4-5,-1-3-3,-5 1-11,3 2-4,-2 1-8,5 2-2,-11-6-9,5 5-5,-6 1-14,0-1 3,1-1 0,0 2-11,0 0 1,-2 3 1,0-2-5,-1 2-5,-2 1-1,-1 0-3,-1 2 1,0 1-5,-2-1-2,7 4 4,-5 0-3,0 1-1,2 0 8,-1 2-6,2-1 4,2 2-2,0-2-2,6-2-1,0-2-2,2 2 3,1-3-3,4 5 0,4-4 9,-3 3 2,7-3 5,0 1 3,4-2 0,5 1 3,2 1 2,1-4 0,6 7-2,1-3-2,1 2-3,-1 1-2,1 0-7,-1 0 0,0 1-1,-3 0 3,-1 2-6,-4-3-3,-4 0-1,0 1-2,1 1 2,-9 1-1,0-4-3,-4 2-1,2-3 0,-4 2 4,-3 1-3,-2-2 0,-3-1-1,2 1 0,-6 1 2,-1 0-4,-4-2 5,0-3 0,-3-2-3,-3 2 1,-3-2-2,3-2 2,1-1 4,1-6-3,1 1-4,0 0 7,6-1 1,2 0 5,-2-1-2,5-1 4,-1-1 5,2 0-1,2-1-1,3-4-5,0 3 4,2 0 0,2-2-4,0 2 0,3-2-4,2 2 0,0-1 0,0-1-4,5 3-2,-1-2-5,1 3-15,-2 0-13,4 2-16,1-1-19,-2 3-26,3-5-23,-2 6-19,5-5-19,-2 5-20,3-1-34,-7 0-154,1 2-384,-2-3 171</inkml:trace>
  <inkml:trace contextRef="#ctx0" brushRef="#br1" timeOffset="-46404.16">17163 12578 26,'0'3'188,"0"-3"-6,0 0-2,3 7 0,-2-4-2,-1-1-11,5 3-10,-5-2-9,0 1-4,2 0-7,0 3-11,-2-1-16,3-1-8,-3 7-6,0-2-13,-3 6-8,1 2-2,-8 6-13,-3 0-15,-3 3-22,0-1-24,-2 1-34,-4 4-30,-6 6-37,-7-3-33,-1 4-50,-1-7-142,2 4-353,-4-1 157</inkml:trace>
  <inkml:trace contextRef="#ctx0" brushRef="#br1" timeOffset="-45869.02">16124 13546 121,'-11'-2'164,"3"0"2,0 2-8,-3 0-13,1 3-7,-1 1-5,1 1-10,0 3-4,0-2-10,-3 6-4,3 2 0,-3 8-4,-3 2-6,4 1-2,1 6 3,0 3-4,1 10-7,1-10-6,4 0-6,0 4-7,-2 8-9,7-14-7,3 1-2,1-2-6,1 1-4,4-2-2,0-3-7,4-1-1,2-4-2,2-1-8,3-4-11,3 2-12,-6-10-15,12 4-16,-1-3-20,0-3-24,-1-1-19,2 0-24,-2-5-34,1-2-10,-6 2-167,-4-4-361,1 0 159</inkml:trace>
  <inkml:trace contextRef="#ctx0" brushRef="#br1" timeOffset="-45182.92">16579 13897 18,'0'-17'125,"-1"3"5,-3 2-6,0-1-9,3 2 3,-3-4 6,-1 5-4,0-4-12,1 4-4,-3-2-1,0 5-4,-1-3-5,-1 5-12,-1-3 7,1 4-14,-2 2 0,-1-2-11,3 1-8,-5 2-9,3 1 3,-1 5-8,2-5-3,0 4 0,-7 5-4,6-2-2,6 2-2,-3-1 3,-2 8-2,1-1 1,1-1-6,4 1 0,-1-1 1,0-4-3,5 2-2,0-2-5,0 1 0,5-2-1,-4-2 2,2 2-7,-2-2-2,3-2 3,1 0 0,-1-4-4,1 1 2,5 0 3,-2-4-5,0 2-1,3-3 1,-1-4-5,2 4 2,-1-6 1,2-1-3,-2 1-1,1-6 1,-3 4-2,3-4 2,-3 2-3,-2 2 0,-3 3 1,3-2-1,0 3 8,-6 2 5,3 1 5,-3-1 10,2 0 2,-2 2 0,2-1-1,-3 4 5,1-4 1,-1 4-3,2-4-6,0 2-2,-2 2-5,0 0 0,0 0-2,0 0-3,0 0 1,7 5 7,-4 2 1,2 3 6,-2-1 3,2 6-1,0 2 4,3 0 1,-2 3-4,-1 5-4,2 2 10,-3 0-11,1 3-4,-4 0 0,3 2-5,-4 1 1,0-1 1,4-1-5,-3-1-2,-1-1-3,-1-1 0,2-10 4,-1-1-3,0-7-3,0 1-6,-1-4 6,1 0 1,1-4 8,0 3 6,-1-4 9,0-2-3,3 4 4,-3-4-9,0 0-2,0 0-4,6-15-1,-2 4 3,1 1-4,-1-2-2,6-5 2,-1 2-2,-2-4 0,3 1 1,0 2 0,-2-3-1,4 2 4,-3 0-2,-2 3-8,-1 2 5,4-2-14,-6 6-6,1-2-12,-1 4-13,-3 2-11,3-1-18,-2 0-10,0 2-16,-2 3-16,5-4-22,-5 4-24,1-2-5,-1 2-16,0 0-8,0 0-22,0 0-23,12 5-175,-11-3-430,-1-2 191</inkml:trace>
  <inkml:trace contextRef="#ctx0" brushRef="#br1" timeOffset="-44932.06">17014 13975 223,'0'0'243,"0"0"-20,0 0-14,0 0-5,5 9-11,-4-3-19,2 3-10,-2 1-15,0 2-8,2 4-16,-2 1-12,-1 1-11,0 1-7,0 8-10,0-9-11,0 0-12,0 2-19,4-1-14,-4 0-21,1-1-19,2-2-22,-3 0-20,2 0-21,-2-4-22,0-2-21,3 1-22,-3-6-35,1 3-153,2-2-355,-3-3 157</inkml:trace>
  <inkml:trace contextRef="#ctx0" brushRef="#br1" timeOffset="-44381.78">17447 13730 41,'0'0'252,"-5"0"-14,5 0-21,0 0-16,0 0-6,0 0-9,0 0-4,-3 8 5,6 0-6,-2 0-6,-1 4-6,4-1-7,-3 6-7,2-1-10,1 1-11,-2-2-18,-1 5 3,2-2-26,-2 2-4,3-3-15,-1 1-2,-3-1-8,2-1-2,2-1-6,-4-2-5,0-2-15,0 0-20,0 0-21,0-2-9,0 3-24,0-5-23,0 0-25,0 0-30,0-3-19,3 1-33,-3 0-25,0-5-21,0 4-34,0-4-151,0 0-432,0 0 193</inkml:trace>
  <inkml:trace contextRef="#ctx0" brushRef="#br1" timeOffset="-43828.84">17231 14193 242,'0'0'274,"0"-5"-11,0 5-23,0 0-16,0 0-20,-4-3-18,4 3-19,0 0-18,0 0-8,0 0-7,-1 15-9,1-10-12,-3 4-10,-2 1-13,4 2-7,-2-2-13,-4-1-21,4 5-26,-1-4-17,-1 1-28,0 0-24,-1 0-37,1-2-23,2 0-35,-1-1-27,4-3-30,-5 2-156,5-5-383,0-2 169</inkml:trace>
  <inkml:trace contextRef="#ctx0" brushRef="#br1" timeOffset="-43298.71">17595 13465 222,'0'-3'210,"-2"-2"-19,0 0-12,6 3-15,-4-4-9,3 1-7,-2 0-7,4 1-6,1 2-7,2-1-11,-1 0-5,0 3-7,7 0-3,-5 4-3,5 0 0,2 5-4,-1-1-8,7 7-1,-2 2-6,4 2-1,-6 4 0,3 0 8,2 1-13,-7 3-4,3 4-3,2-2 0,-6 3-8,2-3-3,-3 5-1,0 0-8,-3-1-4,-2 1-6,-3-2-6,-1 2-1,-3-5-2,-2 0 0,0 0-3,-4-3-11,-1 3 13,3-8-15,-5 2-8,2-4-9,0-1-11,-1 0-17,-1 0-9,1-1-12,-2-3-14,3-2-21,-2 2-18,0 0-23,2-6-13,0 5-15,1-6-18,0 2-8,-1-3-24,0 0-170,0 0-408,2-4 182</inkml:trace>
  <inkml:trace contextRef="#ctx0" brushRef="#br1" timeOffset="-42988.07">18254 13777 153,'8'-1'244,"-3"-3"-19,4 3-16,0 1-13,0-3-13,5 2-14,-4 0-16,3-1-18,1 0-9,-2-1-13,3 3-12,0-7-14,-1 6-5,-3 0-6,2-2-11,-2 0-19,0 2-18,1-2-23,-2 2-22,-3 1-25,-1 0-32,4 0-24,-5-1-37,0 0-23,-5 1-154,8 0-338,-8 0 149</inkml:trace>
  <inkml:trace contextRef="#ctx0" brushRef="#br1" timeOffset="-42737.81">18226 14021 201,'2'3'222,"0"2"-7,2-1-14,1 0-6,5-2-19,-1 1-12,4-2-16,-2-1-18,6 0-8,1 0-13,4 0-14,-6-3-7,-2 1-6,3 1-12,-3-1-17,-2 0-20,-2-1-23,4 3-24,-5-2-25,-2 0-20,1 1-35,1 0-24,-4-1-28,-1 1-162,0-2-332,-4 3 147</inkml:trace>
  <inkml:trace contextRef="#ctx0" brushRef="#br1" timeOffset="-40590.76">19425 13550 46,'0'0'182,"0"0"-5,0 0-7,3 1-8,-3-1-10,0 0-10,0 0-4,0 0-7,0 0-10,0 0-6,0 0-5,0 0-5,0 0-7,0 0-9,0 0-8,0 0-8,0 0-6,2-10-11,-2 3-3,-2 1-4,-1 0-7,2-3-3,-3 4-6,3-3-2,-3 1-3,-3 0-8,-2 0-2,2 1-1,-2 0-3,-3 1-6,2 4 1,1-1 1,-4 2 0,3 0-1,-3 3-2,-1-3-3,3 5 1,0 0 2,0-1-4,2 1 1,1 0-3,0 0-1,-1 3 1,2 1 0,1 1-2,-2 1 3,2 5 4,1 1-5,-2 1 4,3 2-1,-3 3-1,4-3 1,1 5 0,-1-1 4,3-4-2,0-2 3,4 2-4,-3-2 1,2 0 3,4 1-1,1-6-3,-3-1 1,4 2 5,0-4-2,0-3-2,-1-2-1,4 0 3,-1-1-1,-1-1 1,3-1-1,-4-2 0,1 0-1,1 0-4,-4-2 5,2 0-1,-2-2 0,0 3-2,-1-4 1,3-2 1,-4 2-2,4 1 0,-4-5 0,0 1-1,3-2-1,1 0 4,-3-1-1,1 0 0,-1 1 7,3-4-1,-1-2 1,-2 5 1,1 1 1,-2-2 3,2 2-2,-3 2 3,-1 2 2,-1-1-4,1 2 0,-2-2-4,3 2 5,-3-2-1,1 4 5,-1 0-3,-1-3 4,0 6 1,1-3-7,-1 3 2,0 0 0,3-5-2,-3 5-5,2-3-3,-2 3-2,0 0 4,0 0 8,5 8 5,-3-1 4,3-2-2,-2 7 1,1-1 6,0 3 2,1 3-2,0-1 5,-1 5-5,3 7 1,-4 1 15,3-3-18,-3 6 2,2-2-6,-3 0 1,2 2-4,-6 1-4,4 2-3,0 1-4,-2 10 4,0-14-3,1-1-1,1 0 2,0-2-6,-2-10 5,0-4-3,0 2-6,0-8 5,2-1-3,-2-3-3,1 2-1,-1-2 4,0-1 0,0 1 2,2-1 5,-2-4 4,-2 4 3,2-4 0,0 0-2,0 0 4,0 0-4,0 0 0,11-19 2,-6 9-4,-1-7-2,5 2 8,-4-3-7,3-5 1,2-2 3,-2 2-7,0-1 7,-1-1 3,1 6-6,-1 0 0,0 0 4,2 1-5,-4 2-2,-1 1 2,0 3-4,1 2 3,-5 0 2,2-2-10,0 3-2,0 0-5,1 1-1,-2 3-8,3 0-5,-3-2-17,-1 2-16,1 0-20,-1 1-12,1-1-10,-1 5-15,2-5-15,-2 5-20,4-3-18,-4 0-18,0 3-22,5-6-16,-1 6-12,0-3-29,2 1-182,-1 2-470,0-4 208</inkml:trace>
  <inkml:trace contextRef="#ctx0" brushRef="#br1" timeOffset="-40303.63">20054 13716 231,'2'-4'290,"-2"4"-23,0 0-24,0 0-17,0 0-11,0 0-9,0 0-8,2 13-5,-2-5-10,2 3-12,-2-3-7,0 6-9,4-1-11,-3 2-15,-1 2-8,4 0-11,-4 2-8,0 0-8,0-2-18,0 2 4,-4-3-13,3 2-9,0-1-3,1-4-9,-3-1-2,3-1-9,0 1-11,-2-4-16,4-1-24,-4 3-23,0-2-26,1 0-34,1 0-40,-4-1-48,4 0-58,-4-3-280,-1 0-567,-4-2 251</inkml:trace>
  <inkml:trace contextRef="#ctx0" brushRef="#br1" timeOffset="-38708.93">15480 15161 41,'4'-3'108,"-3"-3"-1,-1 6-6,3-8 1,-2 2 12,1 2-13,0-1-1,-1 1-2,2-1-6,-2 1-5,-1 4 2,3-4-10,-3 4 2,0-4-2,0 0-13,0 4 1,0 0-11,0 0-8,-3-7 4,3 7-4,-4-4-5,4 4-6,-3-3-3,3 3-3,-6-3-6,6 3 2,-6-1 0,6 1-8,-9 0 1,4 2 0,-3 1-2,-2 1-1,-6 8 2,0-4-5,2 3-3,-4 1-5,3 1 3,-3-1-3,5 0 1,-1 0-2,0 0-4,6-3 5,1 2-2,-1-4-1,4 3 0,2-1 0,2-4 2,2 2-2,2 1 3,0-2 5,4 2 3,2-3 1,0 2 1,8 4 1,-1 0-5,0-4 2,9 6-1,-7-3-3,0 1 6,6 1-7,-9 1 0,2-2-2,-4 1 2,3-2-1,-4 3 0,-2-1-2,1-2 6,-3 1 1,-2-1 4,-2-1 6,-2 4 2,-6-5-3,3 4 2,-2-3-4,-2 2 6,-5 1-3,-1 0-18,-4-1 2,0-1-1,-4-1 2,-1-2-6,-1-2 1,-6 0 1,6-2 2,-4-2-2,2-1 0,3 0-1,1-1 3,1-5-1,4 3 5,2-1 8,0 1 9,-1-2 11,2-2-16,5 1 2,0-2-2,2 1-1,2-3 1,2 1 2,3-4-4,1-2 5,7-1-2,-6-1 1,10 3-4,-2-1-5,1 2-1,2 0-3,-3 2 1,2 2-5,-4 2-1,3 0-11,-3 1-9,0 0-11,-3 2-12,0-1-9,-2 3-22,2 1-12,-2 1-11,-7 0-11,13-1-22,-13 1-7,14 0-24,-14 0 3,13 1-8,-3 0-144,-5 5-329,3-6 146</inkml:trace>
  <inkml:trace contextRef="#ctx0" brushRef="#br1" timeOffset="-38266.54">16251 15016 101,'-13'0'218,"2"0"-15,-6 6-5,1 1-8,-2 4-14,-6 3-7,1 5-9,3 0-4,-3 1-10,2 2-9,2 2-9,3 0-3,-2 2-8,5 3-8,0-4-12,6 0-8,3 0-8,1 0-8,4 0-4,2-4-8,1 4-9,2-7-2,0 0-4,5 6-6,2-1-2,-2-6-2,2-4-10,9 3 1,-1-1-6,1-5-12,1 2-11,1-2-19,2-1-15,-3-4-18,4 2-19,1-4-26,-8 2-9,0-4-25,1 1-27,-2-3-21,3 0-26,-8 2-139,-2-2-374,3-2 165</inkml:trace>
  <inkml:trace contextRef="#ctx0" brushRef="#br1" timeOffset="-37222.49">16806 15269 62,'-3'-4'153,"-1"1"-5,0-1-7,0 0-1,-2 2-15,2-2-9,-1 1-11,1 1-3,-2-1-3,1 1-9,2 0-8,-4 2-1,1-4-13,1 2-8,0 1-6,-1 0-4,6 1-4,-16 1-5,9-1 0,-5 0-3,2 0-5,0 1-2,-3 1 3,3-4-1,-2 4-2,1-1-2,-2-1-1,7 3 5,-6-2-3,3 0 0,-1 3-3,1-1-2,4-1 1,-4 1-2,5 1-2,-3 0 0,1 0-2,1 1 0,0 0 2,-1 2 0,1-4 1,2 3-1,-2 0-1,4-2 0,-2 3-3,3-1-2,-2-1-2,2 4 1,0-3 2,2 5 7,-2-5 0,4 5-2,1-5-3,0 2-1,0-1-3,0 1-3,1-1 0,1 1 3,-1-2-3,1-2 0,3 3-2,-2-2-3,-2-1 2,2-1-1,-3 1 0,0-3-2,-1 0-2,4-1 3,-8 0-1,14-4 0,-5 0-1,2 0-2,-3-3 3,2 0-3,0-2 2,-1 1-1,0-1 1,3 3-3,-5 1 3,2-4-4,-4 3 3,4-2 0,-5 3-1,1 1 0,-1 1 5,0-1 4,-3 1 2,3 1 5,-4 2 5,1-5 3,-1 5 2,5-1 1,-5 1-2,4-6-5,-4 2-2,0 0 0,1 1-6,1-3 3,-2 2-5,0-1 3,2 0-5,-2-1 3,0 3-4,0-2 3,3-2-3,-2 2 6,-1 1-4,1 0 5,-1 4 1,3-4-3,-3-1 4,0 5-2,0-4-1,0 4-2,0-4 4,0 4-9,5-4 6,-5 4-5,0 0-1,0 0 2,0-3-5,0 3 0,0 0 1,0 0-3,0 0 2,0 0-2,0 0-3,0 0 4,0 0-1,0 0 9,0 0 4,4 10 6,2-5 7,2 5 2,-4 2 0,1 3 2,-1 3 6,0 7 7,1-7-5,-3 10 2,5-1 0,-5 1 0,1 1 4,-2-1-7,6 4-7,-6-2 0,4 1-18,-3-2 14,1-3-4,-1 3-1,0-3 0,0-7-7,1 7-9,-2-10 10,1 1-3,-2-5-1,3-1-1,-3-3 0,2-3 9,-1 4-8,0-6 11,1 0-23,-2-3 13,0 8-10,1-5 6,-1-3-5,0 0 7,0 0 2,0 0 4,12-14 3,-5 6 0,-2-1 7,3 1 1,1-2-7,-2 0 5,-2-6 1,2 1 0,4-4-3,0 2 0,-4 0-2,2 0-1,-8 5-3,4 1-4,2-6 2,-5 7-2,2 2 0,-1 1 0,-3 0-3,5 1-8,-5 1-9,1 1-19,-1-4 0,0 8-31,0-9-5,0 4-4,0-2-30,1 2-10,-1 2-20,0-3-21,0 6-30,-1-7-36,1 7-34,5-10-34,-5 3-49,0 4-179,4-4-545,-1 0 242</inkml:trace>
  <inkml:trace contextRef="#ctx0" brushRef="#br1" timeOffset="-36140.59">17248 15638 208,'-3'-2'194,"3"2"-8,-9-4-13,8 2-12,1 2-15,-3-5-8,3 0-1,0 0-13,4 1-15,-1-2-6,-1-1-3,8 2-8,-3-1-8,2-2-12,2 3-1,-1 0-10,2-2-7,-2 4 0,2-1-12,-6 2-2,3 1-3,-1-1-5,-1 2-1,-1 0-5,4 2-4,-5-1-2,0 3 1,1-2 1,-2 5 1,0 2-5,-3-1-1,-2 3 8,1 0-4,-4 0 6,-2 1-6,-1 4-20,-2 1 2,-1 1 1,0-2-2,-3 1-1,3-2 1,-2-1 4,0 3 2,-1-2 1,3 0 2,-2-3-3,1 0 8,3-4-1,-1 3 2,0-2 5,5-4 2,-1 0 3,1 2 2,-3-3-4,5 0 3,1-2 1,0 1-3,1-3-5,-3 4-1,3-4 4,0 0-11,-4 3 2,4-3 3,0 0-2,4 5-4,-4-5 13,4 2-10,-4-2-2,8 3 3,-2-3-6,-1 1 2,3-1 0,2-1-7,2 0 3,-1 1 0,2 0-1,-3 0 0,0 0 2,-1 1-2,-1-2-4,-2 2 9,-6-1-11,12-1 4,-12 1-4,10 1-4,-10-1-9,6-1-4,-6 1-9,6 1-8,-6-1-5,0 0-13,6 1-12,-6-1-8,6 3-12,-6-3-8,0 0-8,7 0-13,-7 0-14,0 0-18,7 2-8,-7-2-25,0 0-23,8 0-108,-8 0-332,0 0 147</inkml:trace>
  <inkml:trace contextRef="#ctx0" brushRef="#br1" timeOffset="-35324.32">17673 15530 142,'0'0'125,"0"0"-10,0 0-15,0 0 4,0 0-1,0 6-1,0-6 1,1 5-7,-1-5-1,0 7-3,0-5 12,0 2-6,3 1-5,-3-2 0,1 4-5,-1-1-1,0-1-3,-1 3-12,-2 1-5,2 2-6,-3-4-8,-1 4-4,0 0-5,0 0-8,-3 3-3,-4 3-16,1-4-16,2 2-20,-1-2-12,1-1-22,-2 1-16,1-3-28,3-3-13,-1 1-20,4-3-20,-2 0-117,0-1-289,1-1 129</inkml:trace>
  <inkml:trace contextRef="#ctx0" brushRef="#br1" timeOffset="-34870.67">17830 15254 199,'0'0'237,"0"0"-12,0 0-14,0 0-12,0 0-13,0 0-13,0 0-13,0 0-10,0 0-1,0 0-3,0 0 1,-4 21-4,4-14-4,0 2-6,-1 2-8,1-2-15,-3 3 1,6-2 2,-3 7-5,0-4 1,1 4-12,-1-4-7,0 1-9,0 1-5,0-3 0,4 1-7,-4 3 1,0 0-8,0-3-6,-2 3 5,4-5-15,-2 0-12,0 0 1,0-2-2,0 0-5,0 1-2,0 0-15,-2-5-9,0 2-16,2 0-24,-4-1-20,4-2-17,0 0-18,0-4-20,-3 4-10,3 0-15,0-4-24,0 0-25,0 0-28,0 0-22,0 0-22,-10-9-160,4 3-455,3 1 202</inkml:trace>
  <inkml:trace contextRef="#ctx0" brushRef="#br1" timeOffset="-34461.69">17790 14880 129,'0'0'200,"0"0"-10,0 0-3,0 0-3,17 10-9,-8-4-12,9 5-8,5 1-6,0 2-5,4 0-9,1 4 2,-1 2-7,1 0-8,1 1-5,-2 2-9,1 2 3,-5 1-15,-1 0 3,0-1-2,-1 3-12,-5 0-8,-2 1 1,-5-2-7,-1 5-3,-6-2-4,4-1 1,-6 0-8,-2-3-6,-3 3-4,1-1 0,-2 0-8,-2-1-2,-5 2-11,2-4-3,-2-2-15,-1 2-15,0-1-10,1-2-14,4-3-7,1-2-14,-2-2-14,6-1-21,-1-3-19,1 0-24,-1 0-17,5-5-33,-2-1-20,2 0-12,0-1-188,0-4-433,3 1 192</inkml:trace>
  <inkml:trace contextRef="#ctx0" brushRef="#br1" timeOffset="-34165.98">18479 15279 85,'8'-3'258,"-3"1"-18,0-1-13,0 1-12,7-1-15,-3-1-10,1 4-25,-1-3-3,4 2-24,-2 0-16,0-1-13,1 2-7,-1-1-4,-4 1-19,2-1-11,1-2-18,2 3-21,-1 0-14,1-2-20,1-1-28,-2 1-23,-3 1-28,3-1-27,-1-1-41,2-1-34,-6 3-136,-1-3-347,3 0 154</inkml:trace>
  <inkml:trace contextRef="#ctx0" brushRef="#br1" timeOffset="-33902.92">18515 15466 94,'-1'6'255,"-3"-1"-14,4 0-10,-2 0-11,4 1-7,-1-4-8,3 2-8,1-1-11,3-1-9,2 2-16,3-3-11,-1 0-17,8-2-13,-6 1-6,5-1-22,-2 0-15,1-4-22,-7 3-28,1 1-14,-1-1-19,2-1-32,-3 1-23,-1-3-28,1 0-24,-1-1-33,0 0-12,-4 1-12,-2 1-20,1 1-142,-4 3-360,1-9 160</inkml:trace>
  <inkml:trace contextRef="#ctx0" brushRef="#br1" timeOffset="-27649.17">19812 15280 135,'-1'-4'140,"-2"-1"10,3-1-15,-1-1-7,-3-3-11,2 0-3,-4 2 3,0-2-6,1 1-13,-3 0-9,0 0-10,-1-1-5,1 2-2,-5-1-6,2 4-2,-4-3-10,-1 1-2,3 5-6,-5-1-1,0 0-6,-2 3 1,1 0-2,-2 0 3,3 3-6,2 0 1,-2 0-6,6 2-3,1 1-6,-1 0-1,2 5 1,-4-3-1,5 4 1,0 0-3,2 1-3,0 3 2,2-2-1,1 3 0,2-5-2,2 4-1,0-3 1,1-1-2,0 0 2,3 0-1,1 1-3,4-1 0,0-3-1,0 0 0,1-1-1,5-1-1,-3-2 4,-2-4-3,4-2-1,-1 1 1,-1-2-6,0 0 3,5-1 2,-3-4-1,1 0-5,-6 1 2,3-1-2,-2 0 2,0 0 3,-2-3-4,1 3 0,-3-3 1,1 3-1,-2-3-1,-1 4 4,-2 1 6,0-1 5,0 3 5,0-4 3,0 3 5,0 0 0,-2 0-3,1 0-4,-1 1 2,0 3 2,0-7-2,0 7 1,0-4-3,0 4-1,2-4-1,-2 4-8,1-4 0,-1 4 0,0 0-2,0 0-2,0 0 1,3-3-3,-3 3-1,0 0 1,0 0 2,0 0-1,13 7 5,-9-3-3,0-3-1,2 6 1,-3-2 2,0 3 6,3 1 6,2 0-3,-4 2 1,-1 4 0,1-6 0,4 8 3,-4-3 4,1 6 0,0-3 19,-1 3-2,-1-2-2,3 2-3,-1 3-3,-1 3-7,0-3 1,-3-3-4,4 0 1,-1-2-4,0 3-4,-4-2-6,4 1 0,-4-2 6,0-1-3,0 0-6,2-5-1,-2-3 0,0-1-3,0-1 5,0 0-3,0-3 2,3 0-4,-3 0 6,0-4 9,0 0-2,1 4 11,-1-4 2,0 0-1,0 0-4,5-15-3,-1 3 5,0 2-8,0-5-1,-2 3 0,5-5-5,-2 1 3,-4-2-2,4 1-2,1 3 3,-2 2-5,0 2-3,-1-2 0,1 0-1,-2 3-2,2-1 4,-1-2-5,-1 6-5,2-3 3,-2 0-1,1 4 2,0-3-8,-2 3-4,0 2-10,3-2-13,-3 1-17,1 1-20,0 0-17,-2 3-29,0 0-32,2-3-28,-2 3-24,0 0-23,0 0-20,11 0-32,-11 0-166,0 0-473,15 4 211</inkml:trace>
  <inkml:trace contextRef="#ctx0" brushRef="#br1" timeOffset="-27085.45">20233 15558 113,'0'0'259,"-11"-8"-24,9 6-28,2 2-21,-3-7-15,3 7-16,5-9-14,-5 5-12,0 0-10,4 1-10,-4-2-10,5 1-11,-1 1-9,0-4-7,2 0-4,3 2-10,-4-1-7,4 1 0,-1-1-6,2-1-6,-1 3-1,0 0-5,-1 1-4,-2 3-5,-6 0 1,12-2 1,-12 2-8,10 1-3,-10-1 2,10 4 6,-5 1 1,-1 0 6,-3 4 0,2 1-1,-4 1 7,-2 2-4,1-1 1,-2 1 6,1-4-4,-5 5 0,3 3-3,0-2-1,0-1 4,-2 3-8,1-2 3,-1 0-9,-5-1 2,6 1-4,-3 2 1,-4-3-4,4 3 1,-4-3 0,7-4 1,-6 2 2,5-2 8,-1-1 2,2 0 1,3-4 2,-1-1-6,-1-1 0,1 2-4,1-3 0,1 2 5,2-4-8,0 3 2,0-3 0,0 0 3,14 0-4,-7-4-4,3 0 5,7-5-1,3 0 3,-6-1-9,5 2 2,-1-3 2,0 1-5,0 1 2,-1 1-7,0 2 0,-1-1 1,0-1 0,-3 4 0,-3 1-7,3 2 6,-8-2-4,0 1 0,2 1-1,-6-1-3,5 2 0,-6 0 1,0 0-2,9 0 6,-9 0-8,0 0-3,7-2-12,-7 2-8,0 0-20,5-3-23,-5 3-28,0 0-31,0 0-49,1-8-54,4 1-39,-5 3-218,4-7-527,0 4 232</inkml:trace>
  <inkml:trace contextRef="#ctx0" brushRef="#br1" timeOffset="569.14">20148 12305 102,'0'0'117,"0"0"1,0 0-12,0 0-2,0 0-9,0 0-10,0 0 1,0 0-2,0 0-9,-9 5-5,9-5-2,0 0-4,0 0 1,0 0-1,0 0-9,0 0-1,0 0-5,0 0 7,0 0-7,0 0 6,0 0-4,5-9 0,-5 9-7,0 0 0,5-2-6,-5 2 4,4-3-6,-4 3 2,5-3-2,-5 3-2,5-6 0,-1 1 3,-2 2 0,4-3-4,-3 4-7,-2 0 1,3-2-7,-4 4-4,4-5 4,-4 5-2,5-3-1,-5 3 5,3-4 2,1 1 3,0 0 9,-1 0-9,0-1 1,0 1-5,-3 3-2,4-4 1,0 1 1,2 0 7,-1-1-1,-1-1-1,5 0-4,-3 1 1,-2-2-2,4 1-5,-3 3-2,0-2 1,3 1-4,-6 1-3,5-1 0,-2 3-3,-1-3 0,-4 3 1,8-2 2,-6-2-5,6 4 2,-8 0-4,9-3 4,-6 3 0,-3 0-1,12 0 0,-6 0-1,-6 0 1,11 0-6,-6 0 5,1 0 1,2 3-2,-1 1 3,-2-3 0,2 3-2,2-1 3,-3-1-5,-1 1 2,4 1-1,0 1 3,-4-2-1,0 1 2,2 1-2,-1-2 2,-2-1-2,5 2 0,-3-1 0,-2 2 0,1 0-2,-1-2 0,4 3 1,-2 1 3,-1-1-4,-2-4 0,5 3 3,-2 0-7,-2-1 6,2 2-1,-1-3-4,-1 2 4,1-1 1,1-2 8,0 6-2,-1-4-2,-1-1-2,0-1-2,-1 3 3,1 0 0,1-3 0,-2 2-1,0 2-1,3-1 2,-2-3-2,-1 2 6,3 1-8,-1 0 1,0 0 5,-1-3-6,1 3 1,-3-2-2,2 0-1,1 1 2,0 1 1,-1-2-4,-2 0 1,1 1-1,1 1 0,-1-2 5,-1 0-7,2 0 4,0 3-1,0-1-2,-1 0 0,0 0-1,1 0 2,-3 1 2,3-1-4,-3 0 2,2 3 2,-2-4-2,3 2 3,-3 2-2,2 0 3,-1 3-2,1-4 0,-3 3-2,0-3 2,0-1 2,0 5 1,0-1-3,0-5 4,0 2-2,-3 0-1,3-2-2,0 0 3,0 0-1,0-1 2,0-1-3,0-3 3,0 6 0,0-6 5,-2 4-4,2 1-3,-3-2 11,2 1 6,1-4-7,0 5 4,-1 1-4,-2-1-2,-1-4 1,0 3-2,3 1 4,0 1-2,-6-4-2,6 1-1,-5-2-1,2 2-1,0 0-3,0 2 2,-1-4 1,0 3-3,-2-3-1,0 0 4,-1 1-7,2 0 5,-3-1-5,3 1 5,-1 1-6,-1-3 2,2 0 0,-1 0-2,-1 0-1,-1 0-2,4-3 4,5 3 5,-14 0-6,6 0 1,3-3-1,-1 1 0,-1-1-1,1 1 3,1-1-3,-2 2-2,2-2 1,0-1-1,1 1 2,-1 1 0,1 1 0,-2-1 1,2 0-2,-5-2 1,3 0 0,2 1-2,-2-1 0,4 3 0,-2-3 0,3-1-1,-4 1 1,5 1-5,-2-3 2,0 0 2,2-1-5,-2 1 7,0 1-6,4-1 3,0-1 1,-2 2-2,4-2 5,-4 1-6,1-1 3,3-2 1,-1 3 0,-1 0-3,0-2 3,0 1-1,-1-1 1,3 4-3,-2-1 1,-1 0 0,1-2-2,1 5 1,-2-4 0,2 2 2,-2 2 0,5-1 1,-3-2 0,-2 1 1,4 1 0,-1-1 3,0-1-6,1 2 4,0-2-1,0 0-2,-1 1-1,1 1 1,-2 3-2,2-4 7,-1 1-2,1 0-1,1 2 1,-6 1-1,8-2 0,-4-1-1,1 2 1,-5 1 2,7 0-5,-7 0 5,7 1-3,-7-1 1,8-1-2,-8 1 3,10 4-3,-4-3 0,-1 1 1,0-1 6,-1 2-5,0-1 0,1 0 1,2 0 2,-4-1-1,0 3-2,3-2 0,-2 1 1,3-1-3,0 3 3,-2-3 1,-1 2-1,3 0-1,-1 1 1,-2-1 4,3 1-3,0 0-3,-1-1 4,-2 3 2,6-3-5,-6 3 1,1 0 4,2 2-6,2-2-1,-2 2 7,0 0 2,-2-2-16,1 1 2,0 4 0,2-2 0,0-1 5,-2 2 2,2 0 2,2 3 3,-2-2-4,-2 0 2,3-2-3,-3 0 1,2 0 1,-1-1-1,-1 1 5,4 0-5,-5-1-1,3 1 6,-1-1-2,1 3-1,-3-3 0,3 0 6,-3 0-7,2-1-4,0 1 3,0-2 3,-3-2-3,1 0-1,0-2 1,2 1 3,0-3-1,-1 0-7,1 2 3,-2-3 5,-5 0-2,12 0 1,-6 0 1,-6 0 7,10-5-6,-4 1-7,-2-1 1,1-2 2,2-1-1,-1 2-3,-2-1-7,3-2-8,-3 3-9,-1 0-4,-1-1-16,2 2-15,-2-1-22,-1 2-23,1 0-23,0-1-33,-1 0-21,-1 0-28,0 5-198,0-7-445,0 7 198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7:49:34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17958 7403 103,'0'0'202,"-1"-5"-9,1 5-11,0 0-11,0 0-11,0 0-11,0 0-7,0 0-3,0 0-6,0 0-4,0 0-4,0 0-5,0 0-5,0 0-7,0 0-2,0 0-8,0 0-5,0 0-5,0 0-3,0-5-6,0 5-4,0 0-4,0 0-2,0 0-3,0 0-5,0 0 1,0 0-7,0 0-2,0 0 2,0 0-6,0 0 1,0 0-6,0 0 0,0 0 3,0 0-10,0 0 0,0 0-2,0 0-2,0 0-4,0 0-7,0 0 3,0 0-6,0 0 1,0 0-4,0 0-1,0 0-1,-6 10 6,6-10 1,3 8 0,-2-4-3,2 1 3,-2-1-4,0 1 7,2-1-7,-2 3-4,2-1 2,0 0 0,0 0-2,0 1 2,-1-1 0,1 1 3,0 0 7,-2-2 4,3 4-3,-3-1-6,2-2 3,-1 1-3,-1 1-1,3 3 12,-1-6-11,-1 4 7,1 1-3,-1 2-4,2 0 5,-4 0 3,2 0-2,-1-1-5,0-1-6,-1 3 4,1-5-6,1 3 2,0 2 0,-2-4-1,0 0-5,4 2-1,-4-2 2,1 0 11,1 0 3,1 2-4,-3-1-1,4 0-6,-4-1 4,1 0 0,2-2-8,0 3 10,-1-2-2,-1 0-3,2 1 4,-3 2 1,1-1 0,-1 3 4,0-1 4,2-4-5,-2 4 11,2 0-15,-4-1-2,2 0 1,0-1 0,2 1-2,-2 1-1,0-2 1,0 0-3,0-2-1,0 3-3,0-4 4,0 2-4,0 2-3,0-2 1,-2 0-1,2 1 3,2 0-4,-2-1-2,0-1 2,2 2 1,0-1 5,-2 2 0,-2-1-2,2 1 4,0-1-3,0 0-1,-2 2 5,2 0-4,0 0 2,0-1 3,0 1-3,-2-1-1,2 2 3,-2-2-7,1-1 4,1 1 1,0 0 0,0 0-1,0 0 9,0-1-16,0 3 2,0-4 1,0 2 2,1-2 0,3 3-2,-4-3 2,2 3-6,0-2 6,-2 0-1,5 2 10,-9 0-8,4 1 3,4-1-2,-3 5 4,-1-4-4,0 3 1,0 1 6,0 0 4,2-3-5,0-2 1,-2-2-1,0 0-1,0 3-4,0-2 3,0 2-3,1-3 0,2 2-2,-3 1 5,0-1 0,1 5 0,-1-5 0,0 5 2,0 0 0,3-2-3,-3-1 7,1-2-6,-1 1 0,0 0-3,0 4 1,0 0-3,0-2 2,3-2 1,-1 3-2,-2 1-1,0-2-3,3-3 2,-2 3 2,-1 1-2,3-2-2,-2 6 3,0-10 0,3 4 3,-3-3-1,2 6 2,-3-1 0,1-4-1,-1 3-3,0 1 1,5 1 0,-5-2 1,0 2 0,3 0 1,-3 8 2,0-6 1,0 0-4,0-2 2,1 1 0,-1 0-1,-1-1-2,2-3 1,-1-4-2,0 5-1,0-3-1,0 0 3,0-2 1,3 4-6,-3-4 6,1 2-5,-1 1-1,1-2 2,-1 3 3,0-1-7,0-3 3,0 8-1,0-3 1,0 2-5,-1 0 2,0-5-1,-2 0 2,-1 4-1,4-3 0,-5 2 5,5-4-4,0 2-2,0-5 3,-1 6-3,2-3-1,-2 0 1,1 0-1,0-1-1,0 2 1,0-2-1,0 2 4,1 0-2,-2-1 2,-2 0-2,3-1 0,0 2 1,0 2 0,-1-2 0,2-1-3,-1 1 4,3-1-3,-3 1-1,-3 0 1,6-3 1,-3 4-3,1-2 2,-1 2 2,0-3-2,0 0 1,0 4-1,0-5 3,0 2-2,4-2-1,-3 2 1,-1 1 2,0 0-1,0-1 2,0 0-2,0-2-2,0-2-1,3 3 0,-6 2 4,3-1-3,0-1 0,3 0 0,-3 0 0,0 1-1,1 0 0,2 1 2,-3 0-2,1 1 2,-1 3 0,1 1 0,-2 0 0,2-3 0,-1 3 5,3-2-7,-3-3 2,1-1-1,-1 0 2,0 0 0,0 2-3,2-3 3,1 1-3,-2-1 1,-1 2 0,2 0 1,-4 0 0,4 0 0,-2 0 0,1 1-1,-1 4 0,0-2-1,1 1 3,-1 2-3,-1-1 1,2 0 1,-1 1-1,0-6 1,0 5 3,2-2-1,0 1-4,-1-2 3,-1-1 0,2 4-1,-1-5 1,-2 5-2,1-1 3,0-3-1,1-1-2,0 5-1,0-1 1,-1 1 1,2-1 1,-2 4-1,0-2-3,0 0 3,0-1-2,0-2 1,0 3-4,0-1 5,0 1-2,4-2 0,-4 1 0,1 0 1,-1-2 0,1-3-1,2 6 9,-2-1-10,4 1 0,-4-1 1,2 3 2,-1 6 1,0-2-3,-1 2 1,0-7-2,1-1 0,0-1 2,-1-1-1,1 1 5,-1-1-5,2 0-2,-2-5 2,0 2-1,1-1 1,-2-5 0,2 3 0,0 4-2,0-6-4,-1 5-2,0-4-3,-1-1-7,2 0 0,-4-3-14,4 3-8,-2-3-12,0 0-14,1-1-23,-1 0-24,0-4-35,0 4-36,0-4-37,0 0-42,0 0-56,0 0-56,0 0-378,-12-17-814,10 5 360</inkml:trace>
  <inkml:trace contextRef="#ctx0" brushRef="#br0" timeOffset="2004.13">19991 7318 128,'0'0'158,"1"-5"-14,-1 5-11,-1-5 4,1 5-7,1-3-1,-1 3 0,0 0-6,0 0-4,2-3-3,-2 3-6,0 0-5,0 0-4,0 0-5,0 0-4,0 0-6,0 0-6,0 0-3,0 0-10,0 0 1,0 0 3,0 0 6,0 0 3,-3 11-4,3-6-5,0 2 0,0 1 1,-1 1-2,1 2 2,0 2-3,1-5-6,-2 7 5,1-1-4,1 3-5,-1-1 7,3 0 10,-1-1-12,-2 1-2,0 1-6,0 1 5,0-1-1,0 0-3,0 3-1,2 4 11,1-4-16,-1 4 4,-2-3 7,3 4-8,0 0 3,-1-4 3,1 4-2,0 0 2,-3-1-8,2 2 2,-1 0 2,7 1-5,-9 1 3,2-3 1,-1 0-4,5 2-2,-5-3 1,8 3 1,-8-2 2,1-5-4,0 7 0,2-4-5,-3 2-5,0-4 3,1-1-2,1 1-1,0-2 0,2 6-4,-3-6 4,-1 2-9,0 7 1,2-2 0,0 0-1,-2-1-4,0-1 1,0-4-3,4 5-1,-4-7-1,1 8 2,3-3 1,-4-3-6,0-2 0,0 2 1,4 1-3,-4 3 1,0-2-2,-4-3 0,4 6 3,0-1-1,0-4-1,0-1 4,0-2-3,-4 4 1,4-3-1,0 3 4,-1-3 2,1 1-2,-1 1-1,1-2-2,0 2 0,1-3-4,-2 1 4,1 2 3,0-1-10,-3-1-1,3 1 2,0-1-1,0 0-1,-4-1-2,6 2 3,-4 0-2,1 1-4,2-3 5,-3 2-2,-1-2 2,3 0-1,-4 0 0,4 4-1,0-4-5,4 0 2,-4 0 6,0-2-6,-2 2 3,0-1-2,2 0-1,-1-2 2,2 3 0,-2 2-3,-2-1-3,2-1 2,1-3 1,0-1 0,-1 4-3,1 1 3,-3-1-1,3-5-1,-1 5-2,1 0 0,-4-2 2,3 4-3,-3-4 3,3 1 0,2 1 2,-2-1 0,2-5-2,-1 4-3,0-1 1,0 3 2,0-5-3,5 5-3,-5 1 7,-1-5-3,1 2-1,1 0 1,-1 2-1,0 2 5,4 0-1,-4-4-2,1 6 1,-1-5-3,0-3 0,0 3 0,0 1 4,0-4-3,0 0 8,3 3-9,-2-1-2,-1-3 2,1 1-1,3-1 1,-4-1-1,0 2 1,2-1 1,0 0 2,-2 1-1,0 3-3,4-4 2,-4 0 0,0 0 0,1 5 1,-1-1-2,2-3-2,0-1 0,-2 3 2,0-1 0,3-2-2,-3 3 3,0-2-7,0 0 2,-3 2-2,6-1-1,-3-2 0,-3 5 0,6 0 0,-3-2 1,0-3-1,1 0-1,-1-2 2,0 2 0,0 0 0,0 3 3,0-4-4,0 2 3,1-2 1,-2 3 0,1-1-1,0-1 0,-1-1 0,2 1 1,-2 0-4,1-2 5,0 0 0,0 3-3,0 4-3,1 1 6,-1-2-10,-1-2-5,-2-4 3,3 5 1,-2-1 1,2-3-2,0 1-1,0 0-1,0-1 2,-2 0 1,2-2 0,0 0 1,0 1-1,0-1 0,0 1 0,0 2 1,0-6-1,-1 5 1,-3-5 1,4 5-3,0-3 2,-2-1 2,0 2-1,4-1-1,0 2 4,1 1 5,-2-1-5,0 0-1,-1-1-2,4 1 8,-4 0-5,3 0 0,-2-3 2,-1 5 1,1-4-1,-1 4-3,4-2 2,-4 1-3,0-1-1,4 0 4,-8 1-2,4-2 2,0 4 0,0-3-2,0 1-4,0 0 7,0 0-10,0-1 6,0 1-5,0-1 4,0-2-6,0 4 1,0-2 5,0-3-6,0 1-1,4 1 0,-3-4 6,-1 6-1,0-2-2,0-3 3,1 3 2,-1-3 1,3 3 3,-2-3-6,-1-1 3,0 2 4,3-2 4,-3 4-4,1 0-1,-1-2-2,4 2 4,-3-1 0,1 1 1,-2-2-5,1 1 9,-1-1-5,1 0 1,-2-2-4,2 3 5,-1-3 0,0 2 0,0-1-1,0 1-5,0 2-2,3 0 2,-2-1-1,1-2 1,-2-1-6,3 7-4,-2-7-4,-1-1-2,0-4-13,-1 11-14,1-11-17,0 0-20,2 7-13,0-1-23,-2-6-27,0 0-37,-2 4-48,2-4-52,0 0-45,0 0-285,0 0-670,-7-24 296</inkml:trace>
  <inkml:trace contextRef="#ctx0" brushRef="#br0" timeOffset="3912.67">22041 7202 8,'0'0'158,"0"-7"-3,-3 2-9,3 5 0,0-5-9,0 5-3,-2-4-4,2 4-1,0 0-5,0-4-10,0 4-4,0 0-11,0 0-9,0 0-7,0 0-9,0 0-8,0 0-4,0 0-7,0 0-4,0 0 3,0 0 12,0 0-4,0 0-6,0 0 5,0 18 1,0-11 6,0 1-7,-3 2-4,6-3 2,-3 2 5,0 0-5,0 2-1,0 0 1,0 0-6,0 1 3,2 0-8,-2 3-1,3 2 7,-2 1-3,0 0 0,3-2 4,-1 1-11,-1 4 6,2-3-3,1 1-6,-1 1-2,-1 1 10,4 1-10,0-3-1,-1 6-5,-1 3 7,-2-2-3,5-1 10,0 0-1,-1 5-5,0-4 9,2 0-8,-2 1 11,0-1-16,-3-1-10,0 3 10,6-2 4,-5 2-5,0-6-12,3 4 8,-4-7-7,4 6 2,-5-6-3,4 5 5,-7-7 7,6 1-4,-2 1-2,6 4 4,-5 2-4,-2-4-1,1-2-2,0 1-5,-2-2 3,0 0-1,0 9-1,4-3 5,-3 2 0,-2-6-1,2 4-1,-1-5 0,0 1-1,-1-2-1,1 1 6,0-2-2,-1 3-1,2-2 0,-2-1-2,-1 3 3,1-3-4,-1 1 3,0 0-8,0 1-1,-1 1-2,0 4-5,1-3 7,0 3-4,-3-4 2,3 4-4,0-4 2,-1-1 0,-1 0 0,0 0-6,4 1 3,-4-1 0,2-2 1,0 1-2,-1-1-2,2 1 2,-1-2-2,-1 2 5,-1-1 7,2 2 2,0-3 0,0 3 3,0 2-3,-2-5 1,-1 4-2,3 6 2,0-6-2,0 5 1,0-6-3,0 6 2,0-6-4,0 0 2,0-1-2,0 7-4,0-6 1,0-1-1,0-1 1,0 3-1,0-1-1,-2 0-1,3-1-2,-1 2 3,4-2-1,-3 0-2,2-1-2,-2-1 1,3 1 0,-3 0-1,2 0 1,-2 0 0,0-1 0,-1 0-1,4 2 1,0-1 0,-3 0-2,0-1 0,0-3-1,-1-1 1,2 5-4,-2-3 3,1 3 0,-1-1-2,1-3 0,1 0 4,-5 0-4,4-2 0,1 0 3,0 5 0,-2 0-5,0-1 3,0 2 0,0 0 3,1-1-6,-1-3 1,3 3 1,-3 1 0,3-1 0,-3 0 2,-2-2-2,5 3-3,-2-2-2,-1-3 3,0 4 1,0-1-1,2 2 2,-2 0 3,0 0-4,0 1 1,0-1-3,0 0 1,2 0 3,-1 1-2,-1-1-1,2 0 1,0 0-1,-1-2 0,-1 2 0,-1-1-1,2 0 3,1 0 1,-4-5-2,5 1-2,-3 5 2,2-4 1,-2 0-4,3 1 5,-2 0 1,1-2-5,-1 1 0,-1 3-2,1-4-2,2-2 7,-1 2-2,0 0 2,-1 0 0,0 0-3,1-1 1,-1 3-1,-1 1-2,1-3 1,5 5 3,-5 1 1,2 0-5,0-5 4,-3 3 0,2 1-1,0-4 1,0 2-3,-1 1 0,1 0 3,-2 1-1,2 0 0,-2-4-1,0 4 1,2-6-8,-2 5 7,0-3-6,2 1-2,-2-4 2,0 3-1,1-1 0,1-1-4,-2 1 2,0-2-2,0 2 0,3 0-1,-3-1 0,-3 0 2,3 0 5,0 2-3,0-5-4,0 3 2,-2-1-11,2-2 10,0-1-9,0-2 0,0 0-5,0 2 0,0-2-2,2-2 3,-2-3-8,-2 9 5,2-4-6,-1-1-4,1 0-8,0-4-8,0 7-10,0-4-10,1 1-15,-1-4-16,-1 7-14,1-7-9,0 4-16,0-4-12,0 4-20,-2 0-23,2-4-28,-2 5-31,2-5-31,-2 1-61,2-1-176,0 0-569,0 0 251</inkml:trace>
  <inkml:trace contextRef="#ctx0" brushRef="#br0" timeOffset="5560.56">16591 7892 71,'10'-1'140,"-1"0"-21,-1 0 1,-1-1-11,3 1-7,3 0-12,1 1 10,3-3-13,-3 3-9,4 0 0,2 0-2,0-3-10,0 2-4,0 1 0,0 1-3,1-1-6,1 3 0,7 0-2,2-3-8,-10 1 2,9 2 1,-3-1 3,-3-1-1,6-1-6,-4 0 1,3 2 1,-1 0-3,1-2 1,4 1-1,-1-1-4,0 2-3,3-2 0,-1 0 0,0 1-2,-4 1-2,3-1 1,1 0-6,0 2-3,-1-2 0,-3 4-3,2-3 2,-2 0-4,2 2 3,3-1 2,-6 1 0,4-3 4,1 2 2,-1-1-2,1 0 0,2 0-2,1 0-1,-1-2-5,1 2 3,1-1 1,1 1-2,0-2-6,-4 0 5,7 1-3,-4 0 0,-1 1-2,-1 0-1,0 0 0,1 1-4,-4-5 0,0 4 4,1 2-3,-4-1 0,2-2 5,-1 2-2,1-2 3,2 0 6,-2 0-4,2 1 1,0-2-5,4-2 1,-3 2 6,0-1-2,3 0-2,14 1 1,-16 0-2,0 0 0,1 0-1,-2 0 0,1 0-3,-3 2-1,-1 0-3,-1 0-2,0 2 3,-1-4-3,-3 3 0,1-1 2,-9 0-4,2-2 9,2 1-5,-3-1 0,9 3 3,-1-3-2,1 0 5,2-3 6,1 0-4,3 1-3,1 1 10,-4-1-13,7 2-2,-2-1 1,-2 2-1,1-2 0,0 1 4,-3 0-4,-2 0-3,-2 0-3,1 0 5,0-3-5,-2 6 2,-1-3 2,0-3-2,3 1 0,3 2 0,-4-3 1,2 2-3,3-2 3,3 0-3,-1-1 3,2 0 1,12-1-1,-11 5 1,1-4 3,0 1-5,-2-3 2,1 3 2,-1 1-4,-1-1 0,-1 0-1,0 3 1,1-2-1,-4-4 2,-1 5 3,1-2-5,-1 1 14,-1 2-12,-1-4 1,2 1-3,0-1 5,3 3-4,0-1 2,5-1 0,-4-1 5,2 0 0,16 0 3,-5-1-5,-10 2 3,-3 1 0,19-5 5,-17 4-6,3 1-1,14-2 4,-15 4-2,-1-3-4,11-3 5,-10 6-2,-2-3 0,-1 0 0,5 2-1,-2-3 6,12 1-8,-11 2 1,-4-1 19,16-1-18,-1 0 3,-14 1-2,13 1-3,3-3 1,0 1 7,-1-1-1,1 1 1,0-2-6,-2 2 3,3-1 1,-5-1-1,-10 4-1,13-3 12,-13 3-10,12 0 1,-2-4 0,-9 5-4,-1 0 1,-1-3 2,12 1-4,3-3 5,-17 4-6,1-3 2,13-1-3,-13 4 1,-4-2-1,3-1-1,-3 3 0,-3-2 1,0-1 1,-11 2-6,0-1 5,-3 1-6,-4 0 5,-1 1-6,-2-2 3,-4 2-2,2 1 1,-3-3 1,-5 3-2,10-1-9,-5 0 1,-5 1-17,6-1-16,-6 1-20,0 0-17,6-2-19,-6 2-22,4-2-26,-4 2-30,0 0-29,0 0-30,0 0-37,0 0-201,0 0-509,0 0 225</inkml:trace>
  <inkml:trace contextRef="#ctx0" brushRef="#br0" timeOffset="7330.68">16533 9227 1,'0'0'167,"9"1"-14,-9-1-9,10 0-21,-7 0-1,6-1-5,-9 1-8,14 0-12,-8 0-1,5 1-5,-1-1-2,4-1-3,-1 0-2,2 2-11,2-2-1,0 1-1,3-1 2,-2-3-3,3 1-2,-2 3 4,2 0-11,-2-3 5,-1 3-9,6-1 5,-3 0-1,-1-1-5,2 4-1,5-1-3,-7 0-3,0 2-1,1-3 4,2 0-2,-1 0 0,-2-3-2,8 6-4,-6-3 2,8 0 0,-3-3-3,2 3-4,0-1 3,-1-5-4,0 4 5,4-1-4,-4-1-2,2 6-4,0-5 0,-2-1-4,4 4-4,-6 2-4,5-2-2,-1-2 1,-1 5-1,1-3 1,0 1-4,5 4-2,-4-7 3,5 4-1,-6-1 5,2-1-6,0 0 1,5-1 5,-5 1-3,5 0 3,0 0 1,-2-2 1,1 2-3,-1-2-1,0 2-1,0 0 4,-4 2-5,0-4-1,1 4 0,-4-2-5,2 2-4,-9-2 2,9 0 2,-2 0-11,-7 3 8,7-3-4,2 0 1,-2 0 5,0 2-1,2-4 1,-2 2-5,1-3-3,6 3 3,0-4-4,1 2 6,0 3-8,0-1 9,-2-1-2,-2 2-1,3 2-3,-1 0 2,-1-1 2,-1 1-4,3-1 3,-5 2-1,0 1-4,-1-3 3,2-1-1,1 3-1,-3-1 3,1-1-2,3 1 2,-2-3-5,-1 1 3,3 1-3,3-1 4,-1 0 1,2-1 3,1 3-4,-1-2 1,0-1-2,0 3 4,3-1 3,-6 0-1,-1-1-3,2 4 1,-2-2 5,-1-2-8,3 2-3,-6-1 6,3 0 0,-1 0-2,1-2-4,-2 1 10,2-2 4,-1 0-1,-1 0 2,3-1 3,-3 2-5,2-1 3,1 1-4,-2 0-1,-3-4 6,4 4-6,-2-1-2,-2-2 1,2 3-5,-2 2 6,-6-4-6,5 2 4,0-1 1,3 1-7,-3 1 11,-5-1-3,-1 2-8,7-2-3,1 2 2,-1-2-10,2 3 11,-1-2-8,2-1 11,2 0 1,-2-4-5,1 4 6,1 0-4,2 0 2,1-1-8,0 1 1,-3-1 4,-1 1-1,0 0 0,0-3-4,4 4 4,-7 1-5,3-1 3,-2-4 1,0 3 4,-2 2-8,3 0 2,0-3 2,-2 1-7,1 1 6,-2-1 0,2 0 7,2 0-11,-1 3 4,0-3-6,1 1 9,2-2-3,2 1 4,-1-3-9,4 1 10,-6 0-9,3 2 1,1-1 17,-1-3-15,3 3 0,-3-1-1,4 4-4,-4-4 5,3 2 1,-4 0 0,0-2 15,5 2-14,-3-3 0,0 3 0,-1-1-8,0-3 5,3 0 4,2 4 2,-2-3-9,-1 1 10,1-3 2,1 3 1,1-1 10,9 1-12,0-1 1,-13 2 2,1-2 9,-2 2-7,4 1 1,-5-4 0,2 4 7,-2 0 2,2 0-2,0 2 5,-5-4 0,2 2-2,0-3 2,-4 1 6,3-1-12,-1 2 3,-2-2-3,-2 3-6,-6-1 8,-4 2-18,0-2 14,0 2-3,-6-2-2,3 2 1,-4-1 4,0 0-8,-3-1-3,-3 1 1,-5 0 5,10 0-13,-3-1 9,-1-2 2,-6 3-4,10 0-2,-10 0-5,6 2-11,1-2-9,-3-2-15,-4 2-9,11-1-6,-6-1-13,2 2-11,-2-3-14,-1 1-13,2 0-22,-3-1-16,3 1-27,-3-3-24,2 1-31,0-1-23,-1-1-57,-1 0-173,0 1-515,-2-3 228</inkml:trace>
  <inkml:trace contextRef="#ctx0" brushRef="#br0" timeOffset="9166.67">16813 10551 125,'0'0'160,"0"0"-16,-2 4-15,2-4-6,0 0-10,0 0-10,2 5-2,-2-5-4,0 0-4,8 2 1,-8-2-8,10 1-2,-5 0-2,8 2 5,0-2-1,0 1-3,4-4-5,5 2-1,7-1-1,-9-1-3,9 1-5,-1 2-3,-1-3-6,2 1-3,-1 1 0,1 1 1,-1-2 1,2 3-1,-3-3-6,5 1-2,-4 1 1,4-1-4,-4 0 0,2 0-1,-2 3 5,2-3-6,-4 1 0,4-1 2,-2-1-3,1 2-5,1-4 1,-1 5-7,0-1 4,3-1 1,1-1 2,2 1-1,-2 1 2,1 1-8,-2-2-1,0 1 0,3-1-3,-2 1-3,-2-2 1,1 1-2,-2 3 0,4-3-7,-4 1 1,2 1 0,0-2-3,-1 2 0,1-2 3,1 0-5,1 1 2,-2-2 1,4 1-5,0 0 2,2 0 1,1-1-4,0 1 2,-3-1-4,19 1 4,-18-2-3,1 6 3,-2-4-4,5 1-3,-4-1 1,-1 5 1,0-3-3,3-1-1,-6-2 0,6 2 3,-3 0-3,-2-2-2,3 1 6,0 0-4,-6-3-1,6 3 5,-4-5-1,2 5-8,0 0 5,1-1 2,-4 1 7,5-2-3,-1 0 7,-3 1-1,1-1-1,-1 4-5,2-2 1,-3 0-5,-1 0 4,-3 1 3,-6 1-9,6-2 7,-5 2-6,5-2 4,0 1-2,2-1 0,0 0-8,1-1 6,1 1-1,0-1 1,2 1 4,0-1 2,0-2-3,3 1-2,4 0-3,-6 0 4,-2 1 1,2 1 1,0 0-4,-3 3 0,0-5 6,2 2-6,-2 0-1,-2 0 1,-1 0 10,-2 3-13,6 0 5,-3-6-10,-5 3 4,5 3 1,0-6 7,-2 4-6,3 2 0,0-3-5,1 3 16,-1-4-15,2-1 2,0 2-1,-1 0 1,0 0-2,1-1 4,0 1 1,0 0 5,-2-3-4,5 2 13,-3-1-9,-5 1 5,4-2-1,0 3 8,1 0-14,1-1 5,-4 0 0,0 0 7,0 0-8,1 1 5,-2 0-7,-1-2-8,-6 1 10,6 0-5,-6 1 5,4-1-10,4-3 5,-3 4 14,-4 0-17,6-2 6,-2 2-3,-5 0 6,7-3-7,-9 5-2,1-2 6,1-2-1,1 2-2,-4-1-2,0 1-8,4-1 14,-2 1-1,0 0 2,2-1-6,4 0 3,-5 1-1,6 0-5,4 0 1,-3 0-2,3 0 1,0-2-1,5 2 2,-3-1 7,1 2-4,0 1-1,-2-4-2,3 1 3,-2 1 1,-2-3-3,4 3-8,-4 0 6,-1 3 6,-3-3-5,1-4-7,-2 3 8,-4 1-6,5 2 4,-5-2-3,4-1-1,1 1 1,0 0 4,0 0 10,-1 4-8,-5-7 9,11 2-12,-1-1-2,0-2 2,4 2 0,-2 1-1,0-1 5,1 0-8,5 2 8,-2 2 7,0 1 1,13-3-3,-13 4-1,-1-4-2,-1 2-2,1-1 6,-3 1 0,3 1-4,-4-2 1,2 1 8,1-2-6,-3 1 7,0 0 1,-3 0-4,-2 0-2,-1-1-1,-6 0-1,7 0 6,-1 0-7,-6 2 3,-1-4 2,1 0-7,0 2-1,-2-2-2,1 2-3,-3-2 9,1 2 1,-5-1 1,-1-2 3,-5 3 5,2-1 8,-2 1 0,-1 1 5,-1 2-8,-5-3 1,9-3 0,-9 3-4,7-1 0,-7 1-1,7-2-3,1 2-2,-3-1 1,3 1-2,-8 0-2,13-1-2,-7 1 1,-6 0 0,7-2 0,-7 2-6,6-1 0,-6 1-4,7 0-17,-7 0-18,12 0-17,-7-1-18,-5 1-26,9-1-26,-9 1-24,6 0-44,-6 0-53,0 0-66,5-4-79,-5 4-223,0 0-658,-18-8 292</inkml:trace>
  <inkml:trace contextRef="#ctx0" brushRef="#br0" timeOffset="10627.54">22411 11003 91,'0'0'90,"0"0"8,0 0-11,0 0-6,0 0 3,0 0-1,0 0-5,0 0 1,0 0 0,0 0 3,0 0 3,0 0 1,0 0-1,0 0 2,0 0 3,0 0-7,0 0 3,0 0-6,0 0-2,0 0-2,0 0-5,0 0-3,0 0-2,0 0-5,0 0-3,0 0 1,0 0-6,0 0 0,0 0-2,0 0-5,-4 2 0,4-2-3,0 0 0,0 5-1,-1-2 7,1-3 5,-4 6-4,4-6-4,-1 8-3,1-6-4,0-2 0,0 6 7,0 1 2,0-2 0,0-2 1,0 6-5,0-4-3,0 2 3,1-2-3,-1 5 6,-1 0-4,1-1 3,0-1-2,0 1-5,1 1-1,-1 0 1,0-1 9,0 1-3,0 1-3,4-3-2,-3 5-7,-1-5 1,0 5 5,0-1 8,3 0-8,-2-2-4,3 2 0,-3-3-4,1 3 3,0 0-8,0 0-2,-2-2 10,2 4-3,2-3 3,-4 0 11,4 2-2,-3-1-8,-1-2 13,5 1-20,-5 0 8,0 0-9,4-1 4,-3 0-1,2-1-3,-3 4-6,1 0 3,0-2 3,-1 1 2,0-2-6,0 0 2,0 2-7,0-3 4,0 4 6,0-2-2,0-1-5,0 2 1,0-3 8,0 1-4,0 1 0,-1-4-4,1 0-2,-1 0 0,-2 2-1,3-1-1,0-1-2,0 1-1,0-5 5,-1 2-6,-3-1-2,4 0 1,0-4 2,4 6-6,-4-6-2,-4 4 6,4-4-8,0 5-3,0-5 3,0 4-4,0-4 3,0 0-2,0 0-5,0 3-1,0-3-13,0 0-3,0 0 0,0 5-7,0-5-14,0 0-7,0 0-8,0 0-13,0 0-8,0 0-19,0 0-14,0 0-24,0 0-22,0 0-23,4 3-24,-4-3-23,0 0-29,0 0-30,0 0-232,0 0-560,0 0 248</inkml:trace>
  <inkml:trace contextRef="#ctx0" brushRef="#br0" timeOffset="12196.71">18189 11290 43,'0'0'92,"0"0"1,0 0-15,0 0-7,0 0-10,0 0-1,-1 4-8,1-4-6,0 0 5,-8 3-3,8-3 1,-2 1 16,2-1-7,0 0 5,0 0 7,0 0-1,0 0 3,-5 3 0,5-3 3,0 0 2,0 0 0,0 0 0,0 0 0,0 0-1,0 0 0,0 0 0,0 0-2,0 0-3,-4 2-2,4-2-2,0 0-5,0 0 2,0 0 1,0 5 12,0 0 2,0 0-3,0-5-6,-1 7 2,1-3-4,-2 2-5,2 0 3,0 0-6,0 0 1,2 8 8,-2-5-4,-2 1 0,2 5 0,0 1 2,-1 2-5,2 1 2,-1 0 2,0 0-5,-1 1 4,2 3-7,1 4-5,-1-7 4,0 1-5,2 2-1,-2-5 2,2 5-7,-2-5 1,1 7 0,1 1 1,-1-1 4,1-6-9,-2 6 1,2 0-2,-3-4 4,2-3-7,-2 0-6,3 6 6,-2-3 6,1-2-8,-2-1 3,1 0-9,-1 0 3,0-1-4,0 0-2,0-1-1,-1 1 0,-1-1-1,1-3-1,1 2-7,-1-2 12,-3 1-13,4 3-3,0-1 4,-1-1 1,-2-1 0,0 3-12,1-4 9,0-3-8,0 0 5,0 0-9,-1 1 16,0 0-20,2-2 5,-1 0 4,0-4-8,0 6 6,-2-5-3,3 4-2,-1-5-1,2 1-4,-2 0-1,-2 0-13,4-1-11,-1-1-11,0 2-19,1-1-14,-2 0-19,1-2-18,0 2-12,-3-3-17,4-2-21,0 5-13,0-5-20,5 3-17,-5-3-18,0 0-38,15-3-263,-6-2-571,2 0 252</inkml:trace>
  <inkml:trace contextRef="#ctx0" brushRef="#br0" timeOffset="13352.55">20077 11369 20,'0'0'162,"0"0"-3,0 0-9,0 0-4,0 0-12,0 0-2,0 0-5,0 0-4,0 0-10,0 0-8,0 0-7,0 0-4,0 0-10,0 0 6,0 0-6,0 0 1,0 0-1,0 0 6,0 0 9,0 0-1,0 14 0,1-11-2,-1 4-5,1-2-11,-1 5-1,0 1 9,0 5 0,0 2 5,0 0-11,0 8-8,-2-2-3,-1 2 3,3 0-6,0 2 8,-1-3-14,1 1 0,0 1 0,1-1-3,0-2-5,-1 1-1,2-6 0,0 5 9,1 1-1,-2 1-12,6 1-3,-6-8 2,0 1 1,2-1-6,-2 1 4,2 0-4,0 7 8,-3-8-6,-1 1-5,1-1-2,0 1-6,0 4-7,0-6 1,-2-2-2,4 1 0,-2-6-2,-2 1-4,4-1-1,-2-6 0,0 4 0,1-2-10,-1-2-19,1 0 0,-1-1-10,2 0-15,-2-4-10,1 4-9,-1-4-15,0 0-17,0 5-22,0-5-27,0 0-31,0 0-34,0 0-40,0 0-48,0-17-244,0 13-577,0 0 257</inkml:trace>
  <inkml:trace contextRef="#ctx0" brushRef="#br0" timeOffset="14326.66">22493 11581 51,'0'0'171,"0"0"-8,0 0-6,0 0-9,0 0-8,0 0-8,0 0-10,0 0-8,0 0-7,0 0-8,0 0-12,0 0 3,0 0-13,0 0 2,0 0 1,0 0 4,0 0-1,-6 4 11,4 1 2,1 6 9,-1-3-2,0 4 1,0 0 1,-2 6-5,1 0-2,0 2-10,0 5 2,-2 1-5,1-1-4,0 1 3,0 0-4,-1-3-5,4-3-7,-3 0 0,4-2-9,-5 2-3,5 5-5,0-8-3,-1 2-3,1-7-5,0 1-7,0-2 4,0-1-10,0 2 0,0-1-5,0-4-8,1-1-15,-1 1-13,0-2-15,2 2-17,-2-2-18,0-3-25,3 3-32,-3 0-28,0-5-30,0 4-26,5-3-30,-5-1-238,0 0-512,0 0 227</inkml:trace>
  <inkml:trace contextRef="#ctx0" brushRef="#br0" timeOffset="18400.57">17993 7703 11,'0'0'110,"0"0"-13,0 0-8,0 0-5,0 0-10,0 4 1,0-4-9,0 0-16,0 0 6,0 0-2,0 0-6,0 0-12,0 0-2,0 0 3,0 0 5,0 0-3,0 0 9,0 0-9,0 0 4,0 0 2,0 0 0,0 0-2,-4 1 12,4-1-1,0 0-1,0 0-2,0 0 2,0 0-3,0 0-1,0 0-8,0 0 2,0 0 2,0 0-11,0 0 3,0 0 1,0 0-6,-5-8-1,5 8 0,-3-6-5,3 6 3,0-5 4,0 5 5,-3-3 2,3-2-3,0 5-1,0-7-4,-1 4-7,0 0 3,1 3 0,0-6 3,-1 1 1,1 5-5,-5-5-2,5 0-5,0-2 3,-3 2-4,2 2-1,-1-4 4,1 4-1,0-1 1,-1 1 1,2-1-2,0 4 4,-1-8 3,1 8-5,0-4 0,-1 1-4,0-1 0,1 4-5,0-7 0,0 1 1,-2 4 2,2 2-1,-1-7 2,1 2-1,-1 0-2,1 5-2,0-7 4,0 4-5,1-2 3,-1 5-1,0-5 1,0 1-1,0 4 9,0 0-12,0-7 6,0 7 1,0-2-4,0 2 2,-3-6 0,3 6 1,0-7-2,0 7-1,0-4-1,0 4 2,-1-7-1,1 4 6,0 3-1,0-5-4,-1 0-3,1 5 4,-1-6-4,-1 4 4,1-2-2,1 4 0,-1-7 4,1 1 3,-1 2-6,1-1-4,-3 1-2,3-2 2,-1 2-2,1-1-2,0 0 2,0 0-2,-1-2-3,1-1-1,0-1 3,0-1-2,-2 2 0,2-3-2,0 3 4,-1-5 4,2 5 0,-1-3 5,0 1-1,0-1-1,0-2-4,-2 1-1,2 2-3,-1-3 2,-2 1 2,3-1 0,-1 4 9,-2-3-3,-1 0-4,2 0 5,-1 1-4,-1-1-1,1 1 6,-4 2-9,3-1 1,3 4 0,-4-2 2,0 0-5,1 3 1,0-2-1,0 2 2,2 0-3,-2 1-12,0 0-17,1 0-20,3 4-26,-5-5-29,5 5-36,-4-4-40,4 4-29,0 0-28,0 0-228,0 0-497,0 0 219</inkml:trace>
  <inkml:trace contextRef="#ctx0" brushRef="#br0" timeOffset="25926.65">16670 8553 24,'0'0'144,"0"0"-7,0 0-9,-1-5-11,1 5-11,0 0-7,0-3-6,0 3-7,1-7 0,-1 4-10,0 3 2,0-6 1,0 6-5,-1-6 6,-3 1-8,4 5-4,-1-5-8,-1 3-6,0-3-2,-1-2-8,1 5-8,-3-3 4,2 0 2,-2 3-10,1-2 0,-2 0-2,-1-1 12,2 1-4,-1-4-3,1 7-5,-4-7 0,1 4 2,3 1-3,-3 1-2,-1-1-4,4 3 0,-5 0-4,6-3-1,-5 3-1,0-1-4,9 1-1,-11 1 0,3 2-2,-1-1-2,5-1 4,-3 1-4,1 1-1,-1-1 3,2 0 1,1 3 0,-1-2-1,0 3 1,1-1 1,-1 3 1,1-1 1,1 5-1,0-2 0,-1-2-1,0 5 0,4-1 1,-1 0-2,1-1-3,-2 0 2,2 0 2,2 0-5,-1-1 0,-1-1 1,4-4 1,-2 3-1,1-1 0,-1-3-2,1 4 5,1-6-3,2 2 1,-2 1 2,0-2 2,1 0 1,1-2-1,3 0 2,-2-1-3,0 0-2,0-1 9,-1 1-8,4-1-2,-1-2-1,0-4 0,4 2 0,-3 0-4,-1-3 3,1 3-1,1-4 0,-1 2 1,-1 0-2,-3-3-2,3 2 4,-3 0 0,3 1 13,-3 3-2,-3-3 1,-1 3-1,2-1-1,-1-2-4,0 4 0,2-2-4,-4 2 3,2-1 0,-2 0 1,-1 4 4,3-4-2,-2 2 0,-1 2-2,1-5 2,-1 5 1,0 0-3,0 0 4,4-3-7,-4 3-3,0 0-1,0 0 10,0 0-3,-1 16-1,1-9 2,0 3-4,1 0 5,-1 3-2,1 0 2,1 1 6,0 3-8,0 0 0,0 2-3,0 1 1,1-1-2,0 1 2,2 4 3,-3 1-3,-2-6 3,2 0-5,1 4 5,1 2-1,-4-6 0,2-1-1,0 1-3,-2-2 3,1 2-2,1-2 0,-1 0-1,-1-3 1,0-2-3,0-2 2,4-4 4,-2 2-8,-2-4-2,0 1 6,0-1-8,0 0 6,0-4-4,0 4 0,0-4 5,0 4-1,0-4 9,1 3 0,-1-3 3,0 0 7,0 0 0,0 0-6,0 0 5,0 0-4,0 0 2,12-13 1,-8 6-7,-1-1 2,5-3 1,-6 1 2,1-2-12,5-3-4,-4-1 10,1 1-4,-1-2 1,5-2-8,-4 1 5,0 1-2,3 0 12,-3-1-15,1 1 4,-3 2-5,3 0 2,-3 4 0,-2 1-6,3 1 3,-4 3 0,1 0 3,1 1-10,0 1 3,-2-2 5,0 1-2,0 2 2,0 3-1,0-9-6,0 7-12,0 2-10,0-6-12,0 6-10,-1-4-13,2-1-18,-1 5-23,0 0-28,0 0-15,0 0-25,-5-2-20,5 2-14,0 0-11,0 0-9,0 0-184,0 0-441,0 0 196</inkml:trace>
  <inkml:trace contextRef="#ctx0" brushRef="#br0" timeOffset="26314.22">17154 8606 132,'-18'4'217,"15"-1"-21,-3-1-12,0 3-18,0 3-14,1 0-11,-2 3-7,1 0-12,2 0-12,-2 2-9,6 0-7,-2-1-12,1 1-4,1 3-6,0-1-10,3 2-4,-3-5-6,7-1-5,-4 0-2,3 1-7,-2-2-1,4-1-2,0 0-2,0-1-2,1-3-5,0 0 0,-1 0 3,-2-1-6,5-2 3,-1-2 0,1-2 1,-1-2 1,3 1-1,-4-2 0,3 0 0,-1-4 0,-3 1 2,5-6-4,-6 4 1,2-4-1,-2-1 3,-2-2 6,-3 3-3,0-3-3,-5 0 0,-1 0 2,-1 5-5,-4-3-4,-6 1-1,6 2-5,-3 0 1,-2 0-13,0 4-6,0-1-19,1 4-9,-4-2-17,6 5-20,-8-4-31,6 6-24,-6 0-26,8 4-23,-3-1-35,-2 5-160,-3-1-397,6 0 175</inkml:trace>
  <inkml:trace contextRef="#ctx0" brushRef="#br0" timeOffset="27284.5">16945 9722 117,'-4'-8'177,"-1"-1"-7,0 1-12,0-1-12,-1 1-13,1 0-9,-2 1-12,0-2-13,2 2-4,-1-1-10,1 3-3,-2 0-9,2-1-9,0 3 0,0 0-6,-2 1 4,1 1-4,-1-1-4,-1 2 5,-1 0-2,0 1-6,1 1 3,-2 2-5,-4-1 1,5 5 2,1-1-4,-1 2 2,-1-1-4,-1 4 2,-2 1-6,7 0-3,-1-2 0,1-1-3,1 1-5,-3 3-2,3-1-3,1-1-2,3-3-1,-1 4-5,4-1 0,-2-3 0,0 1-1,2-2-5,0 1 2,0-2-3,1-2 0,0 0 0,1 0 2,0-1 1,1-1-6,-3 1 5,1-1-1,3-1-5,-1-1 0,-5-1 1,12 0-2,-4-2 2,-3-1-1,4-1 2,-4 0 0,4-1 0,0-2-2,0-2 1,-1 1-2,-2-1 0,3 1-1,0-1 0,-1 2-1,-3-1-1,3 1 0,-5-1 2,5 3-1,-3 0-2,-1-1 1,-1 1-4,0 2 3,1-2 0,-1 2 1,-1-1 1,-2 4 2,5-4 2,-3 3 1,-2 1 1,3-4 0,-3 4 0,0 0 1,3-3 0,-3 3-3,0 0-2,0 0 4,3-2-3,-3 2-3,0 0 7,0 0 9,2 10 4,2-3 6,-3 3-4,3-1-3,-3 1-2,6 7 3,-6 0 0,2-2-3,0 2-1,-1 0 5,0 9-8,3-5 0,-3-2-1,0 4-1,-2 1-3,0 2-2,2-1 1,-2-5-3,0-2-1,-2-1-1,2 3-1,0-3 0,0-5 1,0-2 1,0 0-1,2-1-2,-2 0 2,0-3-4,1-1 3,-1-1-1,0 1 10,2-2-1,1 1-2,-3-4 2,0 0 8,0 0-2,0 0-5,0 0 2,11-7-5,-7 2-1,-2 0 5,1-2 9,1-2 0,5-2-7,-4-2 3,3 0 7,-2-4-6,3 0 4,0 2 3,-1-5 6,2-3-2,0 7-3,-2-1 0,2 1-1,-4 6-3,1-1-1,-3 0-5,1 2 6,0-1-13,3 3 3,-6-1-4,1 3-2,-1 2 2,1-2-5,-1 1-10,0 0-5,-1 3-12,2-3-5,-1 1-14,-1-1-14,-1 4-14,0 0-17,3-5-25,-3 5-24,1-2-30,-1 2-28,0 0-29,0 0-23,0 0-47,0 0-151,0 0-480,0 0 213</inkml:trace>
  <inkml:trace contextRef="#ctx0" brushRef="#br0" timeOffset="27632.68">17369 9799 101,'0'0'285,"0"0"-22,0 0-20,-3 2-17,3-2-9,-3 5 0,1 4-8,7-4-16,-5 3-15,0 2-12,0-1-6,3 4-6,-2 0-16,0-1-4,3 2-3,-4-1-23,3 1-5,1 1-11,-2 2-3,-2-2-3,4 1-10,-4 0 0,4-4-10,-3 2-4,2-5-6,-1 6 0,-2-5-8,1 2 0,2 0 0,-3-5-8,1 3-10,2-6 0,-2 4-3,-1-4-3,0 0 1,0 0-3,0-1-2,0-3-12,0 5-12,0-5-21,0 5-21,0-5-32,0 0-31,0 4-44,0-4-56,0 4-58,0-4-59,0 4-181,0-4-549,0 0 244</inkml:trace>
  <inkml:trace contextRef="#ctx0" brushRef="#br0" timeOffset="28818.59">16800 11480 17,'6'-5'135,"0"1"-11,-5-2-6,7 1-7,-3 1-11,-5 1 0,6-2-3,-2-1 3,-1 0-6,-2 1-3,2-3 0,-3 3 0,1-1-16,-1-1 2,0 0-6,0-2-1,0 0 6,0 0-5,-1 2-1,-2-4-8,2 2-8,-2 0 2,-1-1-8,2 3-5,-2-3-2,1 3-4,1 1-3,-2 1 9,0 1-2,3 0-5,-2 2-4,0-2-1,1 1-6,2 3-3,0 0-1,0 0-2,-14 7-1,5-5-2,0 5-5,3-2 0,-2 2 1,-1 2-1,4-1-4,-3 3 0,4-1 1,-3 1 4,4 3-1,-2 1 2,3-2-1,0-2 0,2 5 0,-1 1 1,1-2 0,1-2 1,3-1-5,0 1 5,-3-1 0,6-2-6,-1-1-1,-3 0 3,3 0 0,-1 0-4,0-3 2,0-1-1,-1-1-1,4-2 3,-3-1-5,0-1 3,4 0-4,-9 0 2,14-5-2,-7 3 0,-1-3 3,0-2-1,3-3 0,-2 3-3,-1-4 6,2 1-3,-3-1 2,0 0-5,0 1 0,-1-1 0,0-6 0,-2 8 1,-2-1 0,4 0 0,-1 1 6,-2 2 11,0 1 7,2 1 3,-2-1-2,-1 3-4,3 0 3,-3 3-3,1-5-2,-1 5-1,0-4-2,0 4-4,0 0 3,0-4-5,0 4-4,0 0 2,0 0 4,0 0 9,9 12 2,-5-5 5,-1 4 0,3 0 0,3 3-3,-4 3 0,5 6 6,0-5-8,-1 6-2,0 2 3,5-1-4,-5 2-4,1-1 5,-1-1-6,-1 2 1,-3 1-3,5 1-6,-2-6-1,-3-4 2,-1 2 0,1-7-3,-2 2 0,1-5 3,-1-1-6,-2-3 4,1 1-3,-2-2-1,0-3 0,1 4 3,1-4-3,-2-3 3,0 4 7,0-4-4,3 3 5,-3-3-4,0 0 7,0 0-3,5-12-5,-4 7 2,3-4 3,-2 0 4,3-2-4,-2-1 1,4-2 1,-2-1-4,-1 2 3,2-4-4,-2 5 2,5-2 1,-4-3-7,0 2 0,-1-1-2,1 5 4,0 1 1,-4 3-7,2 1 5,0 0-3,-1 0-5,-2 1-3,3 1 1,-2 1-14,-1-1-11,0 4-8,5-4-10,-5 2-19,0 2-20,0 0-23,5-5-29,-5 5-31,9-1-22,-4 0-25,0 0-23,-5 1-224,13 2-498,-4-2 220</inkml:trace>
  <inkml:trace contextRef="#ctx0" brushRef="#br0" timeOffset="29444.74">17511 11613 187,'0'0'275,"-4"-5"-16,4 5-23,0 0-30,-1-3-19,1 3-15,-3-7-20,3 7-12,0 0-18,4-2-12,0-1-11,0 0-9,-4 3-11,10-4-6,-6 4-6,2-1-10,2 0-3,-2-1-5,0 0-8,3 1-3,1-1-7,-2 1-2,1 0-1,-4-1-2,8 2-5,-6 2-6,0-4 2,1 5-3,-3-2-3,1 2-2,-2 1-3,1 1 4,-1-2-2,0 2 0,0 1-2,-3 0-2,2 3 2,-1-3 0,2 3-3,-3-2-1,-1 0 3,3 0-1,-2 3-1,-1-4 4,-1 3-4,-2-4 0,3 1-2,-1 0 2,1 0-1,-4 0 1,4 0 2,-5 2-2,0-3-1,1 4-1,-2-1 1,3 1 1,-1-4-2,-2 2 7,2 2 5,-1-3 0,1 0 3,-1 1 12,1 0-5,-1 0 5,0-2 2,0 1 3,2-3 7,2 2-2,-3-2 4,2 1 1,-1-1 3,1-2-7,2-1 5,0 0-4,-2 3-4,2-3-3,0 0 0,0 0 1,0 0 4,5 6-2,-5-6 4,18-5-5,-5 3-2,-3 0 0,9 1-7,-2-4-3,2 0-1,-2 2 1,0 0-1,-4 2-3,4-1-7,-4-3 3,2 5 4,-2-2-14,-1 1 3,-2 1 9,2-1-8,0-2 8,-3 3-3,-1-1-2,-2-1-6,-1 1 4,-5 1-4,8 0 1,-8 0 4,5-1 6,-5 1-7,5-2-4,-5 2-2,8-1 0,-8 1 0,0 0 4,0 0-9,5-1-14,-5 1-9,0 0-9,0 0-15,0 0-17,0 0-22,0 0-21,0 0-35,0 0-31,0 0-31,6-2-31,-6 2-31,0 0-205,0-3-511,4-1 226</inkml:trace>
  <inkml:trace contextRef="#ctx0" brushRef="#br0" timeOffset="31486.67">19130 7221 20,'-3'-2'119,"3"2"-8,-5-5-5,1 2-3,4 3-2,-3-5-13,3 5 7,-7-4-12,4 3-3,-2-1 5,-1-2-4,2 2-2,4 2 2,-11-1-10,4 1 2,-2-2-11,-1 4 5,0-1-3,-1 1-3,-1 4 7,2-5-2,-2 4-6,-2-2-2,5 4 1,-2-4-4,-1 1-2,0 4 0,1-4 0,2 5-2,-3-1 1,1 1 6,-2 2-8,3-2-1,0 0-5,5 2-2,-4-2-9,3 3 4,0 3-3,4-1-4,-2-4-2,3 6 4,2-3-2,1 3-3,2 0 0,2-3 2,-1 1-5,4 0 0,1 0 0,3-2-2,0 2 0,1 0-3,7 3-2,-3-4-1,-4-3 1,5-3-3,-1 2 0,-1 0 0,3-2-4,-3-5 0,1 2 1,-5-4-3,4 3 1,0-3-1,-2-3-1,2 1-3,-3-1 8,0-3 5,0 0-7,-2 0 1,-2-2-3,3-4 1,-4 2 2,1-2-1,-3 1 4,-1-6-1,-1 2-2,-1-3 6,-3-2-3,-1 2-3,-3-3 4,-1-4-3,-1-4-5,-2 6 0,-2 6 2,-5-5-2,1 0 2,0 6-3,-2 3-1,-2 1 1,2 1-1,-6 5-4,2-2 1,-1 7-7,1-2 0,-1 3-9,1 1-7,-1 2-4,3 5-15,2-2-7,-2 1-28,-1 1-11,8 0-21,1 1-23,0-1-17,4 1-9,1 0-24,4 0-26,3 2-148,-2-3-382,4 1 170</inkml:trace>
  <inkml:trace contextRef="#ctx0" brushRef="#br0" timeOffset="32198.69">20881 7149 129,'0'0'177,"0"0"-13,0 0-3,0 0-8,0 0-7,0 0-2,0 0-6,0 0-5,0 0-9,0 0 2,0 0-8,0-5-11,0 5-4,0 0-5,0 0-3,0 0-4,0 0-4,0 0-3,0 0-3,0 0 1,0 0 6,0 19 1,0-12 3,2 1 2,-4 3-1,0 1-14,-2 4 4,0 0 1,3 1-1,-3 0-3,-1 7 4,1-8-8,-2 2 5,6 2-6,-4 1-2,-1-2-12,3-1 6,0-1 0,-2 3-6,2-4-4,2-1-7,-2 3-1,1-8-5,1-2-4,-1 0 3,0-1-12,1-1 2,-3 2-3,3-4 1,0 5-13,0-2 10,0-5-8,-3 5-7,3-4-25,-1 1-32,1-4-23,0 7-37,-1-4-29,1-3-54,-1 5-54,1-5-72,0 0-261,-8 4-620,8-4 275</inkml:trace>
  <inkml:trace contextRef="#ctx0" brushRef="#br0" timeOffset="40211.84">19642 7064 14,'0'0'116,"0"0"-6,0 0-10,0 0-10,12-12-3,-2 7-1,3-2 0,2 1-5,3-4 1,7-4-3,2 0 0,2 0-6,6-3 3,1 1-1,9-4-5,2-2-6,-1 3-2,-8 4-2,14-3 2,1-3-7,1 4-5,3 0-4,6-1 0,-2 0-5,1 1 3,0 1-1,33-5-3,-33 5 3,2 0-5,26-5-4,-29 8 3,-1 1-3,1 1 3,0-3-5,0 4 1,0-2-2,-2 1-3,-3 7-2,4-3 0,-6-2-6,-4 1 3,-12 4-4,13-4-2,-15 3-2,5-3-6,-3 7-1,-1-4 5,-1-2-3,2 3-1,-2-1-4,-4 0 1,-1 1 0,-3 2 2,-7 0-1,0-1-1,-8 2 0,-1 0-2,0-2-1,-2 3-2,-5-1 5,2 0 0,-7 1-1,11-2 1,-11 2-5,8 0 3,-8 0 0,5 0 0,-5 0 0,5-3 1,-5 3-4,0 0-2,0 0 4,7 0 0,-7 0-2,0 0 2,0 0-2,2-2 0,-2 2-8,0 0-11,0 0-9,0 0-12,0 0-11,0 0-21,0 0-17,0 0-19,0 0-15,0 0-17,0 0-20,0 0-132,-15 7-314,11-5 140</inkml:trace>
  <inkml:trace contextRef="#ctx0" brushRef="#br0" timeOffset="40904.84">21343 6962 64,'0'0'102,"0"0"-1,-4 3-13,4-3 4,0 0 0,0 0-4,0 0-4,0 0-2,0 0-3,0 0-4,0 0-2,0 0-6,14-12 2,-9 8-7,6-2-3,-1-1 0,-1-2-4,4-6 4,0 5-8,3-4 12,6-2-10,0 2 2,3-1 2,1 0-3,4-1 0,-3-1-1,1 1-1,6 3-1,0-4-9,-2 0 1,-2 1-3,5-1-3,-4 2 1,2-2-3,-3 4-1,2-1-4,-2 0-3,-1 0 0,-3 0-4,3-1 1,-1 2-4,-6-1 2,5 0-4,-3 4 0,-5-1 0,-5 3-5,4-2 1,-9 6 0,1-1-2,1-1 1,-5 4-3,-2-1-1,2 1 2,-2 0-1,1 0-1,-5 2 3,5-3-4,0 3-1,-5 0-2,0 0 2,4-3-4,-4 3 2,0 0-1,5-4-4,-1 3 5,-4 1-2,4-1 0,-4 1-1,10-3 0,-10 3 2,7-1-3,-7 1-2,7-2 0,-7 2-9,0 0-10,0 0-5,4 0-8,-4 0 1,0 0-12,0 0 4,6 5-8,-6-5-14,0 3-12,0-3-14,0 0-8,0 0-12,-6 7-18,6-7-24,0 0-137,0 0-310,0 0 138</inkml:trace>
  <inkml:trace contextRef="#ctx0" brushRef="#br0" timeOffset="41328.42">22591 6149 191,'0'0'206,"0"0"-11,0 0-25,0 0-17,0 0-12,0 0-5,0 0-1,-6 12-1,4-4-15,0 0-8,-2 1-9,2 4-11,2-2 2,-3 0-12,3 0-10,0 3-4,-2-6-11,0 2-5,4 4-6,-4-3-1,2-2-6,0-3-4,0 5-5,0-5-5,2 1-6,-2-1-12,2 1-14,-2-3-17,0 0-11,2 0-14,-2-2-18,0-2-13,0 7-8,0-7-23,0 0-28,0 0-41,0 0-112,0 0-315,-2-17 140</inkml:trace>
  <inkml:trace contextRef="#ctx0" brushRef="#br0" timeOffset="41646.67">22526 5909 140,'0'0'127,"0"0"-6,0 0-5,-6 4-19,6-4 0,0 0-4,9 7-12,-4-6 0,-1 2-11,2-2-6,1-1-3,0 1 1,2-1 1,-2-1-2,0-3-2,3 3-1,-4 1-3,1-3-4,-3-2-1,6 2-1,-6-1-9,1-1 6,0 1 5,-1 0-8,-2 0-1,1-1-3,0 1-2,-2-1-1,-1 2-2,0 3-3,-4-5-9,1 1-3,3 4-4,-7-3-10,-1 3-13,8 0-14,-15 2-9,11 2-8,-1-2-18,-1 2-1,0 0-14,2 2-15,-1-1-23,4 0 10,0 0-7,1-1-34,1 4-73,0-6-233,4 2 103</inkml:trace>
  <inkml:trace contextRef="#ctx0" brushRef="#br0" timeOffset="42028.57">23014 5703 86,'0'0'261,"0"-5"-18,0 5-24,0-6-19,0 6-21,0 0-15,0 0 4,0 0 6,0 17-13,0-7-1,0 3-11,-5 3 0,3 3-11,-1 10-3,-1-2-10,-1 0-8,0 6-1,1-2-9,0 1 3,-3 4-20,0-1-7,4 12 1,-2-15-11,2 2-19,2 0 4,-2 0-3,-1-3-6,-1 1-5,1-2-4,2-1-4,-1-4 4,1-5-11,-2-1 0,1 5-3,1-5-2,2-8 8,-2 3-13,-1-4-8,3-1-15,0 2-11,-3-5-8,3-1-5,0 1-12,0-2-10,0-2-9,-1 2-12,1-4-17,0 0-17,0 0-26,0 0-21,0 0-20,0 0-24,1-13-20,2 7-26,2-5-166,-3-1-441,5-3 195</inkml:trace>
  <inkml:trace contextRef="#ctx0" brushRef="#br0" timeOffset="42606.57">23201 5964 97,'0'0'249,"0"0"-24,0 0-18,0 0-10,0 0-7,0 0-8,-4 19-16,3-7-15,-1 0-13,2 5-9,-2 0-11,1 1-13,1 0-6,-1 1-13,1-1-7,-2 1-6,2 1-5,-2-2-12,0 2-2,2-3-6,0 0-4,-3 1-6,3-1-3,0-2-3,0-1-2,-2-4-6,2 1 0,0-1-4,0-3 0,-1 0-3,1 0 4,-1-2-6,1-1-3,0 1-1,0-1 1,0-4 4,0 6-7,0-6 2,0 0-3,0 0 7,0 0-4,-4-15-7,4 6 0,-2 0 1,1-3-5,1-4 1,-2-5-1,0 4-1,1 0 1,0-3 1,1 1-1,1 0-3,2-5 1,-2 5 0,1 2 3,2 0 0,0-1-2,0 3 1,-1 4-2,1-2 2,3-3-2,-3 4 2,2 0-2,-2-3 1,5 1 2,-1 4-3,1-4 2,-2 5-4,4 0 11,1-5-9,-3 8 1,0-3-2,0 0 0,3 1 3,-1 3 0,-2 1-3,-2-1-2,-1 3 3,-1-1-1,3-2 2,-4 4-2,-1 0-1,-3 1 0,0 0 2,11 0-2,-11 0 3,0 0-2,7 2 2,-6 1-1,-1-3 0,0 9 0,-1-4 2,0 1-3,-1 3 3,-1-3-3,-2 5 2,-3-4 4,-2 7-2,-3-2-3,0-1 4,-1 1-6,3-1 3,-3 1-10,1 0-10,-2 1-7,1-1-1,-1 0-15,2-2-20,-2 4-26,0-5-20,6 1-17,-1-5-21,0 5-25,1-5-33,1 4-134,1-3-367,4-4 163</inkml:trace>
  <inkml:trace contextRef="#ctx0" brushRef="#br0" timeOffset="43056.56">23917 6064 140,'-6'-1'183,"1"0"-22,-4-2-14,-6 6-18,-3-5-12,5 6-12,-5 2-14,-2 0-7,0-3-6,9 0-11,-4 6-1,5-6-10,-2 0-5,5 3-8,0-1 0,2-2-4,1 0-7,0-1 0,3 4-5,-1-1-1,0-2-3,1 0 1,1 4-2,0-2-5,1-2 1,1 2 1,1-1-4,4 1 1,-5 0 2,6 2 1,2 1-3,-2-2 2,0 1-6,3-2-1,-3 3 2,0-3 2,1 2-7,-3-2 4,-1 2-1,0 0 9,1 0-9,-2 0 1,-1-1 0,-2-1 0,1 2 5,-2 0-3,0-2 3,-2 1-1,0 0 0,0 1 2,-2-2-6,2-1 5,-2 0-3,1 0-4,1-2 2,-2 1-5,-2 0-13,1-1-8,0 0-17,-2-1-19,7-1-13,-15 0-16,7-1-26,3-2-24,-3 1-31,1-3-111,-1 1-293,-1-1 129</inkml:trace>
  <inkml:trace contextRef="#ctx0" brushRef="#br0" timeOffset="43233.76">23788 5990 166,'0'0'170,"0"0"-17,-21 9-9,12-4-35,-1 2-27,-5 3-35,3 0-37,-2 1-45,3 1-106,0 1-153,-3 1 67</inkml:trace>
  <inkml:trace contextRef="#ctx0" brushRef="#br0" timeOffset="44780.39">16257 8636 106,'-1'-4'165,"2"0"-8,-1 4-8,0-6-10,0 2-5,-3 1-19,3 3-13,-1-9-8,0 6-8,-1 1-8,2 2-12,-4-5-1,0 2-12,4 3-5,-10 0-4,2 0-1,3 1-5,-5 1-4,1 0-2,-2 1-4,0 2-2,2 0 0,-4 2-3,-1 3 4,0-1-3,-1 3-3,5 0 1,-1 1-4,-3-2-2,4 6 3,-1-4-4,2 3-2,1-1-3,3 0 2,0 2-2,-2-1-2,6 1-1,4 0 0,-2-2-1,5 2 4,1 0-3,-1 0 2,7 7 2,4-2-2,0 2-3,1 0 2,1 4-1,-2-3-1,6 2-2,0 4 3,-1-2 2,2 9-4,-6-8 1,2 0 3,-2-2-4,0 3 1,0 1-1,0-2-2,-5 1 0,-2 1 6,-2-2-4,-2 2 6,-3-1 6,-1-2-5,-3 3 10,-1-1 4,-4 2-1,0-3 1,0 0 4,-3-2-2,-5 3 3,3-1-3,-3 1-2,-1-1-4,1-2 1,-3-1-1,3 2 0,0-3-4,-1-2 0,-2 1 0,3 0-3,4-8-1,0 0-2,1-1 0,0-2-3,2-6-2,1 1-2,3-1-1,-1-1 0,2-2-3,-2 1 1,-1-3-4,4 0 1,0-3-2,0 5 0,0-5 0,3 3 2,-3-3 0,0 0 1,0 0-1,14-11-1,-8 6 2,2-2 5,2 2-5,4-6-5,-4 6 2,2-5-3,-1 3 3,4-1-2,0 0 1,-2 2 2,-1 2-3,-1 3 2,-1-5 0,0 2-2,-1 3 2,-3 1-4,2 1 4,1 1-1,-4 0 1,0 4 3,2-1-3,-3 1 6,2 2-6,-1 4 1,-1-2 2,1 6-2,-3 1 1,1-2 0,1 5 1,-1 5-3,-2-2 5,1 5 0,-1 2-3,-1-1 1,0 0 4,0 3 0,-1 2 0,2 0-2,-1-2 1,-1 2-2,-1 3 1,2 11 4,-1 1-1,2-3 3,-5 2-2,0-13 0,4 11 0,-3-1-1,0-10 2,3 12 0,-2-12-4,1-1 1,1 2 7,3-3-7,-2 4 2,0-2-3,2-1 0,1 3 0,0-2-3,2-4 3,-2 3 2,1-4 1,-4 1-6,2-1 6,0 0 0,1-2-3,1-1 3,-1 0-1,0-5-2,0-3 0,1-2-2,-1-5 1,1-2 1,1 0-4,1-1 0,0-1 6,0-1-3,2 0-3,-2-5-3,1 1-2,2-2-7,0-1-3,2-1-9,-2 1-6,3-3-15,-5-1-16,2 0-16,3-2-22,-3-2-26,4-1-14,-3-3-19,-2 4-179,-1-1-365,0 0 162</inkml:trace>
  <inkml:trace contextRef="#ctx0" brushRef="#br0" timeOffset="46013.66">14900 8756 13,'-2'-5'122,"-2"0"-1,0-1-12,0 2 1,2-1-20,-3 0 5,2 1-12,-2 1-1,0-2 4,0 3-15,-2-2 4,2 3-6,-1 1-8,6 0-7,-16 1-8,10 1-1,-7 2-8,3 2 1,2-1-9,-2 2-8,2 1 3,1 0 2,0 2 4,-3 0-13,4 0-3,1-2 0,-1 3 3,1-2-4,0 0-4,2 1 4,1-3-9,1-1 6,1 0-7,0 0 1,1-1-2,3 0 5,2-2-1,-1 3-4,4-1 1,2-2 1,1 2 0,1 1-2,1-4 5,4 4-1,-3-1-4,2 0-1,1-1 7,1 0-10,-1-3 9,1-1-6,-1 3-2,-4-3 9,0 1-7,0 2 1,-3 0-1,-2-2 1,3 1-5,-7 1 6,3-2-6,-3 2 3,-3-2 3,1 5 0,2-1-1,-5-1-1,-1 3 12,-3 0-5,-1 3-1,-2-2 6,-1 1-4,-2-1 8,-1 2-3,1-3-5,-3 1 7,1 3 0,-4-5 3,3 1-5,3-2-5,-4 1 2,4-2-3,-1 0 0,-1-4 0,3 3 1,0-2-6,3 2 4,-2-3-9,-1 1-14,5 0 10,4-1-14,-12 0-10,12 0-19,-7 0-8,7 0-11,-5-4-12,4 0-8,1 4 6,0-9-27,1 3 9,2-4-20,-1 2-68,-1-2-203,3 0 90</inkml:trace>
  <inkml:trace contextRef="#ctx0" brushRef="#br0" timeOffset="46300.96">14904 8724 34,'0'0'136,"0"0"-32,0 0 12,0 0-10,0 0-3,0 0-7,-6 12 8,4-7-1,0 5-3,-2 0-2,0 1-2,2 2 7,-5 1-6,1 2-7,-2 2-2,3 2 6,-4-1-8,4-1-8,-4 7-4,0-1-2,0 1-9,0-7-13,-1 0 7,3 6-9,-3-1-4,5-6-7,0-1 0,1-4-4,0-2-5,2 3-7,-1-3-4,1 1-15,-1 1-4,1-3-11,2 1-13,-1-3-10,-1-4-16,4 1-5,-2 1-7,1-2 4,1-1-13,-2-2-19,0 0-7,0 0-23,15-5-20,-11 0-122,2 0-284,-3 0 127</inkml:trace>
  <inkml:trace contextRef="#ctx0" brushRef="#br0" timeOffset="46642.86">14977 8511 22,'-3'-3'191,"3"3"-19,0 0-6,0 0-9,0 0-9,3 12-2,3-4 0,-1 4-11,1 0-7,2 3-2,-1 3-11,3-2-9,0 3 0,-2 5-9,2-3-8,-1-1-6,1-2-9,-2-1-7,4 6-4,-5-5-9,2-1-5,-2 2-1,0-5-10,-1 3-5,0-5 2,0-2-5,-2 0-1,0 1-5,0-2-1,0 0-9,0 0-16,-1-3-9,0 1-20,-1-3-7,-1 1-10,1 2-15,-1-3-18,0 0-22,-1-2-4,0-2-9,4 6-9,-3-5-5,-1-1-6,0 0-33,0 0-90,0 0-282,0 0 125</inkml:trace>
  <inkml:trace contextRef="#ctx0" brushRef="#br0" timeOffset="47478.03">15069 8901 46,'9'-9'83,"0"1"-1,2-4-8,0-2-10,5 1-8,-3-1-11,9-3-9,-6-3-12,3 1-2,2-3-2,-2 4-3,0-2 1,0 1-9,-2 1 3,-4 4-5,-2-3 0,-2 5 1,-4-1-8,3 2 4,-4 1 6,-2 0 9,1 1 3,-3 2 2,1 0 13,-1 1-6,-1 2 5,-2 1 1,-1 1-2,4 2 12,-8-3 0,4 1 5,4 2-5,-11 5 0,5-3-4,1 0 7,-1 3 1,2 1-3,-4 1-5,2 3-1,2-1-9,-4 3 7,3 0-6,1 1 2,3 0 0,-3-3-4,4 2-1,-1 1-5,2 1 0,0-3 1,3 0-7,0 0-3,0 1 3,2-2-8,1-2 3,-2 0-1,-1-4-2,1 1-3,0-2 0,0-1 3,0 0 0,1-1-3,-6-1 1,11-3-1,-4 3-1,-2-6-3,1 2-3,-1-4 0,1-1 1,-1 0 2,0-1-2,-1 0-1,0-2-1,0-3-1,-1 1 3,0 1-4,1-3-1,-3 6 4,4-1-1,-3 2-4,-2 2 6,2 1-6,-1 0 3,1 2 1,-2 1 0,1-1 0,-1 4-7,0 0 3,0 0 6,0 0-4,0 0 1,8 9 0,-7-2-1,4 0 6,-1 1 1,2 1-7,-1 0 5,3-1-2,-3 0-3,2 0 8,2-2-5,-2 1-2,-2-3 4,3-1-4,-2 2 2,2-5-2,-3 0 0,-5 0 1,12-5-2,-3 1 2,-3-4 1,2-1 0,-2-3-4,-1 2 4,2-5-1,-2-2-3,-4 0-3,0-2 6,-1 2-6,-2-9-8,-3-1-3,-2-2 3,0-3-5,-1 1-3,-2 0-9,-4-1-6,2 1 3,-2 2-4,1 1 4,0 0 2,2 3 5,-4 3 3,5 4 4,-1 3-7,1 2 10,-3 1 2,4 3 5,0 0 6,-1 2 0,2 0 8,1 4 7,3 0-7,-2-2 11,1 2 0,0 0-2,2 2 2,-1-2 0,4 3-9,0 0 18,0 0 6,1 10 12,2-2 3,2 2 5,3 5 0,2 0-4,0 10 3,6-1 3,-3 1 3,1-1 1,0-1-4,4 3-3,-5 4-4,-1 1-3,4-1-4,-3-4-8,-1 1 3,-2 0-6,-1-10-1,2 1-3,-2 2 0,-5-3-11,6-2 8,-6-3-7,1-1-2,-4-1-7,3-1-11,-1-3-13,1 2-10,-3-1-12,2-2-19,-2 0-15,0-2-8,-1 1-14,5-2-11,-5-2-16,0 0-30,0 0-150,0 0-328,0 0 145</inkml:trace>
  <inkml:trace contextRef="#ctx0" brushRef="#br0" timeOffset="48388.57">15459 8424 118,'2'-2'120,"-2"2"-13,10-3-9,-2 1-7,1-2-6,0 1-14,0-2-7,1 0-6,0 1 0,-2-2-7,5 1-7,-4-1-8,0 0-1,1-2 3,-1 0 0,0 0-14,-1 1-3,2 0 4,-3-1-11,2-1-3,0 2 6,-4 3-1,0-2-6,0 3-10,-1-2 16,0 1-7,0 0 6,1 0-4,-1 2 12,-4-2-8,5 3 0,-1-4-2,-4 5 0,3-7-3,-1 3 1,-1-1 3,3 2 4,-1-2-13,-1 0 1,-1 0 0,2 2 11,-2-1-15,-1 4 4,3-5 0,-2 1 1,-1 4-5,0-6 3,0 4 1,0 2 0,0 0-4,0-8 1,0 8 2,0-6-2,-1 4 3,1 2 7,-3-4 5,3 4-10,-1-5 12,1 5-6,-3-4 2,3 4-4,0 0 0,0 0 4,-1-3-8,1 3-2,0 0 1,0 0 3,0 0-4,-10 8-6,6-5 2,0 2-4,3-3 10,-4 5-4,2 0 4,2 0 4,-3 1 4,4-1 3,-1 3-15,1 0 9,0 2 7,0 0-3,5 4 0,-5-3-2,3-1 8,-2 2-6,5 3-2,0-1-3,0-5-4,0 0 5,-1-1-3,2 0 6,-1-2-4,-2-1 4,1-3-4,4 2 3,-1-3 6,-2-2-4,1 2 1,0-3 0,2-3 0,-2 2-3,4-4 6,-1-1-1,-1-1-7,5-3 1,-5-1 6,3-2-7,-1 0 0,-2-1 0,1 0 0,-1 0 6,0-3 3,-1 4-7,-3 1 1,1 0-3,-1-2-2,2 1-2,-3 1 1,-2 1 0,2-2 0,0 1-1,1 0-3,-4-1 1,-1 0-4,3 1-1,-3-1 2,4 2-2,-3-1 0,-1 1 2,1 2-7,-2 1 8,2 1-1,-2 2-3,1-1 3,-1 2-3,1-1-2,-4 3 5,4 2 0,0-5-9,0 5 8,0-4-6,0 4 3,0 0-1,0 0 4,0 0-4,0 0 3,0 0-4,-3 11 1,3-6-2,0 2 3,3-2-5,-3 3 8,5 2-4,-1-1-3,1 1 6,-1 0-2,2 4-1,0-2-2,0-2 0,0 0 1,1 0 6,1 2-8,1-5 5,-1 2-3,1-2 1,2-1 0,-3-1 4,2-3 0,0 0-1,-2-1-1,1 1-3,-4-2 5,4 0-5,-4-2 1,0 4 0,2-4 7,-7 2-6,6 2 7,-6-2 5,0 0 0,0 0-1,8 1 0,-8-1-1,-8 8 0,2-5-3,-1 4-3,-2 0 5,-1 0-4,3 3-2,0-3-17,-3 1-24,0-1-45,2-2-24,4 1-54,-2-3-196,-2 0-386,3-2 170</inkml:trace>
  <inkml:trace contextRef="#ctx0" brushRef="#br0" timeOffset="60321.07">14241 8168 140,'0'0'127,"-6"-3"-11,6 3-4,0 0-8,-7 0-5,7 0-4,0 0-3,-5-1-4,5 1-3,0 0-5,0 0-9,-10 1-9,10-1-3,-9 5-4,5-2 0,-1 1-3,1-3-5,-1 3 2,1 0 2,0 0-5,-1 0 2,0-1-5,1 2-1,0 1-4,0 0-2,3 0 1,-3 2-4,-2-2-4,2 3 0,2 0-3,-2-1-1,3 0 1,-1 1-3,2-1-1,0 0-5,2 2 2,-2-2-4,1 1 0,5 0 3,-2 1-6,2-2-1,-2 1-2,1 0-1,3 1 1,-3-2-1,5 1-2,-1-3 2,4 1-3,-3-1 0,1-3 4,0 1-7,0 0 5,1-2-1,2-1-2,-2-2-3,-2 1 3,0-2-2,0-1 3,0-2-7,7-2 6,-7 1-2,0 0 0,3-1-2,-4-2 3,0 0-1,0 0-1,-1-1-1,2-2 3,-5 1-3,0 1-1,1 0 3,-1-2 1,-3-1-2,3 4-2,-2-4 0,-1 0 1,1 3 1,-3-2-2,0 2-1,0 1 5,0-1-1,0 2-2,-2-3-2,2 5 3,0-1 1,-1 0-4,0 2 1,-3 0 1,4 1 2,-3 0-2,1 0-1,2 4 2,0-6 3,0 2-1,0 4-2,0 0 2,-1-4-3,1 4-1,0 0 0,0 0-1,0 0 5,0 0-4,0 0 0,0 0 4,-1 14-1,2-9-1,2 1-1,-1-2 1,3 3 4,-1-1-2,0-2-5,-1 2 3,4-2-1,-2 3 0,2-2 1,-1-1 0,0-1 0,-1 1 1,2-1-1,0 0-2,-2-2-2,2 2 2,-1-3 3,4 0-2,-10 0 0,13-3-1,-9 2-1,2-3 2,3-2-3,-4 1 0,1-5 1,1 3 3,-3-3-2,1 2 0,0-3-1,-1 0-1,1 0 1,-5-1 1,2 1 1,0 0 1,-2 0-5,0 1 4,0-1 0,0 2-2,-2-1 3,0 0-1,1 1 0,-2 3 1,3 0 1,-1 1-4,1 2 7,-3 0-1,3 3-5,-1-7 4,1 7-2,0-4 0,0 4 0,0 0-4,0 0 1,0 0 3,0 0-1,0 0-1,0 0 1,11 11 0,-8-5 2,1-1-1,5 2-3,-4 2 2,3-1 2,0 1-5,-2-1 3,2 0 3,-1 0-3,1-3-7,1 3 3,0-2 4,-3 2-1,2-3-4,-3-2 5,3 1-3,-2 0 0,-2-1 0,2 0 1,0 1 2,-3-3 0,-3-1-1,8 3-1,-4 0 2,-4-3 0,6 1-4,-6-1 4,5 2 1,-5-2-2,4 2 5,-4-2-5,0 0 0,0 0 3,5 2-4,-5-2 4,0 0-3,0 0 2,9-7-1,-8 4 1,2 1-1,0-1-2,-1 0 0,-2 3-4,5-4-9,-3 1-8,0-1-6,-1 1-8,-1 3-8,5-5-6,-1 3-2,-4 2-12,1-3-20,-1 3-20,3-5-22,1 3-15,-4 2-120,0 0-282,1-5 125</inkml:trace>
  <inkml:trace contextRef="#ctx0" brushRef="#br0" timeOffset="60858.63">14758 7885 45,'0'0'135,"0"0"-17,10-3-10,-10 3 3,10 4-9,-10-4-6,12 1-10,-4 1-6,1-1-10,2 1 3,-3 2 1,1-1-5,4 2-3,-3-1-1,-1 3-3,3 1-5,-2-2-3,-1 3 4,2-1-11,-2 0 7,0 2-6,2 0-2,-4 2 0,-3-1-1,3-1-5,0-2-1,-2 2-10,-4-3-1,4 1 3,-3-1-7,0-1 2,-1-2-6,3 0-4,-2 1 4,-2-1 5,0 0-2,0-4-1,2 4 1,-2-4 1,0 4 3,0-4-4,0 0 0,0 0-4,0 0-5,-18-7 0,11 2-2,3 0-1,-3-2 2,1-2-7,-2-1 9,2-1-4,-1-2-2,4 4 0,-3-6 4,0 1-2,5 2-2,-4 0 1,4-3-1,-3 2-3,4-1-3,2-2 4,-2 3 0,2 1-2,0 0 1,-1-1 1,3 3-3,-4-1-1,4 1 0,-2-1 3,0 5-6,2 1 1,-2-3 0,1 3-6,-1 0-11,1-1-5,0 2-11,0 1-12,1 0-19,-1 1-9,-1-1-10,-2 3-19,8-1-20,-8 1-17,8 1-14,-8-1-128,6 3-302,-2-1 134</inkml:trace>
  <inkml:trace contextRef="#ctx0" brushRef="#br0" timeOffset="61300.67">14996 7749 15,'0'-8'173,"0"8"-10,2-6-19,-1 3-11,-1 3-14,7-4-6,-4 0-13,3 2-1,-2 0-15,6-3-3,-2 5-7,1-3 1,-4 6-12,9-3 0,-5 3-8,1-1 3,-1 3-8,0-2 2,1 2-9,0 2-3,-2-1 4,1 0-7,-2-1-3,0 1 3,-2-1-5,0 2-3,-1 0-2,0-1 1,0-1-3,1 1-6,-1-1-3,-3 1 1,0-2 0,1 1-6,-2 0 3,0 0-4,2-2 5,-2 1-7,-2 0 3,2-4-1,-4 5-2,2-2 1,0 1 2,2-4 3,-5 1 9,5-1-1,0 0 2,0 0-1,0 0-7,0 0 0,-9-6-2,6 2 5,2 0-5,-1-2-1,2 0-3,0-3-2,2 2-1,-1-3 1,-1 4-1,2-6-2,-1 3 3,0-1-3,1 2 0,-2-3-1,2-1 0,1 3-3,-1 3-6,2-4-1,-4 5-6,4-2-11,-3 2-6,0 3-14,1-1-17,0-3-19,0 3-9,-2 3-17,7-9-21,-4 6-18,1 1-25,-2 0-106,-2 2-297,0 0 132</inkml:trace>
  <inkml:trace contextRef="#ctx0" brushRef="#br0" timeOffset="62592.65">15337 7680 63,'0'0'171,"0"0"-17,0 0-16,0 0-19,12-8-10,-11 6-9,3-4-8,0 3-10,1-2-14,-2-1-4,1 1-8,0-5-4,0 4-10,-2 2-2,0-4-5,1-1 3,-3 3-11,0 0 1,0 0-6,-3-1 0,3 2 0,-3-1-3,1 1 3,-2-1-6,0 3 0,-1-2-5,1 4-1,-2-2-2,1 2 1,0-3-2,5 4 4,-11 5-1,5-2 2,-1 1-7,1-2-2,1 5-1,1 1 6,-2 1 2,2 1-5,-1 1 1,5 1 2,0 1 4,0-2-4,4 1 0,-3-1-1,2-1 2,3 3 0,-1-5 3,4 2 0,-1-3-2,2 3 4,-1-3-1,0-1-3,2 1 0,0-1-10,-1 0 12,1-2-6,-1-2 0,-2 1-4,0 0 0,-2-2-6,3 0 7,-4-2 0,-5 1 0,14-4 2,-10 1-3,1-1 5,-1-1-9,1-4 1,0 1 4,0-2-3,-1-2 2,-2 0-4,0-1 0,2-4 4,-3 0-2,-1 4 3,0-4-4,0 0 5,3 0-4,-3 4 10,0 2-11,4-2 0,-3 2 1,-1 0 5,1 3-3,-1-1 2,3 2-2,-3 2 3,0 1 0,0-2-2,0 2 0,5 0-1,-3 1 10,-2 3-10,0 0 15,4-3 11,-4 3 3,0 0-8,12 8 3,-7-3 1,4 2-1,-3 0 4,2 1-2,-3 2 1,0-3 1,5 5-1,-3-2-4,4 1-1,-2 2 2,-1-3-3,-3-1-3,1 1 0,0-1-5,-2-5-1,0 1-1,0 0-3,-4-2 0,3 0 2,-1 0-3,-2-3 4,4 4 9,-4-4-2,4 0-1,-4 0-3,1-7-1,1-1-4,0-1 2,-2-2-1,0 0-1,0-2-1,1-5-4,3 2-2,-4 0 4,0 1-5,0 0 1,3-1 1,-2 4-2,4-1-1,-4 1 0,3 2-1,-2-1-3,0 3 2,2 3 3,-3-1-4,2-1-1,-1 1 2,-1 4-4,-1 2 4,4-2-2,-4 2 1,9 1 1,-9-1-1,11 6 1,-4 0 0,2 0-3,-2 3 3,-1-1 1,4 2 1,-1 0-2,0 3 3,1-4-1,-2 2-4,1-1 2,0-1 1,2 1 2,-2 2-3,-1-4 2,1 0-1,-1-3 1,-3 4-5,1-5 4,-1-1 2,1-1-3,0 1 0,-1-3 5,-5 0-4,10-3-2,-4 1 0,2-4 2,-3-4 0,0 5-1,-1-6 0,3 0 0,-1 0 0,-1-6-2,0 0 4,0-2-6,-2-1 3,2-7-1,-1-3 2,-2 3 2,-2-3-4,0 0 1,-5-2 1,4 0-2,-3 1 3,4 4-3,-4-2-1,2 1 1,-1 1 3,-2 1-4,0 8-1,2-1 0,-3 2-6,2 0-2,-1 2 0,0 4-7,-3 0-6,2 2-7,-2 2-5,0-1-20,1 3-1,-1 1 1,1-1 3,-2 5 6,-1-3 3,2 2 6,1 1 4,1-1 2,6 1 1,-13 0 10,8 1-3,5-1 5,-8 1 1,3 2-3,0 0 8,4 1 1,-2 1 11,0-2 4,1 3-1,2 0 9,-1 1 5,2 1-2,-1 1 10,4 3 5,-2-4 0,1 1 15,5 3 1,-3-2 3,2 3 5,2 2 0,0-1 2,0 1 4,1 0 0,0 2 7,6 2-8,-6-4 1,3 7 1,-3-5-4,3-1 1,0 4 1,0 0-8,0 2 0,-2-6-9,-1 1-2,1 0-3,-1-1-6,-1-3 1,-2 1-5,2 1 0,-1-2-2,0 0 0,-1-3-7,-2 0 9,2-1-10,-2 1 0,1-3-10,1 1 8,-5-1-10,2-2-8,-1-1-8,4-1-7,-7 2-7,5-1-13,-1-2-7,-3 1-12,-1-3-14,4 2-13,-1 0-20,-3-2-25,0 0-28,0 0-11,3-8-35,-3 3-165,0-1-402,-3 0 178</inkml:trace>
  <inkml:trace contextRef="#ctx0" brushRef="#br0" timeOffset="62858.29">15956 7074 168,'5'-8'195,"0"-2"-12,1 2-11,1-3-13,-1-2-17,3 0-11,4 1-12,-3-3-10,3 1-9,2 1-12,-5-1-11,0 4-3,0-1-12,-3 4-9,3-1-13,-5 3-12,1 0-28,-3 0-11,0 2-13,1 1-19,-4 2-21,0 0-25,11 3-21,-11 2-151,-5 2-281,-1 1 126</inkml:trace>
  <inkml:trace contextRef="#ctx0" brushRef="#br0" timeOffset="71014.82">18745 12343 111,'0'-4'102,"0"2"-9,0 2 7,0-8-17,0 8 5,-1-4-4,1 4-5,-3-3-4,3 3 5,0 0-11,0 0 2,0-4 0,0 4-13,0 0 0,0 0-8,0 0 2,0 0-8,0 0-1,0 0-4,0 0-2,0 0-3,0 0 4,0 0 2,-9 9 1,9-4-3,-2 2-5,2 0-2,-4-2-1,4 3 5,0 1 3,0 3-3,-3-4 1,6 4-2,-6 2-5,6-3-4,-6 5 1,6-3-4,-2 3-3,2-6 2,-1 8 2,3-3-1,2 0-1,-1 1-3,1-1 1,0-4 2,1 5 1,2-2-1,2 1 5,-2-3 2,3 3-1,-1-3 1,1 2-3,3-2-2,-2 1-2,2-2 2,-2 2-3,4 0 0,0-2-2,0 1-3,1-2 0,-1-1 3,6 3-2,-3-4-3,-2 0-1,3-2 1,-1-1 1,7 5-4,-6-8 1,5 2 5,-8-1-2,4 1-3,-2-3-2,-1 1-2,-1-1 1,1 1 1,-1 1 7,-2-1 7,4-2-8,-5 2 6,4-1-7,-4-2 0,-3 1-2,1 0 1,0 0-4,0 0-1,4-4 2,-4 3-1,7-3-1,-3-1-1,-3 2 1,3-1-3,-3 0-1,3 0 5,-1-3-4,-3 4 1,0-1-2,-2-2 0,0 1 2,-1 1-4,-4 2 1,2-3 0,-2 3 7,0-1 0,-1-2 9,-1 3-1,1-2-2,-2-2 2,3 1-3,-2-1 1,3-2-2,-2-1-3,2 1-3,-2-2 1,1 0-1,2 3-1,2-7 0,-1-1-1,3 3 1,4-1-3,-6 0 1,3 0 4,-1 1-3,-2 5-3,-3-2 0,5 0 3,-2 0-4,-4 2 0,1-2 0,-1 2 2,1 1-1,1-1-3,0-2 0,0 1 0,0 0 0,2 2 2,1-7-1,3 2-1,0 3 0,1-2 0,-1 2 2,2-3 2,2 2 0,-5 1 3,5 1-4,-2 0-3,-1-1 8,3 4-2,-8 1-4,2 1 1,0 0-1,-1-1 0,3 1 2,-3 2-1,2 2-2,0 1 1,-1-2-1,0 0-2,-1 2 2,6 1 3,1 2-2,-5-2 2,-2 1-3,1 2 1,3 1 2,2 1 6,-5 3 4,2-3 1,-6 0 0,5 4-2,-5-3 4,-1 2 3,1 4 1,-3-1-1,3 0-4,-3-3 0,2 2-2,0-4 3,-3 1-11,-1 0 7,2 4 4,1 1 4,-2-3-2,0-2 1,0 1-2,-3-1-1,2-1-2,-2 3-4,3-2 4,-1 0 1,-2 2-2,3-4 3,-2 3-9,-2-2 5,3 2-4,-4-7-1,4 5 4,-2-5-7,0 0 3,0-1-2,-2 0-1,1 1 1,1-2-7,0 0 6,-2-3 0,0 4 2,0-4-6,5 5-2,-5-5 4,0 0 2,0 5 0,0-5-1,4 0 4,-4 0-7,0 0 1,0 0 0,0 0 3,0 0-6,0 0 3,0 0-1,0 0 1,0 0-2,0 0 0,0 0 0,0 0 3,0 0-4,2-12-3,1 7 4,1-2-2,-3-1 0,3 2-3,0-2 4,0 3-2,-4-4-3,4 4 4,-2-2-3,-2 4 5,4-3 0,-4 0-3,0 1 3,4 1-1,-3 1 3,0-2-5,2 1 0,-2 1 1,2-1 3,-2 1-3,2 0 8,-2-1-4,3 2-3,-4 2 1,6-4-1,-3 2-1,-3 2-2,0 0 5,6-2-1,-6 2-2,5-3 3,-5 3-2,0 0 0,0 0 2,8 5-2,-8-5 6,5 3-6,-4 1-4,-1 1 2,4-1 3,-3-1 0,2 2 2,1 0-1,0 0-4,0 0 9,-1 1-5,5 2-2,-4 0-2,3 1 1,-1-1 0,-1 4 3,4-3-3,-3 1 2,0 0 4,2 0-3,1-1-1,1 1-1,-1-1 0,1-1 3,1-3-2,0 2 2,2-2-1,5-2-1,0 1 3,1-2-3,0-2-1,3 0 4,1 0-2,-3 0-3,8-2 9,-1-1-5,-6-1 0,-1 2 0,3-1-5,-4 0 3,2-2 1,-3 0-1,1-2 3,-1 1-1,0 0-5,2-3 3,4-1 4,2 0-2,-1-2-2,1 4 0,1-6 0,-1 5-3,1-3 0,0 2 3,0-1-9,-3 3 5,-2 0 1,5 0-3,-8 0 5,2 1-4,-2 1 4,-4-3-3,4 3 1,-3 0-1,-4 1 6,4-2-4,-4 2 0,-1 0 3,0 0-4,-1 0 5,2-2-4,3-3 7,-1 1-7,-3 1 1,5-1 1,-2 1 5,3 2-5,1-2 0,-4-2-3,3 3 3,-1-2-5,2-2 7,-6 5 0,5-2-2,-4 3 1,5-4 4,-8 4-1,-1 2-4,1-2 1,-1 0 6,-1-2-1,1-1 5,2 2 8,-2-1 8,3-1-11,3-4 4,-3 1-3,2-1 7,0 0-4,0 1 1,1-3 0,-1 0-5,-1-1 0,-2 2-2,1 1 3,-2-3-5,2 2 2,-6 3 2,-2-1-4,2 1-2,-2-1 11,2 1-6,-4-2-3,1 1 9,-3 0 0,2-2 2,-2 3-3,-2-1 10,0-1-6,-3 1-3,0 0-3,0 1-2,-4-6 4,0 3-5,0 2 2,-3-1-6,3 3 4,-2 1-10,-2-3-11,3 3-22,-3 1-12,2-1-16,-5 1-24,-2 2-26,1 0-28,-1 1-22,5-1-35,-1 2-37,1 3-33,4-1-49,-5-1-168,9 1-517,-3 1 229</inkml:trace>
  <inkml:trace contextRef="#ctx0" brushRef="#br0" timeOffset="72038.58">19237 13283 228,'0'0'211,"0"0"-26,0-3-17,0 3-16,0 0-14,0 0-17,0 0-10,8 13-6,1-8-8,-3 6-8,2 1-3,3 0-10,2 4-2,-1 1-1,0 0-1,1 4-3,1 1-6,-5-4-5,0-1-7,2-1-3,0 3-5,-5-4-6,1 1-1,-1-4-2,-5 0-2,4 1-3,-1-1-1,-1-3-5,-2 3-1,-1-3-2,3-3-1,-3 1 0,-3 0 1,3-1-4,0 0 2,0-3 6,-1 0 2,-2 1 3,3-4 6,0 0-5,-4 1-1,4-1-2,0 0-7,-9-8 2,6 5-5,0-4 1,-1 2-5,0-4 2,4 3-7,-1-5 3,0-1-3,1 1 1,1-7 0,-1 1-1,5 2-2,-1-2 2,2 0-3,1 1 2,-1 1-2,3 0 2,0-2 0,-1 3-1,-1 4 0,1 0-1,1 1 0,-1-1 1,1 1-3,0 3 0,2-1-1,-1 3-1,-1 1 0,3 1 1,1 2-2,1 0 1,-2 4 7,1 1-4,1 3 1,0 4 5,0 0 7,-2 1-4,1 0 6,-5 4 7,2 0-3,-3-2 3,-2 2 2,2 0 2,-3 0-4,-2 0 0,-1-3-4,2-3-2,-2 6-3,-1-5 5,0 1-8,0-1-1,-1-3-2,1 2 0,-3 0-7,3-1-7,0 1-10,-1-6-22,0 2-18,0-1-14,-2-1-14,3 1-12,-1-2-12,1-1-14,0-3-9,0 0-25,0 0-35,0 0-15,7-8-176,-3 1-409,4-2 181</inkml:trace>
  <inkml:trace contextRef="#ctx0" brushRef="#br0" timeOffset="73266.68">19876 13500 14,'0'0'182,"0"0"-15,0 0-9,10 7-10,-6-4-12,0 0-12,0 2-3,0 0-14,2 2-9,4 0-8,-3-3-11,-1 0-6,0 0-4,1-2-9,3 1-3,-2-1-7,1 1-5,-1 0-2,3-6-4,-3 2 1,3-3-6,-1 1-1,3-1-3,-7 1-5,2-2-3,-3 0 0,0-2-1,2-2-2,-5-1 3,2 5-6,-4-5 2,4 0-6,-8 1-2,4-1 5,-4-2-4,2 3 3,-3-1-3,2 2 0,-3-1-4,0 5 6,1-3 1,-5 6 5,2-3-2,-3 4 6,0 1-6,0 2 2,0-1 1,-1 4-2,1 0 1,-4 6-2,4-2-1,0 1-1,2 0 0,0 3-2,5 1-1,-3 1-2,5-5 1,-2 5 2,6 0-5,1-2 3,1 2 0,1-1-2,4-1-2,0 1 3,1-1 0,1-3-4,2 0 3,0 1-3,3-2-1,-4-1-3,0-1 2,-3-3 4,2 2-6,2-2-1,-4 0 2,0-4 0,4 2 0,-4-2-1,-3 2-1,5-6 2,-2 0 2,1 1-1,-1-5-3,1 1 1,0-1 0,-2 0 5,2-3-3,-3 1-2,4-4 0,0 0 1,1-1 2,-3 1 1,-1 3-2,5-2 2,-4-4-2,4 4 3,-4 3 4,-1 0 2,6-1-3,-8 0 2,3 5 0,-2-1-2,-2 1-4,4 2 2,-5-1-1,3 1-1,0 3 2,-7 0-3,14 2 2,-8-1 0,3 4 12,1 0-4,-4-1 1,5 1 2,-2 2-2,0 2-1,-2-1-3,-2 0 6,3 1 3,-2 0-2,-2 4 1,0-5-2,0 7 1,-3-5-3,-1 4 3,0-4-2,-4 2-1,3 1-4,-3-4 1,0 2 2,3-5-6,1 1 1,-4-1 2,4-2-5,-1-1 3,1-3 6,0 9 6,0-9 2,0 0 8,0 0-8,0 0-2,0 0-1,0 0-1,0 0-3,5-12-4,-4 7 6,3-2-7,0 2 1,0-6-3,0 1 0,2 2-2,3-3-5,1-1 2,-2-2 2,6 1 1,-4 0-6,1-1 10,0-1-11,-1 3 5,-2 3-8,2 1-3,-4-2 3,1 3-7,-2 2 4,0 1 0,-1 1-3,-3-2 0,2 3 3,-1-1 1,-2 3-1,4-4-1,-4 4 0,3-3-2,-3 3 0,0 0 4,0 0-3,0 0 4,0 0 1,0 0-2,-7 16 2,6-10 5,0 0-6,-1 0-2,0 6 2,-3-1 0,5-2 2,-4 3-2,3 0 1,-2 0-3,1-1 3,0 2 1,0-1-1,3 0 2,-1 5-2,1-7 4,2 5 5,-2-3-8,3-3 6,1 3 0,3-5 1,-2 3-3,1-7 1,0-1-1,1 1 4,2 1-1,-1-1-3,2-4-1,1-1 4,-2-3-7,3 1 3,5-3-1,-3-3 1,-2-2-2,4-3-1,2-4 1,-1 2-1,2-4 1,-2 1 0,1-2-1,2-1 1,-5 1-1,0-1-8,0 2-6,-3 4 1,-4 2 1,-1-2-7,-3 3 1,2-2 3,-5 4 2,0-1-1,2 0 1,-3 4 1,-1-3 0,0 2 2,2 0 3,-2 3 0,-2 2-2,1 0 0,0 0 1,-2 0-1,1 3 3,2 2-2,-4-5 5,-1 5-3,5 0 0,-8-2 0,8 2-2,0 0 2,-9 2 2,4 1 2,0 1 5,1 2 6,0-2 3,-1 3 6,5 0 3,-5 3 5,0 2 1,2 0-8,2 3 3,-3 4 10,4-1-3,4 0 3,-4 0-2,1-1-4,-1 3 5,0-3 0,0 1-9,3 2 0,-3-4 1,0 1 1,2 2 10,-4-2-20,2 0 3,0-6-2,0 3-1,0-4 0,0 3-8,-1-2-1,-1-1-8,2-1-6,0-4-15,0 5-11,0-8-14,0 5-10,0-2-12,0-5-14,0 4-18,0-4-18,0 6-13,0-6-19,0 0-10,-1 3-16,1-3-22,0 0-187,0 0-422,0 0 186</inkml:trace>
  <inkml:trace contextRef="#ctx0" brushRef="#br0" timeOffset="73465.92">20861 13624 156,'5'-5'250,"-1"0"-6,0 2-13,3-4-17,3 0-20,-3 3-21,2-4-19,4 3-16,-3 2-23,-1-3-25,3 3-12,1 1-9,-2-1-16,6-1-37,2 3-26,-3-1-40,0 2-11,3 2-25,1-2-44,-2 1-27,-5 2-124,6-2-303,-1-1 135</inkml:trace>
  <inkml:trace contextRef="#ctx0" brushRef="#br0" timeOffset="74072.57">21246 13868 81,'0'0'185,"16"-5"-18,-6 0-6,1-2-12,2-4-3,3-1-8,5-5-12,-5 4-3,7-6-9,-2-1-1,4 1 3,-2 0 1,5-2-9,-2 0-6,4 0-5,0-1-9,2 3-9,-4-1-4,-2 2-9,-2 1-7,-6 5-5,-3 1-8,-5 4-2,-3 0-4,-1 4-1,-2-1-4,-1 2-4,-1 1-3,-2 1-7,0 0-1,0 0-11,-28 5-7,11 0 3,-3 0-4,2 2-5,-8 2 2,6-1 1,1 1-4,5-1 4,1 0 1,0-4-2,4 2-4,1 2 3,1-5 2,3 4-7,2-2 12,2 0 5,-2 0 1,6-1 3,0 1 8,6 2 5,3-2-4,1 1 3,8 0 1,-2-3-6,7 5 0,-7-2-4,1-3 1,1 4-5,-1-2-3,-4-2 0,2 2-4,-2 0 1,-6-4-4,1 4-2,-2-2-3,-2 0-6,-2-1 7,-2 2-8,1-1 4,-2-1-2,-1 4 5,-3-2-1,-3 0 4,-1 5 0,-3-5 5,-6 5-7,0-1 2,-5-3 2,1 2 2,-6 0 4,4 1 0,-1-1 0,-3-1-6,2 0 4,3-1 0,2 4-1,-2-6-3,6 1 2,1-1-3,5 0 2,-2 1-3,1-2-6,3 1-4,2-2-5,-1 0-2,4-1-5,0 0 2,0 0-8,0 0-10,0 0-6,7-10-17,3 6-10,5-6-11,1 1-14,2-1-23,-1 1-24,7-5-18,-1-2-26,0 2-134,-5 3-346,7-4 153</inkml:trace>
  <inkml:trace contextRef="#ctx0" brushRef="#br0" timeOffset="75292.57">22120 13329 215,'0'-7'233,"-1"-1"-3,1 3-6,-2-2-3,1 2-10,0 0-14,0 1-11,-1-1-17,2 5-14,-2-3-14,2 3-8,0 0 5,0 0-3,0 0-4,7 17 5,-4-7-2,0 6-4,-1 2-9,-1-1-3,4 3-2,-2 3-13,-1 4 0,2-3-10,0 1 8,1-6-23,-3 1-4,0 5-9,2-7-9,-3 2 0,4-2-5,-1 1-4,-4-3-4,7 1-8,-4-1-3,1-6-3,-2 2-2,1-3-9,1-1-10,1 0-8,-1-2-15,-3 1-16,2-2-13,-2-1-12,2 1-9,-3 0-16,2-2-7,-2-3-13,3 4-11,-3-4-1,1 4-10,-1-4-8,0 0-10,0 0-11,0 0-8,0 0-11,0 0 15,-13-12-13,7 3 3,-3 5 3,0-3 21,-2 2 2,-7-1 12,2-1 10,-5 1 13,0-1 9,3 4 16,-2-2 14,1 3 8,-2-1 7,6 2 24,3-2 13,2 1 20,1 1 22,2-1 0,0-1 17,0 3 0,-1-1 3,5-2-5,3 3-3,-2-5 9,2 5-1,0 0-8,8-9 3,-1 6-14,3-2-4,3 2-1,-1-1-7,3-1-5,5 0-8,2 3 5,5-4-3,1-1-1,3 2 3,1 1-14,-3 1 5,3-1-6,0-2-3,-1 2 4,-4-2 0,1 0-1,-7 1 6,0 3-2,-1-4-3,-1 2 7,-2-1 5,-4 0 8,-1 0 3,-2 0 7,-3 3 12,0-2 4,-4 1 9,0-1-3,1 0-1,-4 4 3,-1-5 7,1 5-2,-6-5 2,3 3-5,3 2 0,-9-2-5,1-1 0,-2 2 3,3 1 0,-3 1 0,0 2-4,0-1 4,-1 1-6,0 2 0,-1-1-3,0 2-4,1 0 2,2 2-4,-1-1-1,1 0-2,0 4-1,3-2-3,0 0-3,-2 3 1,5-3-5,-1 2 2,2-4-5,2 3 2,0 1 3,2-2 3,1-1-8,1 0 7,1-1-2,1 1-7,1-1 1,2-2 0,-1 2-2,0-5 4,-1 1-9,4-1 2,1 0 0,-1-1-2,2-1-1,1-3-1,-1 1-7,2-3 6,-3 0-8,1-2 1,2 2-3,0-5 1,-2 0 6,0-2-4,-1 2-6,-1-4 4,-1 5-5,-4-2 0,3 2 0,-5-3 3,1 6-2,3-5 0,-2 5 2,-4-1-3,0 3 4,1-1 2,-1 3-6,0-3 9,0 3-4,-2 2-3,4-3-1,-4 3 3,0 0 6,0 0-7,0 0 2,0 0 1,-4 13 0,4-9 7,0 1-2,4 5 3,-4 1 0,3-1 0,0 3 2,1-4-4,1 1 5,0 2-1,-1-2-1,1 0 1,3-1-1,1 1 0,-3-1-1,3-1 6,3-3-2,-3 0-2,1 2-3,4-3 1,-4-1-2,2-1 1,-1-1 3,-1 1-3,1-4-1,-1-1 3,0-3-1,3 0-3,-2-2 1,0-4-1,1 0 2,1 0-4,-3-2 5,-2-3-4,-3 0-4,3-2-1,-3 2-7,-1-4 5,-2-4-7,1 0 0,-2 6-5,-1-1 1,1 1-3,-3 2 10,2 1-2,-3 3-3,2 4 2,0-3 3,-3 4 2,3-1 1,-2 2 8,3 2 3,0 2-1,-1-1 2,1 4 3,0-7-3,-3 4 3,3 3 5,0 0-3,0 0 11,0 0 10,-5 15 7,5-4 6,0 1 6,-1 5 7,1 3 0,1 1 1,-1-1-6,0 6 9,0-1 1,3-8-1,-2 3-9,0-2-7,-1 2 1,3-2-3,-3-1-7,0-1-1,1 1-7,2-7 4,-2 1-1,-1 1-9,4 0-1,-3-4-5,4 1-6,-4-1-7,0-1-17,1-2-3,-1 0-2,-1-1-6,3 0-11,-2 0-4,-1 2-11,0-3-11,3 0-6,-3-3-21,5 4-19,-4 1-22,-1-5-21,3 2-18,-3-2-33,0 0-24,0 0-48,0 0-163,8-11-471,-5 7 209</inkml:trace>
  <inkml:trace contextRef="#ctx0" brushRef="#br0" timeOffset="75942.97">22818 13563 163,'0'0'172,"0"0"-14,0 0-15,0 0-19,0 0-9,0 0-11,0 0-8,0 0-12,12 5-10,-4-5-5,1 0-10,1 3-1,0-3-7,-2 1-7,4-2-1,0 1-7,-1-3-2,1 3-5,-1-2-1,2 0-9,-1 2 2,0-2 0,0 2-4,-1 0-3,0 0 6,-1 0-4,-1 0-1,-4 1 1,3 0 4,0 1 8,-2 0 4,1 1 4,0-2 7,2 4 10,-5-2 2,0 1 4,2 1 5,-3 0 2,3-2-1,2 1 0,-2 2 0,-1-2-3,2-1-7,-2 0 0,-2 2-7,3-1-3,-1-4-1,-1 3-2,1-1-5,0 1-2,0-2-7,-5-1 3,11-1-3,-11 1-3,10-2-3,-4 1-1,1-1 0,2-1-3,1-4 7,-1 2-8,0 0-6,-1-2 1,1 2-3,-2-7 3,-1 7-2,0-4-3,0 1 1,0-1-2,0-1 4,-5 0-5,3 1-2,0 0 6,-4 1-1,0-1-6,0 1-1,0 1 4,-1 0-3,-2 2 0,3-2-3,0 3 1,0-1 0,-4 0 0,3 4 1,-4-4-2,5 5-2,-10-2-2,4 1 1,6 1-1,-18 3-2,9-1 3,-2 2 3,3 1-2,-3 1-1,2 1 6,-5 3 1,3 2 2,-2 0 0,2 0 3,2 2 0,-1-2-1,2 2 4,4-3 1,1 3-2,1-6 0,-1 4 2,3-1 1,3 0-3,-2-2 6,3 0-4,1-1-1,2-1 1,1 0-2,0 1 1,1-3-2,2-1-4,1 1 4,-2 0-2,3-2 0,-3 0 0,1-1-6,1-2-8,-2 2-8,4-4-8,-6 2-2,1-1-17,1-3-8,-1 3-14,-4-1-11,3-3-13,-4 4-14,5-2-9,-4 0-12,-4 1-16,4-3-23,-2 1-17,-2 0-13,3 0-154,-3-1-374,-1 0 165</inkml:trace>
  <inkml:trace contextRef="#ctx0" brushRef="#br0" timeOffset="80690.66">19094 8596 59,'0'0'157,"0"0"-7,0 0-17,0-4-13,0 4-16,4-3-3,-2-1-13,-2 4-9,2-6-8,0 3 2,-2 3 4,4-5-9,-3 3 1,-1 2-4,2-5-1,0 2-7,-2 3-1,2-6-6,-2 6-5,0-7-3,-2 4-3,2 3-3,0-7-1,0 4-4,-2-3-3,-1 2-4,0 0-3,-2-2-1,-1 2-3,-3-3 0,5 2-5,-3 1 1,-2-4-4,0 3 0,1 1 1,0 3 1,1-2-4,-4-1 2,2 2-4,-2-1 0,1 3-2,-2-1 2,2 2-3,0 2 2,2-1 0,-6 3-2,5 0 2,0 0 0,-3 2 2,3 0-1,1 1 3,1-1-2,-1 2-2,2-1 4,4 1 0,-2-1 1,3 1 2,1-2-3,1 0 1,-1-1 1,3 2-4,-1 0 8,5 0-2,-2 1-3,3-1 2,0-2 0,1 2 3,0-1-6,0 1 2,4-3 0,-2 1-3,1 0 2,-2-4-3,3 1-2,-7 1 2,6-4-1,0 0 1,-1 0-1,0-4 1,1 1-2,-3 2 0,2-3-1,-3 0 2,2-2 2,-3 2-5,-1-1 2,0-1 1,-5 1-3,2-2 0,0 1-1,-1-2 4,0 1 1,1 0-3,-1 1 3,0-2 0,-2 1-3,2 1 3,-2-3-1,0 4-3,3-3 3,-3 4-1,0-2 1,1 0 4,-1 3 10,0-1 5,0-2 4,2 3-1,-2 3 4,0-4-2,0 4-4,0-5 2,0 5-1,0 0-1,0-5-5,0 5-2,0 0-1,0 0-2,0 0 0,0 0-1,0 0 8,2 13 5,-2-7 6,2 5 0,-1 1-3,-1 0 8,5 5-3,-4 0 0,3 0-6,1 1 2,-1 7-3,1 2 0,0-1 5,-1-7-9,1 4 4,-1 3-5,0-2-2,-3-4-3,2-3-1,-3 2 0,0-2 5,0 2-7,0-4-4,0-2-3,0-2 6,0-1 0,0-2-8,0-4 0,0 2-1,0-1 3,0-2 1,0 1 2,0-4 4,5 4 5,-4-2 2,-1-2-1,0 0-3,0 0 2,0 0-2,8-7 2,-7-3-5,4 3 5,-1-3-5,1 1 4,0-4-3,0 4 0,2-7-3,0 1-2,0 0 0,3-3 0,-1 1-2,-1-2 0,4-5-5,-3 10 2,-3 2-1,-1 0 2,2 3-3,-4 0 2,-1 3-1,2-1-3,-3 1 2,3 1-4,-4 0 0,1 3-1,2-3-10,-3 5-6,0-5-8,1 2-4,-1 3-15,0 0-15,2-4-23,-2 4-26,0 0-31,0 0-27,0-4-30,0 4-20,0 0-21,0 0-187,0 0-458,0 0 202</inkml:trace>
  <inkml:trace contextRef="#ctx0" brushRef="#br0" timeOffset="81039.99">19491 8687 205,'0'0'198,"0"0"-18,-5 6-12,3-3-17,1 3-5,-3 0-15,1 1-13,3 3-7,-1-1-15,1 0-8,0-1-6,1 2-8,-1-3-5,5 3-8,-1-3-6,1 2-3,1-2-6,0 0 1,-2-1-5,5-4-5,2 3-2,-1 0-3,-1-3-2,5-2-4,-6 0-1,8-2-3,-4 1 0,-3-3 8,1-1 0,-1 3 3,0-6 8,-4-1 7,3-1 0,-3-1 6,-4-1-2,2-4 2,-6-1-3,-2 0-4,-4-1-4,-1 1-6,0 2-1,-6-2-8,-7 2-10,7 5-15,-3 2-12,1 0-22,-4 3-22,0 2-27,2 1-28,-2 2-15,-1 1-29,-4 0-34,8 2-34,-8 2-120,0 2-369,3-5 163</inkml:trace>
  <inkml:trace contextRef="#ctx0" brushRef="#br0" timeOffset="82388.58">21118 8635 138,'1'-11'157,"-2"2"-17,2-3-7,2 3-14,-3-1-12,-3 0-3,2-1-12,-4 1-10,5 0-5,-4 0-8,-2 2-5,-2-1 2,0 4-9,1 0-10,-2-2 3,-4 5-9,5 2-1,-3-3-5,-1 3 2,1 0 0,-3 3-3,6-1 0,-2 6-1,-2-1-2,4 2-8,-4 1 2,-1 3 1,4 2 2,0-1 1,2 2-3,0-1 5,2 2-3,4 1-3,-2-2-1,6 1 1,-2-1 1,4-4-3,-1-1-1,2 1-1,2-2-1,-3-1-1,4 0 2,0-2-4,0 1 3,-1-4 0,1 2-1,1-3-5,0-2 0,-3-1 3,4-1-1,-5 0-2,3-1 4,0-3-4,0 0 3,0 0-2,-2-2 3,-1-2-8,2 0 3,-1-2 1,-2 1-4,0-2-1,0 2 2,1 0 3,-4 0 7,2 0 5,0 6-4,-4-5 2,5 4 0,-5 0 7,1-1 1,2 2-2,-3 0 0,0 4-5,1-5-2,-1 5-5,3-3-1,-3 3-2,0 0 1,0 0 1,0 15 10,0-8 1,-3 4 3,6 1-2,-3 6 2,0 1-5,0-1 0,-3 6 1,7 2-2,-4 1-1,4-3 0,-3 4-4,-1-3 0,1-5-3,3 4-2,-4 2-3,4-2-2,-4-6 1,1-1-2,2-1 1,1-5-4,-3 0 5,2-1-3,-1-3-5,-2 0 5,5-3 6,-5 2-8,3-1 6,-1-3 7,-2-2-2,0 0-5,0 0-1,13-9 1,-4 1-2,1-1 1,-4-1-2,4-5 2,0 0-3,0-1-1,-1-1 3,3-5-4,0-2 2,-3 6 3,3-4-2,-5-1-2,2 6 1,0-2 0,0 2 5,-6 0 1,6 3-3,-3-1-2,3 0 3,-5 4 1,1 1-5,-1 1-1,0 0-1,-3 2-1,2 1-9,0 1-9,-3-1-13,4 2-14,-1-1-18,-3 2-22,0 3-26,2-6-24,-2 6-32,2-3-21,-2 3-24,5-2-31,-5 2-177,6 0-449,-6 0 199</inkml:trace>
  <inkml:trace contextRef="#ctx0" brushRef="#br0" timeOffset="82601.69">21683 8641 244,'-1'6'278,"-1"-1"-18,-2 4-25,2 3-21,-2-2-20,-1 5-17,4 1-22,-3 2-21,-1 1-14,3 0-20,0 1-29,-1 1-34,-1-1-28,3-2-38,-1 2-38,1-1-27,-1-3-46,-1 2-177,0 0-342,2-1 151</inkml:trace>
  <inkml:trace contextRef="#ctx0" brushRef="#br0" timeOffset="83630.6">19235 9904 71,'-3'-2'162,"-1"-3"-13,-1-2-13,0 0-1,-1 0-9,-2-1-4,-1 0-16,-1 0-4,0 0-6,-1 1-6,-3-3-3,4 3-4,-6-2-6,5 4-5,-2 0-6,-2 2-2,5-3-4,2 3-7,-5 3 1,3-2-9,-1 2-3,-1 2-6,1 1-1,-1 4 5,1 0 1,-2 2-1,-1 3 2,2 3-2,1 0 2,-2 4 2,7-2-3,-4 1-8,3-1-1,3 0-4,0 1-1,5-3-3,2 1-3,1 0-1,1-4 0,-1-3-4,6 0-1,-1 0 2,2-2-7,1-3 0,6 1-3,-4-4 1,4 2 1,0-7-4,1 1-1,-4 1 2,3-6 0,-2 0-1,-4 3-5,3-8 3,-3 8-4,-2-5 5,2-1-2,-2-2-1,-2 3 2,-2 0-3,2-1 2,-4-4 1,3 7-2,-3-1 3,0 4-1,0 0 2,-3-2 9,2 4 4,-2 1 2,-1 2-3,4-7 1,-4 5 0,0 2-3,0 0-1,2-3-5,-2 3 1,0 0-2,4 12 5,-4-4 4,3 3 6,-1 4 5,0 0 7,1 2-5,1 9-3,-2-6-2,1 6-1,0 5 0,0-2-2,-2 1-3,3-1 0,-2-2-3,-1 1-2,-1-1 0,2 2 0,-2-2-4,0-2 2,-2-4-5,2-4 3,-1-1-1,1-3-1,0-6-2,-1 0 0,2 0 0,-1-4 5,1 2-1,1-3 2,-2-2 1,0 0-3,0 0-1,7-10-1,-1 0 0,-3 0 4,5-2-8,-2-2 1,1-2-1,1-2 5,-2-1-7,3 2-2,0 0 10,-3 0-8,-1 0-1,0 5 2,-1 0-3,1 0 0,-1 2 1,0 1 2,-1-3-5,0 3 1,1-2-2,1-1-7,-4 6-6,2-1-8,1 2-10,-3-1-12,-1 1-12,3 1-13,-2 1-13,0-1-9,-1 4-18,4-4-17,-4 0-13,0 4-14,4-5-17,-4 5-18,6 0-169,-6 0-388,0 0 172</inkml:trace>
  <inkml:trace contextRef="#ctx0" brushRef="#br0" timeOffset="83942.59">19615 10040 140,'0'0'281,"4"0"-24,-4 0-26,0 0-22,0 0-11,0 0 1,0 0-8,3 16-6,-3-7-14,1 3-12,0 0-12,-1 7-17,0-2-13,3 1-10,-3-1-8,0-1-6,4 2-18,-2 0-3,1 1-8,-3-2-8,1 2-8,-1-3-8,0 0-25,3-4-25,-3 0-26,0-1-33,0-1-36,2 1-35,1-5-39,-1 0-35,1 1-209,1-3-456,2-1 202</inkml:trace>
  <inkml:trace contextRef="#ctx0" brushRef="#br0" timeOffset="84832.6">21313 10144 43,'-1'-9'155,"1"3"-13,0-5-18,-6 1-12,2-2-1,0 2 2,-1-2-7,1-2-6,-6-3-6,3 7-6,-3-2-7,2 2-1,3 1 3,-2 1-6,-2 1-5,3 1-7,-4 2-8,1 0 2,-2 4-9,0 2-7,1 1 0,-3 1-7,0 2 3,0 3 4,-1 1-7,1 2 1,0 2-5,2 1 1,2-2-5,1 2 3,1 0 0,6 0-7,-2-3-2,2 0 0,1 0 2,0-2-1,1-1-1,0 2-7,2-2 4,0-4-2,3 2-1,-2-3-2,-1-1-1,5 0 3,-3 0-1,4-3-2,-9 0-1,17-4-6,-8 0-1,1-1 2,0 1 1,2-4-3,-1 0 1,-3-1 1,5-4-3,-2 1 1,-3 3-6,-2-1 5,3 0 2,-1 0-5,0 1 9,-2 4 4,-1 0 0,1-2 5,-3 4 1,0-2-6,2 3-1,-3-1-1,-2 3 1,0 0 6,9 5 18,-5 1 6,-3 4 0,4-1 3,-1 4 2,1 1 0,0 5 0,1-1 0,2 5-6,-1-4 7,2 6-4,1 2-2,-4-1-5,2 0-2,0 1-8,-3-2 1,4 3-2,-4-4 0,-1-4-9,-2 1 0,1-3 1,-2 1-5,3-2 3,-1-7-4,-3 2-6,3-2-5,-1 1-7,-1-4 3,-1 0-7,1-2-2,-1-2-5,0 3-2,0-6-8,0 6-13,0-6-12,0 3-11,0-3-17,0 0-20,0 0-18,0 0-29,0 0-29,0 0-23,-9-10-49,4 3-133,4 2-411,0-3 183</inkml:trace>
  <inkml:trace contextRef="#ctx0" brushRef="#br0" timeOffset="85256.57">21573 10195 70,'1'-6'240,"3"-1"-10,3 1-27,-4-1-14,1 2-20,3-3-12,2-1-16,-2 2-13,5 2-9,-1 0-16,2-2-10,0 4-7,1 1-10,-1-1-11,2 3-4,-2-4-6,0 3-1,0 1-8,0 0-7,0 0-1,-3 0-7,-1 1 5,0 0-12,-4 2-5,-1 0 2,0 4-2,-3-2 3,-1 3-3,0 1 1,-1 1 3,-5 1 2,2 2-3,-4 0 4,-2 0 2,-2 2 5,-2 2 3,4-5 2,-6 2-1,1 0-1,0-1 1,2-1 5,2 0-5,1-5-2,1 1-3,1 1-6,-1-4 0,4 5-2,0-5-1,2 1-4,2 0 4,0-1-2,3 0-1,2 2 1,3-5-4,4 0 3,2-1-1,6 0 1,1-2-5,2 0 3,10-3-1,-4-2-5,0 1-1,3-1 2,-4 0-4,-6 1-2,1 1 1,-3-1-9,-1 2-14,0 1-9,-9-1-11,1 2-20,-2 1-24,-3-3-22,-5 3-22,9 3-22,-9-3-16,0 5-30,0-5-53,-14 7-136,6-1-411,-4 0 183</inkml:trace>
  <inkml:trace contextRef="#ctx0" brushRef="#br0" timeOffset="86408.52">19140 11311 86,'0'0'146,"-3"-5"-18,3 5-6,-2-5-4,2 5-3,-3-6-10,3 3 0,-2-3-6,0 2-3,1-2-12,-4 2-4,-2-1-5,5-2-12,-7 0-4,-1 1-2,1 2-6,-1-4-4,0 3-1,-1 1-11,0 1 1,-2-2-2,0 5-4,-2 0-4,5 4-11,-3-1 15,-2 1 0,-1 2-3,1 2-2,0 2-2,-1 1 2,5 0-2,-2 3 2,3-2-2,1 2-2,0 1 0,5-3-4,0 0-3,3 1-4,0-1 3,3-5-2,0 5 1,2 0 3,2-3-5,-1 1 6,0-3-7,3 0 1,1 1 1,1-4-4,0 1 3,-1-3 2,1 0 0,0-1-2,2-4-2,-2 2 4,-1-2-3,0 0-3,1-1-2,-1-1 8,2-5-3,0 3-1,-5-3 3,3-1-5,0 0 2,-2-1 6,-1 3-7,-1-3 8,-1 1 10,0 2 4,0 0-3,1-1 0,-3 3 7,0 1 10,-1 0 5,-1 1-1,4 2-2,-3-1-3,0 0-8,-1 4 2,2-4-7,-2 4-2,0 0-3,0 0-4,0 0 2,0 0 15,7 12-7,-3-2 2,0 1 1,-2 0 1,2 6 1,0 3-7,-1-1 8,1 7-8,1-2 1,-3 5-4,3-3 3,0 1-7,-2 5-3,-3-2-2,6-4 0,-6 3-4,2-2-1,0 1 4,-2 0-4,0-9-5,4-2 3,-3 0 1,-1-6-3,0-2 1,0-2-2,0-1 6,0-2 4,0 0 4,0 1 9,0-5-12,0 0 1,0 0-6,4-15-4,1-2 1,0 6 0,-1-6-2,5 0 1,-4-1-2,4 4 1,-1-10 0,-2 7-3,1-3 1,-1 5-4,0-3 4,-1 1-2,1-1 1,0 2-1,2-1 0,-5 1 1,0 3-2,1-2-2,-3 4 1,3 0-1,0 2 1,0-1-3,-2 2 8,2 2-6,-3-1 2,2 1-1,-2-1-2,0 2-2,1 1-5,-2-1-10,2 2-11,1 0-8,-3 3-13,1-4-17,-1 4-18,0 0-28,1-6-22,-1 6-5,0 0-8,0 0-10,0 0-19,0 0-16,12 6-30,-7-4-144,-3 1-397,2-1 176</inkml:trace>
  <inkml:trace contextRef="#ctx0" brushRef="#br0" timeOffset="87018.35">19454 11573 211,'0'0'236,"-6"-4"-22,3 0-17,1 2-20,2 2-13,-3-5-14,2 2-13,1 3-13,-1-5-16,1 5-8,-3-4-9,3 4-9,3-7-10,-2 3-5,3 0-6,-1 2-6,3-4-6,3 0-4,-4 3-6,0-2-5,0 3-2,2 0-5,-2 1-1,-5 1-2,14 3-6,-8-1-1,2 1 0,1 2-1,-2 0-1,0 3-3,-1 0-2,0 1 1,0-1-4,-4 2 4,3 0-1,-3 0-4,-1 2 1,-1-2-2,0 1 3,-5 1 1,-2-2-3,1 1 1,0 0-1,-3-1-2,-2 3 2,-1-1-5,1 1 5,-1-1-4,0 1 0,0-1 4,2-4 0,2 0 0,2-3 2,-1 1-1,-1-2 5,4 1-3,2-2 4,-1 0-2,-1 0-1,3-1 1,1-2 0,-3 4 0,3-4-1,0 0 1,7 4-4,-7-4 4,10-2 1,-1 0 3,2 0-2,2-2-2,5-2 3,2 2-4,-1-2-2,1 2 0,2 1 4,-3-1-4,1 2-3,-1-2-1,-1 3-3,-2-1-5,-5 0-4,4 1-7,-3-1-7,0 2-12,-1 0-18,-4 0-14,0-3-13,0 6-14,0-3-12,-1 0-15,2 0-22,1 0-25,1-3-186,-3 3-382,4-2 169</inkml:trace>
  <inkml:trace contextRef="#ctx0" brushRef="#br0" timeOffset="87854.18">21041 11451 119,'4'-5'179,"1"-1"-16,2 2-16,-2-5-15,2 1-9,1 2-22,-3-2 10,0 4-7,-1 0 3,0 0-3,1-3-10,-5 2-4,5 0-14,-5-4 1,0 3-14,0-1-4,-4 0-4,3 0-8,-4-3-1,1 5-4,0-2 2,-1 0-4,-2 1-5,-1 2-3,-2 1-1,-1-1 3,-1 3 3,-2 1-4,0 4-1,-3-3-1,-2 7 2,0-1-1,0 1 1,-6 1-4,7 3-2,0-1-1,4 3 2,2-2-6,-1-1 3,5-1-2,1 3 4,0-3 0,3 3-4,0-2 1,4-1-3,0 1 1,4-1-8,-1-2 1,3 3 0,-1-4-1,4 1 0,-2-2-2,2-1 1,0 1-2,-1-4 2,0 1-3,1-3-2,1 1-1,2-5 1,-2 2 3,0-1-5,3-6-3,0 4 6,0-6-8,-3 3 3,1 0 2,-2-3-4,-1 2-3,-2-1 3,3-2-1,-2 1 0,-2 1 2,-1 1 0,-1 1 1,0 3 3,1 1 8,-2-3-1,0 2 0,-2 1 4,3 0 0,1 0-4,-4 4 2,0-4-2,0 4-3,4-1-1,-4 1 1,0 0-4,0 0 2,0 0 3,0 0 10,0 0 0,7 12 3,-6-5 2,2 7 7,-1 0 0,2 2-5,2 1-4,-1 0 0,-4-1 2,6 1-1,0 3-3,-1-2-1,0-1-5,-2 0 1,6 0-1,-2-2-4,-2 2-5,-1-5 6,2 2-5,-3-3-2,-2 1-1,3-4 1,0-2-2,-3-2-1,0 3 2,2-3 0,-4 0 1,5-1 1,-4-1 6,-1-2-1,4 3 8,-4-3-1,0 0-3,7-8 2,-4-3 0,1 1-4,0-1 6,1-6-3,0 1 1,-1-4-4,2-6 2,-3 1 2,1 7-7,1-2-2,0 2 2,-1 0-6,1 2 6,-1 6-4,2-3 6,-3 1-4,0 4 6,0 2-11,-1-2-4,0 4 5,-2-1-2,2 2-4,-1-2-1,1 1-14,-2 4-5,4-3-11,-4 3-13,0-4-11,0 4-13,4-4-11,-4 4-4,0 0-11,13 4-20,-7-1-14,1-2-25,1 2-21,1 1-34,4-2-33,-8 1-186,7 2-461,-6 2 204</inkml:trace>
  <inkml:trace contextRef="#ctx0" brushRef="#br0" timeOffset="88354.71">21537 11410 160,'0'0'253,"4"-5"-16,-4 1-19,1 0-19,3-1-16,1-2-17,4 1-17,0-5-14,3 7-16,4-9-5,0 9-14,2-7-7,-1 5-4,-1 0-12,-4 3-6,0 0-9,0 3-9,0-3-6,-3 3-5,0 3-5,-4-2-1,4 1-4,-4 0-3,-1 1-3,1 1-1,1 2-5,-5 0 0,6-1-5,-3 3 2,0 1-3,-3-5-1,3 7-2,-1 0 0,-1-3-2,1 4 3,-2 3 2,-2 0 0,-2 3 1,1-2-2,-5 2 3,-2-1-1,-1 3 3,-1-6 7,-5 7-1,6-5 2,-3-3 2,1-1 1,0 1-2,6-5 5,-4 1-3,3-2-2,3-2 1,0 0 1,0-2-4,2 1 3,-1-1-3,3-3-2,-4 5 0,4-5-4,0 0-1,8 3 3,-1-3-1,-7 0 3,21-6-5,-3 1-2,-2 0 0,2-2 2,-1 3-3,5-4-2,-5 2 0,1-1 3,0 0-7,-1-2 0,1 4 2,-4-4 9,-2 3 0,3 1 11,-1-3-3,-2 3 1,-3 1-4,-2 0 0,-3 2 0,2-1-2,-2 0-3,0 1-1,-4 2-2,5-4-12,-5 4-13,1-3-22,-1 3-22,0 0-28,0 0-31,0 0-41,-12 7-38,4-6-42,3 1-50,-3-2-190,1 0-512,-2-1 227</inkml:trace>
  <inkml:trace contextRef="#ctx0" brushRef="#br0" timeOffset="115382.53">16510 8197 50,'-7'0'170,"7"0"-13,0 0-6,0 0-13,0 0-8,0 0-9,0 0-4,0 0-9,0 0-13,0 0-1,0 0-7,0 0-8,0 0-7,0 0-2,0 0-3,0 0-4,-6 2 0,6-2-6,0 0-5,0 0-4,0 0-1,0 0-1,0 0-5,0 0-3,0 0-2,0 0 5,0 0-2,0 0-1,22-5-3,-13 2 0,1-1-2,0 2-5,2-1 1,-2 0-1,2 2 5,-2-2-4,3 1 1,0-1-6,-1 1 0,2-2-2,-1 1-3,5 0 6,-1 1-6,2-3-4,-6 2 1,7 2-5,-1-3 4,-1 1-4,1 2 1,-2-3-1,2 1-3,-6 1-1,1 0 2,1-2-1,-1 2-3,0 0-1,-1 0 5,-1-1-6,0 2 2,-4 0-1,1 0 2,-4 0-5,-5 1 1,10-1 4,-6-1-6,-4 2 1,8-1-1,-8 1 3,0 0-3,5 0 3,-5 0-3,0 0 1,0 0-1,9 0 3,-9 0-2,0 0-3,0 0 0,0 0 1,6 0 1,-6 0-1,0 0 0,0 0 0,0 0 4,7-3-1,-7 3-2,0 0 0,0 0 1,0 0-2,0 0 1,0 0 1,0 0-2,0 0 7,0 0-5,0 0 1,0 0-2,0 0 1,0 0 2,5-1 0,-5 1-3,0 0-2,0 0 4,0 0 1,0 0-3,0 0-1,0 0-3,-9-8-2,6 6 0,3 2 1,-6-3 1,-2 1-2,4-2 1,-1 2 1,0 1-2,1-2 1,-2 0 2,0 2-2,6 1 2,-7-5 1,2 3-1,5 2 4,-4-2-3,4 2 2,-6-2-3,6 2 0,-5-2 0,5 2 3,0 0 3,-3-3 0,3 3 1,0 0-1,0 0-1,-5-2 0,5 2 4,0 0-3,0 0-3,0 0 4,0 0-2,0 0 1,0 0-1,-4-2 1,4 2-2,0 0 0,0 0 2,0 0 9,-2 11 8,4-6 0,-2-5 0,0 9-3,0-4 0,2 3 3,-2-3-8,0 2 1,2 1-1,-1-1-1,1 0-2,-2 2 0,0 0 2,-2 3-3,4-5-1,-2 3 2,0-4-2,0 1 1,0-1 1,0-1-1,2 0-2,-2-1-1,0-4 5,2 5-5,-2-5-3,-2 3 4,2-3-3,-2 5 3,2-5-4,0 4 1,0-4-1,0 0 3,0 0-2,0 0 2,2 3 5,-2-3-7,0 0 0,0 0 0,0 0 3,0 0-4,0 0 1,0 0 1,0-18-1,0 16 1,0-5-3,0 2 4,2 0-2,-1-2-2,-1 2 1,2 0-2,-2-2 0,-2 3 0,2-1 4,2 0-4,-2 1 1,0-3-1,-2 3 0,4-2 3,-4 1-1,2 2 0,0-2 0,0 0 0,0 0 0,0 5 4,2-7 0,-2 3 2,5 0 0,-5-3-3,0 4-2,0-1 0,0 0 2,0 4 0,0-7 1,0 7-3,0-3-1,0 3-1,2-6 1,-2 6 1,0 0 1,2-1 0,-2 1-3,0 0-2,0 0 0,0 0 3,9 0 0,-9 0 1,10 0 0,-2 1 1,-3 2-3,0-3 1,0 0 0,2 3 2,-1-1-1,3 1 1,-1-1-1,1 1-2,0 1 3,-3-3-1,2 2 2,0-1-3,2 2 3,-3-2 3,4 3-3,-3-4-2,-1 3 0,-2-2-1,3 3-3,-2-4 6,0 3-6,1-2 2,-4 1-1,3-1 0,0 1 5,-1-1-5,-4 0 0,-1-2 4,8 2-6,-8 0 5,0-2-2,0 0 2,4 2-3,-4-2 0,5 3-3,-5-3 6,0 0 0,0 0-1,0 0 4,0 0 3,0 0 3,0 0 3,0 4-3,0-4 6,0 0-3,0 0 5,0 0 1,-6 4 1,1-1 0,-2-1 3,0 1 0,-4-1-5,0 1-9,-2-1 5,3 1-1,-5 1-2,-1 3-12,0-2-7,-2 0-24,-3 0-24,-8 3-28,11-2-40,-4 1-45,8-1-53,0-1-293,-1 1-554,5-3 246</inkml:trace>
  <inkml:trace contextRef="#ctx0" brushRef="#br0" timeOffset="118766.69">17318 11059 189,'0'0'201,"0"0"-17,0 0-20,0 0-11,0 0-18,0 0-15,0 0-7,0 0-2,-1 3 0,1-3-7,6 5-2,-1 0-4,0-1-5,0 0 2,4 4-7,0-3-4,1 2 3,-1-2-12,2 3-9,-1-2-1,0 1-7,0 2-8,0-2-1,-2-2-9,0 4-3,-2-3-2,3 1-3,-1 2-5,-4-4 0,2 1-5,-1-1-2,-1-2-3,1 0 3,-1-1-4,0 4 1,-2-4-5,1 0-3,-3-2-1,4 2 1,-4-2-2,0 0 2,2 3-4,-2-3 0,3 1-1,-3-1 2,0 0-5,0 0 0,0 0-4,7-4-7,-7-1-13,3-3-3,-1 3-1,1-6 1,0 1-1,1-2 2,1-3-4,0 6 1,-3-4 7,2 1-3,-1 3 6,-1 0 4,1-2-1,-1 4 0,-2-4 3,0 4 1,0-1 4,0 3 5,0 1 2,-2 0-3,0-2-2,0 3 4,-2 2 0,4 1 0,-9 0 9,9 0-3,-11 0-1,4 1 1,-2 4-1,0 3 2,-1-4 0,-1 6 2,2-3 6,-3 5-2,-2 0-1,1 0-1,2 1 0,-2-1 0,1 2 5,1-2-4,1 1 1,2-3 0,-1 5 0,4-4 0,-3-2-2,1 0 3,2 2-6,-3-5 3,4 2-6,0 0 2,1-4 0,0 1-2,0 0 0,0-1-2,3-1 2,-3 0-1,3-3-1,-2 6 3,2-6-5,-2 5 0,2-5 2,-1 3-2,1-3-2,0 0 6,0 0-2,0 0-3,0 0 4,0 0-2,0 0-1,0 0-1,8-10 0,-5 4 3,1 1-2,-1-1 3,1-1-3,0 3 2,1-4-2,0-2-1,0 0-2,-1 1-1,1-4 1,1 5 1,-1-5-3,0 4-1,0-4-3,-1 1 3,-1 1-1,-3-2 0,4 3 4,-2-1-3,0 0-1,0-1 0,-2 1 1,0 3 1,0-4 5,0 7-1,0-5-3,0 6-1,0-5 2,0 4 2,-2 1-2,0-1 3,2 1 1,0 4 1,-2-6 1,2 6-1,2-6 1,-2 6-1,0-3-1,0 3 1,0 0-1,0 0-1,0 0-1,0 0 4,0 0 6,0 0 6,4 10 1,1-3 0,0 0-2,0 0-2,3 3 0,-1-2 1,1 4 1,0-2-1,1 4-1,3-2 0,-1 1 1,-2-4-1,0 4-2,1-4 1,-1 0 0,1 3-2,-2-3 1,-2-1 1,0 1-6,1-1 1,1 0 2,-4-1-1,3-2-4,-4 3 2,1-1-1,-1 1 1,2-4 0,-3 1-1,1-1 0,0-2-4,-1 1 2,-2-3-2,2 5 2,-2-5 1,1 3 3,-1-3 4,4 2 8,-4-2 1,0 0 7,0 0 4,0 0 9,0 0-8,0 0-4,0 0-5,0 0 4,0 0-9,0 0-2,-2-11 0,2 11-1,-4-7 1,4 5-2,0 2-1,-6-8-1,5 1 0,-3 6-1,-1-5 0,2 3-5,-1-4 1,1 3 0,-3 0-1,2-2-2,-2 1-11,1 2-23,0 2-23,-2-3-30,0 3-39,-1 0-44,0 0-50,-2 3-259,-1-2-513,3 1 227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7:52:29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17958 7403 103,'0'0'202,"-1"-5"-9,1 5-11,0 0-11,0 0-11,0 0-11,0 0-7,0 0-3,0 0-6,0 0-4,0 0-4,0 0-5,0 0-5,0 0-7,0 0-2,0 0-8,0 0-5,0 0-5,0 0-3,0-5-6,0 5-4,0 0-4,0 0-2,0 0-3,0 0-5,0 0 1,0 0-7,0 0-2,0 0 2,0 0-6,0 0 1,0 0-6,0 0 0,0 0 3,0 0-10,0 0 0,0 0-2,0 0-2,0 0-4,0 0-7,0 0 3,0 0-6,0 0 1,0 0-4,0 0-1,0 0-1,-6 10 6,6-10 1,3 8 0,-2-4-3,2 1 3,-2-1-4,0 1 7,2-1-7,-2 3-4,2-1 2,0 0 0,0 0-2,0 1 2,-1-1 0,1 1 3,0 0 7,-2-2 4,3 4-3,-3-1-6,2-2 3,-1 1-3,-1 1-1,3 3 12,-1-6-11,-1 4 7,1 1-3,-1 2-4,2 0 5,-4 0 3,2 0-2,-1-1-5,0-1-6,-1 3 4,1-5-6,1 3 2,0 2 0,-2-4-1,0 0-5,4 2-1,-4-2 2,1 0 11,1 0 3,1 2-4,-3-1-1,4 0-6,-4-1 4,1 0 0,2-2-8,0 3 10,-1-2-2,-1 0-3,2 1 4,-3 2 1,1-1 0,-1 3 4,0-1 4,2-4-5,-2 4 11,2 0-15,-4-1-2,2 0 1,0-1 0,2 1-2,-2 1-1,0-2 1,0 0-3,0-2-1,0 3-3,0-4 4,0 2-4,0 2-3,0-2 1,-2 0-1,2 1 3,2 0-4,-2-1-2,0-1 2,2 2 1,0-1 5,-2 2 0,-2-1-2,2 1 4,0-1-3,0 0-1,-2 2 5,2 0-4,0 0 2,0-1 3,0 1-3,-2-1-1,2 2 3,-2-2-7,1-1 4,1 1 1,0 0 0,0 0-1,0 0 9,0-1-16,0 3 2,0-4 1,0 2 2,1-2 0,3 3-2,-4-3 2,2 3-6,0-2 6,-2 0-1,5 2 10,-9 0-8,4 1 3,4-1-2,-3 5 4,-1-4-4,0 3 1,0 1 6,0 0 4,2-3-5,0-2 1,-2-2-1,0 0-1,0 3-4,0-2 3,0 2-3,1-3 0,2 2-2,-3 1 5,0-1 0,1 5 0,-1-5 0,0 5 2,0 0 0,3-2-3,-3-1 7,1-2-6,-1 1 0,0 0-3,0 4 1,0 0-3,0-2 2,3-2 1,-1 3-2,-2 1-1,0-2-3,3-3 2,-2 3 2,-1 1-2,3-2-2,-2 6 3,0-10 0,3 4 3,-3-3-1,2 6 2,-3-1 0,1-4-1,-1 3-3,0 1 1,5 1 0,-5-2 1,0 2 0,3 0 1,-3 8 2,0-6 1,0 0-4,0-2 2,1 1 0,-1 0-1,-1-1-2,2-3 1,-1-4-2,0 5-1,0-3-1,0 0 3,0-2 1,3 4-6,-3-4 6,1 2-5,-1 1-1,1-2 2,-1 3 3,0-1-7,0-3 3,0 8-1,0-3 1,0 2-5,-1 0 2,0-5-1,-2 0 2,-1 4-1,4-3 0,-5 2 5,5-4-4,0 2-2,0-5 3,-1 6-3,2-3-1,-2 0 1,1 0-1,0-1-1,0 2 1,0-2-1,0 2 4,1 0-2,-2-1 2,-2 0-2,3-1 0,0 2 1,0 2 0,-1-2 0,2-1-3,-1 1 4,3-1-3,-3 1-1,-3 0 1,6-3 1,-3 4-3,1-2 2,-1 2 2,0-3-2,0 0 1,0 4-1,0-5 3,0 2-2,4-2-1,-3 2 1,-1 1 2,0 0-1,0-1 2,0 0-2,0-2-2,0-2-1,3 3 0,-6 2 4,3-1-3,0-1 0,3 0 0,-3 0 0,0 1-1,1 0 0,2 1 2,-3 0-2,1 1 2,-1 3 0,1 1 0,-2 0 0,2-3 0,-1 3 5,3-2-7,-3-3 2,1-1-1,-1 0 2,0 0 0,0 2-3,2-3 3,1 1-3,-2-1 1,-1 2 0,2 0 1,-4 0 0,4 0 0,-2 0 0,1 1-1,-1 4 0,0-2-1,1 1 3,-1 2-3,-1-1 1,2 0 1,-1 1-1,0-6 1,0 5 3,2-2-1,0 1-4,-1-2 3,-1-1 0,2 4-1,-1-5 1,-2 5-2,1-1 3,0-3-1,1-1-2,0 5-1,0-1 1,-1 1 1,2-1 1,-2 4-1,0-2-3,0 0 3,0-1-2,0-2 1,0 3-4,0-1 5,0 1-2,4-2 0,-4 1 0,1 0 1,-1-2 0,1-3-1,2 6 9,-2-1-10,4 1 0,-4-1 1,2 3 2,-1 6 1,0-2-3,-1 2 1,0-7-2,1-1 0,0-1 2,-1-1-1,1 1 5,-1-1-5,2 0-2,-2-5 2,0 2-1,1-1 1,-2-5 0,2 3 0,0 4-2,0-6-4,-1 5-2,0-4-3,-1-1-7,2 0 0,-4-3-14,4 3-8,-2-3-12,0 0-14,1-1-23,-1 0-24,0-4-35,0 4-36,0-4-37,0 0-42,0 0-56,0 0-56,0 0-378,-12-17-814,10 5 360</inkml:trace>
  <inkml:trace contextRef="#ctx0" brushRef="#br0" timeOffset="1">19991 7318 128,'0'0'158,"1"-5"-14,-1 5-11,-1-5 4,1 5-7,1-3-1,-1 3 0,0 0-6,0 0-4,2-3-3,-2 3-6,0 0-5,0 0-4,0 0-5,0 0-4,0 0-6,0 0-6,0 0-3,0 0-10,0 0 1,0 0 3,0 0 6,0 0 3,-3 11-4,3-6-5,0 2 0,0 1 1,-1 1-2,1 2 2,0 2-3,1-5-6,-2 7 5,1-1-4,1 3-5,-1-1 7,3 0 10,-1-1-12,-2 1-2,0 1-6,0 1 5,0-1-1,0 0-3,0 3-1,2 4 11,1-4-16,-1 4 4,-2-3 7,3 4-8,0 0 3,-1-4 3,1 4-2,0 0 2,-3-1-8,2 2 2,-1 0 2,7 1-5,-9 1 3,2-3 1,-1 0-4,5 2-2,-5-3 1,8 3 1,-8-2 2,1-5-4,0 7 0,2-4-5,-3 2-5,0-4 3,1-1-2,1 1-1,0-2 0,2 6-4,-3-6 4,-1 2-9,0 7 1,2-2 0,0 0-1,-2-1-4,0-1 1,0-4-3,4 5-1,-4-7-1,1 8 2,3-3 1,-4-3-6,0-2 0,0 2 1,4 1-3,-4 3 1,0-2-2,-4-3 0,4 6 3,0-1-1,0-4-1,0-1 4,0-2-3,-4 4 1,4-3-1,0 3 4,-1-3 2,1 1-2,-1 1-1,1-2-2,0 2 0,1-3-4,-2 1 4,1 2 3,0-1-10,-3-1-1,3 1 2,0-1-1,0 0-1,-4-1-2,6 2 3,-4 0-2,1 1-4,2-3 5,-3 2-2,-1-2 2,3 0-1,-4 0 0,4 4-1,0-4-5,4 0 2,-4 0 6,0-2-6,-2 2 3,0-1-2,2 0-1,-1-2 2,2 3 0,-2 2-3,-2-1-3,2-1 2,1-3 1,0-1 0,-1 4-3,1 1 3,-3-1-1,3-5-1,-1 5-2,1 0 0,-4-2 2,3 4-3,-3-4 3,3 1 0,2 1 2,-2-1 0,2-5-2,-1 4-3,0-1 1,0 3 2,0-5-3,5 5-3,-5 1 7,-1-5-3,1 2-1,1 0 1,-1 2-1,0 2 5,4 0-1,-4-4-2,1 6 1,-1-5-3,0-3 0,0 3 0,0 1 4,0-4-3,0 0 8,3 3-9,-2-1-2,-1-3 2,1 1-1,3-1 1,-4-1-1,0 2 1,2-1 1,0 0 2,-2 1-1,0 3-3,4-4 2,-4 0 0,0 0 0,1 5 1,-1-1-2,2-3-2,0-1 0,-2 3 2,0-1 0,3-2-2,-3 3 3,0-2-7,0 0 2,-3 2-2,6-1-1,-3-2 0,-3 5 0,6 0 0,-3-2 1,0-3-1,1 0-1,-1-2 2,0 2 0,0 0 0,0 3 3,0-4-4,0 2 3,1-2 1,-2 3 0,1-1-1,0-1 0,-1-1 0,2 1 1,-2 0-4,1-2 5,0 0 0,0 3-3,0 4-3,1 1 6,-1-2-10,-1-2-5,-2-4 3,3 5 1,-2-1 1,2-3-2,0 1-1,0 0-1,0-1 2,-2 0 1,2-2 0,0 0 1,0 1-1,0-1 0,0 1 0,0 2 1,0-6-1,-1 5 1,-3-5 1,4 5-3,0-3 2,-2-1 2,0 2-1,4-1-1,0 2 4,1 1 5,-2-1-5,0 0-1,-1-1-2,4 1 8,-4 0-5,3 0 0,-2-3 2,-1 5 1,1-4-1,-1 4-3,4-2 2,-4 1-3,0-1-1,4 0 4,-8 1-2,4-2 2,0 4 0,0-3-2,0 1-4,0 0 7,0 0-10,0-1 6,0 1-5,0-1 4,0-2-6,0 4 1,0-2 5,0-3-6,0 1-1,4 1 0,-3-4 6,-1 6-1,0-2-2,0-3 3,1 3 2,-1-3 1,3 3 3,-2-3-6,-1-1 3,0 2 4,3-2 4,-3 4-4,1 0-1,-1-2-2,4 2 4,-3-1 0,1 1 1,-2-2-5,1 1 9,-1-1-5,1 0 1,-2-2-4,2 3 5,-1-3 0,0 2 0,0-1-1,0 1-5,0 2-2,3 0 2,-2-1-1,1-2 1,-2-1-6,3 7-4,-2-7-4,-1-1-2,0-4-13,-1 11-14,1-11-17,0 0-20,2 7-13,0-1-23,-2-6-27,0 0-37,-2 4-48,2-4-52,0 0-45,0 0-285,0 0-670,-7-24 296</inkml:trace>
  <inkml:trace contextRef="#ctx0" brushRef="#br0" timeOffset="2">22041 7202 8,'0'0'158,"0"-7"-3,-3 2-9,3 5 0,0-5-9,0 5-3,-2-4-4,2 4-1,0 0-5,0-4-10,0 4-4,0 0-11,0 0-9,0 0-7,0 0-9,0 0-8,0 0-4,0 0-7,0 0-4,0 0 3,0 0 12,0 0-4,0 0-6,0 0 5,0 18 1,0-11 6,0 1-7,-3 2-4,6-3 2,-3 2 5,0 0-5,0 2-1,0 0 1,0 0-6,0 1 3,2 0-8,-2 3-1,3 2 7,-2 1-3,0 0 0,3-2 4,-1 1-11,-1 4 6,2-3-3,1 1-6,-1 1-2,-1 1 10,4 1-10,0-3-1,-1 6-5,-1 3 7,-2-2-3,5-1 10,0 0-1,-1 5-5,0-4 9,2 0-8,-2 1 11,0-1-16,-3-1-10,0 3 10,6-2 4,-5 2-5,0-6-12,3 4 8,-4-7-7,4 6 2,-5-6-3,4 5 5,-7-7 7,6 1-4,-2 1-2,6 4 4,-5 2-4,-2-4-1,1-2-2,0 1-5,-2-2 3,0 0-1,0 9-1,4-3 5,-3 2 0,-2-6-1,2 4-1,-1-5 0,0 1-1,-1-2-1,1 1 6,0-2-2,-1 3-1,2-2 0,-2-1-2,-1 3 3,1-3-4,-1 1 3,0 0-8,0 1-1,-1 1-2,0 4-5,1-3 7,0 3-4,-3-4 2,3 4-4,0-4 2,-1-1 0,-1 0 0,0 0-6,4 1 3,-4-1 0,2-2 1,0 1-2,-1-1-2,2 1 2,-1-2-2,-1 2 5,-1-1 7,2 2 2,0-3 0,0 3 3,0 2-3,-2-5 1,-1 4-2,3 6 2,0-6-2,0 5 1,0-6-3,0 6 2,0-6-4,0 0 2,0-1-2,0 7-4,0-6 1,0-1-1,0-1 1,0 3-1,0-1-1,-2 0-1,3-1-2,-1 2 3,4-2-1,-3 0-2,2-1-2,-2-1 1,3 1 0,-3 0-1,2 0 1,-2 0 0,0-1 0,-1 0-1,4 2 1,0-1 0,-3 0-2,0-1 0,0-3-1,-1-1 1,2 5-4,-2-3 3,1 3 0,-1-1-2,1-3 0,1 0 4,-5 0-4,4-2 0,1 0 3,0 5 0,-2 0-5,0-1 3,0 2 0,0 0 3,1-1-6,-1-3 1,3 3 1,-3 1 0,3-1 0,-3 0 2,-2-2-2,5 3-3,-2-2-2,-1-3 3,0 4 1,0-1-1,2 2 2,-2 0 3,0 0-4,0 1 1,0-1-3,0 0 1,2 0 3,-1 1-2,-1-1-1,2 0 1,0 0-1,-1-2 0,-1 2 0,-1-1-1,2 0 3,1 0 1,-4-5-2,5 1-2,-3 5 2,2-4 1,-2 0-4,3 1 5,-2 0 1,1-2-5,-1 1 0,-1 3-2,1-4-2,2-2 7,-1 2-2,0 0 2,-1 0 0,0 0-3,1-1 1,-1 3-1,-1 1-2,1-3 1,5 5 3,-5 1 1,2 0-5,0-5 4,-3 3 0,2 1-1,0-4 1,0 2-3,-1 1 0,1 0 3,-2 1-1,2 0 0,-2-4-1,0 4 1,2-6-8,-2 5 7,0-3-6,2 1-2,-2-4 2,0 3-1,1-1 0,1-1-4,-2 1 2,0-2-2,0 2 0,3 0-1,-3-1 0,-3 0 2,3 0 5,0 2-3,0-5-4,0 3 2,-2-1-11,2-2 10,0-1-9,0-2 0,0 0-5,0 2 0,0-2-2,2-2 3,-2-3-8,-2 9 5,2-4-6,-1-1-4,1 0-8,0-4-8,0 7-10,0-4-10,1 1-15,-1-4-16,-1 7-14,1-7-9,0 4-16,0-4-12,0 4-20,-2 0-23,2-4-28,-2 5-31,2-5-31,-2 1-61,2-1-176,0 0-569,0 0 251</inkml:trace>
  <inkml:trace contextRef="#ctx0" brushRef="#br0" timeOffset="3">16591 7892 71,'10'-1'140,"-1"0"-21,-1 0 1,-1-1-11,3 1-7,3 0-12,1 1 10,3-3-13,-3 3-9,4 0 0,2 0-2,0-3-10,0 2-4,0 1 0,0 1-3,1-1-6,1 3 0,7 0-2,2-3-8,-10 1 2,9 2 1,-3-1 3,-3-1-1,6-1-6,-4 0 1,3 2 1,-1 0-3,1-2 1,4 1-1,-1-1-4,0 2-3,3-2 0,-1 0 0,0 1-2,-4 1-2,3-1 1,1 0-6,0 2-3,-1-2 0,-3 4-3,2-3 2,-2 0-4,2 2 3,3-1 2,-6 1 0,4-3 4,1 2 2,-1-1-2,1 0 0,2 0-2,1 0-1,-1-2-5,1 2 3,1-1 1,1 1-2,0-2-6,-4 0 5,7 1-3,-4 0 0,-1 1-2,-1 0-1,0 0 0,1 1-4,-4-5 0,0 4 4,1 2-3,-4-1 0,2-2 5,-1 2-2,1-2 3,2 0 6,-2 0-4,2 1 1,0-2-5,4-2 1,-3 2 6,0-1-2,3 0-2,14 1 1,-16 0-2,0 0 0,1 0-1,-2 0 0,1 0-3,-3 2-1,-1 0-3,-1 0-2,0 2 3,-1-4-3,-3 3 0,1-1 2,-9 0-4,2-2 9,2 1-5,-3-1 0,9 3 3,-1-3-2,1 0 5,2-3 6,1 0-4,3 1-3,1 1 10,-4-1-13,7 2-2,-2-1 1,-2 2-1,1-2 0,0 1 4,-3 0-4,-2 0-3,-2 0-3,1 0 5,0-3-5,-2 6 2,-1-3 2,0-3-2,3 1 0,3 2 0,-4-3 1,2 2-3,3-2 3,3 0-3,-1-1 3,2 0 1,12-1-1,-11 5 1,1-4 3,0 1-5,-2-3 2,1 3 2,-1 1-4,-1-1 0,-1 0-1,0 3 1,1-2-1,-4-4 2,-1 5 3,1-2-5,-1 1 14,-1 2-12,-1-4 1,2 1-3,0-1 5,3 3-4,0-1 2,5-1 0,-4-1 5,2 0 0,16 0 3,-5-1-5,-10 2 3,-3 1 0,19-5 5,-17 4-6,3 1-1,14-2 4,-15 4-2,-1-3-4,11-3 5,-10 6-2,-2-3 0,-1 0 0,5 2-1,-2-3 6,12 1-8,-11 2 1,-4-1 19,16-1-18,-1 0 3,-14 1-2,13 1-3,3-3 1,0 1 7,-1-1-1,1 1 1,0-2-6,-2 2 3,3-1 1,-5-1-1,-10 4-1,13-3 12,-13 3-10,12 0 1,-2-4 0,-9 5-4,-1 0 1,-1-3 2,12 1-4,3-3 5,-17 4-6,1-3 2,13-1-3,-13 4 1,-4-2-1,3-1-1,-3 3 0,-3-2 1,0-1 1,-11 2-6,0-1 5,-3 1-6,-4 0 5,-1 1-6,-2-2 3,-4 2-2,2 1 1,-3-3 1,-5 3-2,10-1-9,-5 0 1,-5 1-17,6-1-16,-6 1-20,0 0-17,6-2-19,-6 2-22,4-2-26,-4 2-30,0 0-29,0 0-30,0 0-37,0 0-201,0 0-509,0 0 225</inkml:trace>
  <inkml:trace contextRef="#ctx0" brushRef="#br0" timeOffset="4">16533 9227 1,'0'0'167,"9"1"-14,-9-1-9,10 0-21,-7 0-1,6-1-5,-9 1-8,14 0-12,-8 0-1,5 1-5,-1-1-2,4-1-3,-1 0-2,2 2-11,2-2-1,0 1-1,3-1 2,-2-3-3,3 1-2,-2 3 4,2 0-11,-2-3 5,-1 3-9,6-1 5,-3 0-1,-1-1-5,2 4-1,5-1-3,-7 0-3,0 2-1,1-3 4,2 0-2,-1 0 0,-2-3-2,8 6-4,-6-3 2,8 0 0,-3-3-3,2 3-4,0-1 3,-1-5-4,0 4 5,4-1-4,-4-1-2,2 6-4,0-5 0,-2-1-4,4 4-4,-6 2-4,5-2-2,-1-2 1,-1 5-1,1-3 1,0 1-4,5 4-2,-4-7 3,5 4-1,-6-1 5,2-1-6,0 0 1,5-1 5,-5 1-3,5 0 3,0 0 1,-2-2 1,1 2-3,-1-2-1,0 2-1,0 0 4,-4 2-5,0-4-1,1 4 0,-4-2-5,2 2-4,-9-2 2,9 0 2,-2 0-11,-7 3 8,7-3-4,2 0 1,-2 0 5,0 2-1,2-4 1,-2 2-5,1-3-3,6 3 3,0-4-4,1 2 6,0 3-8,0-1 9,-2-1-2,-2 2-1,3 2-3,-1 0 2,-1-1 2,-1 1-4,3-1 3,-5 2-1,0 1-4,-1-3 3,2-1-1,1 3-1,-3-1 3,1-1-2,3 1 2,-2-3-5,-1 1 3,3 1-3,3-1 4,-1 0 1,2-1 3,1 3-4,-1-2 1,0-1-2,0 3 4,3-1 3,-6 0-1,-1-1-3,2 4 1,-2-2 5,-1-2-8,3 2-3,-6-1 6,3 0 0,-1 0-2,1-2-4,-2 1 10,2-2 4,-1 0-1,-1 0 2,3-1 3,-3 2-5,2-1 3,1 1-4,-2 0-1,-3-4 6,4 4-6,-2-1-2,-2-2 1,2 3-5,-2 2 6,-6-4-6,5 2 4,0-1 1,3 1-7,-3 1 11,-5-1-3,-1 2-8,7-2-3,1 2 2,-1-2-10,2 3 11,-1-2-8,2-1 11,2 0 1,-2-4-5,1 4 6,1 0-4,2 0 2,1-1-8,0 1 1,-3-1 4,-1 1-1,0 0 0,0-3-4,4 4 4,-7 1-5,3-1 3,-2-4 1,0 3 4,-2 2-8,3 0 2,0-3 2,-2 1-7,1 1 6,-2-1 0,2 0 7,2 0-11,-1 3 4,0-3-6,1 1 9,2-2-3,2 1 4,-1-3-9,4 1 10,-6 0-9,3 2 1,1-1 17,-1-3-15,3 3 0,-3-1-1,4 4-4,-4-4 5,3 2 1,-4 0 0,0-2 15,5 2-14,-3-3 0,0 3 0,-1-1-8,0-3 5,3 0 4,2 4 2,-2-3-9,-1 1 10,1-3 2,1 3 1,1-1 10,9 1-12,0-1 1,-13 2 2,1-2 9,-2 2-7,4 1 1,-5-4 0,2 4 7,-2 0 2,2 0-2,0 2 5,-5-4 0,2 2-2,0-3 2,-4 1 6,3-1-12,-1 2 3,-2-2-3,-2 3-6,-6-1 8,-4 2-18,0-2 14,0 2-3,-6-2-2,3 2 1,-4-1 4,0 0-8,-3-1-3,-3 1 1,-5 0 5,10 0-13,-3-1 9,-1-2 2,-6 3-4,10 0-2,-10 0-5,6 2-11,1-2-9,-3-2-15,-4 2-9,11-1-6,-6-1-13,2 2-11,-2-3-14,-1 1-13,2 0-22,-3-1-16,3 1-27,-3-3-24,2 1-31,0-1-23,-1-1-57,-1 0-173,0 1-515,-2-3 228</inkml:trace>
  <inkml:trace contextRef="#ctx0" brushRef="#br0" timeOffset="5">16813 10551 125,'0'0'160,"0"0"-16,-2 4-15,2-4-6,0 0-10,0 0-10,2 5-2,-2-5-4,0 0-4,8 2 1,-8-2-8,10 1-2,-5 0-2,8 2 5,0-2-1,0 1-3,4-4-5,5 2-1,7-1-1,-9-1-3,9 1-5,-1 2-3,-1-3-6,2 1-3,-1 1 0,1 1 1,-1-2 1,2 3-1,-3-3-6,5 1-2,-4 1 1,4-1-4,-4 0 0,2 0-1,-2 3 5,2-3-6,-4 1 0,4-1 2,-2-1-3,1 2-5,1-4 1,-1 5-7,0-1 4,3-1 1,1-1 2,2 1-1,-2 1 2,1 1-8,-2-2-1,0 1 0,3-1-3,-2 1-3,-2-2 1,1 1-2,-2 3 0,4-3-7,-4 1 1,2 1 0,0-2-3,-1 2 0,1-2 3,1 0-5,1 1 2,-2-2 1,4 1-5,0 0 2,2 0 1,1-1-4,0 1 2,-3-1-4,19 1 4,-18-2-3,1 6 3,-2-4-4,5 1-3,-4-1 1,-1 5 1,0-3-3,3-1-1,-6-2 0,6 2 3,-3 0-3,-2-2-2,3 1 6,0 0-4,-6-3-1,6 3 5,-4-5-1,2 5-8,0 0 5,1-1 2,-4 1 7,5-2-3,-1 0 7,-3 1-1,1-1-1,-1 4-5,2-2 1,-3 0-5,-1 0 4,-3 1 3,-6 1-9,6-2 7,-5 2-6,5-2 4,0 1-2,2-1 0,0 0-8,1-1 6,1 1-1,0-1 1,2 1 4,0-1 2,0-2-3,3 1-2,4 0-3,-6 0 4,-2 1 1,2 1 1,0 0-4,-3 3 0,0-5 6,2 2-6,-2 0-1,-2 0 1,-1 0 10,-2 3-13,6 0 5,-3-6-10,-5 3 4,5 3 1,0-6 7,-2 4-6,3 2 0,0-3-5,1 3 16,-1-4-15,2-1 2,0 2-1,-1 0 1,0 0-2,1-1 4,0 1 1,0 0 5,-2-3-4,5 2 13,-3-1-9,-5 1 5,4-2-1,0 3 8,1 0-14,1-1 5,-4 0 0,0 0 7,0 0-8,1 1 5,-2 0-7,-1-2-8,-6 1 10,6 0-5,-6 1 5,4-1-10,4-3 5,-3 4 14,-4 0-17,6-2 6,-2 2-3,-5 0 6,7-3-7,-9 5-2,1-2 6,1-2-1,1 2-2,-4-1-2,0 1-8,4-1 14,-2 1-1,0 0 2,2-1-6,4 0 3,-5 1-1,6 0-5,4 0 1,-3 0-2,3 0 1,0-2-1,5 2 2,-3-1 7,1 2-4,0 1-1,-2-4-2,3 1 3,-2 1 1,-2-3-3,4 3-8,-4 0 6,-1 3 6,-3-3-5,1-4-7,-2 3 8,-4 1-6,5 2 4,-5-2-3,4-1-1,1 1 1,0 0 4,0 0 10,-1 4-8,-5-7 9,11 2-12,-1-1-2,0-2 2,4 2 0,-2 1-1,0-1 5,1 0-8,5 2 8,-2 2 7,0 1 1,13-3-3,-13 4-1,-1-4-2,-1 2-2,1-1 6,-3 1 0,3 1-4,-4-2 1,2 1 8,1-2-6,-3 1 7,0 0 1,-3 0-4,-2 0-2,-1-1-1,-6 0-1,7 0 6,-1 0-7,-6 2 3,-1-4 2,1 0-7,0 2-1,-2-2-2,1 2-3,-3-2 9,1 2 1,-5-1 1,-1-2 3,-5 3 5,2-1 8,-2 1 0,-1 1 5,-1 2-8,-5-3 1,9-3 0,-9 3-4,7-1 0,-7 1-1,7-2-3,1 2-2,-3-1 1,3 1-2,-8 0-2,13-1-2,-7 1 1,-6 0 0,7-2 0,-7 2-6,6-1 0,-6 1-4,7 0-17,-7 0-18,12 0-17,-7-1-18,-5 1-26,9-1-26,-9 1-24,6 0-44,-6 0-53,0 0-66,5-4-79,-5 4-223,0 0-658,-18-8 292</inkml:trace>
  <inkml:trace contextRef="#ctx0" brushRef="#br0" timeOffset="6">22411 11003 91,'0'0'90,"0"0"8,0 0-11,0 0-6,0 0 3,0 0-1,0 0-5,0 0 1,0 0 0,0 0 3,0 0 3,0 0 1,0 0-1,0 0 2,0 0 3,0 0-7,0 0 3,0 0-6,0 0-2,0 0-2,0 0-5,0 0-3,0 0-2,0 0-5,0 0-3,0 0 1,0 0-6,0 0 0,0 0-2,0 0-5,-4 2 0,4-2-3,0 0 0,0 5-1,-1-2 7,1-3 5,-4 6-4,4-6-4,-1 8-3,1-6-4,0-2 0,0 6 7,0 1 2,0-2 0,0-2 1,0 6-5,0-4-3,0 2 3,1-2-3,-1 5 6,-1 0-4,1-1 3,0-1-2,0 1-5,1 1-1,-1 0 1,0-1 9,0 1-3,0 1-3,4-3-2,-3 5-7,-1-5 1,0 5 5,0-1 8,3 0-8,-2-2-4,3 2 0,-3-3-4,1 3 3,0 0-8,0 0-2,-2-2 10,2 4-3,2-3 3,-4 0 11,4 2-2,-3-1-8,-1-2 13,5 1-20,-5 0 8,0 0-9,4-1 4,-3 0-1,2-1-3,-3 4-6,1 0 3,0-2 3,-1 1 2,0-2-6,0 0 2,0 2-7,0-3 4,0 4 6,0-2-2,0-1-5,0 2 1,0-3 8,0 1-4,0 1 0,-1-4-4,1 0-2,-1 0 0,-2 2-1,3-1-1,0-1-2,0 1-1,0-5 5,-1 2-6,-3-1-2,4 0 1,0-4 2,4 6-6,-4-6-2,-4 4 6,4-4-8,0 5-3,0-5 3,0 4-4,0-4 3,0 0-2,0 0-5,0 3-1,0-3-13,0 0-3,0 0 0,0 5-7,0-5-14,0 0-7,0 0-8,0 0-13,0 0-8,0 0-19,0 0-14,0 0-24,0 0-22,0 0-23,4 3-24,-4-3-23,0 0-29,0 0-30,0 0-232,0 0-560,0 0 248</inkml:trace>
  <inkml:trace contextRef="#ctx0" brushRef="#br0" timeOffset="7">18189 11290 43,'0'0'92,"0"0"1,0 0-15,0 0-7,0 0-10,0 0-1,-1 4-8,1-4-6,0 0 5,-8 3-3,8-3 1,-2 1 16,2-1-7,0 0 5,0 0 7,0 0-1,0 0 3,-5 3 0,5-3 3,0 0 2,0 0 0,0 0 0,0 0 0,0 0-1,0 0 0,0 0 0,0 0-2,0 0-3,-4 2-2,4-2-2,0 0-5,0 0 2,0 0 1,0 5 12,0 0 2,0 0-3,0-5-6,-1 7 2,1-3-4,-2 2-5,2 0 3,0 0-6,0 0 1,2 8 8,-2-5-4,-2 1 0,2 5 0,0 1 2,-1 2-5,2 1 2,-1 0 2,0 0-5,-1 1 4,2 3-7,1 4-5,-1-7 4,0 1-5,2 2-1,-2-5 2,2 5-7,-2-5 1,1 7 0,1 1 1,-1-1 4,1-6-9,-2 6 1,2 0-2,-3-4 4,2-3-7,-2 0-6,3 6 6,-2-3 6,1-2-8,-2-1 3,1 0-9,-1 0 3,0-1-4,0 0-2,0-1-1,-1 1 0,-1-1-1,1-3-1,1 2-7,-1-2 12,-3 1-13,4 3-3,0-1 4,-1-1 1,-2-1 0,0 3-12,1-4 9,0-3-8,0 0 5,0 0-9,-1 1 16,0 0-20,2-2 5,-1 0 4,0-4-8,0 6 6,-2-5-3,3 4-2,-1-5-1,2 1-4,-2 0-1,-2 0-13,4-1-11,-1-1-11,0 2-19,1-1-14,-2 0-19,1-2-18,0 2-12,-3-3-17,4-2-21,0 5-13,0-5-20,5 3-17,-5-3-18,0 0-38,15-3-263,-6-2-571,2 0 252</inkml:trace>
  <inkml:trace contextRef="#ctx0" brushRef="#br0" timeOffset="8">20077 11369 20,'0'0'162,"0"0"-3,0 0-9,0 0-4,0 0-12,0 0-2,0 0-5,0 0-4,0 0-10,0 0-8,0 0-7,0 0-4,0 0-10,0 0 6,0 0-6,0 0 1,0 0-1,0 0 6,0 0 9,0 0-1,0 14 0,1-11-2,-1 4-5,1-2-11,-1 5-1,0 1 9,0 5 0,0 2 5,0 0-11,0 8-8,-2-2-3,-1 2 3,3 0-6,0 2 8,-1-3-14,1 1 0,0 1 0,1-1-3,0-2-5,-1 1-1,2-6 0,0 5 9,1 1-1,-2 1-12,6 1-3,-6-8 2,0 1 1,2-1-6,-2 1 4,2 0-4,0 7 8,-3-8-6,-1 1-5,1-1-2,0 1-6,0 4-7,0-6 1,-2-2-2,4 1 0,-2-6-2,-2 1-4,4-1-1,-2-6 0,0 4 0,1-2-10,-1-2-19,1 0 0,-1-1-10,2 0-15,-2-4-10,1 4-9,-1-4-15,0 0-17,0 5-22,0-5-27,0 0-31,0 0-34,0 0-40,0 0-48,0-17-244,0 13-577,0 0 257</inkml:trace>
  <inkml:trace contextRef="#ctx0" brushRef="#br0" timeOffset="9">22493 11581 51,'0'0'171,"0"0"-8,0 0-6,0 0-9,0 0-8,0 0-8,0 0-10,0 0-8,0 0-7,0 0-8,0 0-12,0 0 3,0 0-13,0 0 2,0 0 1,0 0 4,0 0-1,-6 4 11,4 1 2,1 6 9,-1-3-2,0 4 1,0 0 1,-2 6-5,1 0-2,0 2-10,0 5 2,-2 1-5,1-1-4,0 1 3,0 0-4,-1-3-5,4-3-7,-3 0 0,4-2-9,-5 2-3,5 5-5,0-8-3,-1 2-3,1-7-5,0 1-7,0-2 4,0-1-10,0 2 0,0-1-5,0-4-8,1-1-15,-1 1-13,0-2-15,2 2-17,-2-2-18,0-3-25,3 3-32,-3 0-28,0-5-30,0 4-26,5-3-30,-5-1-238,0 0-512,0 0 227</inkml:trace>
  <inkml:trace contextRef="#ctx0" brushRef="#br0" timeOffset="10">17993 7703 11,'0'0'110,"0"0"-13,0 0-8,0 0-5,0 0-10,0 4 1,0-4-9,0 0-16,0 0 6,0 0-2,0 0-6,0 0-12,0 0-2,0 0 3,0 0 5,0 0-3,0 0 9,0 0-9,0 0 4,0 0 2,0 0 0,0 0-2,-4 1 12,4-1-1,0 0-1,0 0-2,0 0 2,0 0-3,0 0-1,0 0-8,0 0 2,0 0 2,0 0-11,0 0 3,0 0 1,0 0-6,-5-8-1,5 8 0,-3-6-5,3 6 3,0-5 4,0 5 5,-3-3 2,3-2-3,0 5-1,0-7-4,-1 4-7,0 0 3,1 3 0,0-6 3,-1 1 1,1 5-5,-5-5-2,5 0-5,0-2 3,-3 2-4,2 2-1,-1-4 4,1 4-1,0-1 1,-1 1 1,2-1-2,0 4 4,-1-8 3,1 8-5,0-4 0,-1 1-4,0-1 0,1 4-5,0-7 0,0 1 1,-2 4 2,2 2-1,-1-7 2,1 2-1,-1 0-2,1 5-2,0-7 4,0 4-5,1-2 3,-1 5-1,0-5 1,0 1-1,0 4 9,0 0-12,0-7 6,0 7 1,0-2-4,0 2 2,-3-6 0,3 6 1,0-7-2,0 7-1,0-4-1,0 4 2,-1-7-1,1 4 6,0 3-1,0-5-4,-1 0-3,1 5 4,-1-6-4,-1 4 4,1-2-2,1 4 0,-1-7 4,1 1 3,-1 2-6,1-1-4,-3 1-2,3-2 2,-1 2-2,1-1-2,0 0 2,0 0-2,-1-2-3,1-1-1,0-1 3,0-1-2,-2 2 0,2-3-2,0 3 4,-1-5 4,2 5 0,-1-3 5,0 1-1,0-1-1,0-2-4,-2 1-1,2 2-3,-1-3 2,-2 1 2,3-1 0,-1 4 9,-2-3-3,-1 0-4,2 0 5,-1 1-4,-1-1-1,1 1 6,-4 2-9,3-1 1,3 4 0,-4-2 2,0 0-5,1 3 1,0-2-1,0 2 2,2 0-3,-2 1-12,0 0-17,1 0-20,3 4-26,-5-5-29,5 5-36,-4-4-40,4 4-29,0 0-28,0 0-228,0 0-497,0 0 219</inkml:trace>
  <inkml:trace contextRef="#ctx0" brushRef="#br0" timeOffset="11">16670 8553 24,'0'0'144,"0"0"-7,0 0-9,-1-5-11,1 5-11,0 0-7,0-3-6,0 3-7,1-7 0,-1 4-10,0 3 2,0-6 1,0 6-5,-1-6 6,-3 1-8,4 5-4,-1-5-8,-1 3-6,0-3-2,-1-2-8,1 5-8,-3-3 4,2 0 2,-2 3-10,1-2 0,-2 0-2,-1-1 12,2 1-4,-1-4-3,1 7-5,-4-7 0,1 4 2,3 1-3,-3 1-2,-1-1-4,4 3 0,-5 0-4,6-3-1,-5 3-1,0-1-4,9 1-1,-11 1 0,3 2-2,-1-1-2,5-1 4,-3 1-4,1 1-1,-1-1 3,2 0 1,1 3 0,-1-2-1,0 3 1,1-1 1,-1 3 1,1-1 1,1 5-1,0-2 0,-1-2-1,0 5 0,4-1 1,-1 0-2,1-1-3,-2 0 2,2 0 2,2 0-5,-1-1 0,-1-1 1,4-4 1,-2 3-1,1-1 0,-1-3-2,1 4 5,1-6-3,2 2 1,-2 1 2,0-2 2,1 0 1,1-2-1,3 0 2,-2-1-3,0 0-2,0-1 9,-1 1-8,4-1-2,-1-2-1,0-4 0,4 2 0,-3 0-4,-1-3 3,1 3-1,1-4 0,-1 2 1,-1 0-2,-3-3-2,3 2 4,-3 0 0,3 1 13,-3 3-2,-3-3 1,-1 3-1,2-1-1,-1-2-4,0 4 0,2-2-4,-4 2 3,2-1 0,-2 0 1,-1 4 4,3-4-2,-2 2 0,-1 2-2,1-5 2,-1 5 1,0 0-3,0 0 4,4-3-7,-4 3-3,0 0-1,0 0 10,0 0-3,-1 16-1,1-9 2,0 3-4,1 0 5,-1 3-2,1 0 2,1 1 6,0 3-8,0 0 0,0 2-3,0 1 1,1-1-2,0 1 2,2 4 3,-3 1-3,-2-6 3,2 0-5,1 4 5,1 2-1,-4-6 0,2-1-1,0 1-3,-2-2 3,1 2-2,1-2 0,-1 0-1,-1-3 1,0-2-3,0-2 2,4-4 4,-2 2-8,-2-4-2,0 1 6,0-1-8,0 0 6,0-4-4,0 4 0,0-4 5,0 4-1,0-4 9,1 3 0,-1-3 3,0 0 7,0 0 0,0 0-6,0 0 5,0 0-4,0 0 2,12-13 1,-8 6-7,-1-1 2,5-3 1,-6 1 2,1-2-12,5-3-4,-4-1 10,1 1-4,-1-2 1,5-2-8,-4 1 5,0 1-2,3 0 12,-3-1-15,1 1 4,-3 2-5,3 0 2,-3 4 0,-2 1-6,3 1 3,-4 3 0,1 0 3,1 1-10,0 1 3,-2-2 5,0 1-2,0 2 2,0 3-1,0-9-6,0 7-12,0 2-10,0-6-12,0 6-10,-1-4-13,2-1-18,-1 5-23,0 0-28,0 0-15,0 0-25,-5-2-20,5 2-14,0 0-11,0 0-9,0 0-184,0 0-441,0 0 196</inkml:trace>
  <inkml:trace contextRef="#ctx0" brushRef="#br0" timeOffset="12">17154 8606 132,'-18'4'217,"15"-1"-21,-3-1-12,0 3-18,0 3-14,1 0-11,-2 3-7,1 0-12,2 0-12,-2 2-9,6 0-7,-2-1-12,1 1-4,1 3-6,0-1-10,3 2-4,-3-5-6,7-1-5,-4 0-2,3 1-7,-2-2-1,4-1-2,0 0-2,0-1-2,1-3-5,0 0 0,-1 0 3,-2-1-6,5-2 3,-1-2 0,1-2 1,-1-2 1,3 1-1,-4-2 0,3 0 0,-1-4 0,-3 1 2,5-6-4,-6 4 1,2-4-1,-2-1 3,-2-2 6,-3 3-3,0-3-3,-5 0 0,-1 0 2,-1 5-5,-4-3-4,-6 1-1,6 2-5,-3 0 1,-2 0-13,0 4-6,0-1-19,1 4-9,-4-2-17,6 5-20,-8-4-31,6 6-24,-6 0-26,8 4-23,-3-1-35,-2 5-160,-3-1-397,6 0 175</inkml:trace>
  <inkml:trace contextRef="#ctx0" brushRef="#br0" timeOffset="13">16945 9722 117,'-4'-8'177,"-1"-1"-7,0 1-12,0-1-12,-1 1-13,1 0-9,-2 1-12,0-2-13,2 2-4,-1-1-10,1 3-3,-2 0-9,2-1-9,0 3 0,0 0-6,-2 1 4,1 1-4,-1-1-4,-1 2 5,-1 0-2,0 1-6,1 1 3,-2 2-5,-4-1 1,5 5 2,1-1-4,-1 2 2,-1-1-4,-1 4 2,-2 1-6,7 0-3,-1-2 0,1-1-3,1 1-5,-3 3-2,3-1-3,1-1-2,3-3-1,-1 4-5,4-1 0,-2-3 0,0 1-1,2-2-5,0 1 2,0-2-3,1-2 0,0 0 0,1 0 2,0-1 1,1-1-6,-3 1 5,1-1-1,3-1-5,-1-1 0,-5-1 1,12 0-2,-4-2 2,-3-1-1,4-1 2,-4 0 0,4-1 0,0-2-2,0-2 1,-1 1-2,-2-1 0,3 1-1,0-1 0,-1 2-1,-3-1-1,3 1 0,-5-1 2,5 3-1,-3 0-2,-1-1 1,-1 1-4,0 2 3,1-2 0,-1 2 1,-1-1 1,-2 4 2,5-4 2,-3 3 1,-2 1 1,3-4 0,-3 4 0,0 0 1,3-3 0,-3 3-3,0 0-2,0 0 4,3-2-3,-3 2-3,0 0 7,0 0 9,2 10 4,2-3 6,-3 3-4,3-1-3,-3 1-2,6 7 3,-6 0 0,2-2-3,0 2-1,-1 0 5,0 9-8,3-5 0,-3-2-1,0 4-1,-2 1-3,0 2-2,2-1 1,-2-5-3,0-2-1,-2-1-1,2 3-1,0-3 0,0-5 1,0-2 1,0 0-1,2-1-2,-2 0 2,0-3-4,1-1 3,-1-1-1,0 1 10,2-2-1,1 1-2,-3-4 2,0 0 8,0 0-2,0 0-5,0 0 2,11-7-5,-7 2-1,-2 0 5,1-2 9,1-2 0,5-2-7,-4-2 3,3 0 7,-2-4-6,3 0 4,0 2 3,-1-5 6,2-3-2,0 7-3,-2-1 0,2 1-1,-4 6-3,1-1-1,-3 0-5,1 2 6,0-1-13,3 3 3,-6-1-4,1 3-2,-1 2 2,1-2-5,-1 1-10,0 0-5,-1 3-12,2-3-5,-1 1-14,-1-1-14,-1 4-14,0 0-17,3-5-25,-3 5-24,1-2-30,-1 2-28,0 0-29,0 0-23,0 0-47,0 0-151,0 0-480,0 0 213</inkml:trace>
  <inkml:trace contextRef="#ctx0" brushRef="#br0" timeOffset="14">17369 9799 101,'0'0'285,"0"0"-22,0 0-20,-3 2-17,3-2-9,-3 5 0,1 4-8,7-4-16,-5 3-15,0 2-12,0-1-6,3 4-6,-2 0-16,0-1-4,3 2-3,-4-1-23,3 1-5,1 1-11,-2 2-3,-2-2-3,4 1-10,-4 0 0,4-4-10,-3 2-4,2-5-6,-1 6 0,-2-5-8,1 2 0,2 0 0,-3-5-8,1 3-10,2-6 0,-2 4-3,-1-4-3,0 0 1,0 0-3,0-1-2,0-3-12,0 5-12,0-5-21,0 5-21,0-5-32,0 0-31,0 4-44,0-4-56,0 4-58,0-4-59,0 4-181,0-4-549,0 0 244</inkml:trace>
  <inkml:trace contextRef="#ctx0" brushRef="#br0" timeOffset="15">16800 11480 17,'6'-5'135,"0"1"-11,-5-2-6,7 1-7,-3 1-11,-5 1 0,6-2-3,-2-1 3,-1 0-6,-2 1-3,2-3 0,-3 3 0,1-1-16,-1-1 2,0 0-6,0-2-1,0 0 6,0 0-5,-1 2-1,-2-4-8,2 2-8,-2 0 2,-1-1-8,2 3-5,-2-3-2,1 3-4,1 1-3,-2 1 9,0 1-2,3 0-5,-2 2-4,0-2-1,1 1-6,2 3-3,0 0-1,0 0-2,-14 7-1,5-5-2,0 5-5,3-2 0,-2 2 1,-1 2-1,4-1-4,-3 3 0,4-1 1,-3 1 4,4 3-1,-2 1 2,3-2-1,0-2 0,2 5 0,-1 1 1,1-2 0,1-2 1,3-1-5,0 1 5,-3-1 0,6-2-6,-1-1-1,-3 0 3,3 0 0,-1 0-4,0-3 2,0-1-1,-1-1-1,4-2 3,-3-1-5,0-1 3,4 0-4,-9 0 2,14-5-2,-7 3 0,-1-3 3,0-2-1,3-3 0,-2 3-3,-1-4 6,2 1-3,-3-1 2,0 0-5,0 1 0,-1-1 0,0-6 0,-2 8 1,-2-1 0,4 0 0,-1 1 6,-2 2 11,0 1 7,2 1 3,-2-1-2,-1 3-4,3 0 3,-3 3-3,1-5-2,-1 5-1,0-4-2,0 4-4,0 0 3,0-4-5,0 4-4,0 0 2,0 0 4,0 0 9,9 12 2,-5-5 5,-1 4 0,3 0 0,3 3-3,-4 3 0,5 6 6,0-5-8,-1 6-2,0 2 3,5-1-4,-5 2-4,1-1 5,-1-1-6,-1 2 1,-3 1-3,5 1-6,-2-6-1,-3-4 2,-1 2 0,1-7-3,-2 2 0,1-5 3,-1-1-6,-2-3 4,1 1-3,-2-2-1,0-3 0,1 4 3,1-4-3,-2-3 3,0 4 7,0-4-4,3 3 5,-3-3-4,0 0 7,0 0-3,5-12-5,-4 7 2,3-4 3,-2 0 4,3-2-4,-2-1 1,4-2 1,-2-1-4,-1 2 3,2-4-4,-2 5 2,5-2 1,-4-3-7,0 2 0,-1-1-2,1 5 4,0 1 1,-4 3-7,2 1 5,0 0-3,-1 0-5,-2 1-3,3 1 1,-2 1-14,-1-1-11,0 4-8,5-4-10,-5 2-19,0 2-20,0 0-23,5-5-29,-5 5-31,9-1-22,-4 0-25,0 0-23,-5 1-224,13 2-498,-4-2 220</inkml:trace>
  <inkml:trace contextRef="#ctx0" brushRef="#br0" timeOffset="16">17511 11613 187,'0'0'275,"-4"-5"-16,4 5-23,0 0-30,-1-3-19,1 3-15,-3-7-20,3 7-12,0 0-18,4-2-12,0-1-11,0 0-9,-4 3-11,10-4-6,-6 4-6,2-1-10,2 0-3,-2-1-5,0 0-8,3 1-3,1-1-7,-2 1-2,1 0-1,-4-1-2,8 2-5,-6 2-6,0-4 2,1 5-3,-3-2-3,1 2-2,-2 1-3,1 1 4,-1-2-2,0 2 0,0 1-2,-3 0-2,2 3 2,-1-3 0,2 3-3,-3-2-1,-1 0 3,3 0-1,-2 3-1,-1-4 4,-1 3-4,-2-4 0,3 1-2,-1 0 2,1 0-1,-4 0 1,4 0 2,-5 2-2,0-3-1,1 4-1,-2-1 1,3 1 1,-1-4-2,-2 2 7,2 2 5,-1-3 0,1 0 3,-1 1 12,1 0-5,-1 0 5,0-2 2,0 1 3,2-3 7,2 2-2,-3-2 4,2 1 1,-1-1 3,1-2-7,2-1 5,0 0-4,-2 3-4,2-3-3,0 0 0,0 0 1,0 0 4,5 6-2,-5-6 4,18-5-5,-5 3-2,-3 0 0,9 1-7,-2-4-3,2 0-1,-2 2 1,0 0-1,-4 2-3,4-1-7,-4-3 3,2 5 4,-2-2-14,-1 1 3,-2 1 9,2-1-8,0-2 8,-3 3-3,-1-1-2,-2-1-6,-1 1 4,-5 1-4,8 0 1,-8 0 4,5-1 6,-5 1-7,5-2-4,-5 2-2,8-1 0,-8 1 0,0 0 4,0 0-9,5-1-14,-5 1-9,0 0-9,0 0-15,0 0-17,0 0-22,0 0-21,0 0-35,0 0-31,0 0-31,6-2-31,-6 2-31,0 0-205,0-3-511,4-1 226</inkml:trace>
  <inkml:trace contextRef="#ctx0" brushRef="#br0" timeOffset="17">19130 7221 20,'-3'-2'119,"3"2"-8,-5-5-5,1 2-3,4 3-2,-3-5-13,3 5 7,-7-4-12,4 3-3,-2-1 5,-1-2-4,2 2-2,4 2 2,-11-1-10,4 1 2,-2-2-11,-1 4 5,0-1-3,-1 1-3,-1 4 7,2-5-2,-2 4-6,-2-2-2,5 4 1,-2-4-4,-1 1-2,0 4 0,1-4 0,2 5-2,-3-1 1,1 1 6,-2 2-8,3-2-1,0 0-5,5 2-2,-4-2-9,3 3 4,0 3-3,4-1-4,-2-4-2,3 6 4,2-3-2,1 3-3,2 0 0,2-3 2,-1 1-5,4 0 0,1 0 0,3-2-2,0 2 0,1 0-3,7 3-2,-3-4-1,-4-3 1,5-3-3,-1 2 0,-1 0 0,3-2-4,-3-5 0,1 2 1,-5-4-3,4 3 1,0-3-1,-2-3-1,2 1-3,-3-1 8,0-3 5,0 0-7,-2 0 1,-2-2-3,3-4 1,-4 2 2,1-2-1,-3 1 4,-1-6-1,-1 2-2,-1-3 6,-3-2-3,-1 2-3,-3-3 4,-1-4-3,-1-4-5,-2 6 0,-2 6 2,-5-5-2,1 0 2,0 6-3,-2 3-1,-2 1 1,2 1-1,-6 5-4,2-2 1,-1 7-7,1-2 0,-1 3-9,1 1-7,-1 2-4,3 5-15,2-2-7,-2 1-28,-1 1-11,8 0-21,1 1-23,0-1-17,4 1-9,1 0-24,4 0-26,3 2-148,-2-3-382,4 1 170</inkml:trace>
  <inkml:trace contextRef="#ctx0" brushRef="#br0" timeOffset="18">20881 7149 129,'0'0'177,"0"0"-13,0 0-3,0 0-8,0 0-7,0 0-2,0 0-6,0 0-5,0 0-9,0 0 2,0 0-8,0-5-11,0 5-4,0 0-5,0 0-3,0 0-4,0 0-4,0 0-3,0 0-3,0 0 1,0 0 6,0 19 1,0-12 3,2 1 2,-4 3-1,0 1-14,-2 4 4,0 0 1,3 1-1,-3 0-3,-1 7 4,1-8-8,-2 2 5,6 2-6,-4 1-2,-1-2-12,3-1 6,0-1 0,-2 3-6,2-4-4,2-1-7,-2 3-1,1-8-5,1-2-4,-1 0 3,0-1-12,1-1 2,-3 2-3,3-4 1,0 5-13,0-2 10,0-5-8,-3 5-7,3-4-25,-1 1-32,1-4-23,0 7-37,-1-4-29,1-3-54,-1 5-54,1-5-72,0 0-261,-8 4-620,8-4 275</inkml:trace>
  <inkml:trace contextRef="#ctx0" brushRef="#br0" timeOffset="19">19642 7064 14,'0'0'116,"0"0"-6,0 0-10,0 0-10,12-12-3,-2 7-1,3-2 0,2 1-5,3-4 1,7-4-3,2 0 0,2 0-6,6-3 3,1 1-1,9-4-5,2-2-6,-1 3-2,-8 4-2,14-3 2,1-3-7,1 4-5,3 0-4,6-1 0,-2 0-5,1 1 3,0 1-1,33-5-3,-33 5 3,2 0-5,26-5-4,-29 8 3,-1 1-3,1 1 3,0-3-5,0 4 1,0-2-2,-2 1-3,-3 7-2,4-3 0,-6-2-6,-4 1 3,-12 4-4,13-4-2,-15 3-2,5-3-6,-3 7-1,-1-4 5,-1-2-3,2 3-1,-2-1-4,-4 0 1,-1 1 0,-3 2 2,-7 0-1,0-1-1,-8 2 0,-1 0-2,0-2-1,-2 3-2,-5-1 5,2 0 0,-7 1-1,11-2 1,-11 2-5,8 0 3,-8 0 0,5 0 0,-5 0 0,5-3 1,-5 3-4,0 0-2,0 0 4,7 0 0,-7 0-2,0 0 2,0 0-2,2-2 0,-2 2-8,0 0-11,0 0-9,0 0-12,0 0-11,0 0-21,0 0-17,0 0-19,0 0-15,0 0-17,0 0-20,0 0-132,-15 7-314,11-5 140</inkml:trace>
  <inkml:trace contextRef="#ctx0" brushRef="#br0" timeOffset="20">21343 6962 64,'0'0'102,"0"0"-1,-4 3-13,4-3 4,0 0 0,0 0-4,0 0-4,0 0-2,0 0-3,0 0-4,0 0-2,0 0-6,14-12 2,-9 8-7,6-2-3,-1-1 0,-1-2-4,4-6 4,0 5-8,3-4 12,6-2-10,0 2 2,3-1 2,1 0-3,4-1 0,-3-1-1,1 1-1,6 3-1,0-4-9,-2 0 1,-2 1-3,5-1-3,-4 2 1,2-2-3,-3 4-1,2-1-4,-2 0-3,-1 0 0,-3 0-4,3-1 1,-1 2-4,-6-1 2,5 0-4,-3 4 0,-5-1 0,-5 3-5,4-2 1,-9 6 0,1-1-2,1-1 1,-5 4-3,-2-1-1,2 1 2,-2 0-1,1 0-1,-5 2 3,5-3-4,0 3-1,-5 0-2,0 0 2,4-3-4,-4 3 2,0 0-1,5-4-4,-1 3 5,-4 1-2,4-1 0,-4 1-1,10-3 0,-10 3 2,7-1-3,-7 1-2,7-2 0,-7 2-9,0 0-10,0 0-5,4 0-8,-4 0 1,0 0-12,0 0 4,6 5-8,-6-5-14,0 3-12,0-3-14,0 0-8,0 0-12,-6 7-18,6-7-24,0 0-137,0 0-310,0 0 138</inkml:trace>
  <inkml:trace contextRef="#ctx0" brushRef="#br0" timeOffset="21">22591 6149 191,'0'0'206,"0"0"-11,0 0-25,0 0-17,0 0-12,0 0-5,0 0-1,-6 12-1,4-4-15,0 0-8,-2 1-9,2 4-11,2-2 2,-3 0-12,3 0-10,0 3-4,-2-6-11,0 2-5,4 4-6,-4-3-1,2-2-6,0-3-4,0 5-5,0-5-5,2 1-6,-2-1-12,2 1-14,-2-3-17,0 0-11,2 0-14,-2-2-18,0-2-13,0 7-8,0-7-23,0 0-28,0 0-41,0 0-112,0 0-315,-2-17 140</inkml:trace>
  <inkml:trace contextRef="#ctx0" brushRef="#br0" timeOffset="22">22526 5909 140,'0'0'127,"0"0"-6,0 0-5,-6 4-19,6-4 0,0 0-4,9 7-12,-4-6 0,-1 2-11,2-2-6,1-1-3,0 1 1,2-1 1,-2-1-2,0-3-2,3 3-1,-4 1-3,1-3-4,-3-2-1,6 2-1,-6-1-9,1-1 6,0 1 5,-1 0-8,-2 0-1,1-1-3,0 1-2,-2-1-1,-1 2-2,0 3-3,-4-5-9,1 1-3,3 4-4,-7-3-10,-1 3-13,8 0-14,-15 2-9,11 2-8,-1-2-18,-1 2-1,0 0-14,2 2-15,-1-1-23,4 0 10,0 0-7,1-1-34,1 4-73,0-6-233,4 2 103</inkml:trace>
  <inkml:trace contextRef="#ctx0" brushRef="#br0" timeOffset="23">23014 5703 86,'0'0'261,"0"-5"-18,0 5-24,0-6-19,0 6-21,0 0-15,0 0 4,0 0 6,0 17-13,0-7-1,0 3-11,-5 3 0,3 3-11,-1 10-3,-1-2-10,-1 0-8,0 6-1,1-2-9,0 1 3,-3 4-20,0-1-7,4 12 1,-2-15-11,2 2-19,2 0 4,-2 0-3,-1-3-6,-1 1-5,1-2-4,2-1-4,-1-4 4,1-5-11,-2-1 0,1 5-3,1-5-2,2-8 8,-2 3-13,-1-4-8,3-1-15,0 2-11,-3-5-8,3-1-5,0 1-12,0-2-10,0-2-9,-1 2-12,1-4-17,0 0-17,0 0-26,0 0-21,0 0-20,0 0-24,1-13-20,2 7-26,2-5-166,-3-1-441,5-3 195</inkml:trace>
  <inkml:trace contextRef="#ctx0" brushRef="#br0" timeOffset="24">23201 5964 97,'0'0'249,"0"0"-24,0 0-18,0 0-10,0 0-7,0 0-8,-4 19-16,3-7-15,-1 0-13,2 5-9,-2 0-11,1 1-13,1 0-6,-1 1-13,1-1-7,-2 1-6,2 1-5,-2-2-12,0 2-2,2-3-6,0 0-4,-3 1-6,3-1-3,0-2-3,0-1-2,-2-4-6,2 1 0,0-1-4,0-3 0,-1 0-3,1 0 4,-1-2-6,1-1-3,0 1-1,0-1 1,0-4 4,0 6-7,0-6 2,0 0-3,0 0 7,0 0-4,-4-15-7,4 6 0,-2 0 1,1-3-5,1-4 1,-2-5-1,0 4-1,1 0 1,0-3 1,1 1-1,1 0-3,2-5 1,-2 5 0,1 2 3,2 0 0,0-1-2,0 3 1,-1 4-2,1-2 2,3-3-2,-3 4 2,2 0-2,-2-3 1,5 1 2,-1 4-3,1-4 2,-2 5-4,4 0 11,1-5-9,-3 8 1,0-3-2,0 0 0,3 1 3,-1 3 0,-2 1-3,-2-1-2,-1 3 3,-1-1-1,3-2 2,-4 4-2,-1 0-1,-3 1 0,0 0 2,11 0-2,-11 0 3,0 0-2,7 2 2,-6 1-1,-1-3 0,0 9 0,-1-4 2,0 1-3,-1 3 3,-1-3-3,-2 5 2,-3-4 4,-2 7-2,-3-2-3,0-1 4,-1 1-6,3-1 3,-3 1-10,1 0-10,-2 1-7,1-1-1,-1 0-15,2-2-20,-2 4-26,0-5-20,6 1-17,-1-5-21,0 5-25,1-5-33,1 4-134,1-3-367,4-4 163</inkml:trace>
  <inkml:trace contextRef="#ctx0" brushRef="#br0" timeOffset="25">23917 6064 140,'-6'-1'183,"1"0"-22,-4-2-14,-6 6-18,-3-5-12,5 6-12,-5 2-14,-2 0-7,0-3-6,9 0-11,-4 6-1,5-6-10,-2 0-5,5 3-8,0-1 0,2-2-4,1 0-7,0-1 0,3 4-5,-1-1-1,0-2-3,1 0 1,1 4-2,0-2-5,1-2 1,1 2 1,1-1-4,4 1 1,-5 0 2,6 2 1,2 1-3,-2-2 2,0 1-6,3-2-1,-3 3 2,0-3 2,1 2-7,-3-2 4,-1 2-1,0 0 9,1 0-9,-2 0 1,-1-1 0,-2-1 0,1 2 5,-2 0-3,0-2 3,-2 1-1,0 0 0,0 1 2,-2-2-6,2-1 5,-2 0-3,1 0-4,1-2 2,-2 1-5,-2 0-13,1-1-8,0 0-17,-2-1-19,7-1-13,-15 0-16,7-1-26,3-2-24,-3 1-31,1-3-111,-1 1-293,-1-1 129</inkml:trace>
  <inkml:trace contextRef="#ctx0" brushRef="#br0" timeOffset="26">23788 5990 166,'0'0'170,"0"0"-17,-21 9-9,12-4-35,-1 2-27,-5 3-35,3 0-37,-2 1-45,3 1-106,0 1-153,-3 1 67</inkml:trace>
  <inkml:trace contextRef="#ctx0" brushRef="#br0" timeOffset="27">16257 8636 106,'-1'-4'165,"2"0"-8,-1 4-8,0-6-10,0 2-5,-3 1-19,3 3-13,-1-9-8,0 6-8,-1 1-8,2 2-12,-4-5-1,0 2-12,4 3-5,-10 0-4,2 0-1,3 1-5,-5 1-4,1 0-2,-2 1-4,0 2-2,2 0 0,-4 2-3,-1 3 4,0-1-3,-1 3-3,5 0 1,-1 1-4,-3-2-2,4 6 3,-1-4-4,2 3-2,1-1-3,3 0 2,0 2-2,-2-1-2,6 1-1,4 0 0,-2-2-1,5 2 4,1 0-3,-1 0 2,7 7 2,4-2-2,0 2-3,1 0 2,1 4-1,-2-3-1,6 2-2,0 4 3,-1-2 2,2 9-4,-6-8 1,2 0 3,-2-2-4,0 3 1,0 1-1,0-2-2,-5 1 0,-2 1 6,-2-2-4,-2 2 6,-3-1 6,-1-2-5,-3 3 10,-1-1 4,-4 2-1,0-3 1,0 0 4,-3-2-2,-5 3 3,3-1-3,-3 1-2,-1-1-4,1-2 1,-3-1-1,3 2 0,0-3-4,-1-2 0,-2 1 0,3 0-3,4-8-1,0 0-2,1-1 0,0-2-3,2-6-2,1 1-2,3-1-1,-1-1 0,2-2-3,-2 1 1,-1-3-4,4 0 1,0-3-2,0 5 0,0-5 0,3 3 2,-3-3 0,0 0 1,0 0-1,14-11-1,-8 6 2,2-2 5,2 2-5,4-6-5,-4 6 2,2-5-3,-1 3 3,4-1-2,0 0 1,-2 2 2,-1 2-3,-1 3 2,-1-5 0,0 2-2,-1 3 2,-3 1-4,2 1 4,1 1-1,-4 0 1,0 4 3,2-1-3,-3 1 6,2 2-6,-1 4 1,-1-2 2,1 6-2,-3 1 1,1-2 0,1 5 1,-1 5-3,-2-2 5,1 5 0,-1 2-3,-1-1 1,0 0 4,0 3 0,-1 2 0,2 0-2,-1-2 1,-1 2-2,-1 3 1,2 11 4,-1 1-1,2-3 3,-5 2-2,0-13 0,4 11 0,-3-1-1,0-10 2,3 12 0,-2-12-4,1-1 1,1 2 7,3-3-7,-2 4 2,0-2-3,2-1 0,1 3 0,0-2-3,2-4 3,-2 3 2,1-4 1,-4 1-6,2-1 6,0 0 0,1-2-3,1-1 3,-1 0-1,0-5-2,0-3 0,1-2-2,-1-5 1,1-2 1,1 0-4,1-1 0,0-1 6,0-1-3,2 0-3,-2-5-3,1 1-2,2-2-7,0-1-3,2-1-9,-2 1-6,3-3-15,-5-1-16,2 0-16,3-2-22,-3-2-26,4-1-14,-3-3-19,-2 4-179,-1-1-365,0 0 162</inkml:trace>
  <inkml:trace contextRef="#ctx0" brushRef="#br0" timeOffset="28">14900 8756 13,'-2'-5'122,"-2"0"-1,0-1-12,0 2 1,2-1-20,-3 0 5,2 1-12,-2 1-1,0-2 4,0 3-15,-2-2 4,2 3-6,-1 1-8,6 0-7,-16 1-8,10 1-1,-7 2-8,3 2 1,2-1-9,-2 2-8,2 1 3,1 0 2,0 2 4,-3 0-13,4 0-3,1-2 0,-1 3 3,1-2-4,0 0-4,2 1 4,1-3-9,1-1 6,1 0-7,0 0 1,1-1-2,3 0 5,2-2-1,-1 3-4,4-1 1,2-2 1,1 2 0,1 1-2,1-4 5,4 4-1,-3-1-4,2 0-1,1-1 7,1 0-10,-1-3 9,1-1-6,-1 3-2,-4-3 9,0 1-7,0 2 1,-3 0-1,-2-2 1,3 1-5,-7 1 6,3-2-6,-3 2 3,-3-2 3,1 5 0,2-1-1,-5-1-1,-1 3 12,-3 0-5,-1 3-1,-2-2 6,-1 1-4,-2-1 8,-1 2-3,1-3-5,-3 1 7,1 3 0,-4-5 3,3 1-5,3-2-5,-4 1 2,4-2-3,-1 0 0,-1-4 0,3 3 1,0-2-6,3 2 4,-2-3-9,-1 1-14,5 0 10,4-1-14,-12 0-10,12 0-19,-7 0-8,7 0-11,-5-4-12,4 0-8,1 4 6,0-9-27,1 3 9,2-4-20,-1 2-68,-1-2-203,3 0 90</inkml:trace>
  <inkml:trace contextRef="#ctx0" brushRef="#br0" timeOffset="29">14904 8724 34,'0'0'136,"0"0"-32,0 0 12,0 0-10,0 0-3,0 0-7,-6 12 8,4-7-1,0 5-3,-2 0-2,0 1-2,2 2 7,-5 1-6,1 2-7,-2 2-2,3 2 6,-4-1-8,4-1-8,-4 7-4,0-1-2,0 1-9,0-7-13,-1 0 7,3 6-9,-3-1-4,5-6-7,0-1 0,1-4-4,0-2-5,2 3-7,-1-3-4,1 1-15,-1 1-4,1-3-11,2 1-13,-1-3-10,-1-4-16,4 1-5,-2 1-7,1-2 4,1-1-13,-2-2-19,0 0-7,0 0-23,15-5-20,-11 0-122,2 0-284,-3 0 127</inkml:trace>
  <inkml:trace contextRef="#ctx0" brushRef="#br0" timeOffset="30">14977 8511 22,'-3'-3'191,"3"3"-19,0 0-6,0 0-9,0 0-9,3 12-2,3-4 0,-1 4-11,1 0-7,2 3-2,-1 3-11,3-2-9,0 3 0,-2 5-9,2-3-8,-1-1-6,1-2-9,-2-1-7,4 6-4,-5-5-9,2-1-5,-2 2-1,0-5-10,-1 3-5,0-5 2,0-2-5,-2 0-1,0 1-5,0-2-1,0 0-9,0 0-16,-1-3-9,0 1-20,-1-3-7,-1 1-10,1 2-15,-1-3-18,0 0-22,-1-2-4,0-2-9,4 6-9,-3-5-5,-1-1-6,0 0-33,0 0-90,0 0-282,0 0 125</inkml:trace>
  <inkml:trace contextRef="#ctx0" brushRef="#br0" timeOffset="31">15069 8901 46,'9'-9'83,"0"1"-1,2-4-8,0-2-10,5 1-8,-3-1-11,9-3-9,-6-3-12,3 1-2,2-3-2,-2 4-3,0-2 1,0 1-9,-2 1 3,-4 4-5,-2-3 0,-2 5 1,-4-1-8,3 2 4,-4 1 6,-2 0 9,1 1 3,-3 2 2,1 0 13,-1 1-6,-1 2 5,-2 1 1,-1 1-2,4 2 12,-8-3 0,4 1 5,4 2-5,-11 5 0,5-3-4,1 0 7,-1 3 1,2 1-3,-4 1-5,2 3-1,2-1-9,-4 3 7,3 0-6,1 1 2,3 0 0,-3-3-4,4 2-1,-1 1-5,2 1 0,0-3 1,3 0-7,0 0-3,0 1 3,2-2-8,1-2 3,-2 0-1,-1-4-2,1 1-3,0-2 0,0-1 3,0 0 0,1-1-3,-6-1 1,11-3-1,-4 3-1,-2-6-3,1 2-3,-1-4 0,1-1 1,-1 0 2,0-1-2,-1 0-1,0-2-1,0-3-1,-1 1 3,0 1-4,1-3-1,-3 6 4,4-1-1,-3 2-4,-2 2 6,2 1-6,-1 0 3,1 2 1,-2 1 0,1-1 0,-1 4-7,0 0 3,0 0 6,0 0-4,0 0 1,8 9 0,-7-2-1,4 0 6,-1 1 1,2 1-7,-1 0 5,3-1-2,-3 0-3,2 0 8,2-2-5,-2 1-2,-2-3 4,3-1-4,-2 2 2,2-5-2,-3 0 0,-5 0 1,12-5-2,-3 1 2,-3-4 1,2-1 0,-2-3-4,-1 2 4,2-5-1,-2-2-3,-4 0-3,0-2 6,-1 2-6,-2-9-8,-3-1-3,-2-2 3,0-3-5,-1 1-3,-2 0-9,-4-1-6,2 1 3,-2 2-4,1 1 4,0 0 2,2 3 5,-4 3 3,5 4 4,-1 3-7,1 2 10,-3 1 2,4 3 5,0 0 6,-1 2 0,2 0 8,1 4 7,3 0-7,-2-2 11,1 2 0,0 0-2,2 2 2,-1-2 0,4 3-9,0 0 18,0 0 6,1 10 12,2-2 3,2 2 5,3 5 0,2 0-4,0 10 3,6-1 3,-3 1 3,1-1 1,0-1-4,4 3-3,-5 4-4,-1 1-3,4-1-4,-3-4-8,-1 1 3,-2 0-6,-1-10-1,2 1-3,-2 2 0,-5-3-11,6-2 8,-6-3-7,1-1-2,-4-1-7,3-1-11,-1-3-13,1 2-10,-3-1-12,2-2-19,-2 0-15,0-2-8,-1 1-14,5-2-11,-5-2-16,0 0-30,0 0-150,0 0-328,0 0 145</inkml:trace>
  <inkml:trace contextRef="#ctx0" brushRef="#br0" timeOffset="32">15459 8424 118,'2'-2'120,"-2"2"-13,10-3-9,-2 1-7,1-2-6,0 1-14,0-2-7,1 0-6,0 1 0,-2-2-7,5 1-7,-4-1-8,0 0-1,1-2 3,-1 0 0,0 0-14,-1 1-3,2 0 4,-3-1-11,2-1-3,0 2 6,-4 3-1,0-2-6,0 3-10,-1-2 16,0 1-7,0 0 6,1 0-4,-1 2 12,-4-2-8,5 3 0,-1-4-2,-4 5 0,3-7-3,-1 3 1,-1-1 3,3 2 4,-1-2-13,-1 0 1,-1 0 0,2 2 11,-2-1-15,-1 4 4,3-5 0,-2 1 1,-1 4-5,0-6 3,0 4 1,0 2 0,0 0-4,0-8 1,0 8 2,0-6-2,-1 4 3,1 2 7,-3-4 5,3 4-10,-1-5 12,1 5-6,-3-4 2,3 4-4,0 0 0,0 0 4,-1-3-8,1 3-2,0 0 1,0 0 3,0 0-4,-10 8-6,6-5 2,0 2-4,3-3 10,-4 5-4,2 0 4,2 0 4,-3 1 4,4-1 3,-1 3-15,1 0 9,0 2 7,0 0-3,5 4 0,-5-3-2,3-1 8,-2 2-6,5 3-2,0-1-3,0-5-4,0 0 5,-1-1-3,2 0 6,-1-2-4,-2-1 4,1-3-4,4 2 3,-1-3 6,-2-2-4,1 2 1,0-3 0,2-3 0,-2 2-3,4-4 6,-1-1-1,-1-1-7,5-3 1,-5-1 6,3-2-7,-1 0 0,-2-1 0,1 0 0,-1 0 6,0-3 3,-1 4-7,-3 1 1,1 0-3,-1-2-2,2 1-2,-3 1 1,-2 1 0,2-2 0,0 1-1,1 0-3,-4-1 1,-1 0-4,3 1-1,-3-1 2,4 2-2,-3-1 0,-1 1 2,1 2-7,-2 1 8,2 1-1,-2 2-3,1-1 3,-1 2-3,1-1-2,-4 3 5,4 2 0,0-5-9,0 5 8,0-4-6,0 4 3,0 0-1,0 0 4,0 0-4,0 0 3,0 0-4,-3 11 1,3-6-2,0 2 3,3-2-5,-3 3 8,5 2-4,-1-1-3,1 1 6,-1 0-2,2 4-1,0-2-2,0-2 0,0 0 1,1 0 6,1 2-8,1-5 5,-1 2-3,1-2 1,2-1 0,-3-1 4,2-3 0,0 0-1,-2-1-1,1 1-3,-4-2 5,4 0-5,-4-2 1,0 4 0,2-4 7,-7 2-6,6 2 7,-6-2 5,0 0 0,0 0-1,8 1 0,-8-1-1,-8 8 0,2-5-3,-1 4-3,-2 0 5,-1 0-4,3 3-2,0-3-17,-3 1-24,0-1-45,2-2-24,4 1-54,-2-3-196,-2 0-386,3-2 170</inkml:trace>
  <inkml:trace contextRef="#ctx0" brushRef="#br0" timeOffset="33">14241 8168 140,'0'0'127,"-6"-3"-11,6 3-4,0 0-8,-7 0-5,7 0-4,0 0-3,-5-1-4,5 1-3,0 0-5,0 0-9,-10 1-9,10-1-3,-9 5-4,5-2 0,-1 1-3,1-3-5,-1 3 2,1 0 2,0 0-5,-1 0 2,0-1-5,1 2-1,0 1-4,0 0-2,3 0 1,-3 2-4,-2-2-4,2 3 0,2 0-3,-2-1-1,3 0 1,-1 1-3,2-1-1,0 0-5,2 2 2,-2-2-4,1 1 0,5 0 3,-2 1-6,2-2-1,-2 1-2,1 0-1,3 1 1,-3-2-1,5 1-2,-1-3 2,4 1-3,-3-1 0,1-3 4,0 1-7,0 0 5,1-2-1,2-1-2,-2-2-3,-2 1 3,0-2-2,0-1 3,0-2-7,7-2 6,-7 1-2,0 0 0,3-1-2,-4-2 3,0 0-1,0 0-1,-1-1-1,2-2 3,-5 1-3,0 1-1,1 0 3,-1-2 1,-3-1-2,3 4-2,-2-4 0,-1 0 1,1 3 1,-3-2-2,0 2-1,0 1 5,0-1-1,0 2-2,-2-3-2,2 5 3,0-1 1,-1 0-4,0 2 1,-3 0 1,4 1 2,-3 0-2,1 0-1,2 4 2,0-6 3,0 2-1,0 4-2,0 0 2,-1-4-3,1 4-1,0 0 0,0 0-1,0 0 5,0 0-4,0 0 0,0 0 4,-1 14-1,2-9-1,2 1-1,-1-2 1,3 3 4,-1-1-2,0-2-5,-1 2 3,4-2-1,-2 3 0,2-2 1,-1-1 0,0-1 0,-1 1 1,2-1-1,0 0-2,-2-2-2,2 2 2,-1-3 3,4 0-2,-10 0 0,13-3-1,-9 2-1,2-3 2,3-2-3,-4 1 0,1-5 1,1 3 3,-3-3-2,1 2 0,0-3-1,-1 0-1,1 0 1,-5-1 1,2 1 1,0 0 1,-2 0-5,0 1 4,0-1 0,0 2-2,-2-1 3,0 0-1,1 1 0,-2 3 1,3 0 1,-1 1-4,1 2 7,-3 0-1,3 3-5,-1-7 4,1 7-2,0-4 0,0 4 0,0 0-4,0 0 1,0 0 3,0 0-1,0 0-1,0 0 1,11 11 0,-8-5 2,1-1-1,5 2-3,-4 2 2,3-1 2,0 1-5,-2-1 3,2 0 3,-1 0-3,1-3-7,1 3 3,0-2 4,-3 2-1,2-3-4,-3-2 5,3 1-3,-2 0 0,-2-1 0,2 0 1,0 1 2,-3-3 0,-3-1-1,8 3-1,-4 0 2,-4-3 0,6 1-4,-6-1 4,5 2 1,-5-2-2,4 2 5,-4-2-5,0 0 0,0 0 3,5 2-4,-5-2 4,0 0-3,0 0 2,9-7-1,-8 4 1,2 1-1,0-1-2,-1 0 0,-2 3-4,5-4-9,-3 1-8,0-1-6,-1 1-8,-1 3-8,5-5-6,-1 3-2,-4 2-12,1-3-20,-1 3-20,3-5-22,1 3-15,-4 2-120,0 0-282,1-5 125</inkml:trace>
  <inkml:trace contextRef="#ctx0" brushRef="#br0" timeOffset="34">14758 7885 45,'0'0'135,"0"0"-17,10-3-10,-10 3 3,10 4-9,-10-4-6,12 1-10,-4 1-6,1-1-10,2 1 3,-3 2 1,1-1-5,4 2-3,-3-1-1,-1 3-3,3 1-5,-2-2-3,-1 3 4,2-1-11,-2 0 7,0 2-6,2 0-2,-4 2 0,-3-1-1,3-1-5,0-2-1,-2 2-10,-4-3-1,4 1 3,-3-1-7,0-1 2,-1-2-6,3 0-4,-2 1 4,-2-1 5,0 0-2,0-4-1,2 4 1,-2-4 1,0 4 3,0-4-4,0 0 0,0 0-4,0 0-5,-18-7 0,11 2-2,3 0-1,-3-2 2,1-2-7,-2-1 9,2-1-4,-1-2-2,4 4 0,-3-6 4,0 1-2,5 2-2,-4 0 1,4-3-1,-3 2-3,4-1-3,2-2 4,-2 3 0,2 1-2,0 0 1,-1-1 1,3 3-3,-4-1-1,4 1 0,-2-1 3,0 5-6,2 1 1,-2-3 0,1 3-6,-1 0-11,1-1-5,0 2-11,0 1-12,1 0-19,-1 1-9,-1-1-10,-2 3-19,8-1-20,-8 1-17,8 1-14,-8-1-128,6 3-302,-2-1 134</inkml:trace>
  <inkml:trace contextRef="#ctx0" brushRef="#br0" timeOffset="35">14996 7749 15,'0'-8'173,"0"8"-10,2-6-19,-1 3-11,-1 3-14,7-4-6,-4 0-13,3 2-1,-2 0-15,6-3-3,-2 5-7,1-3 1,-4 6-12,9-3 0,-5 3-8,1-1 3,-1 3-8,0-2 2,1 2-9,0 2-3,-2-1 4,1 0-7,-2-1-3,0 1 3,-2-1-5,0 2-3,-1 0-2,0-1 1,0-1-3,1 1-6,-1-1-3,-3 1 1,0-2 0,1 1-6,-2 0 3,0 0-4,2-2 5,-2 1-7,-2 0 3,2-4-1,-4 5-2,2-2 1,0 1 2,2-4 3,-5 1 9,5-1-1,0 0 2,0 0-1,0 0-7,0 0 0,-9-6-2,6 2 5,2 0-5,-1-2-1,2 0-3,0-3-2,2 2-1,-1-3 1,-1 4-1,2-6-2,-1 3 3,0-1-3,1 2 0,-2-3-1,2-1 0,1 3-3,-1 3-6,2-4-1,-4 5-6,4-2-11,-3 2-6,0 3-14,1-1-17,0-3-19,0 3-9,-2 3-17,7-9-21,-4 6-18,1 1-25,-2 0-106,-2 2-297,0 0 132</inkml:trace>
  <inkml:trace contextRef="#ctx0" brushRef="#br0" timeOffset="36">15337 7680 63,'0'0'171,"0"0"-17,0 0-16,0 0-19,12-8-10,-11 6-9,3-4-8,0 3-10,1-2-14,-2-1-4,1 1-8,0-5-4,0 4-10,-2 2-2,0-4-5,1-1 3,-3 3-11,0 0 1,0 0-6,-3-1 0,3 2 0,-3-1-3,1 1 3,-2-1-6,0 3 0,-1-2-5,1 4-1,-2-2-2,1 2 1,0-3-2,5 4 4,-11 5-1,5-2 2,-1 1-7,1-2-2,1 5-1,1 1 6,-2 1 2,2 1-5,-1 1 1,5 1 2,0 1 4,0-2-4,4 1 0,-3-1-1,2-1 2,3 3 0,-1-5 3,4 2 0,-1-3-2,2 3 4,-1-3-1,0-1-3,2 1 0,0-1-10,-1 0 12,1-2-6,-1-2 0,-2 1-4,0 0 0,-2-2-6,3 0 7,-4-2 0,-5 1 0,14-4 2,-10 1-3,1-1 5,-1-1-9,1-4 1,0 1 4,0-2-3,-1-2 2,-2 0-4,0-1 0,2-4 4,-3 0-2,-1 4 3,0-4-4,0 0 5,3 0-4,-3 4 10,0 2-11,4-2 0,-3 2 1,-1 0 5,1 3-3,-1-1 2,3 2-2,-3 2 3,0 1 0,0-2-2,0 2 0,5 0-1,-3 1 10,-2 3-10,0 0 15,4-3 11,-4 3 3,0 0-8,12 8 3,-7-3 1,4 2-1,-3 0 4,2 1-2,-3 2 1,0-3 1,5 5-1,-3-2-4,4 1-1,-2 2 2,-1-3-3,-3-1-3,1 1 0,0-1-5,-2-5-1,0 1-1,0 0-3,-4-2 0,3 0 2,-1 0-3,-2-3 4,4 4 9,-4-4-2,4 0-1,-4 0-3,1-7-1,1-1-4,0-1 2,-2-2-1,0 0-1,0-2-1,1-5-4,3 2-2,-4 0 4,0 1-5,0 0 1,3-1 1,-2 4-2,4-1-1,-4 1 0,3 2-1,-2-1-3,0 3 2,2 3 3,-3-1-4,2-1-1,-1 1 2,-1 4-4,-1 2 4,4-2-2,-4 2 1,9 1 1,-9-1-1,11 6 1,-4 0 0,2 0-3,-2 3 3,-1-1 1,4 2 1,-1 0-2,0 3 3,1-4-1,-2 2-4,1-1 2,0-1 1,2 1 2,-2 2-3,-1-4 2,1 0-1,-1-3 1,-3 4-5,1-5 4,-1-1 2,1-1-3,0 1 0,-1-3 5,-5 0-4,10-3-2,-4 1 0,2-4 2,-3-4 0,0 5-1,-1-6 0,3 0 0,-1 0 0,-1-6-2,0 0 4,0-2-6,-2-1 3,2-7-1,-1-3 2,-2 3 2,-2-3-4,0 0 1,-5-2 1,4 0-2,-3 1 3,4 4-3,-4-2-1,2 1 1,-1 1 3,-2 1-4,0 8-1,2-1 0,-3 2-6,2 0-2,-1 2 0,0 4-7,-3 0-6,2 2-7,-2 2-5,0-1-20,1 3-1,-1 1 1,1-1 3,-2 5 6,-1-3 3,2 2 6,1 1 4,1-1 2,6 1 1,-13 0 10,8 1-3,5-1 5,-8 1 1,3 2-3,0 0 8,4 1 1,-2 1 11,0-2 4,1 3-1,2 0 9,-1 1 5,2 1-2,-1 1 10,4 3 5,-2-4 0,1 1 15,5 3 1,-3-2 3,2 3 5,2 2 0,0-1 2,0 1 4,1 0 0,0 2 7,6 2-8,-6-4 1,3 7 1,-3-5-4,3-1 1,0 4 1,0 0-8,0 2 0,-2-6-9,-1 1-2,1 0-3,-1-1-6,-1-3 1,-2 1-5,2 1 0,-1-2-2,0 0 0,-1-3-7,-2 0 9,2-1-10,-2 1 0,1-3-10,1 1 8,-5-1-10,2-2-8,-1-1-8,4-1-7,-7 2-7,5-1-13,-1-2-7,-3 1-12,-1-3-14,4 2-13,-1 0-20,-3-2-25,0 0-28,0 0-11,3-8-35,-3 3-165,0-1-402,-3 0 178</inkml:trace>
  <inkml:trace contextRef="#ctx0" brushRef="#br0" timeOffset="37">15956 7074 168,'5'-8'195,"0"-2"-12,1 2-11,1-3-13,-1-2-17,3 0-11,4 1-12,-3-3-10,3 1-9,2 1-12,-5-1-11,0 4-3,0-1-12,-3 4-9,3-1-13,-5 3-12,1 0-28,-3 0-11,0 2-13,1 1-19,-4 2-21,0 0-25,11 3-21,-11 2-151,-5 2-281,-1 1 126</inkml:trace>
  <inkml:trace contextRef="#ctx0" brushRef="#br0" timeOffset="38">18745 12343 111,'0'-4'102,"0"2"-9,0 2 7,0-8-17,0 8 5,-1-4-4,1 4-5,-3-3-4,3 3 5,0 0-11,0 0 2,0-4 0,0 4-13,0 0 0,0 0-8,0 0 2,0 0-8,0 0-1,0 0-4,0 0-2,0 0-3,0 0 4,0 0 2,-9 9 1,9-4-3,-2 2-5,2 0-2,-4-2-1,4 3 5,0 1 3,0 3-3,-3-4 1,6 4-2,-6 2-5,6-3-4,-6 5 1,6-3-4,-2 3-3,2-6 2,-1 8 2,3-3-1,2 0-1,-1 1-3,1-1 1,0-4 2,1 5 1,2-2-1,2 1 5,-2-3 2,3 3-1,-1-3 1,1 2-3,3-2-2,-2 1-2,2-2 2,-2 2-3,4 0 0,0-2-2,0 1-3,1-2 0,-1-1 3,6 3-2,-3-4-3,-2 0-1,3-2 1,-1-1 1,7 5-4,-6-8 1,5 2 5,-8-1-2,4 1-3,-2-3-2,-1 1-2,-1-1 1,1 1 1,-1 1 7,-2-1 7,4-2-8,-5 2 6,4-1-7,-4-2 0,-3 1-2,1 0 1,0 0-4,0 0-1,4-4 2,-4 3-1,7-3-1,-3-1-1,-3 2 1,3-1-3,-3 0-1,3 0 5,-1-3-4,-3 4 1,0-1-2,-2-2 0,0 1 2,-1 1-4,-4 2 1,2-3 0,-2 3 7,0-1 0,-1-2 9,-1 3-1,1-2-2,-2-2 2,3 1-3,-2-1 1,3-2-2,-2-1-3,2 1-3,-2-2 1,1 0-1,2 3-1,2-7 0,-1-1-1,3 3 1,4-1-3,-6 0 1,3 0 4,-1 1-3,-2 5-3,-3-2 0,5 0 3,-2 0-4,-4 2 0,1-2 0,-1 2 2,1 1-1,1-1-3,0-2 0,0 1 0,0 0 0,2 2 2,1-7-1,3 2-1,0 3 0,1-2 0,-1 2 2,2-3 2,2 2 0,-5 1 3,5 1-4,-2 0-3,-1-1 8,3 4-2,-8 1-4,2 1 1,0 0-1,-1-1 0,3 1 2,-3 2-1,2 2-2,0 1 1,-1-2-1,0 0-2,-1 2 2,6 1 3,1 2-2,-5-2 2,-2 1-3,1 2 1,3 1 2,2 1 6,-5 3 4,2-3 1,-6 0 0,5 4-2,-5-3 4,-1 2 3,1 4 1,-3-1-1,3 0-4,-3-3 0,2 2-2,0-4 3,-3 1-11,-1 0 7,2 4 4,1 1 4,-2-3-2,0-2 1,0 1-2,-3-1-1,2-1-2,-2 3-4,3-2 4,-1 0 1,-2 2-2,3-4 3,-2 3-9,-2-2 5,3 2-4,-4-7-1,4 5 4,-2-5-7,0 0 3,0-1-2,-2 0-1,1 1 1,1-2-7,0 0 6,-2-3 0,0 4 2,0-4-6,5 5-2,-5-5 4,0 0 2,0 5 0,0-5-1,4 0 4,-4 0-7,0 0 1,0 0 0,0 0 3,0 0-6,0 0 3,0 0-1,0 0 1,0 0-2,0 0 0,0 0 0,0 0 3,0 0-4,2-12-3,1 7 4,1-2-2,-3-1 0,3 2-3,0-2 4,0 3-2,-4-4-3,4 4 4,-2-2-3,-2 4 5,4-3 0,-4 0-3,0 1 3,4 1-1,-3 1 3,0-2-5,2 1 0,-2 1 1,2-1 3,-2 1-3,2 0 8,-2-1-4,3 2-3,-4 2 1,6-4-1,-3 2-1,-3 2-2,0 0 5,6-2-1,-6 2-2,5-3 3,-5 3-2,0 0 0,0 0 2,8 5-2,-8-5 6,5 3-6,-4 1-4,-1 1 2,4-1 3,-3-1 0,2 2 2,1 0-1,0 0-4,0 0 9,-1 1-5,5 2-2,-4 0-2,3 1 1,-1-1 0,-1 4 3,4-3-3,-3 1 2,0 0 4,2 0-3,1-1-1,1 1-1,-1-1 0,1-1 3,1-3-2,0 2 2,2-2-1,5-2-1,0 1 3,1-2-3,0-2-1,3 0 4,1 0-2,-3 0-3,8-2 9,-1-1-5,-6-1 0,-1 2 0,3-1-5,-4 0 3,2-2 1,-3 0-1,1-2 3,-1 1-1,0 0-5,2-3 3,4-1 4,2 0-2,-1-2-2,1 4 0,1-6 0,-1 5-3,1-3 0,0 2 3,0-1-9,-3 3 5,-2 0 1,5 0-3,-8 0 5,2 1-4,-2 1 4,-4-3-3,4 3 1,-3 0-1,-4 1 6,4-2-4,-4 2 0,-1 0 3,0 0-4,-1 0 5,2-2-4,3-3 7,-1 1-7,-3 1 1,5-1 1,-2 1 5,3 2-5,1-2 0,-4-2-3,3 3 3,-1-2-5,2-2 7,-6 5 0,5-2-2,-4 3 1,5-4 4,-8 4-1,-1 2-4,1-2 1,-1 0 6,-1-2-1,1-1 5,2 2 8,-2-1 8,3-1-11,3-4 4,-3 1-3,2-1 7,0 0-4,0 1 1,1-3 0,-1 0-5,-1-1 0,-2 2-2,1 1 3,-2-3-5,2 2 2,-6 3 2,-2-1-4,2 1-2,-2-1 11,2 1-6,-4-2-3,1 1 9,-3 0 0,2-2 2,-2 3-3,-2-1 10,0-1-6,-3 1-3,0 0-3,0 1-2,-4-6 4,0 3-5,0 2 2,-3-1-6,3 3 4,-2 1-10,-2-3-11,3 3-22,-3 1-12,2-1-16,-5 1-24,-2 2-26,1 0-28,-1 1-22,5-1-35,-1 2-37,1 3-33,4-1-49,-5-1-168,9 1-517,-3 1 229</inkml:trace>
  <inkml:trace contextRef="#ctx0" brushRef="#br0" timeOffset="39">19237 13283 228,'0'0'211,"0"0"-26,0-3-17,0 3-16,0 0-14,0 0-17,0 0-10,8 13-6,1-8-8,-3 6-8,2 1-3,3 0-10,2 4-2,-1 1-1,0 0-1,1 4-3,1 1-6,-5-4-5,0-1-7,2-1-3,0 3-5,-5-4-6,1 1-1,-1-4-2,-5 0-2,4 1-3,-1-1-1,-1-3-5,-2 3-1,-1-3-2,3-3-1,-3 1 0,-3 0 1,3-1-4,0 0 2,0-3 6,-1 0 2,-2 1 3,3-4 6,0 0-5,-4 1-1,4-1-2,0 0-7,-9-8 2,6 5-5,0-4 1,-1 2-5,0-4 2,4 3-7,-1-5 3,0-1-3,1 1 1,1-7 0,-1 1-1,5 2-2,-1-2 2,2 0-3,1 1 2,-1 1-2,3 0 2,0-2 0,-1 3-1,-1 4 0,1 0-1,1 1 0,-1-1 1,1 1-3,0 3 0,2-1-1,-1 3-1,-1 1 0,3 1 1,1 2-2,1 0 1,-2 4 7,1 1-4,1 3 1,0 4 5,0 0 7,-2 1-4,1 0 6,-5 4 7,2 0-3,-3-2 3,-2 2 2,2 0 2,-3 0-4,-2 0 0,-1-3-4,2-3-2,-2 6-3,-1-5 5,0 1-8,0-1-1,-1-3-2,1 2 0,-3 0-7,3-1-7,0 1-10,-1-6-22,0 2-18,0-1-14,-2-1-14,3 1-12,-1-2-12,1-1-14,0-3-9,0 0-25,0 0-35,0 0-15,7-8-176,-3 1-409,4-2 181</inkml:trace>
  <inkml:trace contextRef="#ctx0" brushRef="#br0" timeOffset="40">19876 13500 14,'0'0'182,"0"0"-15,0 0-9,10 7-10,-6-4-12,0 0-12,0 2-3,0 0-14,2 2-9,4 0-8,-3-3-11,-1 0-6,0 0-4,1-2-9,3 1-3,-2-1-7,1 1-5,-1 0-2,3-6-4,-3 2 1,3-3-6,-1 1-1,3-1-3,-7 1-5,2-2-3,-3 0 0,0-2-1,2-2-2,-5-1 3,2 5-6,-4-5 2,4 0-6,-8 1-2,4-1 5,-4-2-4,2 3 3,-3-1-3,2 2 0,-3-1-4,0 5 6,1-3 1,-5 6 5,2-3-2,-3 4 6,0 1-6,0 2 2,0-1 1,-1 4-2,1 0 1,-4 6-2,4-2-1,0 1-1,2 0 0,0 3-2,5 1-1,-3 1-2,5-5 1,-2 5 2,6 0-5,1-2 3,1 2 0,1-1-2,4-1-2,0 1 3,1-1 0,1-3-4,2 0 3,0 1-3,3-2-1,-4-1-3,0-1 2,-3-3 4,2 2-6,2-2-1,-4 0 2,0-4 0,4 2 0,-4-2-1,-3 2-1,5-6 2,-2 0 2,1 1-1,-1-5-3,1 1 1,0-1 0,-2 0 5,2-3-3,-3 1-2,4-4 0,0 0 1,1-1 2,-3 1 1,-1 3-2,5-2 2,-4-4-2,4 4 3,-4 3 4,-1 0 2,6-1-3,-8 0 2,3 5 0,-2-1-2,-2 1-4,4 2 2,-5-1-1,3 1-1,0 3 2,-7 0-3,14 2 2,-8-1 0,3 4 12,1 0-4,-4-1 1,5 1 2,-2 2-2,0 2-1,-2-1-3,-2 0 6,3 1 3,-2 0-2,-2 4 1,0-5-2,0 7 1,-3-5-3,-1 4 3,0-4-2,-4 2-1,3 1-4,-3-4 1,0 2 2,3-5-6,1 1 1,-4-1 2,4-2-5,-1-1 3,1-3 6,0 9 6,0-9 2,0 0 8,0 0-8,0 0-2,0 0-1,0 0-1,0 0-3,5-12-4,-4 7 6,3-2-7,0 2 1,0-6-3,0 1 0,2 2-2,3-3-5,1-1 2,-2-2 2,6 1 1,-4 0-6,1-1 10,0-1-11,-1 3 5,-2 3-8,2 1-3,-4-2 3,1 3-7,-2 2 4,0 1 0,-1 1-3,-3-2 0,2 3 3,-1-1 1,-2 3-1,4-4-1,-4 4 0,3-3-2,-3 3 0,0 0 4,0 0-3,0 0 4,0 0 1,0 0-2,-7 16 2,6-10 5,0 0-6,-1 0-2,0 6 2,-3-1 0,5-2 2,-4 3-2,3 0 1,-2 0-3,1-1 3,0 2 1,0-1-1,3 0 2,-1 5-2,1-7 4,2 5 5,-2-3-8,3-3 6,1 3 0,3-5 1,-2 3-3,1-7 1,0-1-1,1 1 4,2 1-1,-1-1-3,2-4-1,1-1 4,-2-3-7,3 1 3,5-3-1,-3-3 1,-2-2-2,4-3-1,2-4 1,-1 2-1,2-4 1,-2 1 0,1-2-1,2-1 1,-5 1-1,0-1-8,0 2-6,-3 4 1,-4 2 1,-1-2-7,-3 3 1,2-2 3,-5 4 2,0-1-1,2 0 1,-3 4 1,-1-3 0,0 2 2,2 0 3,-2 3 0,-2 2-2,1 0 0,0 0 1,-2 0-1,1 3 3,2 2-2,-4-5 5,-1 5-3,5 0 0,-8-2 0,8 2-2,0 0 2,-9 2 2,4 1 2,0 1 5,1 2 6,0-2 3,-1 3 6,5 0 3,-5 3 5,0 2 1,2 0-8,2 3 3,-3 4 10,4-1-3,4 0 3,-4 0-2,1-1-4,-1 3 5,0-3 0,0 1-9,3 2 0,-3-4 1,0 1 1,2 2 10,-4-2-20,2 0 3,0-6-2,0 3-1,0-4 0,0 3-8,-1-2-1,-1-1-8,2-1-6,0-4-15,0 5-11,0-8-14,0 5-10,0-2-12,0-5-14,0 4-18,0-4-18,0 6-13,0-6-19,0 0-10,-1 3-16,1-3-22,0 0-187,0 0-422,0 0 186</inkml:trace>
  <inkml:trace contextRef="#ctx0" brushRef="#br0" timeOffset="41">20861 13624 156,'5'-5'250,"-1"0"-6,0 2-13,3-4-17,3 0-20,-3 3-21,2-4-19,4 3-16,-3 2-23,-1-3-25,3 3-12,1 1-9,-2-1-16,6-1-37,2 3-26,-3-1-40,0 2-11,3 2-25,1-2-44,-2 1-27,-5 2-124,6-2-303,-1-1 135</inkml:trace>
  <inkml:trace contextRef="#ctx0" brushRef="#br0" timeOffset="42">21246 13868 81,'0'0'185,"16"-5"-18,-6 0-6,1-2-12,2-4-3,3-1-8,5-5-12,-5 4-3,7-6-9,-2-1-1,4 1 3,-2 0 1,5-2-9,-2 0-6,4 0-5,0-1-9,2 3-9,-4-1-4,-2 2-9,-2 1-7,-6 5-5,-3 1-8,-5 4-2,-3 0-4,-1 4-1,-2-1-4,-1 2-4,-1 1-3,-2 1-7,0 0-1,0 0-11,-28 5-7,11 0 3,-3 0-4,2 2-5,-8 2 2,6-1 1,1 1-4,5-1 4,1 0 1,0-4-2,4 2-4,1 2 3,1-5 2,3 4-7,2-2 12,2 0 5,-2 0 1,6-1 3,0 1 8,6 2 5,3-2-4,1 1 3,8 0 1,-2-3-6,7 5 0,-7-2-4,1-3 1,1 4-5,-1-2-3,-4-2 0,2 2-4,-2 0 1,-6-4-4,1 4-2,-2-2-3,-2 0-6,-2-1 7,-2 2-8,1-1 4,-2-1-2,-1 4 5,-3-2-1,-3 0 4,-1 5 0,-3-5 5,-6 5-7,0-1 2,-5-3 2,1 2 2,-6 0 4,4 1 0,-1-1 0,-3-1-6,2 0 4,3-1 0,2 4-1,-2-6-3,6 1 2,1-1-3,5 0 2,-2 1-3,1-2-6,3 1-4,2-2-5,-1 0-2,4-1-5,0 0 2,0 0-8,0 0-10,0 0-6,7-10-17,3 6-10,5-6-11,1 1-14,2-1-23,-1 1-24,7-5-18,-1-2-26,0 2-134,-5 3-346,7-4 153</inkml:trace>
  <inkml:trace contextRef="#ctx0" brushRef="#br0" timeOffset="43">22120 13329 215,'0'-7'233,"-1"-1"-3,1 3-6,-2-2-3,1 2-10,0 0-14,0 1-11,-1-1-17,2 5-14,-2-3-14,2 3-8,0 0 5,0 0-3,0 0-4,7 17 5,-4-7-2,0 6-4,-1 2-9,-1-1-3,4 3-2,-2 3-13,-1 4 0,2-3-10,0 1 8,1-6-23,-3 1-4,0 5-9,2-7-9,-3 2 0,4-2-5,-1 1-4,-4-3-4,7 1-8,-4-1-3,1-6-3,-2 2-2,1-3-9,1-1-10,1 0-8,-1-2-15,-3 1-16,2-2-13,-2-1-12,2 1-9,-3 0-16,2-2-7,-2-3-13,3 4-11,-3-4-1,1 4-10,-1-4-8,0 0-10,0 0-11,0 0-8,0 0-11,0 0 15,-13-12-13,7 3 3,-3 5 3,0-3 21,-2 2 2,-7-1 12,2-1 10,-5 1 13,0-1 9,3 4 16,-2-2 14,1 3 8,-2-1 7,6 2 24,3-2 13,2 1 20,1 1 22,2-1 0,0-1 17,0 3 0,-1-1 3,5-2-5,3 3-3,-2-5 9,2 5-1,0 0-8,8-9 3,-1 6-14,3-2-4,3 2-1,-1-1-7,3-1-5,5 0-8,2 3 5,5-4-3,1-1-1,3 2 3,1 1-14,-3 1 5,3-1-6,0-2-3,-1 2 4,-4-2 0,1 0-1,-7 1 6,0 3-2,-1-4-3,-1 2 7,-2-1 5,-4 0 8,-1 0 3,-2 0 7,-3 3 12,0-2 4,-4 1 9,0-1-3,1 0-1,-4 4 3,-1-5 7,1 5-2,-6-5 2,3 3-5,3 2 0,-9-2-5,1-1 0,-2 2 3,3 1 0,-3 1 0,0 2-4,0-1 4,-1 1-6,0 2 0,-1-1-3,0 2-4,1 0 2,2 2-4,-1-1-1,1 0-2,0 4-1,3-2-3,0 0-3,-2 3 1,5-3-5,-1 2 2,2-4-5,2 3 2,0 1 3,2-2 3,1-1-8,1 0 7,1-1-2,1 1-7,1-1 1,2-2 0,-1 2-2,0-5 4,-1 1-9,4-1 2,1 0 0,-1-1-2,2-1-1,1-3-1,-1 1-7,2-3 6,-3 0-8,1-2 1,2 2-3,0-5 1,-2 0 6,0-2-4,-1 2-6,-1-4 4,-1 5-5,-4-2 0,3 2 0,-5-3 3,1 6-2,3-5 0,-2 5 2,-4-1-3,0 3 4,1-1 2,-1 3-6,0-3 9,0 3-4,-2 2-3,4-3-1,-4 3 3,0 0 6,0 0-7,0 0 2,0 0 1,-4 13 0,4-9 7,0 1-2,4 5 3,-4 1 0,3-1 0,0 3 2,1-4-4,1 1 5,0 2-1,-1-2-1,1 0 1,3-1-1,1 1 0,-3-1-1,3-1 6,3-3-2,-3 0-2,1 2-3,4-3 1,-4-1-2,2-1 1,-1-1 3,-1 1-3,1-4-1,-1-1 3,0-3-1,3 0-3,-2-2 1,0-4-1,1 0 2,1 0-4,-3-2 5,-2-3-4,-3 0-4,3-2-1,-3 2-7,-1-4 5,-2-4-7,1 0 0,-2 6-5,-1-1 1,1 1-3,-3 2 10,2 1-2,-3 3-3,2 4 2,0-3 3,-3 4 2,3-1 1,-2 2 8,3 2 3,0 2-1,-1-1 2,1 4 3,0-7-3,-3 4 3,3 3 5,0 0-3,0 0 11,0 0 10,-5 15 7,5-4 6,0 1 6,-1 5 7,1 3 0,1 1 1,-1-1-6,0 6 9,0-1 1,3-8-1,-2 3-9,0-2-7,-1 2 1,3-2-3,-3-1-7,0-1-1,1 1-7,2-7 4,-2 1-1,-1 1-9,4 0-1,-3-4-5,4 1-6,-4-1-7,0-1-17,1-2-3,-1 0-2,-1-1-6,3 0-11,-2 0-4,-1 2-11,0-3-11,3 0-6,-3-3-21,5 4-19,-4 1-22,-1-5-21,3 2-18,-3-2-33,0 0-24,0 0-48,0 0-163,8-11-471,-5 7 209</inkml:trace>
  <inkml:trace contextRef="#ctx0" brushRef="#br0" timeOffset="44">22818 13563 163,'0'0'172,"0"0"-14,0 0-15,0 0-19,0 0-9,0 0-11,0 0-8,0 0-12,12 5-10,-4-5-5,1 0-10,1 3-1,0-3-7,-2 1-7,4-2-1,0 1-7,-1-3-2,1 3-5,-1-2-1,2 0-9,-1 2 2,0-2 0,0 2-4,-1 0-3,0 0 6,-1 0-4,-1 0-1,-4 1 1,3 0 4,0 1 8,-2 0 4,1 1 4,0-2 7,2 4 10,-5-2 2,0 1 4,2 1 5,-3 0 2,3-2-1,2 1 0,-2 2 0,-1-2-3,2-1-7,-2 0 0,-2 2-7,3-1-3,-1-4-1,-1 3-2,1-1-5,0 1-2,0-2-7,-5-1 3,11-1-3,-11 1-3,10-2-3,-4 1-1,1-1 0,2-1-3,1-4 7,-1 2-8,0 0-6,-1-2 1,1 2-3,-2-7 3,-1 7-2,0-4-3,0 1 1,0-1-2,0-1 4,-5 0-5,3 1-2,0 0 6,-4 1-1,0-1-6,0 1-1,0 1 4,-1 0-3,-2 2 0,3-2-3,0 3 1,0-1 0,-4 0 0,3 4 1,-4-4-2,5 5-2,-10-2-2,4 1 1,6 1-1,-18 3-2,9-1 3,-2 2 3,3 1-2,-3 1-1,2 1 6,-5 3 1,3 2 2,-2 0 0,2 0 3,2 2 0,-1-2-1,2 2 4,4-3 1,1 3-2,1-6 0,-1 4 2,3-1 1,3 0-3,-2-2 6,3 0-4,1-1-1,2-1 1,1 0-2,0 1 1,1-3-2,2-1-4,1 1 4,-2 0-2,3-2 0,-3 0 0,1-1-6,1-2-8,-2 2-8,4-4-8,-6 2-2,1-1-17,1-3-8,-1 3-14,-4-1-11,3-3-13,-4 4-14,5-2-9,-4 0-12,-4 1-16,4-3-23,-2 1-17,-2 0-13,3 0-154,-3-1-374,-1 0 165</inkml:trace>
  <inkml:trace contextRef="#ctx0" brushRef="#br0" timeOffset="45">19094 8596 59,'0'0'157,"0"0"-7,0 0-17,0-4-13,0 4-16,4-3-3,-2-1-13,-2 4-9,2-6-8,0 3 2,-2 3 4,4-5-9,-3 3 1,-1 2-4,2-5-1,0 2-7,-2 3-1,2-6-6,-2 6-5,0-7-3,-2 4-3,2 3-3,0-7-1,0 4-4,-2-3-3,-1 2-4,0 0-3,-2-2-1,-1 2-3,-3-3 0,5 2-5,-3 1 1,-2-4-4,0 3 0,1 1 1,0 3 1,1-2-4,-4-1 2,2 2-4,-2-1 0,1 3-2,-2-1 2,2 2-3,0 2 2,2-1 0,-6 3-2,5 0 2,0 0 0,-3 2 2,3 0-1,1 1 3,1-1-2,-1 2-2,2-1 4,4 1 0,-2-1 1,3 1 2,1-2-3,1 0 1,-1-1 1,3 2-4,-1 0 8,5 0-2,-2 1-3,3-1 2,0-2 0,1 2 3,0-1-6,0 1 2,4-3 0,-2 1-3,1 0 2,-2-4-3,3 1-2,-7 1 2,6-4-1,0 0 1,-1 0-1,0-4 1,1 1-2,-3 2 0,2-3-1,-3 0 2,2-2 2,-3 2-5,-1-1 2,0-1 1,-5 1-3,2-2 0,0 1-1,-1-2 4,0 1 1,1 0-3,-1 1 3,0-2 0,-2 1-3,2 1 3,-2-3-1,0 4-3,3-3 3,-3 4-1,0-2 1,1 0 4,-1 3 10,0-1 5,0-2 4,2 3-1,-2 3 4,0-4-2,0 4-4,0-5 2,0 5-1,0 0-1,0-5-5,0 5-2,0 0-1,0 0-2,0 0 0,0 0-1,0 0 8,2 13 5,-2-7 6,2 5 0,-1 1-3,-1 0 8,5 5-3,-4 0 0,3 0-6,1 1 2,-1 7-3,1 2 0,0-1 5,-1-7-9,1 4 4,-1 3-5,0-2-2,-3-4-3,2-3-1,-3 2 0,0-2 5,0 2-7,0-4-4,0-2-3,0-2 6,0-1 0,0-2-8,0-4 0,0 2-1,0-1 3,0-2 1,0 1 2,0-4 4,5 4 5,-4-2 2,-1-2-1,0 0-3,0 0 2,0 0-2,8-7 2,-7-3-5,4 3 5,-1-3-5,1 1 4,0-4-3,0 4 0,2-7-3,0 1-2,0 0 0,3-3 0,-1 1-2,-1-2 0,4-5-5,-3 10 2,-3 2-1,-1 0 2,2 3-3,-4 0 2,-1 3-1,2-1-3,-3 1 2,3 1-4,-4 0 0,1 3-1,2-3-10,-3 5-6,0-5-8,1 2-4,-1 3-15,0 0-15,2-4-23,-2 4-26,0 0-31,0 0-27,0-4-30,0 4-20,0 0-21,0 0-187,0 0-458,0 0 202</inkml:trace>
  <inkml:trace contextRef="#ctx0" brushRef="#br0" timeOffset="46">19491 8687 205,'0'0'198,"0"0"-18,-5 6-12,3-3-17,1 3-5,-3 0-15,1 1-13,3 3-7,-1-1-15,1 0-8,0-1-6,1 2-8,-1-3-5,5 3-8,-1-3-6,1 2-3,1-2-6,0 0 1,-2-1-5,5-4-5,2 3-2,-1 0-3,-1-3-2,5-2-4,-6 0-1,8-2-3,-4 1 0,-3-3 8,1-1 0,-1 3 3,0-6 8,-4-1 7,3-1 0,-3-1 6,-4-1-2,2-4 2,-6-1-3,-2 0-4,-4-1-4,-1 1-6,0 2-1,-6-2-8,-7 2-10,7 5-15,-3 2-12,1 0-22,-4 3-22,0 2-27,2 1-28,-2 2-15,-1 1-29,-4 0-34,8 2-34,-8 2-120,0 2-369,3-5 163</inkml:trace>
  <inkml:trace contextRef="#ctx0" brushRef="#br0" timeOffset="47">21118 8635 138,'1'-11'157,"-2"2"-17,2-3-7,2 3-14,-3-1-12,-3 0-3,2-1-12,-4 1-10,5 0-5,-4 0-8,-2 2-5,-2-1 2,0 4-9,1 0-10,-2-2 3,-4 5-9,5 2-1,-3-3-5,-1 3 2,1 0 0,-3 3-3,6-1 0,-2 6-1,-2-1-2,4 2-8,-4 1 2,-1 3 1,4 2 2,0-1 1,2 2-3,0-1 5,2 2-3,4 1-3,-2-2-1,6 1 1,-2-1 1,4-4-3,-1-1-1,2 1-1,2-2-1,-3-1-1,4 0 2,0-2-4,0 1 3,-1-4 0,1 2-1,1-3-5,0-2 0,-3-1 3,4-1-1,-5 0-2,3-1 4,0-3-4,0 0 3,0 0-2,-2-2 3,-1-2-8,2 0 3,-1-2 1,-2 1-4,0-2-1,0 2 2,1 0 3,-4 0 7,2 0 5,0 6-4,-4-5 2,5 4 0,-5 0 7,1-1 1,2 2-2,-3 0 0,0 4-5,1-5-2,-1 5-5,3-3-1,-3 3-2,0 0 1,0 0 1,0 15 10,0-8 1,-3 4 3,6 1-2,-3 6 2,0 1-5,0-1 0,-3 6 1,7 2-2,-4 1-1,4-3 0,-3 4-4,-1-3 0,1-5-3,3 4-2,-4 2-3,4-2-2,-4-6 1,1-1-2,2-1 1,1-5-4,-3 0 5,2-1-3,-1-3-5,-2 0 5,5-3 6,-5 2-8,3-1 6,-1-3 7,-2-2-2,0 0-5,0 0-1,13-9 1,-4 1-2,1-1 1,-4-1-2,4-5 2,0 0-3,0-1-1,-1-1 3,3-5-4,0-2 2,-3 6 3,3-4-2,-5-1-2,2 6 1,0-2 0,0 2 5,-6 0 1,6 3-3,-3-1-2,3 0 3,-5 4 1,1 1-5,-1 1-1,0 0-1,-3 2-1,2 1-9,0 1-9,-3-1-13,4 2-14,-1-1-18,-3 2-22,0 3-26,2-6-24,-2 6-32,2-3-21,-2 3-24,5-2-31,-5 2-177,6 0-449,-6 0 199</inkml:trace>
  <inkml:trace contextRef="#ctx0" brushRef="#br0" timeOffset="48">21683 8641 244,'-1'6'278,"-1"-1"-18,-2 4-25,2 3-21,-2-2-20,-1 5-17,4 1-22,-3 2-21,-1 1-14,3 0-20,0 1-29,-1 1-34,-1-1-28,3-2-38,-1 2-38,1-1-27,-1-3-46,-1 2-177,0 0-342,2-1 151</inkml:trace>
  <inkml:trace contextRef="#ctx0" brushRef="#br0" timeOffset="49">19235 9904 71,'-3'-2'162,"-1"-3"-13,-1-2-13,0 0-1,-1 0-9,-2-1-4,-1 0-16,-1 0-4,0 0-6,-1 1-6,-3-3-3,4 3-4,-6-2-6,5 4-5,-2 0-6,-2 2-2,5-3-4,2 3-7,-5 3 1,3-2-9,-1 2-3,-1 2-6,1 1-1,-1 4 5,1 0 1,-2 2-1,-1 3 2,2 3-2,1 0 2,-2 4 2,7-2-3,-4 1-8,3-1-1,3 0-4,0 1-1,5-3-3,2 1-3,1 0-1,1-4 0,-1-3-4,6 0-1,-1 0 2,2-2-7,1-3 0,6 1-3,-4-4 1,4 2 1,0-7-4,1 1-1,-4 1 2,3-6 0,-2 0-1,-4 3-5,3-8 3,-3 8-4,-2-5 5,2-1-2,-2-2-1,-2 3 2,-2 0-3,2-1 2,-4-4 1,3 7-2,-3-1 3,0 4-1,0 0 2,-3-2 9,2 4 4,-2 1 2,-1 2-3,4-7 1,-4 5 0,0 2-3,0 0-1,2-3-5,-2 3 1,0 0-2,4 12 5,-4-4 4,3 3 6,-1 4 5,0 0 7,1 2-5,1 9-3,-2-6-2,1 6-1,0 5 0,0-2-2,-2 1-3,3-1 0,-2-2-3,-1 1-2,-1-1 0,2 2 0,-2-2-4,0-2 2,-2-4-5,2-4 3,-1-1-1,1-3-1,0-6-2,-1 0 0,2 0 0,-1-4 5,1 2-1,1-3 2,-2-2 1,0 0-3,0 0-1,7-10-1,-1 0 0,-3 0 4,5-2-8,-2-2 1,1-2-1,1-2 5,-2-1-7,3 2-2,0 0 10,-3 0-8,-1 0-1,0 5 2,-1 0-3,1 0 0,-1 2 1,0 1 2,-1-3-5,0 3 1,1-2-2,1-1-7,-4 6-6,2-1-8,1 2-10,-3-1-12,-1 1-12,3 1-13,-2 1-13,0-1-9,-1 4-18,4-4-17,-4 0-13,0 4-14,4-5-17,-4 5-18,6 0-169,-6 0-388,0 0 172</inkml:trace>
  <inkml:trace contextRef="#ctx0" brushRef="#br0" timeOffset="50">19615 10040 140,'0'0'281,"4"0"-24,-4 0-26,0 0-22,0 0-11,0 0 1,0 0-8,3 16-6,-3-7-14,1 3-12,0 0-12,-1 7-17,0-2-13,3 1-10,-3-1-8,0-1-6,4 2-18,-2 0-3,1 1-8,-3-2-8,1 2-8,-1-3-8,0 0-25,3-4-25,-3 0-26,0-1-33,0-1-36,2 1-35,1-5-39,-1 0-35,1 1-209,1-3-456,2-1 202</inkml:trace>
  <inkml:trace contextRef="#ctx0" brushRef="#br0" timeOffset="51">21313 10144 43,'-1'-9'155,"1"3"-13,0-5-18,-6 1-12,2-2-1,0 2 2,-1-2-7,1-2-6,-6-3-6,3 7-6,-3-2-7,2 2-1,3 1 3,-2 1-6,-2 1-5,3 1-7,-4 2-8,1 0 2,-2 4-9,0 2-7,1 1 0,-3 1-7,0 2 3,0 3 4,-1 1-7,1 2 1,0 2-5,2 1 1,2-2-5,1 2 3,1 0 0,6 0-7,-2-3-2,2 0 0,1 0 2,0-2-1,1-1-1,0 2-7,2-2 4,0-4-2,3 2-1,-2-3-2,-1-1-1,5 0 3,-3 0-1,4-3-2,-9 0-1,17-4-6,-8 0-1,1-1 2,0 1 1,2-4-3,-1 0 1,-3-1 1,5-4-3,-2 1 1,-3 3-6,-2-1 5,3 0 2,-1 0-5,0 1 9,-2 4 4,-1 0 0,1-2 5,-3 4 1,0-2-6,2 3-1,-3-1-1,-2 3 1,0 0 6,9 5 18,-5 1 6,-3 4 0,4-1 3,-1 4 2,1 1 0,0 5 0,1-1 0,2 5-6,-1-4 7,2 6-4,1 2-2,-4-1-5,2 0-2,0 1-8,-3-2 1,4 3-2,-4-4 0,-1-4-9,-2 1 0,1-3 1,-2 1-5,3-2 3,-1-7-4,-3 2-6,3-2-5,-1 1-7,-1-4 3,-1 0-7,1-2-2,-1-2-5,0 3-2,0-6-8,0 6-13,0-6-12,0 3-11,0-3-17,0 0-20,0 0-18,0 0-29,0 0-29,0 0-23,-9-10-49,4 3-133,4 2-411,0-3 183</inkml:trace>
  <inkml:trace contextRef="#ctx0" brushRef="#br0" timeOffset="52">21573 10195 70,'1'-6'240,"3"-1"-10,3 1-27,-4-1-14,1 2-20,3-3-12,2-1-16,-2 2-13,5 2-9,-1 0-16,2-2-10,0 4-7,1 1-10,-1-1-11,2 3-4,-2-4-6,0 3-1,0 1-8,0 0-7,0 0-1,-3 0-7,-1 1 5,0 0-12,-4 2-5,-1 0 2,0 4-2,-3-2 3,-1 3-3,0 1 1,-1 1 3,-5 1 2,2 2-3,-4 0 4,-2 0 2,-2 2 5,-2 2 3,4-5 2,-6 2-1,1 0-1,0-1 1,2-1 5,2 0-5,1-5-2,1 1-3,1 1-6,-1-4 0,4 5-2,0-5-1,2 1-4,2 0 4,0-1-2,3 0-1,2 2 1,3-5-4,4 0 3,2-1-1,6 0 1,1-2-5,2 0 3,10-3-1,-4-2-5,0 1-1,3-1 2,-4 0-4,-6 1-2,1 1 1,-3-1-9,-1 2-14,0 1-9,-9-1-11,1 2-20,-2 1-24,-3-3-22,-5 3-22,9 3-22,-9-3-16,0 5-30,0-5-53,-14 7-136,6-1-411,-4 0 183</inkml:trace>
  <inkml:trace contextRef="#ctx0" brushRef="#br0" timeOffset="53">19140 11311 86,'0'0'146,"-3"-5"-18,3 5-6,-2-5-4,2 5-3,-3-6-10,3 3 0,-2-3-6,0 2-3,1-2-12,-4 2-4,-2-1-5,5-2-12,-7 0-4,-1 1-2,1 2-6,-1-4-4,0 3-1,-1 1-11,0 1 1,-2-2-2,0 5-4,-2 0-4,5 4-11,-3-1 15,-2 1 0,-1 2-3,1 2-2,0 2-2,-1 1 2,5 0-2,-2 3 2,3-2-2,1 2-2,0 1 0,5-3-4,0 0-3,3 1-4,0-1 3,3-5-2,0 5 1,2 0 3,2-3-5,-1 1 6,0-3-7,3 0 1,1 1 1,1-4-4,0 1 3,-1-3 2,1 0 0,0-1-2,2-4-2,-2 2 4,-1-2-3,0 0-3,1-1-2,-1-1 8,2-5-3,0 3-1,-5-3 3,3-1-5,0 0 2,-2-1 6,-1 3-7,-1-3 8,-1 1 10,0 2 4,0 0-3,1-1 0,-3 3 7,0 1 10,-1 0 5,-1 1-1,4 2-2,-3-1-3,0 0-8,-1 4 2,2-4-7,-2 4-2,0 0-3,0 0-4,0 0 2,0 0 15,7 12-7,-3-2 2,0 1 1,-2 0 1,2 6 1,0 3-7,-1-1 8,1 7-8,1-2 1,-3 5-4,3-3 3,0 1-7,-2 5-3,-3-2-2,6-4 0,-6 3-4,2-2-1,0 1 4,-2 0-4,0-9-5,4-2 3,-3 0 1,-1-6-3,0-2 1,0-2-2,0-1 6,0-2 4,0 0 4,0 1 9,0-5-12,0 0 1,0 0-6,4-15-4,1-2 1,0 6 0,-1-6-2,5 0 1,-4-1-2,4 4 1,-1-10 0,-2 7-3,1-3 1,-1 5-4,0-3 4,-1 1-2,1-1 1,0 2-1,2-1 0,-5 1 1,0 3-2,1-2-2,-3 4 1,3 0-1,0 2 1,0-1-3,-2 2 8,2 2-6,-3-1 2,2 1-1,-2-1-2,0 2-2,1 1-5,-2-1-10,2 2-11,1 0-8,-3 3-13,1-4-17,-1 4-18,0 0-28,1-6-22,-1 6-5,0 0-8,0 0-10,0 0-19,0 0-16,12 6-30,-7-4-144,-3 1-397,2-1 176</inkml:trace>
  <inkml:trace contextRef="#ctx0" brushRef="#br0" timeOffset="54">19454 11573 211,'0'0'236,"-6"-4"-22,3 0-17,1 2-20,2 2-13,-3-5-14,2 2-13,1 3-13,-1-5-16,1 5-8,-3-4-9,3 4-9,3-7-10,-2 3-5,3 0-6,-1 2-6,3-4-6,3 0-4,-4 3-6,0-2-5,0 3-2,2 0-5,-2 1-1,-5 1-2,14 3-6,-8-1-1,2 1 0,1 2-1,-2 0-1,0 3-3,-1 0-2,0 1 1,0-1-4,-4 2 4,3 0-1,-3 0-4,-1 2 1,-1-2-2,0 1 3,-5 1 1,-2-2-3,1 1 1,0 0-1,-3-1-2,-2 3 2,-1-1-5,1 1 5,-1-1-4,0 1 0,0-1 4,2-4 0,2 0 0,2-3 2,-1 1-1,-1-2 5,4 1-3,2-2 4,-1 0-2,-1 0-1,3-1 1,1-2 0,-3 4 0,3-4-1,0 0 1,7 4-4,-7-4 4,10-2 1,-1 0 3,2 0-2,2-2-2,5-2 3,2 2-4,-1-2-2,1 2 0,2 1 4,-3-1-4,1 2-3,-1-2-1,-1 3-3,-2-1-5,-5 0-4,4 1-7,-3-1-7,0 2-12,-1 0-18,-4 0-14,0-3-13,0 6-14,0-3-12,-1 0-15,2 0-22,1 0-25,1-3-186,-3 3-382,4-2 169</inkml:trace>
  <inkml:trace contextRef="#ctx0" brushRef="#br0" timeOffset="55">21041 11451 119,'4'-5'179,"1"-1"-16,2 2-16,-2-5-15,2 1-9,1 2-22,-3-2 10,0 4-7,-1 0 3,0 0-3,1-3-10,-5 2-4,5 0-14,-5-4 1,0 3-14,0-1-4,-4 0-4,3 0-8,-4-3-1,1 5-4,0-2 2,-1 0-4,-2 1-5,-1 2-3,-2 1-1,-1-1 3,-1 3 3,-2 1-4,0 4-1,-3-3-1,-2 7 2,0-1-1,0 1 1,-6 1-4,7 3-2,0-1-1,4 3 2,2-2-6,-1-1 3,5-1-2,1 3 4,0-3 0,3 3-4,0-2 1,4-1-3,0 1 1,4-1-8,-1-2 1,3 3 0,-1-4-1,4 1 0,-2-2-2,2-1 1,0 1-2,-1-4 2,0 1-3,1-3-2,1 1-1,2-5 1,-2 2 3,0-1-5,3-6-3,0 4 6,0-6-8,-3 3 3,1 0 2,-2-3-4,-1 2-3,-2-1 3,3-2-1,-2 1 0,-2 1 2,-1 1 0,-1 1 1,0 3 3,1 1 8,-2-3-1,0 2 0,-2 1 4,3 0 0,1 0-4,-4 4 2,0-4-2,0 4-3,4-1-1,-4 1 1,0 0-4,0 0 2,0 0 3,0 0 10,0 0 0,7 12 3,-6-5 2,2 7 7,-1 0 0,2 2-5,2 1-4,-1 0 0,-4-1 2,6 1-1,0 3-3,-1-2-1,0-1-5,-2 0 1,6 0-1,-2-2-4,-2 2-5,-1-5 6,2 2-5,-3-3-2,-2 1-1,3-4 1,0-2-2,-3-2-1,0 3 2,2-3 0,-4 0 1,5-1 1,-4-1 6,-1-2-1,4 3 8,-4-3-1,0 0-3,7-8 2,-4-3 0,1 1-4,0-1 6,1-6-3,0 1 1,-1-4-4,2-6 2,-3 1 2,1 7-7,1-2-2,0 2 2,-1 0-6,1 2 6,-1 6-4,2-3 6,-3 1-4,0 4 6,0 2-11,-1-2-4,0 4 5,-2-1-2,2 2-4,-1-2-1,1 1-14,-2 4-5,4-3-11,-4 3-13,0-4-11,0 4-13,4-4-11,-4 4-4,0 0-11,13 4-20,-7-1-14,1-2-25,1 2-21,1 1-34,4-2-33,-8 1-186,7 2-461,-6 2 204</inkml:trace>
  <inkml:trace contextRef="#ctx0" brushRef="#br0" timeOffset="56">21537 11410 160,'0'0'253,"4"-5"-16,-4 1-19,1 0-19,3-1-16,1-2-17,4 1-17,0-5-14,3 7-16,4-9-5,0 9-14,2-7-7,-1 5-4,-1 0-12,-4 3-6,0 0-9,0 3-9,0-3-6,-3 3-5,0 3-5,-4-2-1,4 1-4,-4 0-3,-1 1-3,1 1-1,1 2-5,-5 0 0,6-1-5,-3 3 2,0 1-3,-3-5-1,3 7-2,-1 0 0,-1-3-2,1 4 3,-2 3 2,-2 0 0,-2 3 1,1-2-2,-5 2 3,-2-1-1,-1 3 3,-1-6 7,-5 7-1,6-5 2,-3-3 2,1-1 1,0 1-2,6-5 5,-4 1-3,3-2-2,3-2 1,0 0 1,0-2-4,2 1 3,-1-1-3,3-3-2,-4 5 0,4-5-4,0 0-1,8 3 3,-1-3-1,-7 0 3,21-6-5,-3 1-2,-2 0 0,2-2 2,-1 3-3,5-4-2,-5 2 0,1-1 3,0 0-7,-1-2 0,1 4 2,-4-4 9,-2 3 0,3 1 11,-1-3-3,-2 3 1,-3 1-4,-2 0 0,-3 2 0,2-1-2,-2 0-3,0 1-1,-4 2-2,5-4-12,-5 4-13,1-3-22,-1 3-22,0 0-28,0 0-31,0 0-41,-12 7-38,4-6-42,3 1-50,-3-2-190,1 0-512,-2-1 227</inkml:trace>
  <inkml:trace contextRef="#ctx0" brushRef="#br0" timeOffset="57">16510 8197 50,'-7'0'170,"7"0"-13,0 0-6,0 0-13,0 0-8,0 0-9,0 0-4,0 0-9,0 0-13,0 0-1,0 0-7,0 0-8,0 0-7,0 0-2,0 0-3,0 0-4,-6 2 0,6-2-6,0 0-5,0 0-4,0 0-1,0 0-1,0 0-5,0 0-3,0 0-2,0 0 5,0 0-2,0 0-1,22-5-3,-13 2 0,1-1-2,0 2-5,2-1 1,-2 0-1,2 2 5,-2-2-4,3 1 1,0-1-6,-1 1 0,2-2-2,-1 1-3,5 0 6,-1 1-6,2-3-4,-6 2 1,7 2-5,-1-3 4,-1 1-4,1 2 1,-2-3-1,2 1-3,-6 1-1,1 0 2,1-2-1,-1 2-3,0 0-1,-1 0 5,-1-1-6,0 2 2,-4 0-1,1 0 2,-4 0-5,-5 1 1,10-1 4,-6-1-6,-4 2 1,8-1-1,-8 1 3,0 0-3,5 0 3,-5 0-3,0 0 1,0 0-1,9 0 3,-9 0-2,0 0-3,0 0 0,0 0 1,6 0 1,-6 0-1,0 0 0,0 0 0,0 0 4,7-3-1,-7 3-2,0 0 0,0 0 1,0 0-2,0 0 1,0 0 1,0 0-2,0 0 7,0 0-5,0 0 1,0 0-2,0 0 1,0 0 2,5-1 0,-5 1-3,0 0-2,0 0 4,0 0 1,0 0-3,0 0-1,0 0-3,-9-8-2,6 6 0,3 2 1,-6-3 1,-2 1-2,4-2 1,-1 2 1,0 1-2,1-2 1,-2 0 2,0 2-2,6 1 2,-7-5 1,2 3-1,5 2 4,-4-2-3,4 2 2,-6-2-3,6 2 0,-5-2 0,5 2 3,0 0 3,-3-3 0,3 3 1,0 0-1,0 0-1,-5-2 0,5 2 4,0 0-3,0 0-3,0 0 4,0 0-2,0 0 1,0 0-1,-4-2 1,4 2-2,0 0 0,0 0 2,0 0 9,-2 11 8,4-6 0,-2-5 0,0 9-3,0-4 0,2 3 3,-2-3-8,0 2 1,2 1-1,-1-1-1,1 0-2,-2 2 0,0 0 2,-2 3-3,4-5-1,-2 3 2,0-4-2,0 1 1,0-1 1,0-1-1,2 0-2,-2-1-1,0-4 5,2 5-5,-2-5-3,-2 3 4,2-3-3,-2 5 3,2-5-4,0 4 1,0-4-1,0 0 3,0 0-2,0 0 2,2 3 5,-2-3-7,0 0 0,0 0 0,0 0 3,0 0-4,0 0 1,0 0 1,0-18-1,0 16 1,0-5-3,0 2 4,2 0-2,-1-2-2,-1 2 1,2 0-2,-2-2 0,-2 3 0,2-1 4,2 0-4,-2 1 1,0-3-1,-2 3 0,4-2 3,-4 1-1,2 2 0,0-2 0,0 0 0,0 0 0,0 5 4,2-7 0,-2 3 2,5 0 0,-5-3-3,0 4-2,0-1 0,0 0 2,0 4 0,0-7 1,0 7-3,0-3-1,0 3-1,2-6 1,-2 6 1,0 0 1,2-1 0,-2 1-3,0 0-2,0 0 0,0 0 3,9 0 0,-9 0 1,10 0 0,-2 1 1,-3 2-3,0-3 1,0 0 0,2 3 2,-1-1-1,3 1 1,-1-1-1,1 1-2,0 1 3,-3-3-1,2 2 2,0-1-3,2 2 3,-3-2 3,4 3-3,-3-4-2,-1 3 0,-2-2-1,3 3-3,-2-4 6,0 3-6,1-2 2,-4 1-1,3-1 0,0 1 5,-1-1-5,-4 0 0,-1-2 4,8 2-6,-8 0 5,0-2-2,0 0 2,4 2-3,-4-2 0,5 3-3,-5-3 6,0 0 0,0 0-1,0 0 4,0 0 3,0 0 3,0 0 3,0 4-3,0-4 6,0 0-3,0 0 5,0 0 1,-6 4 1,1-1 0,-2-1 3,0 1 0,-4-1-5,0 1-9,-2-1 5,3 1-1,-5 1-2,-1 3-12,0-2-7,-2 0-24,-3 0-24,-8 3-28,11-2-40,-4 1-45,8-1-53,0-1-293,-1 1-554,5-3 246</inkml:trace>
  <inkml:trace contextRef="#ctx0" brushRef="#br0" timeOffset="58">17318 11059 189,'0'0'201,"0"0"-17,0 0-20,0 0-11,0 0-18,0 0-15,0 0-7,0 0-2,-1 3 0,1-3-7,6 5-2,-1 0-4,0-1-5,0 0 2,4 4-7,0-3-4,1 2 3,-1-2-12,2 3-9,-1-2-1,0 1-7,0 2-8,0-2-1,-2-2-9,0 4-3,-2-3-2,3 1-3,-1 2-5,-4-4 0,2 1-5,-1-1-2,-1-2-3,1 0 3,-1-1-4,0 4 1,-2-4-5,1 0-3,-3-2-1,4 2 1,-4-2-2,0 0 2,2 3-4,-2-3 0,3 1-1,-3-1 2,0 0-5,0 0 0,0 0-4,7-4-7,-7-1-13,3-3-3,-1 3-1,1-6 1,0 1-1,1-2 2,1-3-4,0 6 1,-3-4 7,2 1-3,-1 3 6,-1 0 4,1-2-1,-1 4 0,-2-4 3,0 4 1,0-1 4,0 3 5,0 1 2,-2 0-3,0-2-2,0 3 4,-2 2 0,4 1 0,-9 0 9,9 0-3,-11 0-1,4 1 1,-2 4-1,0 3 2,-1-4 0,-1 6 2,2-3 6,-3 5-2,-2 0-1,1 0-1,2 1 0,-2-1 0,1 2 5,1-2-4,1 1 1,2-3 0,-1 5 0,4-4 0,-3-2-2,1 0 3,2 2-6,-3-5 3,4 2-6,0 0 2,1-4 0,0 1-2,0 0 0,0-1-2,3-1 2,-3 0-1,3-3-1,-2 6 3,2-6-5,-2 5 0,2-5 2,-1 3-2,1-3-2,0 0 6,0 0-2,0 0-3,0 0 4,0 0-2,0 0-1,0 0-1,8-10 0,-5 4 3,1 1-2,-1-1 3,1-1-3,0 3 2,1-4-2,0-2-1,0 0-2,-1 1-1,1-4 1,1 5 1,-1-5-3,0 4-1,0-4-3,-1 1 3,-1 1-1,-3-2 0,4 3 4,-2-1-3,0 0-1,0-1 0,-2 1 1,0 3 1,0-4 5,0 7-1,0-5-3,0 6-1,0-5 2,0 4 2,-2 1-2,0-1 3,2 1 1,0 4 1,-2-6 1,2 6-1,2-6 1,-2 6-1,0-3-1,0 3 1,0 0-1,0 0-1,0 0-1,0 0 4,0 0 6,0 0 6,4 10 1,1-3 0,0 0-2,0 0-2,3 3 0,-1-2 1,1 4 1,0-2-1,1 4-1,3-2 0,-1 1 1,-2-4-1,0 4-2,1-4 1,-1 0 0,1 3-2,-2-3 1,-2-1 1,0 1-6,1-1 1,1 0 2,-4-1-1,3-2-4,-4 3 2,1-1-1,-1 1 1,2-4 0,-3 1-1,1-1 0,0-2-4,-1 1 2,-2-3-2,2 5 2,-2-5 1,1 3 3,-1-3 4,4 2 8,-4-2 1,0 0 7,0 0 4,0 0 9,0 0-8,0 0-4,0 0-5,0 0 4,0 0-9,0 0-2,-2-11 0,2 11-1,-4-7 1,4 5-2,0 2-1,-6-8-1,5 1 0,-3 6-1,-1-5 0,2 3-5,-1-4 1,1 3 0,-3 0-1,2-2-2,-2 1-11,1 2-23,0 2-23,-2-3-30,0 3-39,-1 0-44,0 0-50,-2 3-259,-1-2-513,3 1 227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7:52:50.4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2036 5329 38,'-6'-2'157,"6"2"-6,-4-3-14,4 3-9,-5-4-6,5 4-9,-4-2-5,4 2-13,-5-1-1,1-3-17,4 4 12,0 0-14,-10-1-6,10 1 4,-10 0 2,10 0-1,-7-4-1,7 4-4,-5 0 0,5 0-5,-10 0-9,10 0-6,-12 1-2,12-1 0,-13 0 3,6 3-6,1-3 0,-2 2 1,-1-2-5,0 3 2,0 0-2,1-1-5,0 1-1,1-2 5,-3 2-7,0 0-2,1 0 0,1-1-3,-1 4 0,2-3-3,-4 2-2,6-2-3,-5 1 3,1 2 0,1 0-3,1-1 2,-1 1 0,0-1 2,-1 1-1,2 1 2,-3 1-3,2-2 2,-2 2-4,1 0-1,1 1 0,0-1 3,1 0 2,0-2-3,0 4-2,-1-3 4,0 0-7,2 1-1,0-1-2,-1 1 0,1-1 1,-1 0-2,0 2-2,3 1 2,-4-1-2,0-1-2,2-2 3,-2 2-4,2 2 4,2 0-4,-1-1 3,-4 3-1,4-2-1,-3 0 2,3 1-2,-3-1-2,2 0 3,1 0 1,0 0-4,0 2 4,0-3-3,2 1-1,-1 0-2,1-1 3,0 0-1,2-1-2,-2 2 0,0 1 4,2-3-6,0 5 5,0-4-3,-3 3 0,4-1 2,-1-2-1,-2 3 3,4 0-2,-2 0-1,1-2-3,0 2-2,0 0 4,1-1 0,1 1 2,0-2-3,-1 0 2,1 3-2,3-3 1,-3 1 7,2 1 2,1 0 0,-1-2-2,-1 0 1,2 2-4,-3-2 2,4-1-3,-1 3 0,2 0 4,-4-3-4,2 0 3,-2 5-1,1-5-3,3 3 4,-2-2-1,4 1-5,-4 0 6,-1-1-1,5 0-5,0 1 5,-3-2 1,3 4 0,3 1-3,-6-2 1,2-6 4,0 6-5,-2-4 2,2 1-2,0-2-2,-1 5 1,-1-5 0,3 3 0,0-3-1,-1 3 7,1-3-2,-2 1-3,2-1 5,-1 0-6,2 0 0,-2 0 0,1-2 2,1 3-1,-1-3-1,1 2 21,0 0-1,2 0-12,-2-2-1,2 2-3,-2-1 1,-1-4-2,1 7 2,-1-4-2,3 0 1,-4 0 2,3-2-4,-2 3-6,1-2 5,-3-3 10,1 5-11,0-4 0,-1 2 4,4-1 2,-4-1-3,6 0 3,-3 1 5,-1-1-9,4 1 1,-4-2 3,-1 0-8,3 2 4,-3-2 10,2 0-8,2 1 0,-2-2-6,-2 1 1,2-1-2,0 4 3,0-3-2,1 1 3,-3-2 1,3 0-4,-4 0-2,1 0 5,2 0-9,2 0 8,-4 0-3,0-2 5,1 1-1,4 0 2,-3-2 2,-1 0-3,1 1-4,1-1 1,-1-2 0,3 3 3,-3-3 1,-1 3-6,2-2 3,-3 0 3,1 2-4,4-3 4,-2 1-4,-1-1 1,2 0-2,-2 2 2,-1-1 1,1 1-3,-1-1 6,0-3-8,4 4 2,-8 1 0,4-4 3,0-1 2,-3 3-2,3-2-11,2-1 10,-1 1 1,-4-1 0,1 3 2,-1-3 0,4 0 3,-5 4-2,2-2-4,0-2 7,1 2-1,-2 1-3,2-4-2,-3 6-4,0-3 2,-1 0 2,1 0 5,0-1-10,-2 0 7,6 0 0,-5 0 3,2-1-9,0 0 7,2 1-6,-3-5 5,3 6 6,-5-5-7,1 5-6,0-5 6,4 3-1,-4 0-2,-2-2 7,5-1-7,-1 3-7,-2-1 12,0 2 4,1-2 2,-2-1-4,-1 3 6,2-4-6,-1 4 0,-1-1-9,3-1 10,-2-4-2,-2 6 0,-1-1 2,4 0 2,-3-1-5,-1 1 2,4-3-2,-4 1 3,3 2-2,-2 2 4,-1-3-5,1 2-2,-1-4-4,0 1-1,0 1 9,0-2-4,0-1-2,0 1-1,0 0-4,0 0 14,0-1-13,0 3 2,0 1-4,0 1 18,0-5-16,0 4 2,0-1-2,0 0-3,0 2 2,0 1 7,0-2-5,0 0 4,0 1-5,0-1 3,0 0 3,0 1-9,0-2 3,-1 2 2,0-2 3,1 2-5,-3-1 7,3-2-5,0 1 0,-1 1 2,-2 2 0,3-2-3,0 0-4,0-3 10,-1 4-5,-3 0-2,4-1 6,0 1-3,-1-1 0,-2 2 4,2-2-10,-3 2 4,2 0-8,2-2 6,-3 1 6,3 1 9,-1-1-5,-2 1 3,1-1-6,-1-1-4,3 1 7,-4 1-4,4-2-5,-4 0 3,3 1 6,-2-3-8,2 1 3,-4 4-5,4-3 8,-3 1 0,4 0 5,-3 1 1,2-2-3,0 3-2,1-3 0,-4 1 4,-1 3-6,5-3 3,-3 0-7,2 2 3,-3 1-1,-1-2-7,4 0 5,-2 1-1,2-1 4,-3 2-2,2-3-6,-1 0 6,-1 3-2,4-3-2,-5 1 0,0 2-1,5-4 5,-5 5-4,0-3-2,4-1-2,-2 0 3,-2 1 5,2-2-5,1 2 6,-4 0-3,4-1 7,-2 2-5,0-1 0,2 1-6,-2-1 2,0 0 5,0 1-5,-2-1 3,2-1 2,0 4-4,2-2-2,-2 0 2,-2 0 0,3 0-6,-3 0 6,2 0-1,-1 1 1,1-2-5,-1 1-2,-1 1 6,0-2-1,1 2 1,-1 0 1,3-1-1,-2 2 0,0-1 2,1 1-1,4 2-7,-10-3 5,3-1 1,5 2 0,2 2 4,-9-3 1,4-1 0,1 1-3,-1 2-6,1 0 10,-3-2-3,2 1-3,-2-3 4,3 3-3,-7-2 2,5 3 1,-1-2-8,3 3 7,-1-2-8,0-1 4,-1 0-3,6 3 6,-10-1-4,4 0 2,1-2 3,0 2-1,-2 1 2,7 0-5,-11-3 3,6 3-2,5 0-2,-9 0 4,4-2-1,1-1 1,-2 0-2,6 3-2,-9-1 3,2 0-1,7 1 1,-9-2 1,5 2-3,4 0-2,-11-2 5,3 2-13,3 0 13,5 0-1,-10-3-4,2 3 5,3-1-3,-3 0 0,8 1 1,-12-2 2,7 1-2,-2-2-1,7 3-1,-10 1-2,5-2 3,5 1-3,-12 1 5,7-1 5,-1 2-16,-2-1 3,2 1 7,-2-1-6,2 0 6,-3 2-11,-1 2 9,-2-1-3,1 1 4,-2-2-14,4 1-10,-9 4-15,5-1-2,-5 3-22,4 0-11,-5 2-13,0-3-14,1 3-14,-5-1-17,0 3-22,5-3-27,-1-1-29,1 1-19,1-2-32,1 3-40,-1-3-212,-1 1-555,2 1 246</inkml:trace>
  <inkml:trace contextRef="#ctx0" brushRef="#br0" timeOffset="1299.48">2009 5888 5,'0'-4'183,"-1"-1"-11,1 0 1,0 1-14,-3-1-10,1-1-16,1 1-11,-3-1-14,4 0 1,-3 0-9,2 0-10,-3 0-8,0 0-7,3-1-3,-3 0 2,1 0-2,1 3-8,-4-3-7,3 2 1,-1 1-3,3 1-5,-4-1 1,1-2 9,-1 2-2,2 2-7,-3 2-2,4-4-8,2 4-1,-11-1-7,5 1-2,6 0-3,-11 1-3,11-1-5,-8 0 0,8 0-3,-9 4-3,4-3 6,-5 3-9,7 0-1,-2 0-1,1 1-1,-1-2 0,1 0-2,-2 4-1,2-2-2,0-2 1,3 4 2,-3-1-3,0 0 2,4 3-2,-5 1 1,5-4 0,0-2-6,0 4 3,0-4-1,0 4 2,0-2 0,4-1 7,-3 2-7,-1-2-1,4 3-1,0-1 2,-3-5 0,3 3-1,0-1-3,-3 2 4,4-2-1,0-2-1,-1-1 5,0 1 0,1 0 4,1-1-4,-1 1 0,-5-2 2,11 0 1,-11 0 0,7-2 3,-3 1 4,0-1 0,-4 2 2,11-3 6,-7 1-6,0-2 3,0-1-2,1 2 0,-1-1 1,1 0-5,0 0 2,0 0 0,-1-1 0,-3 2-5,3-1 3,0 1-3,1-3 0,-4 2 4,0 2-1,2-2-2,1 1-1,-3 0-2,-1 3 4,2-2-5,-2 2 3,4-4-2,-4 4-1,0 0 1,0 0-3,0 0-1,2-3 1,-2 3-6,0 0 5,0 0-3,0 0-1,4 7 0,-4-2 9,4-1-2,-3 1 7,4 3 10,-4 1-3,3 3 1,0 5-5,-3 2 6,3 6-1,0 1 0,0 2 2,2 3-4,-3 2 0,2 2-5,-4 1 2,2-2-1,3-1 0,-2 3-6,0-4 0,2 2 6,-2-3-3,-1-2 0,0-3-4,0 0 1,0-8 0,-2-1-5,0-7 1,0 2 3,0-2-6,-1-3 6,2 1 0,-1-1 5,-1-3-5,2 1-1,-2 0-1,1-2 5,0 1-6,-1-4 1,0 5 6,0-5-1,2 4 12,-2-4 8,0 0 3,2 3 2,-2-3 0,0 0-1,0 0-4,0 0-1,2-11 3,-2 6 4,2 0-3,-1-6-9,2 2 2,-2-4-2,0 0-7,2 1 4,1-5-5,-2 2 12,1-2-26,1 0 16,0 0-10,-1 0 6,1-2-3,-2 2-4,4 0-2,-3 3 0,0-3-5,1 2 7,1-2-9,-1 2 7,-2 1-7,2 0 3,0-2 13,-1 5-13,-1 0-10,1-1 8,-2 1-5,0 0 0,4 0 3,-4-1-2,2 2-1,-2-3 3,2 7-5,-2-3 6,1 3-11,-2 0 7,2 0-11,-2 0-8,1 1-7,2 0-10,-3-1-11,0 2-10,1 2-16,-1 2-14,3-7-18,-3 7-18,-1-5-22,1 5-20,0 0-25,3-4-26,-3 4-22,8-4-16,-8 2-195,0 2-489,5-5 217</inkml:trace>
  <inkml:trace contextRef="#ctx0" brushRef="#br0" timeOffset="1702.16">2379 5932 215,'0'4'208,"0"-4"-14,-3 8-15,2-6-15,-2 3-7,1 3-11,2-3-4,-3 4-10,2 1-10,-2 2-13,3 0-8,0-2-9,2 2-7,-1 4-7,0-1-9,2 0-5,-1-6-6,2 3-6,0 1-3,2-6-5,0 5-10,-1-2 2,2-1-5,-3-2-5,1-1 0,3 0-5,-5-1 2,3-2-3,1-3 1,1 1 0,0-2 5,2-2 3,-1-1 1,-1-2 1,3-1-2,-2-2 1,0-3 0,0-1-3,1-4-4,-2 1 3,0 4-7,-4-1 1,-2-3-2,2 1 1,-8-2 5,4 5 7,-4 1 2,-2-2 7,2 4 6,-4-1-9,-1 0-2,2 4-11,-5-3-5,1 4-4,-1 2-12,-1 1-27,2-1-36,-2 2-29,-1 2-42,1 3-45,4-2-55,-6 2-215,6 1-482,3-2 213</inkml:trace>
  <inkml:trace contextRef="#ctx0" brushRef="#br0" timeOffset="3683.16">5158 5276 21,'0'0'159,"0"0"-8,-4-2-8,4 2-1,-4-3-15,3-1-3,1 4-9,-5-4-3,5 4-7,-9-2-11,4 0 0,1 0-12,4 2 0,-11-3-6,-1 3-8,6 0-4,-2 0-1,-1 3-1,0-3-8,-2 2-2,3-2-1,-5 0-3,3 4-2,-2-3-2,1 4-2,1 0-1,-3-3-4,2 2-2,-1 2-5,4-1 2,-3 0 0,0-1 3,1 3-4,-1-4 4,2 5-6,-1 0-3,-2 0 0,2-2-2,1 3-3,-1-1 0,0 1 0,0 0-3,3-1-2,-2 1-1,0 2-2,0-1 3,1 1-1,0-1 2,2-1-6,-1 5 1,0-4 4,2 2-5,0-2 4,2 2 0,-2 0 1,1 3-2,1-2 0,-2 0 0,1 0-1,1-1-1,0 4 7,1-1 2,0 2-1,2-1-4,0-5 3,-2 1-4,4 5-1,-2-5 0,0 0-1,-2 1 0,2-1-2,2 1 0,-1 0 1,1-1-1,-2 0 10,6 0 3,-5 4-12,1-6-2,1 2 2,-2-1-2,3 0 0,0 0 1,1-2-2,-3 3 0,1-2 6,2-1-3,-1 1-1,0 2-4,0-3 4,-1 1-1,3 2-4,-2-2 5,3 0 1,-4 2 6,6-2-3,-3 1-5,-1-1 5,0 0 0,0 0-2,3-1-4,1 0 1,-3 2 3,1-2 0,-2 0-2,5-1 1,-5 1-1,4-1 0,-1-1 2,2 1-7,-1 0 9,1-2 7,-1 2-13,0 1 2,0-2 1,4 1 5,-2-3-5,-2 2 0,0-1 3,3 1 0,-1-1 2,1-1-1,3 2-1,-4 0 5,0-2-4,-1 0 4,4-2-3,-1-1-1,4 5 3,-3-7-4,-1 0 2,0 3-3,1-3 0,2 4 0,0-4 0,-3 1 3,1-1-5,0 0 2,-1-1-6,1 2 6,0-1-4,-1 0-6,0-1 4,-2 1 2,2 0 3,0-2-4,-3 0 13,0 2-16,4-3 9,-2 3-2,-1-2-8,3-4-1,-3 4 9,0-2 2,3-1-1,-1-1-6,-2 2 1,2-1 4,-4 0 0,5-2-9,-5 3 4,4-1 4,-3 2-6,-1-2 3,4 0-4,-4 1 2,0-3 2,0 1-9,0-1 0,0 2 5,-2-3 1,3 0 10,-2 3-18,2-9 5,0 9 6,2-5-9,-4 5-4,3-5 5,-2 3 5,-1 0-3,-2-3-2,4 3-4,-3-1 10,2-1-6,1 4 0,-2-5-2,-2 4 9,1-2-5,0 0 0,2 1 8,-1 0-7,-2-1 4,-1 0 2,4 0 3,-5 0 0,0 1 1,2-3-6,-1 1 2,4 2 2,-5-4 2,0 2-4,6 0 0,-7 0 2,4-2 4,-3 5-4,-4-2 10,5 1-5,-1-3 3,-3 3 1,2-1 6,0-1-10,-1 2-1,2-1 5,-4-2-8,2 1 5,-4 1-2,2-1 7,0 2-3,4-4 0,-4 2-4,1 0 2,-1 0-4,0-4-1,0 4-10,0-2 11,-3 2-3,1 0-3,2 0 1,0-2-6,0 3 1,0-4 5,-4 3-6,4 1-2,-2-1 2,-1-2 0,0 3 3,2 2-2,-3-2 0,3-1-1,-2 1 0,0-3-1,0 5-2,-1-2 3,2 1 0,-1 2 2,-1-5-1,2 3 1,-2 2-5,4-3 2,-5-1-4,0 2 5,-2 0-2,4 2 3,-3-5 10,4 5-6,-1 3 1,-1-3-3,-1-2 1,3 3-1,-6-1-5,4 1 4,-2 0-4,2-1 7,0 0-2,-1 1-7,0-2 1,0 1 0,0 0 2,0 1 3,-2-1-4,1-2 3,1 4-1,0-3-5,-2 2 4,6-1-4,-3 0 7,0 1-6,-2-1 5,2 2-3,-1-2 0,1-1 2,-1 3-1,-3-2-10,1 1 14,2 0-4,-4-3-2,2 3 3,-3 2 1,4-3 1,-1 0-6,-1 0 4,0 3-4,1-1 1,1-1-5,-1 1 4,-3 0-5,3 1 3,-1 2-3,-1-2 6,-2-1-3,3 3 11,-1-1-9,0 0-3,0-2 7,-3 0-4,2 3-2,0-1 1,1 1 0,-1-3-11,-3 3 18,3-1-5,-2-2 1,1 2 1,-3-1-3,2 0 1,-6 0 4,4 0-7,-3 2-7,-2-1 13,-1 1-2,1-3 0,1 6-6,-1-3 3,-3 0 2,3 3-1,-1-2-8,0 2-6,0-1-10,0 1-8,-1 2-17,2-1-6,0 1-9,-1-2-11,4 3-18,1 2-15,-6 0-17,3 1-10,0 1-24,-3 6-9,5-3-28,0 1-20,-3 6-19,6-8-20,1 5-20,-7 2-186,7-4-499,2 2 222</inkml:trace>
  <inkml:trace contextRef="#ctx0" brushRef="#br0" timeOffset="4628.76">5245 5642 123,'-8'-8'185,"0"1"-12,-1 2-13,2-2-8,-1 2-8,1 2-6,-2-4-9,2 4-12,2-1-14,-1 2-8,-1-1-11,-1 3-9,0-2-12,-3 2-3,3 2-6,-3 1 0,1-3-5,0 4-4,-3 1-3,4 3 0,-2-2-2,-2 6-6,4-4 4,-5 4-8,5-4-2,1 4-2,-1-3-2,3 1-3,2 2 2,-2 0-3,4-2-3,-3 0-1,2-1-1,1 1 1,2 0-4,3-1 1,1 0-2,-3-3-5,3 1 4,2 0 0,-3-4-2,3 2 0,-1 0-3,2-3 0,-1 1 6,0-1-3,2 0 1,1-2 3,-3 0-1,2-2 0,4-1-1,-5 1 0,2-3-3,0 1-1,0-2 2,3 1 1,-7-4 0,5 3-1,-1-3 2,-1 1-2,-1 2 5,2-1 2,-4 2 4,2-3-3,-2 3-4,-1-3 4,-1 3 5,-1-1 6,3 1 2,-3 3 1,1-2-1,-2 1 2,-1 3 3,1-4-1,-1 4 1,2-4-2,-2 4 5,1-4-4,-1 4-4,0 0-2,0 0-4,0 0-3,0 0-3,0 0 2,0 0-5,0 0 4,0 0 1,6 12 6,-3-5 19,0 2-10,0 1 3,1 1 2,1 5 2,-2 1-8,-1 0 1,0 3 2,2 6-3,-2 0-3,-2 1-3,4 1-1,-4 4-6,0 0-4,0-1 1,0 1 2,0-1-4,1 1 3,-1-3-6,2-3 1,0-9-3,-2 0 5,0-5-10,0-2 4,5 0 0,-5-5-2,0 1 1,1-1 8,-1-2-3,3 2 9,-2-3 3,-1-2 7,0 0-2,0 3-2,0-3 5,0 0-1,0 0 0,0 0 2,8-11 0,-7 5-9,3 1 9,0-5-15,0-2 4,-1 3-6,4-5 3,-1-3 1,1-1-10,-1-1 4,4-4 5,-3 2 0,-1 2-3,1 3-2,0-2 1,1 1-3,-2 2-1,-1-1-4,-1 4 0,1 2-1,-2-2-2,1 5-4,-2-4-16,1 5-16,-3-2-9,2 3-7,0-2-15,-2 2-10,0 0-14,0 1-19,0-1-13,0 5-17,0-7-16,0 3-17,0 4-31,2-4-6,-1 0-17,1 1-12,0-2-220,-2 3-490,3-3 217</inkml:trace>
  <inkml:trace contextRef="#ctx0" brushRef="#br0" timeOffset="4875.71">5566 5724 149,'2'2'314,"-2"-2"-13,3 3-18,-3-3-10,1 7-2,-2-5-14,2 3-15,-1 2-14,0 1-21,0-2-9,3 4-12,-3-2-21,0 6-7,1-1-16,-1-4-14,0 3-13,2 3-11,1 1 2,-3-3-10,1-3-30,1 3-32,-2-2-18,1 1-32,-1 0-32,0-1-25,0-1-29,0 1-43,0 0-46,2-1-56,0 0-290,-4-5-580,4-1 256</inkml:trace>
  <inkml:trace contextRef="#ctx0" brushRef="#br0" timeOffset="6701.04">8202 5278 126,'-12'1'143,"7"-1"-19,0 1-12,-3 0-9,1 3 7,-1-3-11,2 4-1,-3-3-5,-1 3-9,-2 0-5,3 0 1,-5 0-8,2 2 0,1-2 2,-1 2-3,-2-2-1,-2 4-2,6-2-7,-3-1-5,1 1-4,-2 2-4,4-2 5,-1 1-2,0-3-2,1 3 2,1 0-5,3 1 5,-4 0-6,-3 3-3,0 1-2,4 1-5,-3-1 0,2 2 3,0-1-3,1 1-4,-1-2 0,1 2-3,5-5-5,-2 5 8,1 0-7,-3 0-4,4-2 0,0 2-5,2-3 6,-1 1 1,2 0-1,0 3 2,-1-3 3,2 3 4,0-1-2,2-2 0,-1 3 4,1 0-5,1-3 4,2 3-2,-1-1-1,1-1 0,0-3-3,-2 0 0,6 4-2,-3-5 3,-2 1-7,4-1 5,-1 2-2,2-2 0,4 2-1,-3-2 0,2 5-4,-1-1-1,2-1 4,0 0-1,-3 0-1,3-1-4,-1 1 6,-2-5-7,5 6 1,-2-1-2,-2-2-4,3-2 4,-1 5 8,2-5-14,-2 2 5,-4-2-3,9-1 3,-5 1-2,2 1 2,-6-3 10,4-2-11,0 2-1,-3-1-1,2 1-2,-1-2 13,0 0-12,1 1 5,-2-1-2,2-1-3,-1 1 5,-1 0 1,-1-2 9,3 3-2,-2-3-1,0 0 0,-2 2 4,6 0 5,-3-3-4,1 1-1,-2-1-3,0-2 2,2 3 0,-1-1-4,1 0-2,-5 0-5,6-2 1,-1 0 3,-1 2-4,3-4 1,-3 2-1,4 2-1,-2-4 6,-1 2-3,1 0-2,0-2-4,6-2 7,-1 1-2,-7 3-4,1-2 8,1-1 1,3-3 2,-3 2-7,0 2 7,0-1-10,-2-1 21,2-4-15,0 3-4,-3 1-2,9-4 2,-6 1 2,6 1-5,-10 1-2,0-2 1,3 1 0,-1 1-2,-2-5 1,4 6-4,-3-1 5,0-3-1,0 2-3,-1 0-1,1-3 6,-2 4-8,2-5 1,1 3 7,-5 5-2,3-8 2,-5 5 1,4-3-1,-1 1-2,2-2 3,-4 1-7,3-1-1,-2 1 7,-1-1-2,2 2-6,-2-2 9,-1 3-3,0-4-2,-2 1-2,6-3 8,-6 4-10,2-3 5,0 2 6,-2 0 2,1-3-11,0 4 1,-2-1 5,-1 0-6,0-2 1,3 2 3,-3-1-6,0 1 11,0-1 2,0 0-3,0 2-2,3-2-4,-3-1 9,-3 1-3,3-3-1,-3 2-3,2 1 3,-2-2 8,0 1-15,3 0 8,-2 2 1,-2 0-7,3-3 5,-3 0 6,4 2-11,-4 0 0,-1 1 1,3 1 5,-2-4-11,-3 3 5,2-2-8,1 4 6,0-7 3,0 7-5,-2-3 16,2 3-12,2-1-2,-4 1-1,2 1 3,-4-2-2,6 0-4,-4 1 5,1 0-3,1 0-2,-2 0 8,1 0-3,-3-1-6,2 0 2,-2 0 5,3-1-6,-2 3 5,1-2-3,3 1 5,0 2 4,-3-2-3,0 0 3,1 4-9,-1-6-2,1 4 6,0 0-2,0-1 2,1 2 0,-2 2-6,-2-5 4,0-1 2,3 4 2,-4-4-2,5 3 0,-5-1 2,4 3 0,-5-4-3,6 2-3,-4 2-2,2-4 6,-2-2-3,3 5-5,-5-1 3,6 1 3,-4-1 1,-3 0-1,3-2-5,-2 2 4,0 0-3,-2 2 11,3 2-10,-2-2-2,1-5 4,-1 6 3,-1-2-4,0 1 3,0 1-1,0-1 0,-1-1-4,-1 1 2,1 1 2,3 2 1,-4-3-17,0 2 15,-3 0-3,4 1 0,0-2 6,-2 1-4,1 1 0,2-2 1,-2 1-5,1 1 5,-2 0 1,2-1-2,-5 2 0,4-1-6,-4 1 0,5-1 0,-7 2-6,6 2-17,-4-3-6,1 2-17,-1 1-11,1 1-17,-3 3-11,1-1-8,2 3-10,-3 3-7,-2 3-11,2-1-15,-2 2-9,2 1-13,2 0-12,2-3-17,2 6-3,3-4-24,1-4-25,1 5-176,-3 0-454,5-2 201</inkml:trace>
  <inkml:trace contextRef="#ctx0" brushRef="#br0" timeOffset="7610.76">8350 5742 70,'-2'-4'189,"-1"0"-21,2-1-18,-2 0-1,-1 1-9,2-1-15,-5-1-9,2-1-6,-4 0-12,3 2-8,-2-3-10,-1 3-6,0-2-4,0 3-9,-1 1-2,-1-1-7,3-1-4,0 4-8,-2 0 2,-1 1-1,3 0-4,-1 0 6,0 2-10,-1 1-3,2 1 3,-2-1-2,4 3 0,-2 2-3,0-1-4,1 0 0,4-1-5,-1 3 3,0-1 1,3-2-5,1 2 4,0 4 3,0-3 0,4-1-5,-3-1 0,3 0 0,1 0-3,0 2 3,4-1 4,-5-5-7,5 2 0,0 1-5,0-3 0,1-2 3,-1 1-5,0-4 4,2 2 0,-3-1-3,4-1 1,-2-3 1,-2 1 0,4-2-3,-3 2 0,0-6 0,1 5 1,-3-5 0,2 3-3,-2 0 1,2-3 7,-5 3-5,5-1 1,-5 1 2,2 1 9,-2 0 5,-1 1 0,-3 0 4,2 1 10,0 0-7,-1 0 3,-1 4 3,5-5-1,-2 1 1,-2 3-3,-1 1-6,0 0-6,1-4 2,-1 4-5,0 0-2,0 0 1,0 0-6,0 0 2,0 0 2,9 8-2,-8-2 6,2-1 5,-2 6-2,2-2-2,0 3 2,0 2 8,1 2 0,-2 2-3,-2-1 0,6 3 10,0-1-5,-2 5-2,1 2 0,3 0-8,-2 2 10,0 1-16,-3-2 3,4 2 1,-3 2-6,2-2 1,-4 0 2,4-2-5,-3-1-6,-3-10 8,4 2-6,-4-4-6,1-4 3,2 0 2,-5-1 11,2-2-18,0-3 2,0 2-2,2 0 4,-2-4-5,2 1 3,-2-3 3,0 0 11,1 5-3,-1-5 1,0 0 3,0 0 0,0 0-2,6-20-10,-4 10 0,-2 0-2,4-2 5,-4 0-1,1-2-6,3 0 2,-3-2-3,-1 3-1,1 1-2,2-4 12,-2 5-13,2-2-2,-2 1 3,-1 0 1,2 2-2,0-2 1,-1 3 7,2-1-11,-3-1 3,0 1-2,1-1-9,1 2-9,-2 0-9,2 3 0,-2-3-30,0 3-16,0-1-17,4 1-19,-4 3-20,1-2-20,3-2-22,-4 4-22,5 0-19,-4-3-18,6 1-31,-2 2-186,0-5-483,0 3 214</inkml:trace>
  <inkml:trace contextRef="#ctx0" brushRef="#br0" timeOffset="8133.16">8704 5796 47,'0'-4'243,"0"4"-21,0 0-19,-3-3-20,3 3-18,0 0-17,0 0-14,3-7-15,-3 7-12,6-1-10,-2-1-10,1 0-7,-5 2-6,13-1-10,-5 0-5,-3 0-5,4-1-7,-9 2-4,10 0-4,-2 2-7,-2-2-4,1 1-3,0 1-4,0-2 0,-1 4-1,-2-1 0,1 4-7,-4-2 2,3 0-1,-1 3 3,-2-3-1,0 5-3,-3-2 4,2 2-1,-3 1 3,-2 0 2,0-4 3,-1 4 0,-1-1 5,1 1 0,-1 0 1,1 0 2,-3-4 3,4 2 0,-3-4 2,4 4 3,-2-3 2,2-3 0,-1 3 2,1-1-1,2-2 5,-1 0-5,-1 1 1,4-2 3,-4 1-3,4-3-5,0 0-1,-4 3 0,4-3-7,0 4-1,0-4-1,0 0-4,8 2 1,-8-2 2,10-1-1,2 1-4,-2 0-2,2 0 2,2-3 0,-3 3-5,2-2 2,1 2-3,-1 0-4,-1-1 0,-1 0 1,4 0 1,-2-2-3,-3 2-3,-1 0-2,-1 1 4,-3-2 1,-5 2 0,10 2-6,-10-2 4,10 0-3,-6 1 3,-4-1-4,6 0 2,-6 0-4,0 0 1,0 0 0,0 0-1,7-1 4,-7 1-11,0 0-20,0 0-13,0 0-25,0 0-23,0 0-25,0 0-37,0 0-34,0 0-34,0 0-43,0 0-209,6-4-503,-6 4 223</inkml:trace>
  <inkml:trace contextRef="#ctx0" brushRef="#br0" timeOffset="12155.13">9195 5424 90,'0'0'182,"0"0"-13,0-4-6,0 4-11,0 0-12,0 0-15,-3-9-6,6 7 0,-3 2 4,0 0-3,0-9 3,0 5-8,0 0-12,0 0 1,0-1-10,0 2-8,0 3-4,0-9-1,0 4-2,-3 2-10,3-2 1,-1-1-11,2 2 9,-5-1-11,2-1 1,2 3-4,0-4-3,-3 0-4,2 1-1,-3 1 1,1-1 1,2 0 7,-3 1-2,-1 1 0,4-4 0,-3 3-6,-1 1 2,1-3-10,-4 2 4,5 0-3,-5 1-6,2-1 1,-1-2-4,0 1-6,-1 2 4,2 0-4,-1-2 1,1-1-3,1 3 1,-3-1-4,3 1 7,0-2-9,-1 1 5,0 2 9,-1-2-13,2 0 6,-1 1-4,0 1-3,1-2 5,-1 1 8,-1-1-14,2 2 2,-3-2-5,2 1-6,-3 1-8,1-1 12,3-1-1,0 1 6,-4 0-6,4 4-2,-4-7 3,3 5-6,-2-1 2,-2 1 0,2-2-9,-1 1 7,-1-2 3,2 2-3,1 1-4,-2-1 2,0-1 1,1 1-9,-1 1 8,-1-2 4,1 1 6,3 1-4,-4-1-3,2 3-1,-4-3-1,2 1 0,4-1 2,-6 2-2,4 0 1,2-2 8,-5 1-12,4 0-2,-1 1 16,0-1-15,-3 0 3,6 0 1,-5 0 7,2 1 8,1-2-14,-1 1-7,-1 2 6,3-3-4,-3 1 1,4 0 5,-3 0-2,0 0-2,2-1 5,6 3-8,-13 0 0,6-2-2,0 1 5,7 1-1,-13 0-3,6-2 2,-1 1 1,3 0 4,5 1-9,-13-3 14,4 2-17,4 1 5,-1-2 4,-1 2-3,-2 0 1,9 0 1,-10 0 1,10 0-2,-10 0 2,5 2-1,-3-2-6,2 1 6,-1 2-2,7-3-3,-10 1 11,4 2-3,1-3-9,-1 1 9,-1-1 0,2 2 1,-3-2-4,8 0 2,-10 3 1,2-2-3,4 0-1,4-1 2,-11 2-5,7 0 5,-2-2 4,6 0 9,-11 2-19,5-1 2,1 1 3,0-2 1,5 0-2,-12 1 1,8 0 3,-3-1-7,0 1 5,2 1-5,5-2 3,-9 1 3,3 0-1,6-1-5,-8 0 1,8 0-2,0 0 5,-11 0-1,11 0 10,-7 0-8,7 0-3,-9 0 3,9 0-5,-9-1-2,9 1 7,-9-1 0,5-1-2,4 2-4,-12 0 2,5 0-1,7 0 1,-10 2-4,3-1 3,7-1 1,-11 0 1,5 0-3,6 0-2,-11 1 9,4-1-6,7 0 2,-9 1 6,9-1-8,-6 0 2,-2 2 4,3 0-5,5-2 4,-9 2-7,5 0 0,-1-1 9,1 0-5,-2 0-6,6-1 4,-12 1 4,7 2-3,0-2 0,5-1 0,-9 0 3,5 3-2,4-3-2,-7 2 2,2-1 2,5-1-4,-7 2 2,7-2 5,-9 3-7,5-2 3,4-1 1,-9 4-5,6-3 5,-1-1-6,4 0 6,-8 3-5,8-3 1,-8 1 2,5 2-4,-1-2 3,-1 2 0,1-2 12,-2 0-10,6-1-5,-7 4 6,7-4-5,-6 0 1,0 3 3,6-3-1,-8 4 1,4-1-5,0-2 9,4-1-11,-9 4 10,5-4-2,3 2 0,1-2-1,0 0 6,-10 4-5,10-4-2,-4 1 3,4-1-6,-4 6 12,0-5-12,4-1 4,-6 3-1,3-1 3,-2 1-5,0-2 3,5-1 1,-4 4-1,-1-2 1,5-2-6,-4 2-2,4-2 13,-4 3-8,4-3 1,-5 2 0,1 1-3,-1-2 9,5-1 9,-3 3-13,3-3-8,-3 3 5,3-3-3,-6 2 2,6-2 4,-6 3 0,5 1-4,-3-2 4,-2 1 0,3-2-9,3-1 6,-6 5 7,5-2-3,-2-2 1,1 3-2,2-4 0,-7 4 0,5 0-2,-5-2-4,5 1 4,-2 2-6,4-5 3,-7 5 0,4-2 0,0-1 2,0 2 5,1-1-6,-3-1 3,4 1-1,-2 4 2,1-4-7,0 1 19,1-1-11,0 1-4,-1-1 1,0 1-2,1 1 2,-3 0 1,2 0-3,1 0-2,-1 0 5,-1 0-1,0 1-2,1 0 15,-1-1-16,2 1 3,0-1-2,-3-2-1,4 4 1,-3-2 12,0 0-10,0 2 0,2-2-5,-2 2-1,1-1 9,-2 0-1,0 0-1,4 0-6,-2-1 1,-2 1 13,4 0-9,-3 2 4,2-3-4,-2-1-1,2 3-1,0-2 4,-2 0-8,3 0-1,-1 2 18,-2 1-3,2-4-5,-4 1-11,5 3 12,-1-2-10,-2 4 3,2-5 0,-2 2 21,2 1-19,-3-1 2,4 2-3,-1-3-5,1 2 19,-4-1-11,4 0-2,0 0 0,0 0 0,0 0 3,0 0 3,-3 2-7,2-1 0,2 0-5,-2-1 9,1 2-4,0-3-1,-3 3 3,3-4 0,-3 4 2,3-1-7,0-1 5,0 1-1,0-3 2,0 2-1,0 0-1,0 0 0,3 0 2,-6 0 3,3 1-8,0-1 3,3 0 1,-3 2 2,-3-1 0,3-1-6,0 1 5,0-2 2,-3 2 0,2 0 2,1-1-3,-3 2 1,3-4-1,-1 2-2,2 0 12,-2-3 0,1 5-13,0-4 4,0 5 0,0-3-4,0 0 0,-2-2-2,2 2 2,2 0 1,-2 4-4,-2-2 5,2-3 4,2 1 4,-2 1 8,0 0-20,0-2-2,0 0 2,0 3 0,0-3 6,0 3-12,1-2 8,-2 0-3,5 0 3,-4 1 2,0 2 4,1-3-7,-1 0 0,3 0 15,-3-2-18,0 3 4,6-1-1,-6 3-1,1-3 5,2-2-2,-3 4-1,5-4-1,-5 2 5,4 2 1,-4-1 2,4-5-7,-3 6 5,2-4-4,-1 0-1,3 4 1,-1-5 2,1 5-4,-1-1 7,1-2-4,-1 1-4,-1-1 3,-2-2 0,4 4-3,-4-1 7,3-1 1,1 2-9,-1-1 5,1-1-2,0 1 1,0-2 2,0-1 2,-1 3 4,1-1-11,1-2 8,-3 3-4,4 0 3,-2-3-2,1 3-3,-1 0 5,-1-2-3,1 1-11,0 0 25,2 2-9,-1-1-11,-2-1 6,1-1-4,-1 1-2,2 0 10,1 2 0,-1-4-3,-2 1-10,1-1 14,-1 1-4,2 1 2,-1-1-4,3 0 5,-4-1 2,1 1 4,1-1-6,1 2 2,-2-3-3,0 3 0,3-3 10,-2 2-9,-1-2-2,2-1 0,-1 4 3,-1-1 8,1-2-15,-1-1 11,-1 1-9,2 2 3,-1-2-3,0 1 2,2-2 1,-3 1 1,3 1-4,-1-1 3,0 0-5,2 0 7,-2 1-4,0-2-5,0 1 10,0 0-11,3-2 2,-2 2 4,0-1 6,1 1-13,-2-1 8,2 0-4,-4 1 0,5-1 3,0 1-2,-3-1 1,-1 1-1,3-2 3,1 0-4,-1 2 6,-2 0-2,3-1-4,0 2 8,-2-1-8,0-2 2,1 2-3,-2-1-2,4 1-4,-2 2 15,-3-5 2,4 3-6,-3-2-2,1 3 6,-1-4-1,1 3-2,0 1 6,2-3-1,-2 0 3,0 3 0,2-1-2,1-2 0,-3 1 2,-2 0-5,-5-2 1,11 2 3,-4 0-8,-1 1 1,1-2 3,-7-1-7,10 2 5,-10-2-4,11 1 1,-7 3 2,5-4 3,-9 0-5,11 4 1,-5-4 8,0 1-3,2-2 2,-2 2-4,2-1 12,-2 0-14,-6 0 1,11 0 4,-4-1-7,-1 0 11,0 1-13,-6 0 1,15-1-4,-9-1 13,-1 2-7,-5 0-3,14 0 6,-6-1 2,-3-2-3,-5 3 2,13-1-5,-8 1 9,5-1 12,-3 0-15,-1 0 1,3-2-1,-4 1 0,1 1-5,1 1 3,-2 0 0,0-3-3,-5 3-1,13 0 7,-7-3-4,-1 0-2,1 2-1,1 0 2,-4-2-4,3 2 1,1 1 5,-1-4 1,0 3-7,1-1 1,-2-2 2,3 2 3,0 0-5,-1 0 3,0-1-2,1 3 3,2-3-4,-2-1 0,-2 2 2,2 2-7,-2-3 7,2 1 2,0 0-5,-3 0 7,0-1 3,3 2-10,-4-1 4,3 0-10,-3-1-4,3 2 16,-7 1-6,8-1 3,-4-1-3,4-1 8,-2 0-9,-1-1 5,3 2-1,-2 1-6,0-3 6,0 2 0,-2-1-3,5 0-1,-4 2 1,0-3-1,0 2 1,0-1 5,1 2-3,-2-2-3,1 3 3,2-3-1,-2 1 1,0-1-3,0 1-1,0 0-3,-5 2 9,9-3-2,-8 1-7,3 0 8,0-3-1,1 4 0,0-3-2,-1 1 0,0 0 2,0 2-4,1-2 1,-5 3 5,5-4-1,0 1 1,-1 2-9,1-4 8,-1 4 0,-4 1-4,4-4-1,-3 1 4,-1 3-4,7-3 9,-3-2-9,-1 2 5,4-1-6,-4-1-1,3 2 17,-1-1-8,1-1-2,-2 0 3,1 2-2,-1-1-3,0-3-3,1 2-4,2-2 14,1 1-13,-3 2 5,-1 0-3,0-2 2,0 1 5,0 0-4,-1 0-2,1-1 1,1 2 5,-1-3-6,-1 0 2,1 1 1,-2 1-3,2 0 2,2-3-1,-2 3 1,-1-3 1,3 4 3,-2-3-9,-3 1 5,3 2-3,-3 0 6,3 0 2,-3 0 1,2 2 2,-3 2-3,6-12-1,-2 7-2,-1 0 5,2-2-4,-1 3 5,2-1-3,-5-1-2,2-1 0,1-2 1,-2 3 0,2-3-5,0 3 0,-4 0 4,5 1-10,-3-3 11,4 1-4,-5 3 4,1-2-4,0 1 1,-2 1-3,4-2 4,-2 2-6,0-1 6,-2 5 0,1-9 0,1 4-3,1-1 10,-2 0-12,-1 6 5,2-10-5,0 5 1,2 1 2,-3-1 0,-1 2 3,3-3-1,-2 1 1,1 2-8,0-1 7,-1-1 3,2 0-5,-2 1 3,0-2-3,-1 3 4,1-1-3,-1 1-2,2-2 4,-2 0 1,2 1-1,-2 4 0,2-4-1,-1-1-2,-4-1-3,3 1 3,3 2 1,-3-4 3,1 3-1,0-1 1,-1 1 1,1 0-2,2-1 3,0 1-3,-2-1 1,0 2 1,1-1-5,-2 0 8,1 0-6,-1-1 0,2 0 5,0 1-5,-1-1 3,0 0-3,-2 0 2,4 1-3,-3-1 5,1 0-4,-1 2-2,1-2 0,-1 1-5,0 4 8,-1-6 0,1 0-2,0 6 1,0-8 0,-1 6 0,1 2-1,1-8 0,-2 4 3,2 1-4,-1 3 2,1-5 2,-1 5-2,0-7 1,0 3 4,0 0-4,0 4-1,3-6-4,-3 1 3,0 2 6,0 3 1,0-9-15,0 6 9,-3-2 1,3 1-2,0 4 1,0-7 2,0 4-3,0-2 1,0 5 2,0-6 2,-1 2-1,1 4 4,1-7-1,-1 7-2,0-4 6,0 1-5,0 3 2,-2-7-1,2 3-3,0-1-1,-2-1-1,2 3-1,0-4 7,-1 0-6,2 4-1,-2-4 3,-2 0-6,3 4 4,-3-6 0,1 4-4,1-4 1,0 1 1,-2-1 2,0-1-4,2 4 4,0-3-1,1-2-1,-1 2 0,-2 0-3,5-2 0,-6 3 5,2 1-4,0 0 5,1 2-2,-2-2 2,2 1-5,-2 1 1,1-1-1,-1-1 5,-2 2-1,1-3-1,-2 0-2,3 0-5,-3-1 5,1 1 0,-3 0 1,2 1-12,-2-3-21,0 3-28,-6-5-35,4 5-34,-4-5-44,-1 4-46,-2-3-55,-1 3-66,0-1-88,-3 0-219,4 2-700,-1-4 310</inkml:trace>
  <inkml:trace contextRef="#ctx0" brushRef="#br0" timeOffset="14714.15">707 6011 127,'0'0'165,"-7"0"-8,7 0-1,0 0-5,0 0 1,-8-1-2,8 1-1,0 0-6,-5 2-5,5-2-11,0 0-9,0 0-9,0 0-6,0 0-4,0 0-11,0 0-7,0 0-2,-8 0-10,8 0-6,0 0-1,0 0 3,0 0-1,0 0-2,17 2 1,-7-2-4,-4 0 1,7 1-1,1 0 1,2 2-3,4-2 2,2 0-2,7-1-7,-1 3 1,2-3-4,2 0 3,1 0-16,-1 0-3,1 0 2,-1 0-9,-1 0 1,-1-3-4,1 3-1,1 0 0,-1 3-3,-3-7-4,0 5 2,-10-2-2,2 0-5,-6-1 3,4 2 0,-4-1-1,-1 0 0,-3 2-3,2-3-1,-1 2-2,2-2 4,-8 2-1,3 0-3,-8 0-3,10-1 3,-3 2-5,-7-1-2,6-1 2,-6 1 1,9 1-1,-5 1 0,-4-2 0,0 0-3,0 0 4,10 0-2,-10 0 0,0 0-4,0 0 4,0 0 1,0 0 2,0 0-3,0 0 3,0 0-2,0 0 0,0 0 3,0 0-7,0 0 5,3-4-6,-3 4-1,0 0-7,0 0 2,-3-7-4,-1 3 1,4 4-2,-3-7-2,2 3 6,-1 1-5,-2-2 3,0 0-2,-1-1 4,2 1 1,-3 1 0,2 0 4,1-3-1,-1 4-4,1-1 5,-2-2-1,-2 2-2,1 3 17,2-3-16,-1 3 3,0-4 1,-2 4 3,3-2 7,-2 0-4,2 1-5,4 2-1,-10-3 1,6 3 0,4 0 1,-5-4 3,5 4 1,-9 0 0,9 0 6,0 0-4,0 0 0,0 0-4,-5-1 5,5 1-2,-4 5 7,4-5 2,-2 8-1,0-4-1,1 2 3,-1-1 2,2 5 2,-2-3-3,1 2 0,1-3 0,-3 7 3,3 0-4,-1-1 5,0-2 5,1 9-6,-3-8 1,6 2-2,-3-1-2,0 0 5,0 1-2,0 0-1,1-4 1,-1 2-4,0-5 2,0 1-3,0 0 1,1-3-4,-1 0 0,2 0 5,-2-4 5,0 5-14,1-1 5,-1-4 1,0 4 6,0-4 3,0 0 3,1 4 7,-1-4 5,0 0-2,0 0-4,0 0-2,4-15-2,-4 9-5,-4-4-2,4-1 1,-2 1-1,2-3-5,-3 0 2,2-4-4,-2 0-1,2 1-2,-1 1 5,-1 4-4,2-2 0,-2 3-2,3-1 0,-1 2-4,1 0 3,-1 2-4,-1 2 2,2-2-2,-1 4 2,1-2 11,-1-2-16,-1 4 1,2 3 2,0-6-1,-1 2-3,1 4 6,-2-6-4,2 6 3,-2-3-1,2 3 2,0 0 1,0 0-4,-2-4-9,2 4 8,0 0-2,0 0 2,0 0-1,0 0-3,0 0 2,0 0 1,0 0-4,0 0 3,0 0 3,0 0-1,6 16-2,-3-14 3,-2 1-4,4 2 8,-1 2-2,0-2 1,2-2 0,-1 4 2,6-2 0,-5 2-5,1 2 5,1-1 0,1-2 2,0-2-6,1 3 13,-1-2-13,2 0 2,-1 0 2,0 2 2,-1-2-4,1 2-1,0-2-4,1 3 7,-3-4 0,0 0-1,-3-1-3,3 1-5,-5-1 7,4 0 2,-2-2 0,-2 0 0,1 3-5,-3-3 3,3 1 5,-2 1-1,-2-3 13,2 4 0,-2-4 22,0 0-18,-5 7 7,-2-4-11,-2 0 4,-5 4-8,-3 0-18,-2 0-18,-5 3-28,-4 1-36,0 0-48,-4 2-54,5-4-107,-2 0-309,3-1-652,4-1 288</inkml:trace>
  <inkml:trace contextRef="#ctx0" brushRef="#br0" timeOffset="25926.47">1727 5496 98,'0'0'202,"-5"3"-5,5-3-11,0 0-8,0 0-16,0 0-9,-9-5-13,9 5-9,0 0-14,-4-2-6,4 2-12,-4-5-7,4 5-10,-2-6-3,-1 2-5,1 2-7,-1-3-8,1 2-2,-2-4-8,-1 2-6,-2-4 2,3 4-2,-3-8-4,2 5 0,-1-1 3,0-3-9,-4-1 0,1 0 6,0-2-1,1 1 0,1 4-5,-3-6-3,3 1 4,2 0-1,-7-2-3,6 3 4,-3-1 4,5 5-3,-6-3-4,6-3-2,-6-1 1,2 1-4,2-2-3,1 0 4,-3-2-8,2 3 2,1-2 4,0 0 0,3 1 6,-3-6-10,1 2 6,2 3-5,-1 2-4,1 0 3,2-2-3,0 0-1,0 2-5,1 1 7,-1 0-7,-1-3-2,1 2 2,-2-1-7,4 3 4,1 0 5,-1-3-13,-2 2 3,1 0-1,1-2-4,4 3 6,-2-5-3,2 3 0,-2 0-1,2-1-1,1 1 8,0 0-5,2-1-2,-2 2-4,-1-2-1,2 2 6,0 2-5,0-2 4,1 2-1,0 0 0,0 0-3,0 0 26,-1 0-3,3 3 3,-2-3-9,0 3 3,3-3-4,0 1-6,-1-1 4,1 2-1,1 0-1,1-1 2,-2 2-4,2 0-1,-5 1 1,1 2-4,5-2 2,-7 2-2,2 1 1,3-1 2,-4 4-6,1-3 0,-1 3 5,0-3-6,3 2 2,-3 1 0,1-3-3,-1 6 2,2-2 0,-1 1 5,2 1-7,-2-1 1,0 0 4,2-1-5,0 2 2,1-1 0,5 2-3,-5 0 1,1 3 3,4 0 3,-7-1-4,2 1-5,1-1 2,-2 5 5,-1-2-2,2-1 2,-3 2-1,3 0 2,-2 2 0,1-2-1,-1 2 3,1 0-5,-2-1-4,0 0 8,3 3 3,-4-2-4,4 2-3,-4 0 3,0 2-1,0-3 1,1 5-4,-2-5-1,-2 3-1,6 4 1,-6 0 7,3 1-2,-2-3-1,0 2-2,-2 0 4,-2-3 0,1-1-3,3 0-2,-4-3 3,2 8 9,-3-5-6,-1-3-1,2 2-4,0 1 1,0 0 1,1-3 0,0 1-2,1 2 6,-3-1-5,1 1-3,0-3 2,1 4 3,-2 0-6,1 0 7,0-1-5,-1 4-1,1-6 1,-3 2 5,1-2-5,-1 2 4,-1 3-3,2-1 5,3-4 2,-2 0-5,-2 2-3,1-1 1,2-1 1,-3 0-2,0-2 1,0 1-2,0-1 6,1 3-2,0-1 2,-1-1 2,0 3-5,-1-3 2,1 0 5,1 0-10,-2 2 0,1-2 2,0 1 1,0 2-4,0-4 6,0 3-5,-1 0 6,1-2 4,0 0-7,-3 0-1,2 1 4,-1-4-4,-2 3 3,3-4 4,-2 2-4,1 0 1,-2 0-3,2 4 2,0-5 1,-2 1-1,3 1-1,-1-3 2,0 4 1,-3-1 1,1 1-1,1 0 1,-1 2 0,1-2-6,-1-2 5,2 1-5,0-3 1,-1 4 2,1-2-4,-4 3 7,3-2-5,-2 0-1,1 4 4,-1-6-1,0 4 0,0-3 0,1 0-5,0 0 6,-1 1-6,2-3 3,1-3 1,-2 8-2,0-5 5,3-3-6,-3 2 3,4-4 11,-2 6-18,2-6 3,-3 6 8,3-6-2,-5 6-2,5-6-3,0 0-2,0 0 0,0 4 0,0-4-9,0 0-2,0 0-4,0 0-9,0 0-8,0 0-11,0 0-12,0 0-13,0 0-11,0 0-17,0 0-15,-4 5-13,4-5-29,0 0-22,0 0-23,0 0-24,0 0-201,0 0-461,0 0 204</inkml:trace>
  <inkml:trace contextRef="#ctx0" brushRef="#br0" timeOffset="26599.14">2181 5220 160,'-3'-6'217,"3"6"-14,0 0-12,-2-3-16,2 3-7,0 0-21,-3-7-12,3 7-8,0 0-9,0 0-10,0 0-8,0 0-7,0 0-13,0 0-4,0 0-8,0 0-6,0 0-4,0 0-7,0 0-6,0 0 0,0 0-8,0 0 4,0 0-1,0 0 2,0 0-1,0 0-2,10 20 2,-5-12-5,-4-2 2,3 2 0,0-1-4,-2-1 0,0 1 1,2 1-5,-3-1 2,2 3-5,-1-4 3,2 4 4,0-4-3,-2 5-3,1-6 0,1 2-4,-4 0 1,1-2-3,3-1-4,0 0-2,-4-4-2,1 7-1,3-6-1,-4-1 0,4 4 3,-4-4-4,0 0 0,9 2 1,-9-2 2,0 0 2,10 0-3,-10 0 2,9-7-8,0 0 5,-4 4 0,4-1 2,-1-2-5,0-2-1,-1 2-4,2 1 0,2-2 3,1 0 0,-3 4-3,2-4-2,-3 0 1,1 2 2,2-2-2,-1 2-2,-2 0 2,0-3 1,1 4-2,-4 2 0,1-1 0,1 1 1,-2-3 0,4 0-4,-6 1 6,3 2-7,-2-2 2,-4 4 6,9-4-6,-4 1 5,-5 3-4,0 0 3,6-4 5,-6 4 6,0 0 2,4-2 5,-4 2 6,0 0 6,0 0-2,0 0-2,0-6 2,0 6 0,0 0-2,-4-10-5,0 5 1,-1-1-3,0 3-3,-1-2 4,6-2 2,-8 0 1,0 1-4,1-4-4,-1 1-1,-1 2 10,-1 3-3,4-2-4,-1 2-5,-2 0 1,-2-2 0,2 1-9,1 5-3,0-2-14,-2-1-25,0 3-9,1-1-22,9 1-22,-15 1-23,7-1-35,0 3-39,8-3-38,-13 0-32,13 0-38,-8 2-170,8-2-500,0 0 222</inkml:trace>
  <inkml:trace contextRef="#ctx0" brushRef="#br0" timeOffset="27349.2">2279 3878 124,'0'0'167,"0"0"-12,-6-5-6,2 3-10,4 2-11,0 0-11,-8 0-9,8 0-6,0 0-9,-9 4-11,5-1-10,4-3 4,-6 2 3,6-2-4,-5 0-5,5 0-3,-4 3-3,4-3 4,-4 5-1,0-1-2,0 1-1,2 2-5,-2 1-6,-2 1-3,5 3-5,-2-1-7,-1 0-3,4 0-3,-4 4-3,3 0 0,1-1-5,0 4-1,0 0 0,1-2-4,1 1-2,0-4-4,2 4-2,0-3 1,2-3-2,3 4-2,-4-2 2,0-7 0,3 4-2,2-1-3,2 0 1,-2-4-1,0 3 2,5 0-2,-2-4 0,-1-1 1,1-1 0,4-1-2,-4-1-1,0 0-2,5-3 2,-4 0-3,0 0 4,0 1-3,-4-3 2,3-2-3,-6 2 3,3-2 0,-1-1-1,-2 2 2,0-2-2,-2 1 4,-1-5 2,0 3 3,-3-1 4,0-1-3,-2-1 15,-3-1 7,0-4-3,3 6 2,-7-6 2,2 1-4,-4 3-2,-2 4-3,-3-4-3,-2 5-4,1 0 1,0 2-5,-3 2-9,0 1-15,1 3-33,-2 0-26,-2 3-36,3 2-42,-3 0-34,5 1-66,-11 0-147,9 1-424,6-2 187</inkml:trace>
  <inkml:trace contextRef="#ctx0" brushRef="#br0" timeOffset="29506.18">2224 5107 74,'0'0'85,"5"0"-3,-5 0-10,0 0-1,0 0-10,0 0 0,0 0 1,5 5-3,-5-5-5,3 6-5,-2-3-5,2-3 2,-3 0-5,2 5-3,1 0 3,2 0-2,-4 0 2,2-3-6,-1 5-5,0-3-1,0 0 3,2 3-6,-1-2-4,-2-1-5,-1 1-4,5 0 4,-2 0 0,-1 2 5,-2-4-8,3 4 4,-2-4 1,0 2-8,2 0 1,-2-1 4,-1-2-11,0 2 3,4-1 2,-4-3-3,-1 5 7,1-5 2,0 0 14,0 4-3,0-4 6,0 0 5,0 0 5,0 0-2,1 4-3,-1-4-4,0 0-6,0 0-2,0 0-2,-4-14-5,3 11-2,-2-2 2,3 0-5,-1-2-2,0 2 2,-2-2 0,1 2-6,-1-2-1,-2-3-1,5 1 2,-4 1 2,3 3-2,-2-3-1,3 2 1,-4 1-7,3-2 5,0 2-5,-2 1 5,2-3 0,-2 3-2,1-1-1,2 1 4,-4 1 2,4 3 4,0-5-5,0 5-8,0-4 4,0 4-3,0 0 2,0 0 2,-4-5-5,4 5 3,0 0-6,0 0 10,-1-3-10,1 3 1,0 0-1,0 0 7,0 0-4,0 0-5,0 0 4,0 0 2,0 0 0,0 0-3,0 0-3,0 0 7,0 0-4,0 0 1,15 8 4,-15-8-3,4 4 2,-1-1-3,-3-3-3,6 1 9,-2 3-5,4-2 3,-2 0 0,-1 1 4,1-1-4,1 2-2,-2-1 6,5 2 0,-4-5-3,1 4 3,1 0-4,0-3 8,3 4-11,-2-2 5,2 0-5,-2-1 0,-2 1 6,1-2-5,0 2 3,-1-3-4,2 3 1,-3-2 3,1 2-4,1-2 0,0 0 4,-3-1-7,0 1 6,0 3-3,0-1 6,2-3-1,-1 0-5,-1 3 3,1-1 1,-3-1-2,-3-1-3,9 3 0,-5-3 3,0 1-2,-4-1-3,6 5 4,-6-5 3,4 2-6,-4-2 7,3 1-8,-3-1 9,0 0-3,5 1-3,-5-1 5,0 0-1,0 0 2,0 0-8,0 0 11,0 0 1,0 0 0,0 0 1,0 0 1,0 0-4,2 4 4,-2-4 4,0 0 1,0 0 2,0 0-3,0 0-3,0 0 4,0 0 3,0 0 1,0 0-2,0 0-1,-10 6 0,10-6-1,-9 2-2,4-1-2,-1 1-6,-2 0 3,-2 3 1,1 0-2,-4 1-3,-4 0-2,3 4-10,-1-3-32,-2 5-24,1-3-50,2 2-34,-2-2-214,2-1-389,4-3 173</inkml:trace>
  <inkml:trace contextRef="#ctx0" brushRef="#br0" timeOffset="35030.1">2771 5837 70,'0'0'155,"0"0"-9,0 0-2,-5 0-11,5 0-5,0 0-11,0 0-5,-5 3-15,5-3-8,0 0-4,0 0-6,0 0-9,0 0-6,0 0-5,0 0 1,0 0 0,0 0 9,0 0 1,14 5 0,-8-5-1,2 0 0,3 0-6,0 0 3,5 0-4,2 0-3,-1-3 2,2 1 0,3 2 4,-3-3-1,14-1-6,-4 2-5,-1-1-3,-1-1-5,0 3-3,-5-2-8,6-1 2,0 2-4,1 1-5,0-1-1,-3 0-2,-4-1-3,5 3-4,-1-3 3,3 1-2,-8-3-2,8 3-1,0-1 0,1-2 0,0 0-5,0 3 1,0 0 0,1-3-2,0 0 0,-3 2 2,-6 1-2,-1 0-1,6 1 1,-4 0-3,-8 1 2,6 0-2,-5-1-3,-4 1 0,2 0 0,-1 1 3,-3-1 1,4 0-1,-4 0-2,1 0 2,0 0-1,1 0-2,-2 0 2,1 0 2,0 0 2,2 0 1,-1 0-1,2 0 0,4-1 2,-5-2-4,2 2 1,-2 1-2,-3-3 1,3 3 0,-3 0 1,4 0-3,-2 0 15,-4 0-12,0 0 1,-1 0-2,-1 0-2,-1 0 9,4 0-10,-9 0 3,9 0 0,-9 0-2,14 0 0,-5 0-2,-1-2 2,-2 1 2,1 1-2,5-1-1,-7 0 1,3-1 0,1 1-2,-4 0-1,0 1-1,-5 0 2,13-3 1,-4 6-3,-4-6 2,3 3-1,-8 0-1,9-2 3,-2 2-2,-7 0-3,11 0 3,-6-2 2,3 2-3,0 0 0,0 2 2,-2-2 0,2 0-4,2-2 1,0 2 13,0 0-11,-1-1-3,-1 1 1,0 0 2,1 0 2,-2 1-3,1-2-4,-3 2 0,3-1 7,1 0-2,-3 0-4,-6 0 4,13 0-2,-5 0-1,-3 0-1,-5 0 1,10-1 3,-1 2-3,-1-1 1,-2 0 0,2-1-2,0 1 11,-1 1-12,-1-2 2,-6 1 3,11 1-4,-11-1-1,7 0 2,1 0 2,-3 2 0,-5-2-1,10 0 2,-5 2-8,4-2 5,-9 0 5,9 0-6,-9 0 2,8 0 2,-4 3 0,1-3-2,-5 0 3,8 0-1,-8 0-1,7 1-3,-7-1 2,8-1-1,-8 1 2,5 1-4,-5-1 4,0 0 3,8 0-1,-8 0 2,6 1-1,-6-1 7,0 0-4,8 0 4,-8 0-3,0 0 0,5-1-1,-5 1 0,0 0 3,10-1-3,-10 1 2,0 0-5,0 0 2,0 0 1,0 0-4,0 0 6,8 0-2,-8 0 2,0 0 1,0 0-4,0 0-3,0 0-1,5 0 0,-5 0 2,0 0 2,0 0-1,0 0-2,4-3-2,-4 3 4,0 0 2,0 0-6,0 0 3,0 0-3,0 0 3,0 0-3,0 0-3,0 0 8,0 0-3,0 0 1,0 0 0,0 0-3,0 0 0,0 0 1,0 0-1,0 0 12,0 0-10,0-5-3,0 5 2,0 0-1,-4-7 2,4 7 2,-4-6-4,3 2-8,-3-1 2,0-2 1,-1 1-8,0-1-3,0-2 3,-3 2 1,2-2 2,-2 2-1,3-3 3,0 3 5,-3-1-8,4 1 0,-2 2 2,1-2 2,2 4-2,0-1 3,-3 0-3,5 0 1,-2 1 15,2-1-13,-3 2-1,4 2 1,-2-5 6,2 5-8,-5-2 2,5 2 0,0 0 1,0 0-1,-4-4 0,4 4-2,0 0 1,0 0 0,0 0 1,0 0 9,-4 11-9,4-6-2,0 4 6,-1 1-1,1 2-1,-1-3 0,1 3 2,0 4 3,1-3-2,-1-3-1,1 1 1,-1 0 0,0 0 1,0 1 4,1 1-2,-1-4-2,-1 1 2,2 1 10,-1-5-12,2 2 0,-2-1 3,1-1-1,-1 2-1,0-4 3,0 2-3,0-1 3,1 0-3,-1-2 3,0-3-4,0 7 2,0-7 2,1 5 1,-1-3 3,0-2 2,0 0 12,0 0 0,2 3 7,-2-3-3,0 0 2,0 0-3,0 0 3,0 0-5,1-10 1,-1 5-8,-1-2 3,-1 0-11,1-1 4,1-4-4,-1 0-2,0 0 19,1-1-21,-2-4 2,0 2-2,1 3-3,-1 1 3,0-6-1,0 6-3,2 0 4,-3 2-5,3-3 3,-3 6-6,3-3 6,0 2 0,0 1-2,0-1-4,0 2 5,0 1-3,-1-1 1,1 5 0,-2-5 0,2 5 3,-2-4-4,2 4 0,0-7 1,0 7-6,0 0 3,-1-5 0,1 5 3,0 0-5,0 0 1,0 0 2,0 0-4,0 0 3,0 0 0,0 0-1,0 0 2,0 0 3,0 0-1,0 0 1,16 7 0,-11-2-3,-1-4 12,1 2-14,0-1 13,0 1-14,1 1 1,0 0-1,1 1 2,1 2 5,0 0-2,-3-2 2,0 0 1,4 4-5,-1-3-1,-4 2 2,2-2 2,2 2 2,-2-4-4,-2 3 2,1-2-1,-1 0 2,0-1-4,-1 1 2,-1-2 0,2-1 0,1 3 9,-1-2-7,-2 0-3,2 1-2,-1-2 4,-1 1-3,-1 1 2,2-1-3,0 2 5,-2-4-3,-1-1 0,3 6-1,-3-4 5,0-2-2,2 8-3,-2-7 5,1 3-1,-1-4-1,0 4 1,0-4 1,0 5 2,0-5 7,0 4-15,0-4 5,0 0-2,0 0-1,-3 3 3,0 0-5,3-3 0,-7 6 6,1-2-6,3 0-8,-4-1-15,1 0-23,-2 3-14,-4-1-23,2-4-36,1 6-36,0-1-28,-5-3-34,5 0-33,0 2-219,-6-1-512,5-1 227</inkml:trace>
  <inkml:trace contextRef="#ctx0" brushRef="#br0" timeOffset="35644.85">3861 5995 135,'0'0'259,"0"0"-18,0 0-17,0 0-11,0 0-16,0 0-16,-6-2-15,6 2-19,0 0-11,0 0-14,0 0-4,0 0-13,0 0 1,0 0 4,0 11-5,5-6-6,-5 0-10,1 0-4,0 0-7,2 0 4,-1 2-9,1 5 2,1-3-6,-3 1-4,6 2-4,-5 0-6,3-2-2,-1 2-5,-2 3-3,1-1-8,-2-2 2,3 0 7,-4-1-16,2 0 0,1 0-1,-1-2-13,-1-1 2,0-2 1,1 1 0,-1-2-4,2 0-4,-1 2-17,0-4-24,0 2-29,0 0-37,-2-1-39,0 1-47,3 0-46,-1 2-83,2-4-157,-4 1-506,0-4 224</inkml:trace>
  <inkml:trace contextRef="#ctx0" brushRef="#br0" timeOffset="42190.08">5182 5344 124,'0'0'119,"0"0"4,0 0-14,0 0-7,-2-10-9,0 8-6,1-3-6,1 2-4,-1-3 1,0 2 3,1-1-12,-2 0 0,2-1 9,0 0 1,0 2-9,-2-1-3,2-2-2,-2 2-1,0-2-7,-1 2 3,-1-2-2,1-3-4,-1 1-5,0 1 6,-1 1-2,1 0 2,-1-2-5,-1 1-6,1-2 4,-1-1-6,-2 0-1,1 2-4,2-3 1,-4-4-6,4 5 4,-3-3-8,3-1 8,-6 0-4,8-1-1,-6-1 2,5 0 0,-1 0-1,1-2 1,1-1-1,0 1-1,3-1-5,-3-4-2,3 7 2,-1-2-2,2 1 3,2-1-2,-2 3 1,1-1-5,0-3-1,2 4 0,-3 0-2,3 1 1,-3-2-4,4 2 0,2 0 0,-3 0-2,2-1-2,-1-1-2,4 3-2,-4-1-3,3 0 3,-1 0 0,1 5 1,1-6 1,0 3-2,-1 1 5,-1 2-8,4-2-4,-5 2 4,3 1 13,-1-3-3,-1 3 2,1 0 1,1 2-5,-3-2-1,2 3-2,-2-1-3,3 1 6,-1-1-3,-3 2-3,2 0 2,0 2-3,2-2 1,0 1-3,0-1 2,0 0-1,1 2-1,-2-1-2,-2 4 1,2-3 0,0 2-3,-2 1 5,4-1-4,-4-1 1,2 1 0,-1 1 2,1 0-3,0 1 0,-8-1 5,13 2-4,-4 0-2,-3 1 3,1-3-5,0 4 1,1 0 2,2 0-2,-5-2 4,3 1-1,-4 1 2,6-1 0,-1 4-4,-4-3 1,4 1 1,-1 1 1,2 0-1,-5 1-4,5 2 4,-2-2-3,-3 3 5,4 1-2,-1 0-2,-3-2 3,2 3 0,-1-2 0,0-1 0,0 3-4,-1-4 4,1 4-2,-2-1 4,2 1 0,-2-1-3,2-2 5,-1 7-5,-1-5 1,0-1 1,-3 2-3,6-2 2,-5 2 1,2-2-2,-3 2 4,4-1-2,-3-1-1,1 1 0,-1 2 6,0-1-4,-1 4 1,2-4-1,-3 4 1,0-6-1,0 2-1,0 0 1,0 3 0,0-4 0,-3 2 2,2-2-8,1 2 5,-2-2 1,-1-2 0,1 3 2,0-3-1,0 3-1,-1-3-2,-1 2 0,2 3 2,-3-2-2,1-3 2,0 3-2,0 1 3,-1-1-2,-1-4 1,2 1 1,1 1-4,-1-3 4,2-1-5,-1 0 3,-1-1 1,2 1-2,-3 0 0,2-1-2,1 2-1,-1-2 5,-2 0-2,4 2-2,-2-4-2,-3 1 4,6-2 3,-2 3-6,1-2 1,-1 0 0,-3-1 3,5 2-3,-3 1 4,3-2-5,-2 0 4,2-3-1,-3 4-3,3-4-1,-4 3 4,4-3-5,0 0-8,0 5-5,0-5-9,0 0-4,0 0-13,-3 3-10,3-3-16,0 0-10,0 0-19,0 0-13,0 0-19,0 0-22,0 0-22,0 0-27,0 0-17,3-14-145,-3 10-390,0-1 173</inkml:trace>
  <inkml:trace contextRef="#ctx0" brushRef="#br0" timeOffset="42748.25">5504 5064 67,'0'0'185,"0"0"-14,0 0-17,0 0-15,0 0-13,0 0-10,0 0-7,0 0 0,0 0-1,0 0 1,0 0 1,-5 7-14,5-4-6,0-3-6,1 6-2,1-1 2,-2-2-4,0 1-5,5 3-10,-4-2-4,-1 2-3,0 0 1,0-1-5,3 5 1,-2-1-6,-1 0 0,4-1-4,-4-3-2,1 5 0,-1-2-3,3 0 1,-3-1 1,1-1-2,-1 0-6,0 0-1,3 0-3,-3-2-2,1 0-4,-1-1-1,0 0-4,0 0 1,2-2-3,-2-2 1,0 5-5,0-5 1,4 5-3,-4-5-1,0 0 2,4 2 3,-4-2 4,0 0 7,13-7 2,-9 2-4,6 3 0,-1-3-5,0-2-1,3 2-1,-3-2-2,2-1 1,1 3-3,-4-2-2,2 1-1,1 0-2,0 1 0,-1-1 1,-1 1-1,0 2-3,-1 0 3,-3-2 1,1 1-5,-2 1 0,1 0 0,2-1 4,-5 2-5,1-1 2,2 1-2,-1-1 0,-2-1 0,1 0-2,-2 0 2,2 0-1,-2-2-1,-1-1 0,0 2 2,1 0 8,-1 1-3,-1 0 2,1-2-4,-4 4 5,0-2-3,-3-1 1,0 1-4,1 0 3,-4 1 0,-2 2-6,3-3 2,-2 2-3,-1 0 3,3-1-4,0 1 1,0 2-6,3-3-15,0 2-14,-2-2-9,0 3-10,8 0-15,-9-2-16,9 2-17,-10 0-29,6-1-25,4 1-28,-6-2-12,6 2-26,0 0-164,-10-1-416,10 1 185</inkml:trace>
  <inkml:trace contextRef="#ctx0" brushRef="#br0" timeOffset="43368.28">5886 4243 171,'0'0'207,"0"0"-10,0 0-12,0 0-14,0 0-13,0 0-15,-1-4-13,1 4-12,0 0-13,0 0-7,0 0 3,0 0 4,0 14 8,0-9 2,0 1-10,0 1-5,0 0-9,0 3-1,0 1-6,1 1 6,-1 0-8,0 0-4,3 4-5,-1-3-1,-2 3-2,3-1-3,2 1-5,-4 1-3,2-2-8,-3 5-3,3-8-2,-1 4 2,-2-3-10,0-1-3,1-2-4,2 2-2,-3-3-4,1 0-1,2 0-4,-3-2-9,0-1-27,0 0-21,1 1-31,-1 3-40,0-3-52,0-2-56,5 3-74,-5-1-169,1-2-496,3 0 219</inkml:trace>
  <inkml:trace contextRef="#ctx0" brushRef="#br0" timeOffset="47914.5">5991 5828 92,'0'0'116,"0"0"-1,-9-1 1,9 1-8,0 0-8,0 0-1,0 0-6,0 0-3,0 0 7,0 0-9,0 0-1,0 0-12,-7 0 8,7 0-1,0 0-3,0 0 2,0 0-1,0 0-1,0 0-2,0 0 0,0 0-4,0 0-3,0 0 0,0 0-1,0 0-8,0 0 0,0 0 0,0 0-1,0 0-6,0 0-4,15-6 7,-7 5-5,-1 0-1,5 0-1,-1-3 1,1 3-1,7-2 1,-4 1-10,3-2-1,1 3-5,-1-1-1,5-2 7,-1 3-9,-1 1 0,1-4-2,0 1-9,0 0 3,-4-1-3,11 3 0,-10-1-1,3 0-1,-3 1-2,0 0 0,2-2 1,-1 1-4,-2-1 11,-4 3-13,0-2 6,-1 1-6,6-1 3,-5 0-3,0 1 6,4 1-4,-4-1-3,-1 1 2,1 0 2,4 0-3,-3 0-3,2 1 1,1-1-3,-5 0-3,6 1 0,0 1 1,-1-1 0,-1-1 6,0 0-2,-4 0-3,6 0 4,-5 0 1,-1 0-1,1 0 1,0 0 1,4-1 2,-5 1 0,-2 1 1,-1-1-6,1-1 5,-1 2 4,0-2-2,-1 2 1,-5-2-2,6 1-4,-10 0-1,10-2 7,-2 2-7,-8 0 1,10 2-1,-5-4-1,-5 2 2,12-1-7,-8 0-4,-4 1 8,11 0-1,-6 0 5,3 0-6,-3-1-3,-5 1 0,10-3 0,-7 3 1,-3 0 0,10-1-3,-10 1 4,8 0-7,-8 0-2,9 0 8,-9 0 1,9 0-5,-3-3 5,1 3-2,1 0 0,-1 0-3,-7 0 0,15-2 4,-8 2-3,1 0-8,1 0 5,0 0 1,3 2 1,-2-2-3,-4 0 18,7 0-13,-5 0-2,-2 0-2,2-2 1,1 2 0,-3 0-1,-6 0 5,13 0-4,-5 2 0,-2-2 3,7 0-1,-7 0 4,2 0-5,-2 0-1,-6 0-1,13 0 2,-8 0 0,3 0 0,-3 0 3,-5 0-3,15 0 11,-7 0-12,-2 0-1,1 0 6,-1 0-5,3 0 0,-9 0-1,14 0 3,-7 0 1,-1 3 0,4-3-2,0 0 3,-2 0-5,1 1 5,-9-1-5,10 0 5,-2 3-4,0-3-3,-1 0 2,0 0 4,-2 1 1,3-1 1,-1 0-6,2 0 17,-1 0-16,-8 0-1,11 0 2,-6 0-5,2 0 5,-7 0-1,6 0-4,-1 1 0,-5-1 4,0 0-3,0 0 6,10 0-5,-10 0 6,0 0-1,0 0-2,0 0-2,7-1 2,-7 1 4,0 0 0,0 0-3,0 0 1,0 0 0,0 0-4,0 0 3,0 0 6,0 0-15,0 0 8,0 0 1,0 0-8,0 0 2,0 0-6,0 0 9,0 0-16,0 0-10,0 0-2,0 0 10,-14-5-15,14 5 6,-5-7 2,0 4-1,1 1 2,0-1 3,0-1-16,0-1 5,-2 0 1,3 2 4,-2-1 0,0 1 2,1-2 3,-2 3 2,1-1 0,4 1 12,-3-1-9,-3-1 2,1 1-1,2-1 0,-2 2 5,-1 1 3,2-2-3,1 1 0,-1 0 2,1-1 2,-1 1 2,5 2-1,-5-3-1,-1 2 3,6 1-1,0 0 4,-3-3-1,3 3-1,0 0-3,0 0 3,0 0 1,0 0 5,-9 8 0,9-4 7,0 3 2,-2-1 5,-1 1-1,3-1 2,-5 5-1,5-2-1,0-3 5,0 5-7,0-2 3,0 3-2,0-2 2,2-1-1,1 3-3,-3-1 0,1-1 0,1 1 0,1-3-4,0 1 2,-3-2-1,1-2 2,-1 2-3,3-1 2,-2-2-2,-1 0 4,1-1 1,1 1-5,-2-4 8,2 4 2,-2-4 3,3 2 3,-3-2 4,0 0-2,0 0-6,0 0 1,0 0 2,6-10-5,-6 3-1,0 1 3,5-5-8,-5 2 0,0-3 1,3-3-4,-6 1-1,2-2 0,-3 0-1,4 1-5,-3-1 4,1 3-3,2 1 2,0 0-2,0 3 2,0-1-1,0 2 1,0 0-3,-1 2 0,2 0 2,-2 1-1,1-1-1,-3 4 3,3 2-5,3-7 4,-3 7-4,0-5 4,0 5-4,1-3 10,-1 3-8,0 0-5,0-3 1,0 3 1,0 0-2,0 0 4,0 0-2,0 0 5,13 10 2,-12-4-6,4-2 1,-1 3 6,0 3-2,0-4 3,0 3-6,3-1 5,-4-2 1,5 5-3,-2-3 5,0 0-5,1-2 0,-1 3-1,0-2-2,1 0 4,-3-1-4,2-1 0,-2 1 4,0-1-6,-2 0 1,1-3 3,1 0-1,-3 1-1,2-1 1,-2 3-1,-1-5 13,1 5-8,-1-5-4,0 0 2,4 3-3,-4-3 9,0 4-5,0-4 2,0 0 3,-4 7 4,2-5-11,-2 1 1,-1 2 0,-3 1 0,-2 1-10,1-1-17,-2 2-17,1-1-22,-4 2-30,0 1-32,4-2-22,-3-1-34,-1 3-40,4-3-24,-2 2-245,-3 0-530,2 1 235</inkml:trace>
  <inkml:trace contextRef="#ctx0" brushRef="#br0" timeOffset="48608.04">7148 6167 247,'0'0'251,"0"0"-15,-2-3-15,2 3-8,0 0-10,0 0-18,0 0-10,0 0-12,0 0-9,0 0-15,4-4-8,-4 4-11,0 0-9,0 0-6,0 0-8,0 0 4,0 0-3,4 9-7,-3-4-7,2-1-2,1 4-1,3-1 1,-3 3-7,3 0-5,-1 4-3,-1 2 1,5 1-4,-5 1 0,3-1-3,1 5-4,0-3-3,-4-1-6,3 2 0,-2 2-3,4-4-2,-6 1 0,3 0-10,-2-2 2,0-2 3,1-4-13,-6-1 4,5 0 0,-2 0-4,-2-3 4,1-1-14,1-1 7,-3 1-2,2-4-3,-1 2 2,0 0-9,-1-4 5,1 5-9,-1-5-9,0 0-27,2 3-27,-2-3-28,0 4-33,0-4-35,0 0-53,0 0-51,0 0-68,0 0-227,0 0-598,0 0 265</inkml:trace>
  <inkml:trace contextRef="#ctx0" brushRef="#br0" timeOffset="52490.11">9104 5159 137,'0'0'144,"0"0"-5,0 0-5,0 0-3,0 0-11,0 0 0,0 0-10,0 0-5,0 0-7,0 0-3,0 0-3,0 0-4,9-1 2,-9 1-2,2-4 2,2 2-5,0 0-2,-1-2-1,3-1-4,-2 2-3,2-4-10,-2 4 2,2-4-5,2 2 1,-3-2-4,4 1 0,0-5 3,3 5-8,-5-2-3,2-2 3,2 0-11,0 2-2,-2-2 3,4-1-4,-2-1-3,-1 0 2,-2 0-1,1 4 1,-1-3 3,2-2 0,0-1-1,-2 0-4,0 2 2,3-3 4,-5 0-4,3-1 3,-1 1-1,1 0 7,1-4-16,-3 2 1,-1 0-2,4 0-4,-6 1-3,5-1-2,-4 0-3,-1 2-3,0-4-1,1 3 2,-4 0-7,3-2 2,-2 2-1,1 2-5,-3-1 0,3-1 4,-3 1-1,0 0-4,0-4 1,0 4 0,0-2 3,-3 0-7,3 3-1,-3-2 1,2-1 0,-1 2 1,-1 0-1,2-2 8,-3 0-9,-1 1 1,5 3 2,-4-4 28,3 5 4,-2 2-7,-2-2 3,4 1-11,-3 1 10,0-2 3,-2 2-11,3 0-4,-1-1 5,3 0-8,-4-1 5,1 3 0,3-3-10,-3 1-1,-3 2 1,5-4-1,-3 3-3,1-1 0,-1-2-1,2 3-6,-2-1 0,0 1 0,0 0 5,1-1-5,-1 3 2,1-2 1,-1 2-2,-2 0 1,3-2 5,0 3-3,0 2-4,0-4 1,-2 1 5,2-1-2,-3 4-6,4-2 4,-2 0 2,0 0-1,-1 3-3,0-5 3,-3 4-6,5 0 6,1-2-3,-5 2-1,6 1 4,-5-1-4,3-1-3,-2 1 20,-1 4-29,-2-4 5,-1 2 10,1-1-3,4 0-1,-4 3 4,0-2-3,0 1 0,0-1 2,-3 1-1,3-1 5,-2 1-5,0 1 0,1 0 0,1-2-3,-4 3 3,2 0 1,-1-1-1,3 2-3,-1-1 6,-4 0-10,2 0 8,-2 3-3,1-2-3,0 2 7,-2 2-8,2 0 5,-3-2-4,-1 3 5,1 0 0,3-1 3,1 0-12,0-1-1,0 1-1,2-1 13,0 2-4,-2-2-2,2 3 2,0 0-1,-2 0-1,2 0 3,-2 0-2,1 2 0,2-2 2,-3 1 1,1 0-5,1 0 3,1 2-1,-3-1 2,1 3-1,2-1 1,-1-2 1,1 0-6,1-1 4,-2 0 4,2 1-3,0 1-3,2-1 1,0 0-3,-2 0 6,4 3 4,-2-4-6,0 0 2,-2 2 4,3-3-4,-2 3 2,2-1-1,0 3 1,0 1 1,-3-2-8,3-1 7,0 3-2,-3-3-2,3 3 2,0-2 2,0 2-2,1-2-2,0-1 6,2 2-6,-2-2 2,3 2 2,-1-3 1,-1 3-4,1-2 0,2 2 0,-1 0 3,-1-3 6,2 4-5,-2-1-1,1-2-4,0 7 4,-1 0-4,1-5 2,-2 2 1,1-2-8,1 3 2,-1-3 9,0 0-2,2 3 3,0-3-8,1 0 10,-1 0 0,1 1-1,-1-3 5,2 1-10,0 1-11,-3-1 10,2 0-5,-1-2 2,0 5 1,0-3 5,0 0 1,0 1-2,1-2 3,2 3 4,-3-2-4,0 1 0,1-2 4,-1 2-5,2-2-8,-2 0 11,1 1-3,-1-1 1,0 0 3,1 0-5,1-3-3,0 1 4,-1 1 0,1 1 0,-1-1-1,1 2 2,0-2 1,-1 3 10,-1-3-8,2 1-8,0-2 7,-2 0-8,0 1 5,0-2-2,0-1 1,2 0 3,-2-2-1,2 3-1,0-3 4,-2 1-9,0-1 3,1 0 1,2 0-2,-3-4-3,0 4 4,1 1 3,-1-5-4,0 0 1,0 4 0,0-4-3,0 0 1,2 4-5,-2-4-7,0 0-11,0 0-13,0 0-4,0 0-16,2 2-9,-2-2-14,0 0-14,0 0-18,0 0-23,0 0-29,0 0-25,0 0-38,0 0-19,0 0-33,0 0-165,0 0-481,-5-20 213</inkml:trace>
  <inkml:trace contextRef="#ctx0" brushRef="#br0" timeOffset="53032.18">8300 4838 73,'0'0'176,"0"0"-15,0 0-6,0-5-12,0 5-9,0 0-11,0 0-4,0 0-14,0-7-5,0 7-9,0 0-3,0 0-5,0 0-7,0 0 3,0 0-2,0 0-3,0 0 0,0 0-1,9 13 1,-6-7-4,-1-1-2,3 0-4,-1 4-2,0 0 5,-3-2-2,6 2-5,-5 1-5,5 0-1,-3-1-3,3 1-2,0 0-5,-2 1-2,1-1-3,2 2-5,-3-2-1,0-3-6,0 3 1,0-2-5,2 0-4,-2-2 1,1 1-5,-3-2 2,2-2-3,0 1-3,-4-1 3,7 0 2,-6-2-5,2 2 2,1-2 5,-5-1 0,11 0 0,-5 0-2,-1-2 2,1-4 0,5 3 1,-5-1 1,4-2-6,-1-1 1,-2 0-2,0-2-4,2 1 2,-1 1-3,-3-5 4,0 4-5,0-2 5,0 0-2,-2 1-3,-2 2 4,2 0-2,-3-2-3,0 3 9,-3-4 4,3 2-3,-1 0 3,-2-1-2,0 2 1,-1-1-1,0 1 0,0 3 3,-4-2-8,2-1 1,-6 3-2,6 0 0,-2-1-2,-1 3-5,-1-1-11,-1 0-16,3 3-15,-3-2-16,4 2-19,-1 0-22,2-2-28,6 2-35,0 0-26,-14 2-26,14-2-27,-5 0-175,5 0-445,0 0 196</inkml:trace>
  <inkml:trace contextRef="#ctx0" brushRef="#br0" timeOffset="54990.97">9735 4374 86,'-2'-3'176,"2"3"-11,-5 0-10,1-3-12,4 3-8,-8-1-10,8 1-6,-9-1-2,9 1-8,-10 1-6,3 0-8,2 2 1,-2-3-3,2 4-6,0 1 0,1 0-10,-3 1-2,-3 1-1,5 0-2,-3 0-5,2 3-6,-2-2-5,3 1-5,0 1 2,-1 0-5,0 2-6,2 0-1,2 0-1,1 0 1,-3 2-5,4 1-1,0 2-4,0-3-1,5-1-2,0-1-1,0 4-2,0-1-2,2-4 0,-2 2-1,1-5-1,3 3 3,0-4-6,-1 3 3,2-5-2,2 0 0,0 0-3,0-3 2,-1 0 2,2-1-6,0-1 5,1-3-6,3 1 0,-1-3 0,1-2-4,-1 1 3,0-3 1,-1-3 4,-3 4 9,0-3 5,1-1-7,-1-3-1,-5 5-3,1-4 3,-2 4-3,-2-2 2,1-3-5,-3 1 5,-2-1-2,-3 4-1,2 0-1,-3-3 1,-1 2-4,0 3-1,-2 0 0,-2 1-6,2-2 0,-2 1-2,-4 3-5,3 2-12,-4-2-18,-3 2-27,4 1-15,-2 3-27,2 0-28,-6 1-34,1 1-37,5-1-30,1 0-218,1 1-480,4 1 213</inkml:trace>
  <inkml:trace contextRef="#ctx0" brushRef="#br0" timeOffset="57580.58">10115 4714 106,'3'-6'159,"-3"6"-10,2-2-7,-2 2-8,0 0-7,0 0-4,0 0-13,0 0 2,0 0-7,0 0-3,2-1-6,-2 1 1,0 0-3,0 0-2,0 0-5,0 0-2,0 0-8,0 0-1,0 0-3,0 0-4,0 0-2,0 0-1,0 0-5,0 0-3,0 0-6,0 0 0,0 0 2,2 12 1,-2-9-2,0-3 0,0 8-3,0-2-6,-2 1-2,0-2-4,2 6 1,-3 0-4,-2 1-5,1-1 0,-2-1-2,2 5-2,0-5-3,-5 5 4,4-3-8,0-2-3,-1-1-3,3 1 0,-1-1-1,-1 1 5,0-2-6,0 1-1,1-2-1,0 0 2,1 3-1,-3-6-2,5 1-6,-3 1-6,4-4-12,-5 2-11,5 1-16,-5-2-12,-1 1-18,4 2-16,-1-3-20,1 1-9,-2-1-23,4-3-10,-1 1-27,1-1-6,0 0-21,0 0-121,0 0-354,0 0 157</inkml:trace>
  <inkml:trace contextRef="#ctx0" brushRef="#br0" timeOffset="57977.88">10395 4457 100,'-4'-3'237,"4"3"-12,0 0-24,0 0-14,0 0-16,0 0-11,0 0 3,0 0-3,-6 9-11,6-5-1,0 3-8,2-3-11,-2 3 4,2 0-6,0 2-11,2 1-13,-3 0-2,0-2-2,2 1-10,-2 3-3,2-4-13,-2 2 0,1 0-5,-2-1-3,0 0 1,2 4-6,-1-3-6,-2 1-1,1 1-9,-2 0-1,0 1-8,-2-1-4,1-2-1,0 1 10,-1-1-18,4-3-14,-3 0-18,2 1-15,1-3-16,-3 3-24,1-2-24,-1-1-16,2 0-19,0 0-27,-1-2-16,2-3-25,-2 2-35,2-2-206,0 0-467,0 0 207</inkml:trace>
  <inkml:trace contextRef="#ctx0" brushRef="#br0" timeOffset="63387.84">4923 7394 84,'0'0'214,"0"0"-11,-6-1-10,6 1-10,0 0-7,0 0-12,0 0-10,0 0-11,0 0-6,0 0-12,0 0-4,0 0-12,0 0-6,-3 5 0,3-5 3,0 8 3,0-8-8,1 9-5,1-1 1,-1 1-3,-1 5-4,2 3-4,-2-1-4,0 2-5,3 4-9,-2-5-2,-1 3-5,0-1-3,0 2-2,0-3-8,0 0 0,0 0-8,-1-3 0,1-2-4,0-1-9,0 0 1,-3-3-1,3 0-4,0-2 2,0-2-6,-2 0 2,2 0-5,2-1-4,-4-1 1,2-3-5,2 7-10,-2-7-5,0 2-9,0-2-12,0 0-17,0 0-27,0 0-30,0 0-23,0 0-9,0 0-21,-11-9-38,11 5-22,-4-2-22,3-1-190,-7-2-462,4 1 204</inkml:trace>
  <inkml:trace contextRef="#ctx0" brushRef="#br0" timeOffset="63763.75">4607 7393 177,'0'0'229,"-5"-4"-16,5 4-19,0-3-19,0 3-12,4-5-13,0-2-7,2 5-1,3-1-11,4 0-3,2-6-7,5 4-4,1-2-11,7-2-3,2 1-9,-1 0 0,-1 3-4,5-2-9,3 1 0,-1-1-9,-1 2-5,1 1 2,-3 0-11,-1 1-11,0 3 0,1 0-6,-3 0-2,-2 3-7,-6-3-2,-1 1-4,-1 1-1,-4-2-4,2 2 0,-4-1-4,-4 1-2,1-1-2,-2 2-1,0-3 1,-3 1-1,-5-1-3,9 0 2,-9 0 0,6 1-6,-6-1-7,4 0-16,-4 0-20,0 0-19,6 3-17,-6-3-14,3 4-22,-3-1-13,3-1-25,-2 3-16,-1-5-21,5 7-21,-4-4-166,-1-1-403,4 2 178</inkml:trace>
  <inkml:trace contextRef="#ctx0" brushRef="#br0" timeOffset="64114.9">5524 7622 47,'3'7'224,"1"-1"-11,-1-1-9,2 4-14,-2-6-6,4 2-13,2-1-16,0 0-9,0 1-16,0-3-4,0 0-11,-2-2-5,1 0-2,1 0-7,1-3-8,1 2-8,-1-2-4,-1-2-5,-3 3-5,4-2-2,-5 0-6,-1-1-2,1 1-3,-1-1-5,-3-1 0,2 2-2,-3-3-1,0 2-7,0 2-3,-4-2-3,0 4-5,-1-2-7,5 3-13,-11 0-4,11 0-7,-11 3-10,3-2-13,1 2-7,1 1-15,1 2-17,0-2-11,-1 0-15,2-1-3,0 1-9,2 0-16,0 2-10,2-1-17,2-2-12,2 0-21,0 2-169,-4-5-373,10 1 166</inkml:trace>
  <inkml:trace contextRef="#ctx0" brushRef="#br0" timeOffset="64440.23">6090 7417 291,'-3'-4'327,"3"4"-22,0 0-29,0 0-31,0 0-23,0 0-18,0 0-17,0 0-2,0 0-12,-3 11-8,3-6-17,0 6 0,2-2-8,-1 0-4,2 3-11,-1-1-10,-2 4-5,1 2-10,0-1-11,2 4-9,1-1-5,-4 2-9,0-2-11,2-2 4,-4 3-11,4-5-3,-2-1-7,0 1-6,0-6 14,-2 1-22,2 2-23,0-4-13,0-3-13,0 1-15,0-1-11,-2-3-10,2 2-13,0-4-18,-2 4-21,2-4-28,0 0-27,0 0-30,-3-10-14,3 3-16,-1-3-16,1-2-190,-1-3-470,1-4 208</inkml:trace>
  <inkml:trace contextRef="#ctx0" brushRef="#br0" timeOffset="64754.54">6036 7440 53,'0'0'213,"-4"-3"-12,4 3-11,0 0-12,-4-2-22,4 2-13,0 0-12,0 0-11,0 0-5,8-6-4,-1 6 5,-7 0-9,17 0-7,-3 0-7,-1 0-8,1 3 5,4-3-3,1 0-12,-1 1-9,0 2-5,-1 2-4,0-1-7,-5 0 1,6 1-3,-3 4-7,-3-4-2,-2 1 5,-1 2-4,2-1 2,-3 3-2,0-2 4,-1 5 1,-2-5 0,-1 8-1,-3-3-1,-1 3 12,-1 0-17,-3-5 2,3 4 2,-3 1-1,-6-1 0,2 0 0,-1-2-4,-3 3-3,0-3-6,-4 2 0,0-1-2,-5 3-16,-1-3-10,-1 1-24,5-8-19,1 3-29,-3-3-35,7 1-38,-4-3-26,7-1-43,0-2-262,0-1-513,5-2 227</inkml:trace>
  <inkml:trace contextRef="#ctx0" brushRef="#br0" timeOffset="65945.1">18693 5120 90,'-8'0'234,"8"0"-18,-8 1-10,8-1-9,-5 3-6,2 1-2,-1 4-6,1-3-9,1 7-7,-2-1-6,1 4-6,-1 2-4,2-2-12,-1 5-2,1 1-8,-2-2 0,1 1-16,1-1-15,2 0-7,-3 1-3,2-1-6,-2 0-8,0-3-7,2 1-2,1-1-14,-1-6 0,1 1-13,-1-5 2,1 1-2,0 0-6,-3-3-2,3 1-1,2-2-5,-2-3-5,0 7 11,0-4-27,0-3-9,0 0-13,-2 4-9,2-4-12,0 0-18,-2 4-13,2-4-28,0 0-32,0 0-26,0 0-20,0 0-26,-14-11-16,11 7-11,1-2-183,-2-3-446,0-1 198</inkml:trace>
  <inkml:trace contextRef="#ctx0" brushRef="#br0" timeOffset="66284.25">18301 5187 53,'0'-3'197,"2"-2"-15,4 2-6,-3-3-7,10 1-6,1-1-17,4 1 3,2 1-5,8-4-9,4 4-8,-2-3-9,4 4-6,-2-1-10,5 4-9,-4-3-9,1 3-4,1-1-10,-3 2-2,0-1-11,0 4-3,0-3-4,-1 1-3,-3-2-7,-6 1-4,-2 0-5,0 0-3,-1 2-1,-2-2-4,-4-1-3,-3 1-1,-2 1-2,0 1-5,-2-3 3,-6 0-4,10 0 0,-5 0-2,-5 0-7,7 0-4,-7 0-9,0 0-12,0 0-14,0 0-14,9 1-10,-9-1-16,2 3-7,1-1-17,-3-2-3,4 5-15,-4-5-25,6 3-19,-3-1-154,-3-2-344,3 1 153</inkml:trace>
  <inkml:trace contextRef="#ctx0" brushRef="#br0" timeOffset="66602.17">19190 5331 116,'0'4'182,"0"0"-2,1 3-6,0-2-11,-1 0-8,4 0-7,0-2-8,0 1-10,0-1-12,0 0-2,2-2-4,0 2-8,2-3-9,-2 0-9,1-3-5,6 2-5,-4-2-6,2 1-5,-3-3-4,1 4-5,-4-4-4,0 1 2,4 1 4,-5 1-12,-2-3 2,-1 1 1,1-1-6,0 2-9,-2 3-2,-2-5-3,2 5-3,-3-3-7,3 3-6,-8-2-4,8 2-6,-10 0-8,10 0-12,-9 3-9,4-1-10,1 0-12,0 3-18,-1-4-18,2 3-12,0 0-14,1 2-23,0-2-16,1 0-17,1 0-169,0 1-362,3 0 160</inkml:trace>
  <inkml:trace contextRef="#ctx0" brushRef="#br0" timeOffset="67200.14">19902 5078 70,'0'-4'277,"0"4"-10,-2-4-14,2 4-16,0 0-16,0 0-15,0 0-11,0-4-16,0 4-16,0 0-13,0 0-1,0 0-2,0 0 5,0 0 0,0 16 0,-2-10-6,2 3-13,0 1-3,-3 1-10,2 0-7,0 2 0,-1 0-12,2 4-6,-1 0-9,-2 1-7,3-1-9,-1 0-1,-2-1-5,1 1-14,2 0 4,-3-5-13,1-2 4,2 3-12,0-4-4,0 2 12,0-6-14,-1 1-2,1 0-3,0-1-15,0-2-1,0 1-13,0-4-9,-1 7-13,1-7-12,0 5-15,0-5-7,0 0-14,0 0-12,0 0-15,0 0-17,0 0-18,0 0-19,0 0-24,0 0-17,0 0-13,2-13-10,2 5-12,-3 1-24,1 1-153,0-3-445,0-4 198</inkml:trace>
  <inkml:trace contextRef="#ctx0" brushRef="#br0" timeOffset="67532.7">19690 5049 120,'-3'-4'224,"3"4"-12,-4-4-14,4 4-14,0 0-14,0 0-12,7-6-7,-1 5-3,4-2-3,7 1-8,1-2-10,2 3-10,6 0-11,3-2-4,-1 1-8,-1 2-7,2-1-2,-1 1-9,1-2 7,1 1-12,-3 1-8,1-1-4,-6-2-11,-3 2-1,4 1-8,-5-2-1,-1 2-5,-5 0-2,-3-1-3,0 1-7,-2-1-2,-2 0-3,-5 1-15,10 1-8,-10-1-15,6 0-13,-6 0-15,0 0-14,0 0-14,4 1-18,-4-1-16,0 0-19,-4 8-19,2-5-20,2-3-25,-5 6-160,-2-2-384,1 0 169</inkml:trace>
  <inkml:trace contextRef="#ctx0" brushRef="#br0" timeOffset="68160.18">18482 5686 167,'0'0'161,"0"0"-14,0 0-4,0 0-1,15-8-15,-7 8-3,2-3-1,7 2 1,3 1-7,1-1 0,9-1-5,4 0-2,3-1-8,-2 0-9,20-6 0,-5 3-1,3 2 0,0-3-5,2 2 1,-1 2-9,0 0-8,-3 1-7,-12 2-4,14-3-9,-14 2 1,-2 1-8,0-3-5,-1 3-4,0 0-6,-3 0 1,-1 0-3,-2-2-2,0 1-3,-7 0-1,5 0-5,-10-1 0,1 1-2,-1 0-4,0 1-2,-5-1-2,-2-1-5,0 2-2,-3-2 1,-1 2-3,-2-3-5,1 3-7,-6 0-6,6 0-4,-6 0-10,8 0-14,-8 0-13,0 0-22,0 0-10,0 0-20,0 0-15,0 0-6,0 0-12,0 0-11,0 0-30,0 0-115,-23-3-327,16 3 146</inkml:trace>
  <inkml:trace contextRef="#ctx0" brushRef="#br0" timeOffset="68544.28">18813 5777 108,'21'0'141,"8"-1"-8,2 1-11,2-2-12,4-1 1,0-1 3,2 2-7,11-3 2,1 2-7,0-1 0,2-2 4,-14 2-7,16-1-6,-1 0 0,-1 0-1,0-2-4,5 2-2,-6 1-5,-1-1 1,1-2 0,-13 2-2,13 2 1,-15 1-7,3-2-6,-3 0-3,-5 0-4,-3 3-6,-9-1-4,-4 1-8,-6-2-4,-2 3-6,1-1-9,-3 1-11,-2-1-12,-4 1-16,9 1-21,-9-1-16,0 4-20,0-4-18,0 0-25,0 0-27,0 0-9,0 0-25,-9 4-158,9-4-361,0 0 160</inkml:trace>
  <inkml:trace contextRef="#ctx0" brushRef="#br0" timeOffset="70061.5">4896 8172 36,'34'1'177,"4"0"-9,0-2-13,4-2-4,13-2-11,-1 3-7,3-3-4,2 3-2,-4-6-8,-3 0 0,2 3-3,1-1-11,0-1-6,1-2-8,0 3-4,3-3-7,-4 6-2,-2-6 0,0 4-4,-2-1-6,-12 1-9,0 1-3,0-1-6,-2 1-5,-4 1-6,-4 2 0,-1 0-3,-6 0-8,-4-1-4,-4 2-1,-4 0-4,-1-2-7,-1 2-4,-1 0-4,-7 0-4,11 0-5,-6 0-6,-5 0-9,5-1-13,-5 1-10,0 0-8,0 0-17,0 0-16,0 0-20,0 0-10,0 0-14,-15 6-18,5-4-6,-2 2-28,-6-1-93,-2 1-294,-1 0 130</inkml:trace>
  <inkml:trace contextRef="#ctx0" brushRef="#br0" timeOffset="70436.09">5203 8276 156,'28'0'155,"1"-2"-5,2 0-9,5 4-3,1-7 9,14-1-10,-11 4-9,13-2 3,5-2-7,2 0-2,-3-1-4,3 0-3,0 1 3,4 0-11,0-2-5,3-1-9,23-1 0,-26 0-3,-2 5-8,1-4-6,-5-2 5,2 2-6,-1 1-4,-2-2-6,-4 2-1,-1 0-9,-15 4-8,-4-2-4,0 2 0,-5-1-4,-1 0-2,-10 1-5,-3 3-4,-5 0-5,0-1-1,0 2-10,-4-1-12,0-1-18,-5 2-22,8-1-17,-8 1-28,0 0-22,5 0-36,-5 0-32,0 0-50,0 0-177,0 0-435,0 0 192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7:55:24.6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1958 7275 151,'-4'-3'186,"-2"1"-8,5-3-10,-5 3-17,0-1-2,3 0-15,-3-1-14,1 1-7,-1-1-2,0 2-4,0-2-9,3-1-5,-4 1-11,1 0-3,-4-1-15,3 2-5,2 1-4,-4-1-4,-1-1-10,1 4-4,0 0 1,0 0-8,-1 0-3,1 1-1,-4 3-6,3-2-1,0 1-1,0-1-1,0 0-2,0 3 0,0 1-3,2-2-1,1-2 0,0 2-3,0 0 0,0 0 0,1 0-1,1 1-1,0 0-3,-2 1 2,1 0 0,1 2 0,2 1-1,-2-2-1,1 3 1,2-3-4,-2-2 4,0 5-2,4 0-1,-2-3 2,2 1 0,1-1 2,0-3-5,2 2 1,-2 2 4,5-3-5,-2 1 3,0 0 0,2-1-1,1 1 3,0 1-1,2 0 0,-1-1-1,0 2 5,1-3-1,1 2 0,-2-2 0,2 1 3,-1-3-2,1 3 3,3-1-5,-3-1 2,9 0-3,-6 0 1,2 2 2,-2 0 1,5 2-4,-8-3 1,2 2 0,-1 0-6,-1 3 5,-2 0-2,2-2 3,-1 5-4,-2-1 2,-1-2 0,3 0 0,-3-1 3,-2 1-2,1 0-2,-4-1 2,4 3 0,-2 1-2,2-1 0,-4 0 0,3 1-1,-2 3 2,-4-5 1,1 5-2,1 2 3,-3-3 0,2 0 2,-4-4 1,1 2 0,3-1 2,-5 2 4,2-1 2,1-6-3,-2 2 3,0 1-7,0-3 3,0 3-2,0-5 1,2 2-2,-2-2-3,0 2 4,-1-2-2,-1-1 0,2 0-2,-4 0 1,3-1-3,-2-1 7,-1-2 0,4 0 2,-6-2 0,-1 1 0,3-3-4,-4 0 2,3 1-1,2-3 0,-2 0 0,-1 1 1,2-3 0,1 1-4,0-1 3,2-1 1,3-1-2,-2-4 2,1 5 3,1-1 1,3-2-4,2-2 2,-2 3-2,1-2-3,3 2-2,0-6-1,1 5 0,2-4 0,-1 6 1,0-3-6,3-3 4,0 2-3,4 1 1,-3-1 0,3 4 2,1-2 6,-5 3-13,0 1-9,5 1-9,-5 0-8,2 2-14,-2 1-13,2 0-13,-4-1-20,1 2-11,0 3-22,-1-2-13,0 0-14,2 1-7,-2 0-29,1 1-34,-3-1-113,-5 1-358,14-2 159</inkml:trace>
  <inkml:trace contextRef="#ctx0" brushRef="#br0" timeOffset="905.95">3080 6915 94,'0'0'210,"-5"-1"-22,5 1-5,-10-3-3,4 3-12,6 0-13,-13 0-18,6 1-9,7-1 1,-14 2-10,7-2-6,-1 1-2,0-1-11,-2 1-13,2 0-8,1 1-3,-2-1-10,1 0-3,0-1-3,2 3-2,-5 0-3,2-2 1,-4 4-5,4 0-4,0-3-1,1 4-3,-3 1-5,-1 1-2,1-2-3,3 2-6,-3-1-1,-2 3 1,1-3-5,2 2-1,-3 3-4,1 0 4,-2-2 0,3 4-4,0-1 10,-2 0-5,4-1-3,-5 2-1,5-1 0,-4 0-3,7-1 3,-6 1-1,6-1 3,0 2-2,-1 2 2,-2 0 0,5-5-6,-2 2 6,0 4 0,2 0 0,-2 0 2,3-2-5,-2 2-1,1-1 8,-1 1-1,4-3-8,-3 1 4,2-1 3,-2-2-4,2 4-4,1-4 0,0 0-1,1 0 0,-2-1 0,1 2-3,1-1 0,0 3-2,0-3 4,0 9 3,-1-4-2,1 1 1,0 2-4,2-2 7,0 0-2,-1-1 10,1-1-8,2 2 1,-3 0 0,3-2 3,-1 0 8,2 0-14,-1-5-2,1 4-4,4 0 12,-3-5 1,3 7-7,-1-2 7,3 2-1,1-5 0,-2 2 2,4-1-3,-1 0-4,1 2 2,-1-4-1,1 1 0,-1 0 1,0-1-6,2-1 0,1 0 3,-6-3-7,6 0 5,0 0-4,-4-2 3,1 0-2,1 0-1,0-2-4,-4 1 4,1-1-7,0 1 9,-1-2-4,-1 1-1,4-2-4,-7 1 3,-1 0-2,2 0-3,-1-1 6,-2 0-9,-4-1 7,9 1-8,-5 1-2,-4-2-5,6 0-30,-6 0-13,0 0-10,10 0-22,-10 0-15,0 0-21,0 0-23,8-3-31,-7 1-43,3-3-41,-1 1-252,-1-2-552,1-2 244</inkml:trace>
  <inkml:trace contextRef="#ctx0" brushRef="#br0" timeOffset="1947.8">3755 7461 87,'0'0'201,"0"-8"-10,0 4 0,0 0-11,-4-1-14,4 0-16,-4-1-14,2 0-8,-1 0-6,1 0-10,-1 1-8,-2-1-4,1 0-10,0 1-7,-1 1-10,3-3-8,-1 3-5,-3 1-5,1 0-3,2-3-8,-3 4-2,-1-1-5,2 3-7,0-3 2,-4 2-5,9 1-2,-13 1-1,6 2-5,-1-3-3,2 3 2,-1-1 0,1 4-1,-3-3-2,0 3-2,4 2 1,-3-3-1,2 4 0,-4 0 0,3 0 1,2 1-1,1 0 4,-2 2 1,2-3-1,3 3-5,-2-1 1,2 0-1,2 0-2,-1 0 1,3-1 0,-2 2-5,5-3 0,-2 3 0,1-4 0,3 0 0,0 1-4,-2 1 4,2-2 0,-2 0 0,3-1-1,-2-2-3,1 0 7,-1-1-6,-1 0-1,3-1 2,-3-1-1,1 0 2,-1-2-2,1 0 1,0-2 0,-7 2-2,13-3-2,-6 0 4,0-1-2,-1-1 3,2-3-1,1 0 0,-4 0-2,2-1-2,-2 2 0,1 1-3,3-3 6,-5 2-2,2-1 1,-2 0 3,0 3-1,1 1 12,-3-3-7,3 2 1,-3 2 7,2-3 6,-4 2 4,5 0 0,-4 1 0,-1-1 3,3 0 3,-3 4-5,4-6 3,-3 5-1,-1 1 0,2-4 0,-2 4-2,2-3-4,-2 3 8,0 0-15,0 0 0,0 0-4,0 0 0,0 0-3,0 0 2,1 8-3,2-2 5,-2 1 3,0 1-1,-1 2 0,3 5 2,-1 1 1,2 2 3,-5 1 3,2 0 5,2 1-5,-1 5 1,-2 2 1,1 0-2,1-2-1,-2 1-1,0 1-7,0 1 0,1-2 1,-1 3-5,0-3 2,0-2 0,0-4-6,1-2 8,1-2-6,1 1 3,-3-8-1,0 1-8,-1-3 0,1 1-1,0-3-1,0-1 8,0 0-2,0 0 3,0-4-6,1 6 8,-1-3 6,0-3 7,0 0 2,0 0 1,0 0 3,0 0-6,7-9-4,-3 4 10,-1-6 4,2-2-14,2-1-1,-2-2-2,3-2 4,-1 0-4,-1-2-2,5-5-4,-3 2 1,3-1 6,-4 6 0,0 1 1,2 1 1,-4-1-3,3 1-3,-4 5 0,-2-1 2,2 2-6,-1-1 5,3 1 4,-5 2-14,2 1 2,1-3 0,-3 2-1,-1 3-5,3-1-8,-1 0 24,-2 2-24,0 4-7,4-9-11,-1 4-7,-3 1-10,0 4-19,1-7-17,0 6-21,-1 1-26,0 0-31,0-4-29,0 4-27,0 0-18,0 0-14,0 0-24,3 9-240,-3-9-548,5 7 243</inkml:trace>
  <inkml:trace contextRef="#ctx0" brushRef="#br0" timeOffset="2393.69">4266 7695 186,'-4'5'214,"3"-2"-14,1-3-14,-4 3-16,4-3-17,-4 2-12,3 1-9,-1 1-2,-1 1-6,3 0-12,-1-1-10,1 3-10,-2-1-1,2 2-4,2 3-3,-2 1-10,0-2-1,1 2-11,2-1-6,1 2-4,-1-1-8,4 1-4,-2 0-2,0 0-7,4-4 0,-3 2-1,2-1-5,-1 1-2,2-5-2,2 1 4,-4-2-4,2-2 1,4 0 0,-3-2 3,2 1 2,-2-4 4,0 1-3,3-3 2,-3-2-1,3 0 7,1-5-3,-2 2 4,-1-3 2,2-2-4,-4-1 8,1 2-5,-5 3-3,1-3 11,-2 2-12,-1-1 3,-3 1 4,0 1 0,-1-1-1,-1 1-2,-2-1-7,-2 4-7,-1-3 2,0 4-8,-2 1-11,0-2-9,0 4-17,-2 1-13,-1-1-16,1 3-13,3-1-18,0 1-19,2 1-29,-3 2-39,4-2-43,1 0-10,0 6-229,3-2-484,-2-3 214</inkml:trace>
  <inkml:trace contextRef="#ctx0" brushRef="#br0" timeOffset="2834.45">4881 7953 185,'0'4'246,"0"-4"-17,0 0-22,0 0-24,0 0-12,0 0-23,-17-7-14,13 6-18,-1-2-8,5 3-9,-6-1-8,6 1-4,-3-5-6,2 3-9,1 2-8,-4-5-6,2 1-4,2 4-8,0-5-7,0 0-5,0 5-1,2-5-4,-2 2-1,1-1-6,-1 4-3,3-7 2,-3 4 1,1 1-5,-1 2 5,3-5 0,-3 5 4,5-5-3,0 5 2,-1-3 4,0 0-3,2 2 7,-6 1-2,12 0-1,-7 0 1,4 1-5,0 2 3,-3 0-3,3 1-2,-2 2-6,0-2 3,-2 1-1,0-1 3,-2 4-3,3 1-1,-5 4-3,2-1-1,-3 0 1,-4 4-4,-2-1 1,1 3-4,-3-1-5,-2 7-32,-8-3-37,4-2-58,-3-4-48,7 0-77,-12 3-189,8-7-472,-2-4 209</inkml:trace>
  <inkml:trace contextRef="#ctx0" brushRef="#br0" timeOffset="4431.84">5521 7386 147,'-5'-1'165,"5"1"-14,-5-3-5,5 3-11,-9-1-3,6-2-7,3 3-1,-10 0-8,10 0-9,-8 0-9,3 3-18,-3-3 10,1 2-9,1 0 1,-1-1-3,1 2-7,-6-1-6,6 5-4,-3-2-6,0-1-8,-1 1-3,2 0 0,0 3-5,3-1-4,-2 2 4,-1-1-4,3 1 0,-3 0 1,2 2-2,2-1 4,-2 2-8,3-2 2,-1 8-7,0-2-3,3 1 3,-3 1-4,4 2 1,0-3-2,5 1-5,-2 0 2,2 1 3,3 3 0,-3-4-1,5-1 5,-2 0-7,-1-1 1,5-2-4,-1-1 2,0-1-4,3-1 1,-4-3 1,5 0-2,-1-2-2,-3 0 2,6-4 1,-4 4-1,5-5-5,-3 0 4,-2-3-1,-1 0 0,5-3 0,1 0-5,-4-3 5,4 0-1,-2 0-1,0-3-2,0 0 1,0 0-2,-2-1 0,0 0 0,-2 0-2,-3 2 0,2-4 2,-3-2 0,-3 4 8,3-4 0,-4 2 2,-2-3-1,1 2 1,-3-2 0,0 5 1,-3-5 6,-2 0-2,1 2-4,-1 1 7,-4-1-2,-1 1 12,1-1-12,-4 2-6,3 0 1,-3 1 5,0 2-8,-2-1 2,2 3-2,-6 0-3,5 2 3,1 1-7,0 2-9,-3-2-5,-1-2-14,2 5-10,2-1-14,3 3-14,0 0-23,-1 0-21,1 0-24,4 3-16,-2-2-17,3 0-24,1 1-31,-2 3-189,3 0-435,2-2 192</inkml:trace>
  <inkml:trace contextRef="#ctx0" brushRef="#br0" timeOffset="5002">5903 7192 53,'0'0'241,"0"0"-8,0 0-16,-4-2-20,4 2-12,0 0-20,0 0-16,0 0-7,0 0-4,0 0-3,0 0-8,18 10-10,-8-6-2,-1 3 2,4 2-14,4 2-3,-1 2 9,2-1-18,5 6-8,-2-1-7,2 3-7,0-2-7,-1 5-3,1-3-6,-2 4-7,-2-3-1,-2 3 4,-2 1-14,-3 1 1,-2 2-2,-4 0-3,-3 1-4,-2-3-1,-5 2-6,0-2 9,-4 3-13,-1 0 3,-3 2-3,-3-4-1,-2-1-2,1-1 0,-4 0-1,0 0-4,0-3 3,0-2-5,0-2-3,7-3-9,-1-3-11,1-1-11,-1 0-2,4-4-14,0 1-12,2 0-10,2-6-8,-1 2-16,2-1-6,0 0-21,5-3-18,-6 0-44,6 0-21,0 0-37,0-11-142,0 4-410,6-3 181</inkml:trace>
  <inkml:trace contextRef="#ctx0" brushRef="#br0" timeOffset="5337.71">6646 7499 40,'0'0'283,"0"0"-12,0 0-12,0 4-15,0-4-12,7 1-7,1-1-11,-3 2-15,5-1-11,3-1-10,-2 3-14,8-6-12,-6 3-9,6 0-20,3 0-6,-4-1-8,1 1-7,-2 0-20,-2 1-7,5-1-9,-7-1-4,-1 1-16,1-2-10,0 2-15,-2 2-16,-1-2-15,0 1-14,-1-1-20,-1 0-23,-2 0-19,0-1-23,-6 1-21,7-2-24,-7 2-21,8 0-25,-8 0-30,0 0-172,0 0-434,0 0 192</inkml:trace>
  <inkml:trace contextRef="#ctx0" brushRef="#br0" timeOffset="5587.96">6662 7706 27,'0'2'248,"1"5"-7,1-4-12,-1 1-5,5-2-5,3-1-9,3 1-12,7-4-13,-3 2-18,6 0-12,-3-1-11,11-1-16,-3-2-14,-7 1-10,3 3-6,-2-5-14,-1 2-7,-2 2-7,-5-2-17,1 3-15,-3 0-16,-1-1-13,0 1-17,-2-2-27,-4 2-26,-4 0-33,9 0-27,-4-2-32,-5 2-31,9 0-45,-9 0-132,0 0-389,0 0 173</inkml:trace>
  <inkml:trace contextRef="#ctx0" brushRef="#br0" timeOffset="6745.96">7845 7661 140,'0'0'183,"0"0"-12,4 2-12,-4-2-5,0 0-4,0 0-11,0 0-12,0 0-9,5-7-4,-5 3-2,2-1 1,-2 5-3,0-7-12,0-2 0,0 3-9,-3-2-6,0-1-6,0 1-9,-3-2-7,1-1-1,-4 0 1,2 1-1,-2 2-8,-2-2-6,2 5-4,-2-6-5,1 8-3,-2-4-5,1 3 1,-2 1-6,-1-1-6,0 3 2,1 1 0,-2 0-2,2 2 2,-2 1-6,2 0-4,0 2 3,-1 2-2,0 4-2,3-4-2,-4 5 1,4-4-1,2 5 1,3-1 2,-3 2 4,1-2-1,6 5 2,2-2-5,0 2 2,1-6 0,3 3-1,-1-4 1,3 2-1,-1-1 3,1-1-4,3 1 2,1-1-3,3-1-1,-3-1 1,0-1-4,-2-2 3,6-2-1,-4-1-3,2 0 0,2-2 4,-4-1-4,4-2 3,-2 0-3,-2-1 1,0-2-2,3-1 1,-3-1 1,4-3-3,-6 2 0,0 0 1,2-7-2,-3 8 0,-2-2 0,2 2-1,-2-2 1,-1 2 1,0-2 0,-2 7 8,0-1 4,0 2 8,-2 2 1,3-5 4,-3 5-1,1-2 1,-1 2 4,3-4-6,-1 2 0,-2 2 2,0 0-1,0 0-6,0 0 0,0 0-3,0 0 8,0 0 10,4 7 0,2-1 13,-4 2 6,1 2-4,1 1-8,1 1-1,3 2 3,-4 4-5,2-3 9,3 2 5,-5 1-15,5 0 6,-4 2-3,4 5-8,-4 0 2,4-2-1,-6 4-5,4-1 2,-3 2-6,3-3 0,-2 2-1,-4 0-5,3-2-3,-3-7-1,2-2-5,-1-6 2,-1 0 3,1-3-2,-1 0 2,0-3 2,0 0 8,-1 0 6,0-4-3,1 4 6,-1-4 5,0 0-2,0 0-2,6-12-4,-3 6-2,-3-4 0,3 0-1,1-7-5,-1 5-3,2-4-2,-3 0 2,1-1-6,1 0-1,0 0-1,-1-1-1,3 1-3,-1 0 1,1 2 1,-1 0 0,-1 5-6,0-2 4,1 0-3,-1 0-8,-2 3-2,2 4-8,-1-2-8,-1 1-13,2 3-12,-4-4-17,1 4-7,1 0-25,0-3-14,-1 4-20,-1 2-23,3-6-28,-3 4-27,0 2-29,6-4-25,-2 0-18,5 2-39,-5-2-173,0 2-531,5-3 235</inkml:trace>
  <inkml:trace contextRef="#ctx0" brushRef="#br0" timeOffset="7113.94">8409 7632 259,'0'0'250,"0"0"-17,-13 7-18,9-3-12,-1 2-12,1-2-15,-2 3-14,2 1-10,4 2-8,-2 2-13,0 1-15,1-1-10,0 1-7,6 3-6,-4-6-9,3 5-9,5 1 0,-5-4-16,5 2 0,-3-4-7,4 0-6,3 3-4,-4-1-4,2-7-3,4 4-2,-2-4-4,0-2-2,5-2-2,0-2-2,-4 0-2,4-3-2,-1 1-3,-2-4 1,3 1-3,-8-3 3,5 0-6,-3-3 4,1-1-3,-3 1 7,-4 2-1,1-7 4,-2 8 3,-1-1 3,-2-2-1,-4-4-4,-2 3 0,-2-2-7,-5 1 0,2 5 3,-3-4-6,-4 6-13,3 1-17,-3 0-16,-2 0-25,0 2-29,3 3-36,-2 0-39,3 1-42,2-1-36,1 2-211,2-2-486,1 1 215</inkml:trace>
  <inkml:trace contextRef="#ctx0" brushRef="#br0" timeOffset="8716.78">2048 8928 37,'4'-3'176,"-4"3"-15,1-6-13,-1 6-5,0-5-8,0 1-11,0 4-4,0-6-5,0 3 0,0 3-8,-5-5-7,5 1-1,0 1-3,-3-2-8,2 1-8,-4-1-4,5 4 3,-5-4-1,1 3-7,-1-2-11,-3 1-8,3 0-2,-2 0-7,0 1 0,-3 0-9,3 0 1,-6 0-7,3 1-1,-1 1-2,-1 0-6,1 1 2,-1 2-5,2 0-1,-1 0-3,-3 0-3,2 2 1,-3 4-1,2-2 0,3 0-3,-3-1 0,4 1-3,0 0-1,-1 1 4,1-2-3,2 5 1,1-5 2,-1 4-2,3-3 4,1 3-1,-1 1-2,3-3 3,0 2-2,2-3 0,4 0-2,-5 0-1,5 3 2,4-3-1,-4 4-1,3 0 3,2 0-3,4 1 1,-1-2 1,1-2-2,0 0 5,4 4-1,-1-6-1,2 5 2,0-4 1,-1 5-5,6 2 1,-5-4-1,-3-3 1,4 3-2,-6 2 2,5-1 3,-6 2-5,4-1 4,-6 1 0,2 0-3,-5 4 7,1-1-1,-3-2 5,0 1 2,-3 1 4,1 1 0,-4 0 1,0-5 1,-2 4-3,0 0-1,-4 0 0,2 0-2,-1 0 2,-2-2-3,2-3-2,-2 1 2,-2-1-1,1-2 2,-1 0 0,-4-2 4,3-2 0,-2 0 1,-2-1 1,1-1-1,-4-1-2,1-2 4,-3 3-2,1-6-2,1-1-1,5 3 10,0-4 4,2 3 2,-1-4-4,-1 0-4,5-1-3,-1-1-2,0 3-5,2-4 1,-2 2 11,8-1-18,-4 1 0,3-5 2,1 5-6,1-3 0,3 1 2,-4-3-2,9 2-4,-4-1-9,4 2-8,1-4-8,2 2-14,-3 1-15,3-1-12,-1 3-20,0-1-19,-1 3-19,1-1-21,0-2-19,1 4-11,4-4-19,-4 0-32,-2 4-172,1-2-427,1 2 189</inkml:trace>
  <inkml:trace contextRef="#ctx0" brushRef="#br0" timeOffset="9259.63">3082 8958 68,'-10'-1'213,"7"1"-11,-4-3-15,7 3-18,-10-2 1,5 2-17,5 0-8,-9-3-17,2 1-2,1 2-8,6 0-7,-13 0-7,6 2-3,-3-2-9,-3 4-7,0 0 1,-2 4-5,-4 2-3,2 0 0,-1-1-3,-6 4 1,7-1-2,-2-1 2,4 3-7,-5 3 0,5-1-2,2 0 3,-4 5-1,2 3 0,2-2-5,1 4-8,2-2 3,0-2-7,6 5 2,-3-3-9,6 1 14,1 0-17,0 0 5,0-1-5,5-4-2,-2-2-11,3 2 2,2-2 0,-2 1-6,1 2-1,-1-5-2,4 1-3,0-1-2,-1-2-3,3 1 0,-1-3 0,-1 2-1,2-6-2,0 3-9,-2-3-8,1-1-12,-2-2-14,5 0-9,-4 2-12,7-6-15,-4 3-14,-3-3-13,9 0-22,-1-1-22,-5 0-21,6-1-28,-6 0-20,6-3-30,-4 1-194,-1 0-468,3-4 207</inkml:trace>
  <inkml:trace contextRef="#ctx0" brushRef="#br0" timeOffset="10015.91">3416 9358 83,'-2'-5'237,"2"-1"-10,-2-2-17,1 0-5,-1-1-13,-1 2-9,0-4-18,-1 2-16,-2-1-12,0-2-11,3 3-2,-2-1-8,0 3-14,0 0-7,-1 2-12,3 0-6,-2-3-10,1 4-1,-1 0-13,0-1-5,-3 4-4,3-1 0,-4 0-9,9 2-2,-18 2-5,12 1-4,-2 1-4,-2 1 1,1 2 2,-1 0-5,0 3-4,-1 2-3,1 0 3,-1 5 0,2-1 0,2-3-4,0 4 0,3-3-2,-1-1 1,2-1-3,2-2 2,1 1-2,0-1 0,1 0 1,0-1-3,2-3-2,2 1 3,0-3-1,0 1-1,2-2 2,3 1-1,1-3 1,-2-1-5,4 0 5,-1-5 0,-1 2-1,3-1 1,-1 0-2,-4-2 2,2-1-1,1-1-6,0-1 7,-1 1-3,-3 1-1,3 0 0,-3-2 1,-3 3-3,0-3 4,2 6 0,-2-4-1,-2 0 6,0 4 4,-1-1 6,0-1-1,0 3 5,1-1-1,-3 3 4,2-3 5,-2 3-14,0 0 10,2-4-10,-2 4 0,2-5 0,-2 5-6,0 0 2,0 0-6,0 0 11,0 0-10,0 0 1,0 0 5,0 0 10,8 12-1,-7-2 5,3-1 6,-3 3-4,2 5-2,-2-2-1,3 2 10,-1 2-5,-1 0-2,-2-1 2,5 10-1,-3-10-3,0 6 1,3 0 5,-4-4-11,1-2 8,-2 2-7,1-1 1,2 0-1,-5 0-5,4-3 0,-1 0-1,-2-5-4,2 1 3,1-6 2,-2 2-1,2-1 5,-2-3-5,1 2-1,-1-4 11,1 3 10,-1-5-10,4 2 5,-4 2-2,0-4 1,0 0-9,0 0 9,10-9 0,-6 4-4,1-4 6,0-3-11,3 3-3,-4-3 2,6-4-4,-4 3-4,2-3 3,2-1 2,-1 1-3,2-1 0,-5 1-7,4 0-3,-2-1 3,-3 7 2,0 1-1,-1-1-6,2-1-14,-1 3-19,-2-1-14,1 3-12,-2 2-24,0-1-11,0 2-26,-1 1-28,3-1-32,-4 3-15,7-4-25,-7 4-17,7-1-28,0 1-25,-2-2-193,1 2-519,2-3 229</inkml:trace>
  <inkml:trace contextRef="#ctx0" brushRef="#br0" timeOffset="10403.84">3914 9457 159,'0'0'239,"0"0"-14,0 0-14,-7 12-11,3-9-10,2 4-16,-3 2-18,2 2-8,-1-2-15,0 1-12,2-1-11,1 3-6,-1 0-11,2 1-8,0-1-12,3-1-6,2 6-6,-3-6-4,4-1-9,1 4-2,-3-4-7,1-1-1,4 1-5,1-1-3,-1-1-5,0-1-1,1 0-3,-1-2 0,-2-2 0,4-1-3,1 0-4,-6-2-1,6 0 0,-2-1-2,0-2 4,2 0-5,-5-4 4,-2 3 6,3-2 1,-3 0 5,-1-3 0,0 0 7,-3-1 2,-1-2-2,0 3 4,-5-4-2,2 1 3,-5-5-7,1 0-2,-3 3-5,1-1-4,-3 1 1,0 2-8,5 2 7,-3 3-23,1-2-7,0 3-14,-1 1-15,2 0-23,3 1-26,-3 3-35,2-1-27,1 2-38,5 0-29,-9 3-220,9-3-472,0 0 209</inkml:trace>
  <inkml:trace contextRef="#ctx0" brushRef="#br0" timeOffset="10837.97">4457 9667 144,'0'4'185,"0"-4"-6,0 0-15,0 4-4,0-4-15,0 0-7,0 0-8,0 0-7,-3 3-7,3-3-6,0 0-2,0 0-6,0 0-10,0 0-1,0 0-11,0 0-5,0 0-4,0 0-11,0 0-5,0 0-3,0 0-7,0 0-4,0 0-4,-9-10-4,9 10-1,0 0-6,0-3 2,0 3 1,0 0 0,0 0 2,0 0 3,0 0-3,0 0 0,0 0 0,0 0-3,3-5 4,-3 5 1,0 0-3,0 0 1,14 3 0,-8-1 1,-1 1-2,0 0-3,0 2-3,-2 0 6,3-1 4,-2 4 1,-2-2-9,0 2 4,-2 1-4,0 3-1,-4 0-3,-2 3-2,1 2 0,-2-2-3,-1 1-3,-2-1-16,3 0-11,-1-1-27,0-2-25,2-2-29,-3 2-39,4-3-36,-2-1-33,2-2-62,-1-3-146,4 1-442,2-4 196</inkml:trace>
  <inkml:trace contextRef="#ctx0" brushRef="#br0" timeOffset="11247.9">5231 9244 20,'0'0'306,"-2"-4"-11,2 4-18,-1-5-21,1 5-25,0 0-23,0 0-23,0 0-16,0 0-13,-4 12 6,6-6-8,-2 5-7,2-1 1,-2 2-21,5 5 3,1 1-3,-4 0-1,5 1-3,1 0-10,-4-2-7,0 8-10,1-6 0,-1 0-14,-3-4-10,3 4 3,-4-2-5,4 0-15,-4-2-1,0-3-5,2 0-13,1-2-10,-3-2-18,1-2-12,-1 0-20,3 3-18,-3-5-22,0-1-22,0 2-29,4-1-26,-4-4-39,0 0-59,0 0-46,0 0-233,0 0-561,-4-19 249</inkml:trace>
  <inkml:trace contextRef="#ctx0" brushRef="#br0" timeOffset="15411.95">5476 9013 181,'-1'-6'244,"1"6"-19,0 0-16,0 0-16,0 0-18,0 0-14,0 0-15,0 0-9,0 0-9,0 0-1,0 0-5,0 0-2,0 0 0,0 0 2,11 10-7,-4-6-8,-1-1-6,3 3-2,0 0-6,1 0-6,2 3-2,1 0-9,3 2 3,-2-1-5,2 3-2,-2 3-7,5 5 1,1 0 3,-2 1-15,1-2 4,-2 4-1,1 2-2,1 0-8,-2 2 1,-1-2 8,-3 3-14,-3 0-2,2 0-4,-6 0-1,1 3-8,1-1 5,-6 1-4,-2-3-4,-2 1-3,-3-2-2,2 3 1,-3-4-4,-1-3 0,-5 0-6,2 1 9,0-7-4,0 0-7,1-3 2,-4 1-1,-1-1 6,1 0-3,-1-1 8,1-4-16,-2 1 7,3-3-2,2 1-3,0-4-6,1 0-12,0 2-12,1-4-18,1 2-12,2-3-12,-1 2-14,6-4-17,-6-1-12,6 1-13,0 0-23,-4-6-15,4 6-20,1-7-20,3 2-30,0 1-18,1-4-204,0-1-488,3-2 216</inkml:trace>
  <inkml:trace contextRef="#ctx0" brushRef="#br0" timeOffset="15798.25">6382 9385 238,'0'0'302,"-7"2"-15,7-2-20,-3 2-22,3-2-19,0 0-16,0 0-14,0 0-16,0 0-17,0 0-14,26-11-19,-15 11-7,2-1-15,0-1-13,-2 0-5,7 0-11,-4 1-8,0-1-10,5 4-4,-6-2-4,6-2-13,-1 2-10,-5 0-8,0-3-6,1 3-14,-1 0-13,-1 0-14,1 0-12,0 0-16,-4 0-18,0 0-12,-3 0-16,-6 0-14,14 3-23,-9-3-15,-5 0-21,8 2-25,-8-2-185,5 1-415,-5-1 184</inkml:trace>
  <inkml:trace contextRef="#ctx0" brushRef="#br0" timeOffset="16059.96">6455 9585 62,'-4'2'272,"2"1"-9,-1 1-10,3 1-13,0 0-15,3-2-9,-1 4-5,5-5-8,4 1-17,1 0-12,0 0-20,10 0-12,1-2-14,0 1-14,5-4-10,-1 2-10,-7-4-7,3 3-11,-1-1-11,-3-1-9,-2 1-17,2-1-7,-1 0-17,1-3-14,-9 5-8,2 0-14,-1-2-17,-3 2-21,0-3-18,-3 2-16,4 2-19,-5-3-27,1 0-25,-1-1-30,-2-1-52,1 3-131,-2-1-409,-1-2 180</inkml:trace>
  <inkml:trace contextRef="#ctx0" brushRef="#br0" timeOffset="17286.99">7715 9314 158,'0'0'185,"0"0"-9,0 0-24,9-6-6,-8 3-5,2 1 2,-2-2-11,-1 4-9,0-9-7,3 4 1,-2 1-5,-1-7-3,0 6-2,-1-3-10,-2-2-8,2-1-8,-2 5-7,-2-4-7,1 0-8,-2 3-6,-2-4-5,-2-1-5,2 6-5,-2-1-2,2 2-5,-1-2-4,-1 5-3,0 1 1,1-1-5,-4 5-2,0-1-6,0 3 3,-2 4-2,-1 1-2,2 0 2,0 2-3,1 1 1,0-1-2,2 4-1,-2 7 6,5-5 0,-1 2 0,4-1 2,0 6 5,1-4-2,4-4 4,0 9-3,1-9-3,2 4 0,2-4 0,3 0 2,-2 0-9,6-3 6,-7 0-5,9 1-3,-5-6 0,0 0 3,2-2-4,-3 1 1,2-1 1,4-4-1,-4-1-2,2 0 2,-1-2-1,0-2 0,0 0 4,0-2-4,-1-2-2,0-1-1,0-1 1,-1-1 0,1-3 0,-1 3-2,-4-2-2,2-1 0,-1 2 3,-2-2 1,2-5-2,-2 5-2,1 3 1,-2-2-2,-2 2 6,2 1 8,-1 2 1,-1-1 3,1 1 1,0-1 1,-1 2 11,2 1-6,-2-1 3,-1 1-2,2 0 3,-2 4 1,1-4-4,-1 4-5,1-5-2,-1 5-2,1-3-4,-1 3 2,0 0 4,0 0 0,0 0 10,8 13 8,-5-6-2,1 3 22,1 1-25,2 4 1,0 1 7,-1 2-1,1 1-4,3 3 4,-3 2-2,1 0-3,1 1-4,-3 1 1,1-1-4,-1-1-1,-2 5 5,1-3-6,1 2-7,-2-2 3,-3 2-5,1 0 1,3-2-1,-5-1-5,0-6 2,1-3 3,-1-2-5,3-1-1,-3-6-2,0 2 8,0-3-6,1-1 5,-1 1 1,0-5 6,0-1 3,0 0 4,0 0 1,0 0-1,0 0 3,8-12-6,-3 1 0,-3 2 1,2-3 7,0 2-8,1-1-1,-1-1-5,4-5-4,-1-1 1,-3 1 5,5-1-2,0 0-6,3-7 2,-3 7-2,0-4-5,-1 3 2,3-3-5,-5 7 3,-2 3-6,1 0 12,1 4-12,-1-3 4,-1 0-6,-1 4 4,1-4-2,0 5-4,-3 1-2,1-1-5,2 2 2,-1-2-9,-1 1-8,0 3-9,0-1-7,-2-1-17,0 4-9,1-3-19,-1 3-12,0 0-20,4-5-13,-4 5-18,0 0-13,0 0-12,0 0-12,4 8-12,0-5-17,-3 1-20,3-2-18,1 1-216,-5-1-506,3 1 225</inkml:trace>
  <inkml:trace contextRef="#ctx0" brushRef="#br0" timeOffset="17587.99">8323 9509 31,'0'0'292,"0"0"-9,0 0-13,4-3-15,-4 3-18,0 0-18,0 0-5,0 0-6,1 14-4,2-8-7,-2 5-9,3 6 0,-4-5 2,4 4-24,-3 2 6,3-1-20,-1 2-12,0-4-8,1 2-9,-1 0-14,-1-1-2,0-1-13,-1 4-11,3-9-5,0 5-12,-2-3 0,-2 2-11,3-5-9,-3 2-2,1 0-22,3-6-11,-3 3-27,0-3-24,-1 2-9,3-5-20,-3 4-13,1-2-18,-1-1-24,0-3-18,4 4-25,-4-4-29,0 0-40,0 0-30,1-12-261,-1 2-568,1-2 251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095B-2BC1-4D47-9E92-CB7F88B6C4D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1C47-E674-410A-A5CD-2DD77F7B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7AB-BE3F-4DE9-A54C-5D2DBCEC42B0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7C9-33E6-42A3-AB0D-CEE529D0D929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F4C3-3CCB-4938-9B48-45A698566A21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5008-5A83-45B4-8068-0F383A3A674D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5555-3A8D-4013-9C13-F152EB887426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8EF9-AF8C-4BE8-8A65-0F829D968A90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62E9-4942-4C4F-A16F-F1AF6AEA91B6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1C6-FE41-4BC5-8CAD-27E16AF73904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797C-A4AC-42E0-978B-5E8282D1FCC5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1CE-8A0A-49B9-8B7D-1D97D8842BFC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E9D-28AD-4643-8D1A-749CD70A6B94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6647-B37E-4F41-96B1-8EF633F38807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diagramData" Target="../diagrams/data1.xml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jpeg"/><Relationship Id="rId15" Type="http://schemas.openxmlformats.org/officeDocument/2006/relationships/image" Target="../media/image10.emf"/><Relationship Id="rId10" Type="http://schemas.openxmlformats.org/officeDocument/2006/relationships/diagramColors" Target="../diagrams/colors1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1.xml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6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14.emf"/><Relationship Id="rId4" Type="http://schemas.openxmlformats.org/officeDocument/2006/relationships/image" Target="../media/image7.png"/><Relationship Id="rId9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649" y="4002960"/>
            <a:ext cx="558355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6600" dirty="0">
                <a:solidFill>
                  <a:srgbClr val="FF0000"/>
                </a:solidFill>
                <a:latin typeface="Marcellus SC" panose="020E0602050203020307" pitchFamily="34" charset="0"/>
              </a:rPr>
              <a:t>Finite Automata</a:t>
            </a:r>
            <a:endParaRPr sz="6600" dirty="0">
              <a:solidFill>
                <a:srgbClr val="FF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6" name="Google Shape;85;p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88"/>
            <a:ext cx="5683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86;p1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209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1" y="5929493"/>
            <a:ext cx="3246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29" y="5932803"/>
            <a:ext cx="9683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ntroduction of Finite Automata - GeeksforGeek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724400" cy="26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567" y="1759753"/>
            <a:ext cx="8044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Finite automata is a severely restricted model of an actual computer.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Finite Automata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285140" y="2324025"/>
              <a:ext cx="6009120" cy="3200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5780" y="2314665"/>
                <a:ext cx="602784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4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Classification of FA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4018544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6561000" y="563040"/>
              <a:ext cx="2555280" cy="2553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6680" y="556920"/>
                <a:ext cx="2562840" cy="25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7357680" y="2720520"/>
              <a:ext cx="1536120" cy="572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54440" y="2716200"/>
                <a:ext cx="1542240" cy="5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0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Tabular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Mathematical</a:t>
            </a:r>
          </a:p>
          <a:p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929" y="1231611"/>
            <a:ext cx="804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040" y="1629582"/>
            <a:ext cx="8044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Finite Automata is an abstract computing device. It is a mathematical model of a system with discrete inputs, outputs , sets, and set of state transition from state to state that occur on input symbols from alphabet </a:t>
            </a:r>
            <a:r>
              <a:rPr lang="el-GR" sz="2400" dirty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IN" sz="2400" dirty="0">
                <a:latin typeface="Cambria Math"/>
                <a:ea typeface="Cambria Math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Finite Automata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24320" y="1999080"/>
              <a:ext cx="6941520" cy="1180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9640" y="1990800"/>
                <a:ext cx="6954480" cy="11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ea typeface="Cambria Math"/>
                <a:cs typeface="Times New Roman" pitchFamily="18" charset="0"/>
              </a:rPr>
              <a:t>It is a directed graph associated with vertices of graph, corresponds to the state of finite automata.</a:t>
            </a:r>
          </a:p>
          <a:p>
            <a:r>
              <a:rPr lang="en-IN" sz="2400" dirty="0">
                <a:latin typeface="Times New Roman" pitchFamily="18" charset="0"/>
                <a:ea typeface="Cambria Math"/>
                <a:cs typeface="Times New Roman" pitchFamily="18" charset="0"/>
              </a:rPr>
              <a:t>  </a:t>
            </a:r>
          </a:p>
          <a:p>
            <a:endParaRPr lang="en-IN" sz="2400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Transition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51440" y="2452680"/>
              <a:ext cx="7131240" cy="326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080" y="2445840"/>
                <a:ext cx="71478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2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ea typeface="Cambria Math"/>
                <a:cs typeface="Times New Roman" pitchFamily="18" charset="0"/>
              </a:rPr>
              <a:t>Tabular representation of transition function, that takes two arguments(a state &amp; a symbol) and returns a value (“next state)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ea typeface="Cambria Math"/>
                <a:cs typeface="Times New Roman" pitchFamily="18" charset="0"/>
              </a:rPr>
              <a:t>Rows correspond to states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ea typeface="Cambria Math"/>
                <a:cs typeface="Times New Roman" pitchFamily="18" charset="0"/>
              </a:rPr>
              <a:t>Columns corresponding to inputs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ea typeface="Cambria Math"/>
                <a:cs typeface="Times New Roman" pitchFamily="18" charset="0"/>
              </a:rPr>
              <a:t>Entries correspond to next state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ea typeface="Cambria Math"/>
                <a:cs typeface="Times New Roman" pitchFamily="18" charset="0"/>
              </a:rPr>
              <a:t>The start state is marked with an arrow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ea typeface="Cambria Math"/>
                <a:cs typeface="Times New Roman" pitchFamily="18" charset="0"/>
              </a:rPr>
              <a:t>The final state is marked with a star</a:t>
            </a:r>
          </a:p>
          <a:p>
            <a:r>
              <a:rPr lang="en-IN" sz="2400" dirty="0">
                <a:latin typeface="Times New Roman" pitchFamily="18" charset="0"/>
                <a:ea typeface="Cambria Math"/>
                <a:cs typeface="Times New Roman" pitchFamily="18" charset="0"/>
              </a:rPr>
              <a:t>  </a:t>
            </a:r>
          </a:p>
          <a:p>
            <a:endParaRPr lang="en-IN" sz="2400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Transition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087520" y="2049120"/>
              <a:ext cx="3591720" cy="2943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1400" y="2043720"/>
                <a:ext cx="3606480" cy="29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8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Drawing transition table from transition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5087520" y="2049120"/>
              <a:ext cx="3591720" cy="29437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1400" y="2043720"/>
                <a:ext cx="3606480" cy="29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244440" y="1390320"/>
              <a:ext cx="7029000" cy="1589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240" y="1380240"/>
                <a:ext cx="7043760" cy="16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29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032808"/>
            <a:ext cx="820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state returns at a state which can be called as a next state.</a:t>
            </a:r>
          </a:p>
          <a:p>
            <a:r>
              <a:rPr lang="en-IN" sz="28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δ(current state, current input symbol) = next state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4818" y="171728"/>
            <a:ext cx="8229600" cy="1143000"/>
          </a:xfrm>
        </p:spPr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Transition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587880" y="2487960"/>
              <a:ext cx="2541240" cy="109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040" y="2483280"/>
                <a:ext cx="2556720" cy="11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2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7D2B110A2104CBD9E9F2396239599" ma:contentTypeVersion="2" ma:contentTypeDescription="Create a new document." ma:contentTypeScope="" ma:versionID="9480c973334736c6d16dcee3accf8a2c">
  <xsd:schema xmlns:xsd="http://www.w3.org/2001/XMLSchema" xmlns:xs="http://www.w3.org/2001/XMLSchema" xmlns:p="http://schemas.microsoft.com/office/2006/metadata/properties" xmlns:ns2="2273f360-9ca7-43a5-b66e-629935f831c9" targetNamespace="http://schemas.microsoft.com/office/2006/metadata/properties" ma:root="true" ma:fieldsID="ccff33d7dd9e952a0138e131cfd4c918" ns2:_="">
    <xsd:import namespace="2273f360-9ca7-43a5-b66e-629935f83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3f360-9ca7-43a5-b66e-629935f83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426DF5-AC3F-4E4A-907F-AD1050FF6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E300F0-B4A8-44B7-97FE-D2E30F1B2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3f360-9ca7-43a5-b66e-629935f831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985273-D7D2-4486-AB27-0C614471148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11870</TotalTime>
  <Words>212</Words>
  <Application>Microsoft Office PowerPoint</Application>
  <PresentationFormat>On-screen Show (4:3)</PresentationFormat>
  <Paragraphs>72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Finite Automata</vt:lpstr>
      <vt:lpstr>Finite Automata</vt:lpstr>
      <vt:lpstr>Classification of FA</vt:lpstr>
      <vt:lpstr>Representation</vt:lpstr>
      <vt:lpstr>Finite Automata </vt:lpstr>
      <vt:lpstr>Transition diagram</vt:lpstr>
      <vt:lpstr>Transition Table</vt:lpstr>
      <vt:lpstr>Drawing transition table from transition diagram</vt:lpstr>
      <vt:lpstr>Transition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P P</dc:creator>
  <cp:lastModifiedBy>Admin</cp:lastModifiedBy>
  <cp:revision>285</cp:revision>
  <dcterms:created xsi:type="dcterms:W3CDTF">2019-08-13T09:34:42Z</dcterms:created>
  <dcterms:modified xsi:type="dcterms:W3CDTF">2023-01-31T17:32:58Z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2019-08-13T00:00:00Z</vt:filetime>
  </property>
  <property fmtid="{D5CDD505-2E9C-101B-9397-08002B2CF9AE}" pid="5" name="ContentTypeId">
    <vt:lpwstr>0x0101005347D2B110A2104CBD9E9F2396239599</vt:lpwstr>
  </property>
</Properties>
</file>