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9.xml" ContentType="application/inkml+xml"/>
  <Override PartName="/ppt/ink/ink10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1.xml" ContentType="application/inkml+xml"/>
  <Override PartName="/ppt/ink/ink8.xml" ContentType="application/inkml+xml"/>
  <Override PartName="/ppt/ink/ink7.xml" ContentType="application/inkml+xml"/>
  <Override PartName="/ppt/ink/ink11.xml" ContentType="application/inkml+xml"/>
  <Override PartName="/ppt/ink/ink6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5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315" r:id="rId3"/>
    <p:sldId id="316" r:id="rId4"/>
    <p:sldId id="317" r:id="rId5"/>
    <p:sldId id="318" r:id="rId6"/>
    <p:sldId id="320" r:id="rId7"/>
    <p:sldId id="321" r:id="rId8"/>
    <p:sldId id="323" r:id="rId9"/>
    <p:sldId id="324" r:id="rId10"/>
    <p:sldId id="325" r:id="rId11"/>
    <p:sldId id="335" r:id="rId12"/>
    <p:sldId id="32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>
      <p:cViewPr>
        <p:scale>
          <a:sx n="75" d="100"/>
          <a:sy n="75" d="100"/>
        </p:scale>
        <p:origin x="-102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3-01-19T08:50:37.8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4273 6095 84,'0'0'154,"0"0"-13,0 0-10,0 0-12,0-3-5,0 3-7,0 0-9,1-6-9,-1 6-6,0 0-3,0 0-2,0 0-6,0 0 2,0 0-3,0 0-4,0 0-1,0 0-2,0 0-7,0 0-7,0 0 1,0 0-4,0 0 2,0 0-4,0 0-2,0 0-4,0 0 1,0 0 1,0 0-6,0 0 0,0 0-2,-4-3 4,4 3 1,0 0-2,0 0 0,0 0-1,0 0 1,0 0 0,0 0 1,0 0 0,0 0-3,0 0-4,0 0 0,0 0-1,0 0-1,0 0 3,0 0-2,0 0-5,0 0 2,0 0-2,0 0 5,0 0-1,0 0 1,0 0 1,0 0-5,0 0 7,0 0 6,0 0-4,0 0 1,0 0 1,0 0 3,0 0-1,0 0 0,0 0-2,0 0-5,0 0-5,0 0-2,0 0 0,0 0 2,0 0-10,0 0 0,0 0-5,0 0 0,0 0-3,0 0 4,-13 4-3,13-4-1,-12 4 0,5-3-2,2 0-3,1 1 5,-2-2-3,-2 5-1,3-5 1,-3 1-2,3 3-1,-5-3 3,1 0-4,0 2 7,-4 0-6,7 0 2,-6-1-1,3 2-3,-5-1 5,2 0-3,-2-1 2,2 2-5,-4 0 2,4-1-2,-2 1 2,4-1 1,-2-1-1,1 2 1,-2-1-1,0 1 0,3-1 1,2-1-2,-1 0-1,-1 1 2,1-1 0,-2 3-2,-1-1 1,1-1 2,-2 1-5,0 0-9,0 3 13,1-3-12,-1 1 4,0 2 1,-1-4-3,0 2 3,5 0-2,0 0 1,-4-2 2,8-1 1,-3 3-2,-1-2 2,4 2 0,-1-3 2,0 1-2,0 0 0,3-2 3,3-1-1,-7 3-2,5-1 2,-2 0 0,4-2-3,-4 3-1,4-3 2,-4 3-1,4-3 3,-4 3-1,4-3 1,0 0 1,-1 3-1,1-3 2,0 0-4,0 5 3,0-5 0,3 5 0,-1-3 1,-2-2 1,4 5 2,0-3-4,2 2 4,-1-2-2,3 1 2,-2 2-1,3-2 1,2 3-1,0-1 6,3 0-9,0-1 4,4 2 1,0 1-2,1-2-1,1 1 2,-1 0 3,1-3-2,2 0-1,2 0-1,-1 0 0,0 0 4,5 0-6,-1-2 14,-7 0-9,-1 1-4,2-1 0,-2 1-3,-2 1 4,-2-3-1,-4 1 2,2-1 0,-4 0-3,0 0-1,0 0 2,-4 0-3,2 1 1,-7-1 1,11 0 3,-11 0 0,7 0-2,-7 0 0,5 1-3,-5-1 13,0 0-16,6 2 3,-6-2-4,0 0 2,4 3 2,-4-3 1,0 0-5,0 0 4,0 3-2,0-3 0,0 6 5,0-6-1,-4 3-2,4-3 2,-2 3 0,2-3-1,-3 4 5,-1-1-4,4-3 3,-5 5-5,1-4 1,4-1 1,-7 2 4,0 0 1,2-1-3,-4 2 1,0 0 3,0 1-6,0-2 2,-3 1 2,-1-1 1,-3 4 0,2-1-5,-2-2-1,-2 1 5,1 1-6,2 1 13,-3-2-8,4 0 0,-4 1-4,1 0-1,2 0 6,2-1 3,-5 2-9,8-2 4,-8 0-3,7 1 3,-2-1-1,0-1 2,2 1-1,1 0 0,-1-1-2,1 1 1,2 1-2,2 0 1,0-3-2,-1 1 3,2-2-1,1 2 0,-2 1-5,2-2 5,0 2 3,-1-1-4,4 0 1,-2-1-1,2 4 5,-2-2-4,2-1-3,0 0 4,1 3-4,-3-1 16,6-1-10,-2 1-2,3 0 7,-3 0-3,6-1 8,-1 3 6,4-3 7,-1 1-9,4-1 6,1 0 0,5 0-2,0 1 1,2-2-5,8 1 0,-1-1 3,-7 0-4,8 0 0,1 0-1,-1-1 5,3 0-6,1-1 0,0-1-1,-2 0-5,-3 1 2,2 0-6,-9 1 4,-3-1 7,4-1-5,-3 0 2,-6-1 1,-1 2 5,0-1-1,-3 0 4,1 1 2,-2-1 23,-3 0-13,-5 0 5,9-1 3,-9 1-2,5 1 15,-5-1-10,0 0-4,0 0-1,0 0-6,9-1-7,-9 1-6,0 0-5,0 0-30,0 0-53,0 0-51,0 0-75,0 0-112,-19-6-347,11 2-706,3 0 313</inkml:trace>
  <inkml:trace contextRef="#ctx0" brushRef="#br0" timeOffset="9541.991">5392 6246 141,'-10'-1'174,"10"1"-7,0 0-11,0 0-12,0 0-14,0 0-14,-4-1-7,4 1-11,0 0-14,0 0-4,0 0-7,0 0-9,0 0-7,0 0-5,-5-2-8,5 2-1,0 0-8,0 0-1,0 0-4,0 0-3,0 0-5,-4-3 1,4 3-7,0 0 3,0 0 7,0 0-1,0 0 8,0 0 6,0 0-2,0 0 6,0 0-2,0 0 4,0 0 0,0 0-2,0 0 1,0 0 1,0 0-3,0 0-2,0 0 1,0 0-1,0 0-1,0 0-2,0 0 3,0 0-3,0 0 0,0 0 2,0 0 2,0 0-5,0 0 1,0 0-5,0 0-2,0 0 2,0 0-3,0 0-5,0 0 9,0 0-12,0 0-4,0 0 0,-13 4-2,13-4-4,-6-1 2,1 3-2,-2-1-3,0 1 7,-1 3-7,-1-2 0,0 2-3,2-2 2,0 0 0,-2 0-3,0 2-1,-1 1-1,1-1 3,0 5-3,0-5 0,2 6-4,-5 0 2,-1 1 2,3 1 2,0 3-1,-3-1 0,0 2 0,-1 4 3,1 3-2,2-3-1,1-3-3,2-1 0,3 1 11,1-1-8,0 0 1,3-1-2,-3 2 0,4-1 1,4 0 11,-3-4-11,3 0 2,1 5-4,2-4 8,3-1 7,0 0-6,3 2-1,1-5 4,-1 4-3,3-3-2,-2 0 4,4-1-1,0 1-2,0-3 2,0-1 1,2-1-8,2 1 5,-4 0-3,4-5-6,-3 1-4,-1 0-10,0-1-10,-7-2-8,2 0-8,-3 2-11,-5-1-3,3-1-9,-3 1-5,-5-1-14,10-1-27,-10 1-31,5-3-57,-5-2-239,0 5-473,-3-5 209</inkml:trace>
  <inkml:trace contextRef="#ctx0" brushRef="#br0" timeOffset="10543.3997">5700 6502 139,'0'0'149,"-7"-3"-12,7 3-10,-6-3-16,6 3-6,-3-5-5,0 3-11,3 2-6,-7-4-8,7 4-3,-7-3-6,4 2-1,3 1 0,-7-3-7,2 2-4,5 1-5,-9 0-8,9 0-2,-12 2 0,6 0-2,1-1-3,-2 1-5,0 2-5,-1 1 2,0-1 0,-1 2-1,0 3-3,-1-2 0,1 1 0,-1 1-4,1 0-5,3 0 5,-2 2 3,-1 2-3,4-3 1,0 1-3,1 1-3,0 1 1,0-4-4,3 2 3,1-2-2,1 2 6,-1-1 2,4 0-4,-3-2 4,6-1-2,-2 0 0,4-2 8,0 1 0,0-2-1,1-2 0,0 0-1,3-2-4,0 5-1,0-7 2,3-3-1,-3 2-6,0-2 3,1-1-5,-3 0 1,0-2-2,0 1 2,-2-1-4,-4-2-1,5 3-3,-5-2 4,3 0-3,-3-1-1,-1 1-1,-2-1-3,0 4 5,-2-2 0,5 3-4,-5 0 2,1 1 0,-1 0 1,0 0-7,0 4 4,3-6-4,-3 6-1,0-4-2,0 4 5,0 0-3,0 0 0,0 0 1,0 0 0,0 0-2,0 0 2,6 11 5,-2-4 3,0 1-1,-3-2 1,3 3 2,4 0-6,-6 2 0,2-2 3,2 1-1,0 0-1,1-2-5,-1 3-15,-2-3-12,3 0-38,-1 2-18,-2-2-27,4-1-32,-2 1-52,-1-2-118,0-2-340,-1-1 151</inkml:trace>
  <inkml:trace contextRef="#ctx0" brushRef="#br0" timeOffset="10784.5589">6073 6692 7,'0'0'222,"5"0"-15,-5 0-18,0 0-23,9 2-12,-5 1-13,0 0-14,-3 2-11,1 3-12,0 0-12,-2 3-7,2-3-4,-2 4-10,0-1-12,-2-3-1,-3 4-6,5 0-3,-5-1-8,1 0-2,-1 0-2,1 0-9,0-1-8,-5 2-12,3-2-21,0 1-10,0-4-15,-3 2-20,3-1-23,2-3-32,0 0-18,1-1-152,-4-3-306,4 3 135</inkml:trace>
  <inkml:trace contextRef="#ctx0" brushRef="#br0" timeOffset="11346.0022">6430 6407 40,'0'0'192,"0"0"-25,0 0-16,-5 11-6,3-2-4,1-1-9,-1 4-10,2 1-13,-3 4-4,6 0-5,-3 0-13,2 0-4,-1 0-9,2 1-7,1 0-3,-3-1-13,2-1 2,2-2-9,-5-2-3,4 1-6,-2-2 2,1-3-5,-2 0-6,0-1-1,-1 0 3,2-2-8,-2 0 4,0 0 2,1-3 11,0 2 7,-1-4 12,0 0 4,0 0-6,0 0-5,0 0-3,0 0-4,0 0-5,1-15-7,-1 9-1,3-3-6,-3-2-6,3 2-2,-1 0-2,-1-2-6,2 0 3,0 1-4,3 0 1,-4-2-3,2 3 0,0 0-3,-1 3 2,2-4-3,-1 5-1,-3-1 2,5 2-1,-2-1-2,1 1 2,-1-1-1,1 3-1,2 1-1,1-1-2,4 2-1,-3 0 0,10 3 0,-6-1 0,1 2 5,3 3-1,0 0-1,-5 0-1,-1 2 4,1-1-2,-4-1 0,1 3 0,-2 1-1,-3-3 3,1 2-2,-1-2 1,-3 2 2,3-1 3,-6 1-2,0 0-1,-3 0 2,1-1 0,-3 2 1,-5-2-4,5 0 1,-5-1-1,-3 3-2,3-5-13,-4 0-14,0 2-18,3-3-19,-1 0-20,4-2-28,-4-1-36,5-2-30,0-2-168,-3-1-377,5 0 167</inkml:trace>
  <inkml:trace contextRef="#ctx0" brushRef="#br0" timeOffset="11666.8899">6696 6250 105,'11'-1'221,"3"2"-21,4-2-3,-3 4-19,3 2-7,4 1-14,-3 0-11,-2 5-14,7 4-11,-2 0-7,-2 1-9,0 3-7,-2 2-8,-1 5-13,-5-2-2,1 3-1,-6 0-9,-3 2-1,-3 0-8,-2 2-2,-8 1-4,-2-2-6,-6 1-3,-8 9-4,-2-1-1,-4 1-19,-7 0-23,-2 1-37,-8-2-70,-2-1-86,-5-3-195,-4-4-428,-1-4 190</inkml:trace>
  <inkml:trace contextRef="#ctx0" brushRef="#br0" timeOffset="19836.9378">9257 6307 53,'4'-3'115,"1"-1"-3,0 1 9,2 2 2,0-2-6,-3 1 2,2 0-4,-1-3-6,2 5-12,-2-2-10,-1 0-4,1 1-6,-5 1-13,6-2-3,-6 2-3,0 0-4,5-3-11,-5 3-1,0 0-5,0 0 0,0 0-3,0 0 2,-5 11-3,0-7-3,-1-1-4,-3 1-2,-3 2-1,-3 0 2,-3 1-5,-9 0-1,8 2-8,-8-1 5,-1-1 4,-1 0-6,-1 1-2,0 0 2,-1 1 2,0 1-10,-2 1 8,2-3-6,-1 3 0,3 0 0,2-4-7,-1 4 7,3-1-2,5-2-3,1-1 1,0 0-3,4-1 3,3 0-1,1-1-2,2 0 0,3-2 0,-1 1-2,2-1 4,2-1-3,-1 2 1,4-4-2,-2 4 3,2 0 5,4-1-2,1 0 7,4 1-6,2-3 2,2 2 2,6 1-4,0-1 2,-1 0-2,12 1 0,-10-2 1,4 0-2,3 3 0,0-4-1,-7 0-1,9 2-2,-8-3 4,-3 1-3,4-2 2,-4 4 0,1-3-2,-6 0 4,0 0-6,-2 0 3,-4-2 0,4 4 4,-6-2 4,-5 0-1,8 0-3,-8 0 2,6 1 1,-6-1-1,0 0 0,0 6-8,0-6 7,-11 7 1,3-5-4,-5 5 2,-3-1-1,-4 3-1,1-2 0,-1 2 0,-7 1-2,0 1-6,-1-3 6,6 3 3,-5-1-3,2 0 0,-2 0-1,8-2 1,1-1 0,-1 0 0,3 2 2,1-2-3,1-1-1,4 1 1,2-3-1,3 0 2,-3 1-1,6-3 2,-1 2-2,-2-2 0,5-2 1,0 5 6,0-5 0,9 5 11,1-5 0,9 1-4,8-2 1,4-1 0,1-1-1,0-3-3,1 2 1,2-3-1,0 5-4,1-2-1,0-3 1,-4 6-1,1-1-3,-6-1 1,-5 2 1,-2 1-2,-7 0 0,-3 0-5,3 0-2,-7 0 2,2 0-3,-8 0-2,9 0 0,-9 0 1,0 0 1,5 0-2,-5 0 4,0 0-5,0 0 6,-1 5-8,1-5-14,0 0 0,0 0-24,-11 4-27,11-4-30,0 0-29,0 0-28,0 0-192,0 0-380,0 0 168</inkml:trace>
  <inkml:trace contextRef="#ctx0" brushRef="#br0" timeOffset="20299.7909">10093 6237 25,'-18'6'146,"1"-3"4,-2 6-14,4 0-5,-2 1-13,-1 0-7,0 2-9,-1 0-6,0 3-5,-1 6 1,1-1-9,-1 0-7,4 1-2,0 2 7,6-2-8,-3 2-6,2 1-6,5-3 0,0 2-5,6 2-4,-4 1 11,4-7-9,6 5-4,-2-5 1,4-1-3,3 4-2,1-6 4,6 4 3,4 0-1,-7-6 1,11 0-1,-7-5-4,0 0-8,8-1 0,1 2-3,0-5-1,-1-1-3,1 2-4,-8-3-2,-7-4-2,0 2-7,1 2 1,-2-3 0,-1 2-5,-3-2 2,-2 0-5,1 0-4,0-1-11,-7 1-13,10-1-21,-4-1-28,-2 1-27,2 0-31,0 0-45,-1-1-225,0-3-426,-1 2 188</inkml:trace>
  <inkml:trace contextRef="#ctx0" brushRef="#br0" timeOffset="20679.3245">10453 6402 129,'0'0'217,"0"0"-27,0 0-19,0 0-17,0 0-6,-4 9 3,4-4-15,-2 0 1,2 5 2,0-1-15,2 1-12,-1 1 1,2 3-8,-2-3-8,3 6-3,0-3 0,0 0-8,-3 1-5,3 2-5,-4-2-11,6 2-6,-6-5 4,4 1-15,-4-1-1,1 1-4,2-1-8,-6 0 4,3-1-7,0-1-4,-1 2-3,-1-3-16,0 2-15,2-3-25,-5-2-29,5-1-30,-1 1-25,1-3-27,0-3-27,4 4-58,0 0-142,-4-4-398,10-2 177</inkml:trace>
  <inkml:trace contextRef="#ctx0" brushRef="#br0" timeOffset="21055.4636">10755 6715 90,'0'0'177,"-3"6"-14,2-3-19,-1 2-12,2-5-12,-3 5-11,3-1-17,-3 1-5,1-1-5,-2 1-6,1-3-8,-2 2-4,1-1-2,-3 0-6,3-2-4,-3-1-5,7 0 4,-13 1-5,6-2-6,7 1 2,-9-1-1,5 0 2,4 1-7,-4-7-7,0 3 3,3 1-3,1 3-2,0-8-6,0 8 0,1-7-2,2 5 0,-2-1 1,1-2-3,0 2 2,2 0-5,-4 3 3,3-2-2,-3 2-5,6-1 2,-6 1-1,0 0-3,11 5 1,-7 0 0,0 2-1,-3 0 2,3 2 0,-4-1-4,0 3 0,-1 0 3,-3 1-5,-1 4-1,-3 0 2,-2 0 4,-1 1-9,-3-1-16,1 1-19,-4 2-33,6-5-45,-2-1-54,-1-2-159,2 0-351,1-4 156</inkml:trace>
  <inkml:trace contextRef="#ctx0" brushRef="#br0" timeOffset="21680.8088">11294 6525 180,'-8'-1'161,"-2"-1"-11,0 2-15,2 3-9,0-2-11,-3 0-6,2 3-1,-1 1-11,1-1-10,4 4-5,-3-1-5,-1 1-9,3 0-2,1 1-5,2 2-3,1-2 4,-1 1-5,3 1-2,0 0-4,3-1-5,-1 0-3,6 0 3,1-1 2,-2 0-8,8 1 4,-3-2-6,2-2-2,5 1-2,-2-2 2,2-1-9,0-1-1,-1-1-2,4-3 2,-4 1 7,-4-1 6,-1-2 1,1-1 11,-3-1 7,3-1-1,-5 0-1,0-1 3,1-3-7,-3-3 4,-5 1-12,1-5-3,-4 2-7,-1-1-4,-1-2-6,-4 0-1,1 2-8,-6 1-11,3 1-7,-3 0-18,3 6-16,0-2-24,-1 2-3,-2 1-16,3 2-26,-1 0-19,1 1-31,1 1-27,3-1-29,-8 2-137,7 2-376,-2 0 167</inkml:trace>
  <inkml:trace contextRef="#ctx0" brushRef="#br0" timeOffset="21977.9439">11484 6335 177,'13'5'188,"5"0"-2,1 3-1,4 6-7,-1 1-11,1 0-12,1 2-11,-2 3-10,-3-2-13,0 1-9,-2 1-7,-4 3-7,-6-5-6,-3 2-9,0 7-5,-8-2-8,-2 2-6,-4 2-5,-7-4-8,-4 3-3,-3-1-4,-14 10-21,2-4-44,-1-3-56,6-5-70,-8 2-240,9-8-418,5 1 186</inkml:trace>
  <inkml:trace contextRef="#ctx0" brushRef="#br0" timeOffset="23140.7833">14162 6252 110,'0'0'185,"0"0"-10,5 1-4,-5-1-4,0 0-11,0 0-3,0 0-6,0 0-7,0 0-7,0 0-6,0 0-3,0 0-7,0 0-12,0 0-10,0 0-10,0 0-10,0 0-6,-13 6-7,-1-3-8,-4-1-2,-12 8-6,-1-4-7,-5 1-3,0 1-1,-2 1-7,2 0 0,-1-1-6,3 2 0,-1-2-1,3-1-1,1 1-5,3 1-2,1-1-1,10-1-3,1-1 2,-2 1 3,7-2-7,-2 2-2,3 0-3,2-1-1,0 2 2,0-1 1,4-2 1,0 2-5,0-1 5,4-1 0,0 1 2,5 0-3,2 0 3,3 0 4,5-2-2,7 0-1,9 3 3,3-5 3,3 3-3,2-2 2,13 3 2,-15-2-8,1-2 4,1 1-5,-2-1 10,-4 0-12,-5 2 1,-6-2 0,-3 0-2,-1 2 0,-7-4-3,1 1 4,-5 1-2,-1-2 0,0 0-2,-1 1 1,-5-1 0,0 0-3,5 2 2,-5-2-2,0 0 4,-14 6-5,5-2 3,-3 1 2,-5 2-3,-2-1 1,-8 5 1,0-1 1,0 1-2,-5-1 1,5 1-3,-1 0 1,0 0 3,8-3-4,3 2-1,1-3 4,0 0-1,5 0 1,-1 0-4,6-1 3,-1-2 0,1 1 5,5-2 0,-2 1 2,3-4-1,4 6 7,9-3 1,-2-2-1,7 2 3,5 1 3,7-7-4,2 6-2,3-6 7,1 2-12,1-1-2,1 1 1,1-2 5,-2 1-16,-1 1-3,-3-1-18,-4-1-23,-7 2-19,-2-1-29,0 0-27,-4 1-44,-2-1-40,-2-1-213,-2-2-455,0 1 201</inkml:trace>
  <inkml:trace contextRef="#ctx0" brushRef="#br0" timeOffset="23505.1609">15046 6088 31,'-9'-1'172,"-3"2"-13,-1 4-15,-4-1-11,0 6-2,0 1 5,-5 8 1,3 0-12,-3 4-5,-1 2-3,4 5 0,-8 10 4,9-7-13,-4 10-1,3 1 0,5 0-9,4-10-5,3 0-6,5 2-8,1 1-7,4-2-4,7-2-7,3 12-1,0-15-1,1 0-10,4 0-3,1-5-4,0 0-5,2-3-2,2-1-2,1-1-5,2-5-1,-3-4-3,-3-1-5,-4-2-11,4-3-14,-1 0-21,-1-3-20,-4 1-39,-1-1-45,6-5-51,-6 2-237,-3-2-453,-2 0 201</inkml:trace>
  <inkml:trace contextRef="#ctx0" brushRef="#br0" timeOffset="23876.4106">15253 6542 59,'0'0'246,"-10"-2"-19,10 2-19,0 0-22,0 0-18,19-2-4,-1 2-7,9 1-9,4 0-6,3 1-8,6 0-15,-2 3-11,17-4-13,-5 3-4,-12-1-13,1 1-5,-5-1-13,-1-2-15,-2 4-14,-3-4-19,-6 2-24,-4 0-18,-2-3-26,-4 0-23,-4 0-17,-1 0-31,-2-3-37,-5 3-168,1-4-359,-1 4 160</inkml:trace>
  <inkml:trace contextRef="#ctx0" brushRef="#br0" timeOffset="24172.0587">15609 6424 81,'0'0'220,"0"0"-20,0 0-12,0 0-3,-11 10-7,4-3-16,-4 1 10,-1 2-15,-1 2-14,-1 1-14,2 2-9,-2-1-11,-1 5-11,1-3-9,2 0-9,-3 4-7,3-4-8,2-1-7,-4 1-5,7-1-4,-3 1-3,2 0-10,1-1 1,0 1-3,0-5-6,0 0-3,0 5-5,2-9-10,2 2-19,0-2-15,0-1-18,0-1-24,2-1-14,0 1-5,2-1-26,-1-4-6,0 0-37,0 0-27,0 0-149,16-12-357,-14 1 158</inkml:trace>
  <inkml:trace contextRef="#ctx0" brushRef="#br0" timeOffset="24432.9672">15444 6406 165,'2'7'217,"6"0"0,-3 2-1,0 2-12,5-1-9,-1 5-12,-1-1-12,6 1-13,-2 0-11,0 2-11,0-1-14,-1 1-12,5-3-7,-2 1-15,1-1-5,-2 0-8,1-2-11,-1 0-4,-2 0-9,3 1-7,-5-4-16,0-3-10,-3 0-13,1-2-18,-2 0-11,-1 0-16,0-2-15,-3 1-25,-1-3-26,0 0-32,0 0-34,6-8-200,-6 8-403,-10-14 178</inkml:trace>
  <inkml:trace contextRef="#ctx0" brushRef="#br0" timeOffset="24656.2793">15519 6367 16,'0'0'192,"0"0"7,0 12-16,-1-2 1,0 1-14,1 2-13,1 4-11,-1 0-12,1 1-12,-1 1-14,5 0-7,-5 6-13,5-5-4,-2-1-10,1 7-7,-2-6-12,-1-1-18,2 1-18,0-1-21,-1-2-31,0-5-14,0 1-26,2-1-28,1-2-28,-3 0-164,2-3-315,-1-5 140</inkml:trace>
  <inkml:trace contextRef="#ctx0" brushRef="#br0" timeOffset="24986.3716">16065 6700 201,'4'7'188,"1"1"-10,-2 0-11,5 3-17,-3-2-16,-1 0-6,0-1-10,-1 2-8,-1-1-14,-2 2 2,1-1-6,2-1-12,-3 0-4,-4 0-9,2-2-9,-1-2-4,-1 3-1,0-2-9,0-2 0,-2 1-7,0-1-3,1 1-4,1-1-1,-3 1-3,1-1-5,-4 0-4,0 0-8,-1 1-14,-3-1-15,3-2-19,-1 2-18,-1 0-31,3-1-38,3-2-57,-5-1-121,8 1-329,4-1 146</inkml:trace>
  <inkml:trace contextRef="#ctx0" brushRef="#br0" timeOffset="25691.9685">16568 6490 143,'3'-4'295,"-3"4"-21,0 0-26,0 0-26,0 0-25,0 0-12,0 0-15,-13 13-4,8-4-19,-5 5-3,2 0-12,-3 2-13,2-1-4,-2 2-15,0 1-7,1-2-12,0 2-7,0-3-8,1 1-7,1-2-6,1 0-5,2-3-2,0-1-5,1-2-3,0-1-5,1-3-4,-1 1-2,2 1-2,1-3-1,-1 0-3,2-3 0,0 0-1,-2 2-2,2-2-4,0 0-7,0 0-2,8-19-11,-4 8-4,2 2 0,2-9-12,-2-1-3,5-5 1,-1 2 1,0-2-1,-1 5 1,2-6 1,-2 9 4,-1-1-1,2 1 6,-5 0 1,4 0 3,-1 1 4,-4 5 7,-1-1-3,4-1 3,-2 4 4,-1-2 5,-3 4 8,3-1 0,-3 2-4,3 0 2,0 0-3,-3 2-1,2 1-4,-3 2-2,6-2 0,-6 2 7,9 5-6,-5-1 1,1 4 4,3 3-2,-2-3 1,2 8 9,-3-2-13,5 3 1,-2-1 2,1-1 0,-1 2 0,-1 0-2,-1-3-2,2 4 3,1-1 6,1-1-10,-3-2 0,-1-2 1,0-1-4,-1-1 5,1 0-1,-2 0-3,2-1 9,-3 1-1,4-2-1,-7-2-2,5 1-3,-4-2 0,2 1 0,-2-2-2,2 1 3,-2-2 1,-1 1-1,0-4-4,1 5 0,2-4 0,-3-1-1,0 5 1,0-5-1,0 0-9,5 3-9,-5-3-12,4 3-17,0-2-22,-4-1-28,6 2-26,-6-2-38,4 3-33,-4-3-34,0 0-232,0 0-496,0 0 220</inkml:trace>
  <inkml:trace contextRef="#ctx0" brushRef="#br0" timeOffset="25988.9422">16453 6753 126,'0'0'249,"0"0"-25,0 0-22,-5 3-20,5-3-17,0 5-16,0 0-18,2 0-14,1 1-8,1 1-12,-1-1-8,0 1-12,1 2-5,2-1-9,-3 2-6,5 0-2,-2-2-5,-1 0-8,3 1-5,-4 2-5,4-4-4,-1 0-9,-2 1-11,-1-2-6,4-2-11,-2 0-11,-1 0-12,3-1-26,1-1-1,0-1-18,-3-1-18,6-1-13,1-1-33,-3-3-157,-1 0-321,-1 3 142</inkml:trace>
  <inkml:trace contextRef="#ctx0" brushRef="#br0" timeOffset="26214.2383">16770 6721 101,'0'-4'203,"0"4"-12,0 0-25,0 0-17,-5-2-16,5 2-4,-9 7-4,2-4 9,0 6-9,-2-3-10,-1 4-11,-2 1-10,1 2-3,-3-2-9,1 1-7,-1 1-9,4-1-3,-4 2-5,1-1-8,0-1-4,2 1-5,2-1-3,1-1-7,-1-2-7,3 0-9,-1-2-12,2 2-9,0-4-16,2 2-22,2-1-19,-1-2-8,4 2-30,-2-4-23,5 0-64,-1-1-118,-4-1-331,18-1 147</inkml:trace>
  <inkml:trace contextRef="#ctx0" brushRef="#br0" timeOffset="26630.0009">16941 6950 126,'0'0'150,"0"0"-12,0 0-5,0 0-2,0 0 2,0 0-1,-6 2 2,6-2-2,0 0 7,0 0 6,0 0 6,0 0 3,0 0 2,0 0-1,0 0-6,0 0-6,0 0-13,0 0-13,0 0 0,0 0-24,0 0-6,0 0-8,0 0-12,0 0-13,0 0-17,0 0-14,0 0-21,0 0-22,0 0-19,0 0-25,14-9-27,-9 8-31,2-1-13,4 0-32,-1-1-23,2 2-41,-2 1-127,4-1-389,2-1 172</inkml:trace>
  <inkml:trace contextRef="#ctx0" brushRef="#br0" timeOffset="26779.5423">17238 6942 68,'0'0'253,"0"0"-24,5-4-24,-5 4-16,4-3-29,-4 3-23,0 0-33,10-1-30,-10 1-53,9 2-23,-2 0-37,-7-2-51,15 0-129,-5-2-236,1 2 105</inkml:trace>
  <inkml:trace contextRef="#ctx0" brushRef="#br0" timeOffset="26941.9066">17561 6928 125,'0'0'274,"0"0"-29,0 0-21,0 0-21,0 0-28,0 0-32,4 5-40,1-4-50,0 1-53,3-2-63,-1 0-82,1 3-79,-3-3-240,3-1 106</inkml:trace>
  <inkml:trace contextRef="#ctx0" brushRef="#br0" timeOffset="27529.9625">17756 6372 202,'2'-5'186,"1"-2"-10,3 0-17,3-1-15,1 2-13,4-5-8,4 4-6,-5 2-9,6-1-10,-2 1-13,1 3-5,-2-3-10,-3 4-6,0-1-4,1 0-7,-1 2-8,-1-1 2,-1 2-8,-2-1-5,-1 3-3,0-1-5,-1 2 1,-3 1-2,-1 1-4,1 1-1,-4 4 1,0-1-5,-4 6-1,1 1 6,-1 1-1,-4 0 2,1 0 3,1 0 1,-3 0-4,-2 6-10,4-6 9,-2 6 0,2 0-7,2-7 0,1 0 0,1 2 1,-2-2-5,5-1 4,0 1-3,3-2-2,-3-1 2,1-2-2,4 3-1,-1-5 3,0 1-3,1-2 0,0-4 1,1-1 1,1 4 4,-1-4 7,2-1-1,3-2-2,-1 2-2,-2-3 1,1 0-1,-1 0-2,1-1 1,-2-2-4,4 2-2,-4 1 1,-2-2-2,3-1 2,-4 1-4,-4 2 0,9-3 3,-7 1-6,-2 2 1,4-2-4,-4 2-3,0 0-10,4-2-4,-4 2-12,0 0 1,0 0-8,5-1-4,-5 1-11,0 0-9,0 0-10,0 0-3,0 0-25,0 0-18,0 0-28,0 0-196,3-3-368,-3 3 163</inkml:trace>
  <inkml:trace contextRef="#ctx0" brushRef="#br0" timeOffset="28133.9742">17819 6375 72,'0'0'144,"0"0"-7,0 0-13,0 0-3,0 0-1,0 0-5,0 0 9,0 0-2,0 0 0,0 0 0,17 3 7,-17-3-4,10 1-7,-10-1 0,9-2-10,-9 2-5,8-1-4,-2 0-1,-6 1-2,12 0-8,-7-1 4,-5 1-7,10 0-6,-2-2-6,-8 2-4,10 2-6,-2-1-1,-2 2 5,6 0-4,-3 2-6,0 0 6,-2 0-13,2 1-7,-1 2 0,0-2-4,0 5-6,-3-4 8,3 5 20,-5-1-16,0-1-2,3 2 2,-3 3 10,-1 2-3,0-1-5,-2 2 0,-4 1 5,-2 6-5,1-6-1,-1 0 7,-3 6-5,-1-2-3,1 1-2,-4-1 11,-1 1-11,1-4-5,3-3 18,-7 4-1,4-5 4,-1-1-4,-6 0-5,3 0-1,-8-5-10,4 0 1,-2 3-4,1-7-5,-3 5 0,6-5-6,-8 4-1,8-6-5,-3 1 1,4 0-18,-2-3-29,4 2-47,-2-4-51,-2 1-54,5-1-69,1 0-83,-6-2-319,5 1-704,6-5 311</inkml:trace>
  <inkml:trace contextRef="#ctx0" brushRef="#br0" timeOffset="45262.4603">4642 9879 11,'0'0'149,"5"-3"-10,-5 3-8,7-1-16,-7 1-1,0 0-9,10-3-6,-6 2-2,1-1-8,-1 1-3,-4 1-8,5-3-5,1 2-1,-6 1-6,0 0-4,8 0 0,-8 0-3,0 0-3,0 0-2,0 0-2,0 0 3,0 0 1,7 1 4,-7-1-1,0 0 0,0 0 5,0 0 2,0 0 7,0 0-8,0 0 2,0 0-3,0 0-1,0 0-6,0 0 1,0 0-7,0 0-2,0 0-8,0 0-5,0 0-2,-21-3 2,13 4-7,-5 0-6,-1 3-2,-5-1 1,-3 0-3,-6 1-1,-3 0-6,3 3 0,-1 0 0,1-2 0,1 1-3,5-2 4,3 3-3,-3-3-3,4 3-1,-2 1-2,2-1 4,3 0-5,-3-1-3,6 0 1,1-1 0,-1-1-3,2 2 3,1-1-2,3 0 7,1 1-7,1-1 1,0 0-1,0-2 0,4 2 4,-1-2 1,2 3-3,3-4 1,0 1-3,4 0 0,2-1 0,3-1 2,6 0-1,1 1 2,7-1-2,-5 0 2,7-2 0,3 1-5,-4-1 4,-1 1-2,-4 0 2,4 1 0,-7-1 0,-2 0-2,-5 0 3,2-1-3,-4 2-2,0-1 3,-3 0-1,-2 0-2,-6 0-1,9 1 1,-5 1-3,-4-2 4,5 2-4,-4 0 1,-1-2 1,0 0-1,-1 5 2,1-5 0,-5 6 0,1-1-1,0-2 6,-5 4-2,3-2 0,-6 0 0,1 2 0,-4 0 0,-2 1 1,-1-1-2,-1 3 4,-6 1-1,-1-2-1,-1 2 0,0 1 6,2 0-2,-1-1 0,8-2 4,-1 1-1,2-2-1,-1 2-1,4-2 2,-1 3 0,6-4-4,-2 0 3,0 0-6,5 1 2,1-3-2,-4 0 2,5-1 3,3 1-5,-3 0 2,4-1 0,1 0 1,3 1 1,6-1 0,2 0 2,8 0 7,1 0-8,12-1-4,0 0 2,4-3-2,0 0 4,3 0-3,0-3 0,0 3 0,-3-1 2,1 0-7,-4 0 5,-6 1 2,-7 0-2,-1 0 0,-6 0-2,-4 0-1,2 1-1,-6 0 2,1-1 1,-7 0 1,9 0-5,-9 0 1,8 1 0,-5 0-3,-3-1 2,0 0-4,6 0-8,-6 0-10,0 0-15,0 0-19,0 0-20,0 0-24,0 0-17,-11 7-33,11-7-30,0 0-61,-9 1-132,9-1-406,0 0 180</inkml:trace>
  <inkml:trace contextRef="#ctx0" brushRef="#br0" timeOffset="45649.2766">5378 9803 196,'-10'-1'221,"-3"0"-16,2 3-13,-4-1-1,-1 4-12,-3 3-15,1 0-6,-8 5-11,2 3-10,1-1-11,5 5-11,-1 2-4,1 3-7,5 2-1,0-1-3,1 3-10,0 2-4,7-1-3,0 2-8,1 1-4,4-2-5,0-2-7,5-1-7,4 0-2,-1-3-3,6-2-3,-3-6-4,6 2-6,4-2 3,-1 1-6,4 0-5,-1-5-2,5-1-18,2-1-21,-1-1-23,1-3-28,-1-2-43,2-2-38,-2 0-27,3-4-50,-5-4-210,2-2-468,1-3 208</inkml:trace>
  <inkml:trace contextRef="#ctx0" brushRef="#br0" timeOffset="46127.4791">5914 10046 160,'0'-9'231,"-3"2"-21,-1 0-17,3 2-15,-3-1-18,-2 2-11,0-1-16,2 2-9,-2-2-13,1 3-8,1-1-11,4 3-8,-10 0-2,3 0 0,0 4-2,-3 1 0,-3 2-7,-1 2-1,1 4-3,-2-2 3,2 0 0,2 3-5,-2-1-10,0 2-3,4 0 1,0 0-9,4 1 7,-4-1-14,5-4-4,3 1-8,1-1 1,-2 0 0,2 0-6,2 1 1,3-4-3,0 2 0,-4-5-2,6 0 0,-2 0 0,0-1 1,3-2-5,1-2-2,-3 1 2,3-2-2,0-3-3,4 0 0,-2-3-3,3-2-4,1-2 1,-2-3-7,-1-1 0,0-2-3,-1 1 2,-2 0-2,-3-1 3,0 6-1,1-1 4,-4 0 0,1 3-1,-1 1 4,0 2-3,0 2 5,-1-2-3,-2 4-2,3 0 0,-3 2 1,0 0-3,0 0 8,0 0-1,2 11 3,-2-3 1,4 2 4,-3 4 9,-1 2-5,1 0-4,-1 1 3,3 0 3,-3 0-6,4 2-1,-3 0 0,-1-2-3,4 0 4,-4 2-1,4-1-16,-3 0-21,2 0-36,-2-1-39,-1 1-34,4-2-53,1-3-44,-5-1-224,4-2-493,-3-3 218</inkml:trace>
  <inkml:trace contextRef="#ctx0" brushRef="#br0" timeOffset="46361.2049">6278 10322 110,'0'0'281,"4"4"-15,-1-1-14,-3-3-23,4 8-21,-4-1-14,1 4-17,2 0-14,-3 0-17,0 2-14,0 0-14,-1-1-11,-5 5-13,2-1-8,-1 1-5,-3-2-17,1 1-20,-1-3-24,-1 0-25,-4 0-36,0-2-27,0 1-27,2-5-22,2 2-27,-3-4-54,2-2-153,4 1-380,2-4 168</inkml:trace>
  <inkml:trace contextRef="#ctx0" brushRef="#br0" timeOffset="46925.2725">6567 10011 159,'0'0'223,"-4"10"-7,4-1-9,1 7-19,-1-4-10,5 2-6,-5 3-5,0 2-11,4 0-4,1 7-12,-1 0-6,0-2-8,0-5-5,-3 1-13,1-1-17,-2-1-2,2 0-6,0-1-10,-2-2-6,0-3-5,0 0-10,-2-1-4,2 0-4,0-4 7,0 0-17,-2-2-2,2-2-1,0 3-1,0-6 0,0 5 6,0-5 2,0 0 0,0 0-2,0 0 0,0 0-6,4-20-4,-4 9-3,3-2-4,-2 1-1,2 0-3,-1-4 0,2 4-1,-4 1-6,4 0 2,1 0-1,-2 0-3,1 1 1,-1-2-4,1 5 20,2-1-10,0 2 1,-4 2 0,2-3-2,0 2-2,1 3-3,0-1 6,1 0-9,1 3 2,-7 0-5,13 5 2,-4-2 0,-2 2-2,2 2-2,0 1 3,-3 5 3,6-1-3,-2 3-1,0 2 2,-2 0-1,-3-2 1,-1 2 0,2-1-4,-3-1-1,-3 1 4,0-3-1,0-1 1,-3 0-1,2-2 6,-4 0-11,-3-1-5,2 0-9,-3 0-13,-1 0-7,2-2-21,-1-2-9,-5 1-33,1-2-17,-4 0-40,0-3-34,1-2-41,-1 1-230,-1-5-501,6 0 221</inkml:trace>
  <inkml:trace contextRef="#ctx0" brushRef="#br0" timeOffset="47219.6777">6766 9855 72,'10'1'259,"4"3"-18,3 0-8,6 4-7,2 3-10,1 4-14,-2 5-14,1-1-18,2 2-6,-2 3-15,-1 4-5,-1-2-8,-1 3-12,-4 0-4,-3 3-8,1-1-11,-6 2-9,-2 1-8,-2-1-9,-6 0-11,-5 1-2,-4 0-5,-4 0-9,-10 9-24,-4-4-26,-5-3-32,-5-1-42,-11 5-53,0-6-71,-5 4-90,-5-12-149,-24 9-475,26-20 209</inkml:trace>
  <inkml:trace contextRef="#ctx0" brushRef="#br0" timeOffset="49705.3239">6234 11339 36,'0'0'92,"0"0"-3,7-3 0,-7 3 4,6 0-11,-6 0-5,0 0-10,7-1-3,-7 1-4,6-1-5,-6 1-3,0 0-1,8-2-2,-8 2 2,5-1 2,-5 1 8,0 0 1,4-2 9,-4 2-3,0 0 3,2-6 7,-2 6-6,0-5-8,0 5-3,-1-6-1,1 6-1,-3-6-5,1 1 1,-2 2-11,0-1 0,0-2-4,-1 1-2,-3-2 2,1 2-3,-2-1-3,-3 3-6,2-1-2,0-1-3,-3 3-1,4-1-2,-5 1-1,0 1 5,1 1-8,-1 0-1,-3 3 2,4 1-1,-4-1-4,0 3 5,2 1-1,0 1-1,2 3-2,-2 0 12,3 1-14,-6 0 1,8 2-3,-4 1 4,2 2 4,6-1 1,-2 0-4,-1-1-4,6 1 4,0 0 1,3 2 1,0-3-2,1 3 2,3-2-3,1-4 1,4 0-2,0 2 1,3-4-2,3-2-1,-1 1 0,5-3-2,0-2 2,1 0-3,0-4-1,2-1 1,-4-2-1,3 1-2,-3-3 2,1-2 2,2 0-5,-6-3 0,-1-3 1,-1 1 0,1-5-1,-4 4 2,2-4-2,-3 0-1,-2 1 1,-2-2-2,1 0 2,-3 1-2,0 1 0,-1 3 2,-1 2-4,2 0 2,-3 3 4,0 1 9,0 2-5,1 0 3,-1 2-2,2-1-2,-2 4 0,0 0-3,0 0 1,0 0 0,0 0-1,-3 12 2,4-2 6,-1 0 6,3 2 0,0-1 1,-1 6 0,2-3 0,0 2-3,2 0 0,-2 3-1,5-4-1,-3 1 0,4-2-3,-3 2-1,2-5 1,0 1-6,0 2-9,0-5-12,-4-1-15,4 1-15,-4-5-24,2 1-26,0-2-17,-2-1-30,2-2-42,0-3-60,0 0-131,-2-1-406,2-3 180</inkml:trace>
  <inkml:trace contextRef="#ctx0" brushRef="#br0" timeOffset="50157.8622">6622 11115 22,'0'0'261,"0"0"-18,0 0-11,0 0-13,0 20-7,-3-5-7,3 2-14,-1 3-13,1 7-15,-4-7-11,4 4-17,0 1-13,3 0-15,-1-4-8,-2-4-11,3 2-7,1-4-6,-2 3-8,-1 1-1,3-4-11,-4 1-3,3-6-8,-2 0-6,0 0 2,0-4-6,1 1-3,-1-1-4,-1-2-1,3-1-1,-3 2-4,0-5 0,1 6 4,-1-6 2,1 1-10,-1-1 2,0 0-2,0 0-5,5-12-3,-2 7 3,2 2-5,0-3 1,1-1-1,2-1-1,0 2-2,2-1-2,-1-1 1,3 1 2,0 0-5,1 2-1,2-1-2,2 0 4,-3 3-2,0 4 1,4-1-3,-5 1 3,6 3 0,-8 0-3,2-1 0,-3 3 0,-2 1 4,0 0-1,-1-2 0,0 4 5,-3-3 3,-4 1 1,0 3 6,-2 2 11,-4 0-7,-1-3 0,-6 4 1,0 2-3,-10 1 2,4-5-4,-6 1-5,7-4-12,-2 0-12,-7 1-20,1-2-14,6-1-18,0-2-23,0 0-23,3-1-28,1-2-31,4-1-22,1 0-47,0 0-189,2-3-464,1 0 206</inkml:trace>
  <inkml:trace contextRef="#ctx0" brushRef="#br0" timeOffset="50476.5398">7305 11552 59,'2'-2'309,"-2"2"-13,2-4-27,-2 4-22,0 0-25,1-3-25,-1 3-23,0 0-16,0 0-16,0 0-18,4 9-10,-4-4-11,-1 2-4,1 0-10,0 2-3,-1 3-4,-2 0-3,1 1-7,-6 3-3,2 1-13,-1-1-6,-2 2-20,-5 4-23,4-3-33,-5 2-37,4-5-36,2 1-38,4-6-39,-1 0-70,-3-3-152,5 2-431,-1-6 190</inkml:trace>
  <inkml:trace contextRef="#ctx0" brushRef="#br0" timeOffset="51109.9504">7768 11097 140,'-5'-2'287,"1"0"-29,4 2-27,-8-2-24,8 2-21,-5 6-15,4 1-4,-2 7-2,1 3-5,0 2-15,2 6-11,0 1-9,4 2-8,0 0-2,3-2-16,-2 1-5,4 0-13,-2-2-4,1 3-7,-2-3-10,1-1-4,-1-5-3,-1 6-7,-1-8-4,-1-1 0,-2-1-9,-1-2 0,1-3-1,1 1-1,-4-2-7,2-2 1,0-2-4,0 1 0,2-3-2,-2 1 4,0-4 8,0 4 3,0-4 5,0 0-1,0 0-6,0 0-6,2-19 1,-2 11-2,1-9-7,4 2-5,0 2 2,1-2-1,3 2-6,-2-1-2,6 1 3,-4 0-4,0 3 2,1 2 1,-1 2 0,-1-1 6,1 1-11,1 1 4,-1 0-4,1 2-7,3 0 5,-3 3-5,4 1 7,-1 2-1,-1 0 1,2 1-4,-3 1-4,2 1 7,-3 0-3,-3 3-2,-1 1 3,0 0-1,-5-1 5,-1 2-5,-1 0 1,-5 3 7,-4 2-9,-3-2-1,-2 0-13,-1-2-12,-8 3-11,-2-4-17,1 2-21,-2-2-26,0-1-22,8-3-23,-1-3-25,4 1-40,2-2-60,1-1-182,6-1-492,-2-1 218</inkml:trace>
  <inkml:trace contextRef="#ctx0" brushRef="#br0" timeOffset="51589.9369">8406 11379 32,'-3'-7'291,"-1"1"-20,-2-3-29,-1 3-23,0-1-21,3 0-19,-1 4-22,0-2-15,1 1-12,-4 3-16,8 1-10,-11 5-4,2-2 4,1 5 1,-6 2-9,0 6 0,0 0-2,1-1-5,-1 6-3,3 3-10,0-6-3,2 5-5,3-5-8,1-1-4,1 1-8,2-1-4,-1 1-7,3-6 6,0 1-12,3-3-1,-3 0-4,1-1 0,3-2-2,-2-3-1,0 1-1,0-2 3,1 1 0,1-4-6,-4 0 2,8 0-1,-8 0 0,12-7-3,-4 0 2,2-3-5,-3 0-4,5-6 7,2 0-11,0 1 5,1-6-4,-3 7 0,0-1-3,0 5-4,-3 1 2,-1 2-1,-2 0-2,-2 4-1,1-2-5,-1 3 0,-1 1 2,-3 1 2,0 0-3,10 6 0,-6 0 4,-1 6 1,3-4-1,-1 7 2,1 0 0,1 2-3,1-1-1,-2 1-18,0 1-17,2-4-20,0 3-21,0 0-20,-1-2-30,-1 2-31,-1-6-38,4 0-66,-4-2-182,3-2-483,1-2 215</inkml:trace>
  <inkml:trace contextRef="#ctx0" brushRef="#br0" timeOffset="51779.558">8870 11664 129,'2'2'319,"-2"3"-16,4 3-23,-4-2-17,0 5-22,-4 3-26,0 1-18,1 3-19,-3-3-20,0 2-17,-2 1-9,-2-1-30,0 0-27,1 1-26,-1-2-38,-2-1-42,3 0-42,-2-3-49,3-3-57,-1 1-219,-1-6-432,1 2 192</inkml:trace>
  <inkml:trace contextRef="#ctx0" brushRef="#br0" timeOffset="52336.1064">9472 11396 9,'-7'-11'266,"1"2"-18,-2-1-22,2 1-24,-2 0-17,-1 1-15,0 0-19,0 2-13,1 3-16,2 2-9,1 2-12,5-1-1,-14 6-11,0-1-2,5 2-5,-5 5 2,-1 3 2,-1 6 0,0 2 0,0 0-8,1-1-1,2 6 0,3-4-5,1 1-4,5 1 0,-1-7-11,5 0-1,-1-2-10,2 0-6,4-1-5,-1-4-3,4 3 1,-3-5-5,4 0-5,-3-3 4,4-1-3,0 0 1,1-2-8,-2-5 5,2 1 1,-1-4-6,2-1 1,1-1-5,2-4 0,0 0 0,1-4-3,0-6-1,0 0-9,2-3 3,-7 1-6,0 6 1,0 0-1,-3 0-1,-1 4-2,-2 4 1,0-3 2,-2 5 4,-2 0-2,2 3 3,-1 0-5,-2 3 4,3-3 8,-3 3 6,0 0 1,0 0 8,-3 20 0,2-8 3,0 1 4,1 3 0,1 2 0,-1 0 0,1 1 2,5 0-9,-2-1 3,2-1-7,0 1-2,0 0-2,1-2-13,3 0-7,0-2-30,-3-3-21,0-1-25,3-1-20,-1-1-38,3-5-33,2 0-36,4-6-54,1-1-233,-2-3-534,2-5 237</inkml:trace>
  <inkml:trace contextRef="#ctx0" brushRef="#br0" timeOffset="52773.2737">9888 11174 271,'0'0'302,"0"0"-3,-2 12-17,2 0-17,-3 5-11,3 1-9,-1 10-21,1-2-15,0 5-11,1-1-18,2 4-7,-1-2-20,3 3-7,-1-4-22,0 3 3,1-3-23,2-1-13,-1 1-6,-1-5-9,-1-3-2,0-5-9,-1-1-4,3-2-12,-4-3-5,1-3 1,-1-3 3,0 0-8,-1 0 5,0-2-13,2-2-1,-3-2 2,0 0 2,0 0-9,0 0-8,6-17 2,-3 5 2,-1-6 0,2-1-14,4-6 1,-1 9-5,-3-1-2,3-1-10,0 4 7,2-1-4,1 0-9,3 3 5,0-2-7,-3 3 9,3 0-3,2 2-4,-4 4 7,1 1-4,-2 2 2,2-1 3,1 3-3,-4 4-2,2 0-1,1 4 4,-2-1 5,5 4-3,-6 0 0,2 3 7,-4-4-6,2 3 4,-6-2-3,0 0 4,0 0 7,1 0-10,-7 0 9,-1 0-13,1 0 4,-4-1-10,-3-1-9,1 0-13,-9 0-23,-4 4-15,-3-2-25,5-4-25,-7-1-33,6-2-32,1 1-33,2-2-30,5-2-61,-5 0-157,7-2-507,4 1 225</inkml:trace>
  <inkml:trace contextRef="#ctx0" brushRef="#br0" timeOffset="53243.1226">10341 11280 142,'1'3'304,"2"3"-11,-1 3-9,1 0-9,2 3-22,-2 5-12,0 0-15,2 1-15,-5 1-14,4 8-16,0-8-7,-3 6-11,2 1-15,-2 1-10,-1-7-17,2-3-13,-5 2-5,1-3-16,0 1-5,-1-6-9,1-1-13,0 0-4,1-3-5,-1-2-4,2 0 0,-2-1-10,1 0 8,0 1-9,1-5 17,0 0-1,0 0-4,0 0-3,0 0-11,5-20-3,-1 10 2,1-2 1,4-2-11,2 0-6,-2-1-1,2 0-4,2 4 2,0 0-3,3-2 3,-1 2-3,0 5-2,-2 2-1,0-1-4,0 1 4,-2 3-10,1 0 4,2 2-4,-2 3 8,3 5 0,-5-2-4,1 7-2,1-2 2,-3 1 2,-4-1-3,1 2-1,-1 1 5,-3-2-4,0-1-4,-2 0-2,-2 1 6,-4 1 3,-1 0 0,-5-1 0,1 0-9,-4-1-4,-1-1-5,-2 0-3,-1-4-22,-1 0-16,-1-1-22,-2-4-19,0 1-34,-4-6-43,8 1-38,0-3-48,1-2-69,1-4-219,4-1-591,2 1 262</inkml:trace>
  <inkml:trace contextRef="#ctx0" brushRef="#br0" timeOffset="53742.6565">11018 11522 2,'-4'-7'206,"-2"-3"0,0 3-9,-1-2-8,-2 4-5,3-3-7,-3 4-4,-3 1-12,3 1-11,0 0-8,-5 2-4,4 1-1,-4 2-5,2 3 0,-3 0-3,0 4-12,1 3 0,0-1-5,2 2-6,-1 1-3,3 2-7,2-1-8,0 2-5,2-2-8,3 0-1,0-1-8,0-3-8,3 1-2,0-2-6,2-1-2,-1-1-4,2-2-4,-1 1-2,2-2-4,2-3-6,2 0-2,4 0-3,-1-2 2,8-1-4,-2-4-12,-1 0-2,6-2-3,-3-1-6,-2-3-2,1 0-6,-3 1 1,6-1-5,-6 0 5,-2 4 1,-3-1 2,0 2 1,-1-1 1,-3 3-1,-2-1 3,3 1 0,-4 2 2,-3 1 4,8-1 8,-8 1 1,4 9-2,-1-5-3,-1 2 6,1 3 0,1 0-7,-2 0 5,2 1-4,2-1-4,-1 1-11,1-2-15,1 4-24,2-4-29,-4 1-35,4-2-33,-1 0-37,1 0-41,1-2-72,-2-1-197,2-3-529,0-1 235</inkml:trace>
  <inkml:trace contextRef="#ctx0" brushRef="#br0" timeOffset="53959.8789">11607 11751 346,'3'3'399,"-2"0"-10,2 1 0,-2 0-15,1 2-23,1 1-29,1 1-36,-2 3-25,0 0-36,-1 1-15,0 4-19,-1 0-16,-5 0-33,1-1-42,-3 1-40,-1-3-51,-1-2-53,-4 2-51,-1 1-62,-4-2-71,4-2-86,-2-4-252,-2 1-612,0-6 271</inkml:trace>
  <inkml:trace contextRef="#ctx0" brushRef="#br0" timeOffset="54835.5837">12098 11371 54,'-3'-5'303,"1"3"-15,-1-1-20,3 3-20,-2-6-27,2 6-21,-4-2-17,4 2-13,0 0-5,-9 13-3,5-1-5,2 4-4,-1 1-11,-1 9-14,1 3-6,3 3-6,0-1-9,0 3-11,2-1-8,-1 0-7,2 0-10,-1-3-9,1-1-5,-4-2-2,3 0-5,-2-8-5,1-2-5,-1 0-7,0-6-3,0 2 0,0-7-6,0 2-1,3-1 4,-3-2-4,0-1-5,0-1 6,0-3 6,0 0-11,0 0-5,9-12 2,-4 2-4,0-6-3,3-3 0,3-5-1,2 4-8,2-2 2,1 2-2,0 7 4,-2 1-11,4 0 3,-1 2 4,2 0-2,-2 4-3,3 0 3,0 2-6,-2 1 4,0 3-1,0 0 4,0 4-4,1 2 1,-6 2 2,-3 0 0,0 0 5,-2 3-4,-3-1 4,-1 2-3,-3-1 3,-1 0 0,-1 1 7,-3 0-2,-5 3-1,-5 0-2,0 1 2,-1-3 1,-10 4-8,1-2-12,-3-3-10,1-1-22,-1-1-13,0-4-13,5-3-26,3 1-22,1-4-29,2 1-14,2-3-24,5 1-20,3-4-39,1 0-229,1-5-510,1-1 226</inkml:trace>
  <inkml:trace contextRef="#ctx0" brushRef="#br0" timeOffset="55271.2708">12686 11342 313,'1'9'316,"-1"1"-10,0 4-9,0 3-17,0 6-13,4 5-18,-3 1-5,-1 2-27,5 1-21,-1 1-15,0-2-18,1 0-21,3-2-11,1-1-15,-4 2-4,0-4-16,-3-5-9,1-3-14,-2-2 0,-2-4-9,2-1-7,-2 0-2,1-5-6,0 1-6,0-1-3,0-2-4,0-4 1,0 0-5,0 0-2,0 0-5,-5-17-3,5 5-7,1-6 3,0-1 3,3-6-10,-1 5-4,2 2-5,2-2 6,0 3-3,1-1-1,2 1-1,-1 3-2,1 0 3,0 0-1,4 2 6,-3 4-7,1 2-1,1 1 2,-1 0 3,8 2-4,-7 2-1,1 4-1,-1 1 1,3 3 1,0 3 2,-1 1-3,-1 1 4,-1 1 0,-3-1 0,-1 2-7,-4-3 11,3 5-8,-6-4 0,-2 1 0,0-2 4,-5 4-5,-6-1-6,-1 1-10,-2-2-4,-6 1-22,-3-1-15,1-3-30,-5-3-26,0 1-42,-4-2-44,2-4-63,2-4-62,6-1-215,-1-4-584,3-1 259</inkml:trace>
  <inkml:trace contextRef="#ctx0" brushRef="#br0" timeOffset="55778.7961">13501 11614 349,'1'-10'354,"2"3"-27,-2-3-23,-1-2-34,-1 0-25,2 1-17,-1 2-30,1-1-25,-2-1-16,0 4-12,-2 1-16,3 1-16,-1 0-11,-3 3-12,-1 1-7,5 1-9,-11 1-8,0 3-5,0 3-7,-3 1-3,-1 8-7,-5 2-5,1 1-1,0 2 4,1 1 6,-1 1-10,2 0 1,2 2-1,3-3 1,3-5-7,3 3 1,1-4-3,5 2-4,-4-1-2,6 0 5,-2-5-5,2 2-3,-2-5 0,1-2 1,3-2-10,-4 1 7,5-4-1,0 2 2,3-3-4,1-3-5,1-2 5,2 1-2,2-4-10,1-6-1,4 0-3,1-3 1,1-4-18,0 3-3,0-3-6,1 3-4,1 0 2,-9 4 1,4 3 2,-9 2 4,0 3-1,0 0 7,-3 0-3,-2 1 1,0 3 5,-4 1 16,0 0 1,1 12 12,-1-6 6,0 6 0,-1 0-3,0 0-1,1 2 0,-3-1-2,6 0 3,-2-2-9,0 3 3,3 0-4,3 0 0,-3-5-5,3 3-25,-1 0-22,2-5-22,1 4-26,-1-3-27,1-1-41,0-1-28,2-1-48,-1-2-31,4-2-252,-4 0-558,2-3 247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8:03:15.7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7580 4821 31,'-3'0'168,"3"0"-10,0 0-8,-4 3-10,4-3-9,0 0-2,0 0-9,-5 0-10,5 0-4,0 0-8,0 0-7,0 0-11,0 0-8,0 0-1,0 0-10,0 0-6,0 0-8,0 0-4,0 0-3,5-10-6,-1 5 2,-1 3-6,0-1-4,1-1-4,2-1-2,1 0 0,-1-1-8,3 2 1,0-1 0,-3-1 1,4 0-4,-3 1 2,3-1-5,2 3-3,-3-1 4,1-1 0,2 2-9,-6 0 3,3 3 0,-4 0-2,4 0 3,-1 0 1,-8 0-5,14 1-2,-8 1 5,1 2 2,-2 0 9,1 0 2,-1 0-1,0 2-5,1 1-1,1 0-1,-1 0 8,1 1-6,-1 0-4,-3 1 0,-2 0 0,4 1 2,-4 2-4,2 0 2,-3-3-2,-3 5 3,2-3-4,-4 5 2,2-3 0,-2 0 0,-1 0-1,-2 3 0,-1-1 5,0 1-2,2-3-3,-5 0 3,1 1 2,-1-1-4,-2 0 1,4-2-3,-3 2 4,-1-1-3,3-2 2,0-2-2,2 2-3,-2-3 1,7 2 2,-5-1 2,1-4-5,2 0 1,4 0-2,-1 0 2,-1 0 0,2-2 0,2-2-1,-4 4 0,4-4 4,0 0-6,0 0 6,0 0-2,11 0 2,2-6-2,-3 6 3,8-6 0,0-3 1,5 4 3,-4-3 3,9-1 3,2 1-3,-4 2-2,4-4 4,-2 5 10,0 0-2,2 1 1,-1 0 2,0 3 3,-8-2-4,-3 3-4,1 0-2,-5 0 1,-1 0 7,-2 3-2,1-3 1,-2 0 5,-4 0-4,1 1 2,-7-1-1,10 1-2,-6 1 1,-4-2-6,6 1 0,-6-1-1,7 0 3,-7 0-5,0 0-4,0 0 0,7 3-1,-7-3-11,0 0-12,0 0-22,0 0-20,0 0-19,0 0-24,0 0-26,7-6-36,-5 4-25,1-3-17,-2 0-163,3-2-392,1-2 174</inkml:trace>
  <inkml:trace contextRef="#ctx0" brushRef="#br0" timeOffset="798.8077">8395 4359 42,'1'-3'219,"-1"3"-15,0 0-14,0 0-17,0 0-8,0 0-8,0 0-10,0 0 1,1 12-7,-1-4-9,-1 0-12,0 1-2,-1 3-5,-1 3-3,-1-1-13,-5 4-8,3 5-8,-2-2-3,3-1-6,-2-2-10,4-2-3,-1 4-2,-3-4-12,2-1-2,0 1-2,0-5-5,-5 1-5,7-1-3,-1-3 0,2 1-4,0-6-3,1 5-2,0-4-4,-2 1 0,2-5 3,1 0-3,0 7 5,0-7-2,0 3-1,0-3 1,0 0 3,0 0-5,0 0-2,0-17-3,1 9-3,3 1-1,-4-4 1,3 1-2,2-7-7,-1 2 0,1-2-1,0 3 0,-4 0 1,4 3-2,3-5 1,-4-2 0,1 4 1,-2 2-1,0 0-4,1 2 3,1-4 3,-2 6-3,-3 1 0,4-3 1,-2 4-1,0-1 0,0 4 0,-2-3-2,4 0 3,0 1 4,-2 0-5,-2 0 4,4 0 2,-1 0 1,-2 2 2,-1 3 0,1-5 2,2 1-3,-2 1 1,-1 3-2,0 0 1,0 0 0,0 0 1,0 0 4,13 6 5,-8-2-3,0 1 10,-1 1-1,4 0-5,-3-1 10,1 6 3,0-1 0,-2-1 8,1 2-2,1 4-4,-1-3-1,1 3 8,-2-2-2,2-3 5,-1 5 7,1-3-4,1-2 6,-2 2-15,0 1 2,0-3-2,3-1-3,-3 0-2,-1-1-3,1-1-1,0-2-5,-2 2-2,1-2-9,-2 0 4,2 0-1,-1-1 6,-1 3-6,2-5 4,-3 1-6,3 0-8,-4-3-8,3 6-20,-1-3-7,-2-3-10,3 2-11,-3-2-5,1 3-14,-1-3-14,0 0-9,0 0-5,0 7-7,0-7-5,0 0-11,0 0-7,0 0-16,0 0-15,0 0-24,0 0-28,0 0-33,0 0-132,-9-12-409,8 5 181</inkml:trace>
  <inkml:trace contextRef="#ctx0" brushRef="#br0" timeOffset="1032.8753">8305 4645 20,'0'0'227,"0"0"-4,-5 0-9,5 0-8,0 0-16,0 0-9,12-12-13,-1 7-10,2 0-12,6-2-10,-3 0-11,3-1-16,-4 0-11,3 2-10,0 3-7,-2-4-10,-2 3-18,-3 1-19,0-2-34,0 4-37,-1 1-36,-3 0-31,1-3-39,-3 2-43,-5 1-146,13 4-357,-9-4 158</inkml:trace>
  <inkml:trace contextRef="#ctx0" brushRef="#br0" timeOffset="9817.8084">8773 5040 78,'-1'4'154,"1"-4"-6,0 0 0,0 0 1,9 1-9,-5 0-7,-4-1-5,11-2-4,-4 2-12,0-2-7,1 0-5,2 2-1,1 0-7,0-3-10,0 2-8,2 0-7,0 0-7,-1-1-6,0 1-5,0-1-3,0-2-6,1 2-4,1 1-4,-1-1-5,-3 0-7,4 1-6,-1-1-14,-3 0-16,-2 2-7,-3 0-19,-5 0-30,10 0-26,-5-3-23,-5 3-22,6 4-26,-6-4-103,0 0-294,0 0 131</inkml:trace>
  <inkml:trace contextRef="#ctx0" brushRef="#br0" timeOffset="10039.5916">8792 5254 90,'0'5'196,"0"-5"-8,7 2 0,-7-2-11,14-2-20,-8 2-15,7-2-14,-2-1-12,1 2-13,2-5-12,-1 4-7,1 2-8,2-5-14,3 2-26,-2-1-17,2-1-25,-1 1-27,0-2-41,1-1-45,0 2-152,-2-2-292,-5 2 129</inkml:trace>
  <inkml:trace contextRef="#ctx0" brushRef="#br0" timeOffset="11292.8767">9734 4445 112,'1'-5'194,"1"-1"-8,-1-1-10,1 0-18,-2-1-2,3 2-7,-2 0-3,-1 1-12,3 1-2,-3-1-10,0 5-8,-4-8-12,1 4-8,0 1-10,-1 0-9,-3 1-9,-2-1-6,-3 3-5,-3 0-8,-5 0-5,0 1-4,-2 3-3,0-1-9,0 4-1,3 0-5,-1 0 3,-1-1-5,5 2-2,0 0-2,1 2-3,5-2 2,-3 2-3,7 0-1,-3-1-2,1 1 1,4 2-2,3-3 2,-3 3-2,7 0-2,-1 0 0,5-2 1,3 7 2,3-4 9,4-1-1,0 1 5,5 5 1,3-4 7,-1 3 4,1-2-5,-2 2 1,0 0-6,-1 3 5,-3 3-5,1-4-3,-6 3 0,2-1 3,-6 4 0,-4-8-2,1 9-3,-5-6-3,-2 5 3,0-6-3,0 0 3,-2 1 0,-3-1-3,0-2 4,-2 0 2,1-3-2,-2 0 4,0-4 1,2 0-7,2-3 2,0 0-1,-1-2 0,3 0 10,-3-2 10,1-1 0,2 3-1,2-5-4,-6 1-5,6-1-1,0 0-6,-4-8-3,4 3 2,0-2-1,2-1-2,0 2-8,3-2 4,-2 0-3,4 0 0,1-1-2,0 2 6,-1 0-12,3 2-1,0-2 1,-4 4 3,2 3-6,-1 2 0,0 2 3,-1 0 1,-1 3-3,0 3 1,0 0 2,-1 2-3,1 3 0,-3 2 3,1-1 1,0 4-2,0-2 5,-2 4-2,4-2-4,-4 3-3,4-5 7,3 2 6,-7-3-8,4 2 0,-1 0 3,1-1-4,4-2-1,-5-4 3,0-4 0,1 2 2,-1-6-2,0 3 7,0-2-6,-1 0 2,1-2 10,0-1-10,1-1-2,2-1-1,-7 0-2,13-1-2,-6 2-11,-1-2-20,-6 1-15,11 0-18,-11 0-16,10 0-27,-7 2-27,-3-2-30,10 3-30,-10-3-30,10 3-237,-6-1-499,-4-2 222</inkml:trace>
  <inkml:trace contextRef="#ctx0" brushRef="#br0" timeOffset="13902.816">10096 4824 68,'0'0'155,"-4"-3"1,1 1-8,3 2-1,-4-2-12,4 2 0,-2-5-9,2 5-5,-3-5-12,3 5-14,0-6-4,3 2-11,-1-1-7,2-1-10,3-2-4,-1 1-3,4-1-4,2 2 0,-3-1-6,1-2-2,-3 2-4,2 0 3,4 1-4,-3 2-4,-3 0-4,3 1-6,-2 1 1,-2 2 1,1 0-7,0 2 3,-1 2-4,2 0-2,-4 5-3,1 0 1,0 4-1,3 1-1,-6 5 5,2 0 8,-4 1 2,0-2-1,-1 10-4,-2-10-2,2 3 2,1-3 0,-1 0 1,-3-1-1,0 0 1,3-2 0,-3-3-5,4 3 0,-1-4 3,-2-1-5,2-1 8,-2-4-7,2 0-1,1-2 6,-2 2 8,2-2 2,0-3 3,-2 5-1,2-5-5,0 0-1,0 0-4,8-10 0,-4 4-3,-3-1-2,8-4-3,0-2 0,0-4-5,-1 0-1,-3-1-3,10-6-2,-2 1 0,0-1 1,-2 7 2,3-6-9,-2 7 1,-2-1-2,1 0 0,-2 0 2,0 3-3,-2 5 4,-2 1-5,-1 1 7,-1 1-5,-1-1 4,1 4-6,0-1-2,-3 0 2,2 1-2,-2 3 1,0 0-1,0 0 0,0 0 1,0 0-2,0 0 1,-11 0 1,11 0 0,-8 5 0,6-1 2,-3 1-2,0 3 3,0 1 2,1 2-3,-3-2 2,5 4 2,-3 2 0,2 0 3,-1 0-2,3-1 0,1-2 5,-1-2 6,3 0 1,1 2 0,-1-2 0,5 1-4,-3-1 6,3-2-1,0 0 2,-1-1 1,4-1 1,-1-1-4,5 2-4,-3-3 2,1 2 3,6-3-6,-5-2-2,4 0-7,-4-1-13,-1 2-11,1-4-16,2 2-17,-2-1-17,-3-1-16,4-3-21,-3 1-24,-2-1-30,-2-2-18,5 0-23,-6-1-29,2-1-122,-2-1-384,-1-5 169</inkml:trace>
  <inkml:trace contextRef="#ctx0" brushRef="#br0" timeOffset="14236.5593">10752 4330 149,'0'0'226,"0"0"-17,-6-5-2,6 5 4,0 0 0,0 14-5,4-4-15,-3 3 1,3 3-6,0 3-5,1 6-2,0 3-6,4 0-2,-4 0-9,4 4-1,-3 1-12,3-1-8,-3 2-24,2 0-16,-3 15 11,1-15-11,-2 0-9,-1 2-9,1-3 1,0-1-16,-2-1-9,0-2-2,-1-2-5,2-1-6,-1-6-7,-1-2-2,-1-2-1,2-4 4,-2-1-22,1 0-12,2-2-16,-3-1-18,2-3-8,-2 3-21,1-4-8,3-2-17,-8 3-23,4 0-23,0-5-33,-1 5-30,1-5-41,0 0-43,0 0-240,0 0-555,0 0 245</inkml:trace>
  <inkml:trace contextRef="#ctx0" brushRef="#br0" timeOffset="16253.9546">11359 4555 61,'-6'-3'124,"2"1"-5,4 2-8,-5-4-8,2 0-2,2 0-4,-4 0-16,5 0 3,-3-2 3,3 3-5,-1-1 2,1 4 2,0-10-4,0 8-8,0 2-9,1-8-1,-1 6-9,3-4-4,-3 1-5,5 3 0,-4-5-3,2 5-4,2-3-6,1 3-2,1-3 3,-2 1-2,0-1-2,4 2 1,1 0-2,2 0-7,-3 1 6,1 0-4,0 0-5,-2 4-5,3-1-3,-3-1 0,-2 2 3,3 1-4,-1 1 1,-2-1-7,0 1 0,1 3 9,-3 0-4,2-2 2,-2 7-1,-1 0-1,-1-2 1,2 2 0,-3 2 0,-1-3 3,0 5 5,-1 4-5,-1-6 7,0 3 6,0 0-2,-1-2-4,-2 1-2,0 1-1,1-7 4,-2 7-1,2-5-2,-2-2-2,3 0-1,-3 2-2,1-3 0,2 1 2,-2-3 0,2 0 17,-2-3-6,4 1-3,-2-1-1,3 1 3,-1-4 4,1-1 4,0 6-1,0-6 1,0 0-3,0 0-4,0 0-2,0 0-2,5-16-5,-1 9 3,1-2-6,2-3-1,0 1 0,2-5-3,-1 1-2,2-1 4,1-1-2,4-4-4,-3 5 1,0 5-4,3-6 2,-2 1-3,2 1 1,-2 2 0,0 1 0,-3-2-3,2 2 4,-5 4 2,1-4-3,-3 8 1,1-2-1,0 0-3,-4 2 2,1 2-3,-1-2 5,0 1-4,2 0 0,-4 3-1,4-5-3,-4 5-2,0 0 2,0 0-1,0 0 3,0 0 0,0 0 1,0 0 1,-8 17-2,4-12 1,-3 5 2,2 0 6,-3 5-1,-2-1 5,0 3 1,2 0-2,1 1 16,-4 0-1,0 8 3,6-9 4,-3 3 2,3 3 5,1-6-4,3 1 1,-3-6 1,5 4-4,2-4 1,-2-1 0,3 1 2,1 0 1,3-2 0,-3-3 1,6 1-9,-3-1 3,2-3-5,1 1 1,4-2-4,-4-1-9,2-2-8,1 0-17,-1-2-13,0 1-17,-2-3-18,3 1-21,-1-1-38,0 1-37,6-6-45,0 2-37,-1-3-49,-4-3-153,2 2-474,-1-3 210</inkml:trace>
  <inkml:trace contextRef="#ctx0" brushRef="#br0" timeOffset="17007.1518">12196 4766 79,'0'0'159,"4"-7"-15,-4 2-19,2 0-6,1-2-12,2 0-13,-1-1-11,0-2-6,4-1-9,-3 1 0,1-1-12,-1 0-2,1 4-15,0-3-1,-2 4-1,0 2-5,-2-2-2,3 3-5,-5-2 6,3 2-11,-3 3 0,0 0 3,0 0-3,0 0 4,0 0 3,-3 15 16,3-9 7,-1 4-3,-3 0 5,-2 3-2,6-1 6,-3 5 3,2-1-9,-2 1 3,6 0-1,-2 2-1,-1 0-2,3-2 6,2 0-6,-4-5-2,4-2 2,0 3-5,2-2 4,0-3 0,2-1 1,-1 0 0,2-2-9,-3-2 3,5-1-2,0-2-4,0-2-1,1-1-5,5-5 3,-5-2-6,4-2-3,-5-1-4,5-2 1,-4-1-4,5-7-1,-3 0-5,1-2-1,1 1 5,-4 0-8,4 2 0,-7 3 0,-1 4 9,-3-4 6,-1 0 10,-1 9-2,1 0 9,-1 0-1,1 4 6,-5-1-2,1 1-7,1 1-4,-2 5 3,-8-6-9,3 3 2,-1 3-18,6 0 1,-20 4 0,8 1-5,0-1 1,1 0 1,2 1-6,1 1 4,4-1-5,0-1-4,2 3 1,1 0 2,1 0-3,1 0 3,4 0-4,-1 1-1,2 3 5,3-3 3,0 1-6,5 0 5,-1 4-1,0-4-4,-2 2 4,1-1-2,-3-1 1,3 1 3,-3-1-1,0-1 5,-1-1-6,-2 1 5,2 1-4,-4-3-5,-2 1 4,2-3 1,-4 2-1,4 0-3,-4-2 4,2 3 2,0-4 0,-2 4-2,-4-1-3,0-1 3,0 2 5,-2 0-5,-3-3 1,-2 4 3,4-3 0,-6-1-3,7 3-3,-2-4-4,1-1-7,-5-1-8,3 1-20,1-1-6,0-1-18,1 1-20,0-1-26,-1-2-21,0 0-35,3 0-25,-1-2-30,0-2-207,0 2-462,0-4 204</inkml:trace>
  <inkml:trace contextRef="#ctx0" brushRef="#br0" timeOffset="17344.6601">12158 4484 42,'0'4'178,"4"3"-14,-2-2-17,0 0-4,2 1 10,-1-3-2,2 1-7,-1-4-1,1 3-1,3-3-12,-3 0-1,-5 0-9,14 0-1,-10-3 0,1 3 2,-5 0-6,0 0-7,8-2-8,-8 2-12,0-4-5,0 4-7,0 0-12,0 0-11,-16-5-13,11 5-18,5 0-19,-10-1-25,10 1-31,0 0-47,-9 0-53,9 0-59,0 0-182,0 0-425,15-7 189</inkml:trace>
  <inkml:trace contextRef="#ctx0" brushRef="#br0" timeOffset="18394.9054">12120 4947 5,'1'-5'153,"-1"5"-13,0 0-5,0-6-9,0 6-18,1-6 7,2 1-4,-1 0-2,1-2-7,1 2-7,-2-4-13,2 2-9,1-1-6,0-2-9,-2 4-6,1 0-3,0-3-8,-1 1-18,3-1-20,0-1-24,0 3-17,-2-5-41,1-3-30,0 3-125,1 1-253,2-6 112</inkml:trace>
  <inkml:trace contextRef="#ctx0" brushRef="#br0" timeOffset="22172.2937">13215 4947 77,'0'0'112,"-5"-2"12,2-2 2,3 4-11,-5-8-13,2 5 5,2-3 1,0 1-11,-2-1 2,1 0-7,2-5-10,0 5-2,0-4-4,0-2 2,0 1-7,0 4 3,2-4-2,0 0-7,0 0-6,3-2-6,2 1-6,-1-2-1,0-1-5,2-2-3,2 5-1,-1-2-3,2-1-5,1 1-1,-2 3-1,3-1-1,1 1-5,-2 5-2,-1 0-5,5-1 0,-5 2-1,1 2-2,-2 1-3,2 2 3,-2 0-2,-1 2-3,2 1 5,-3 1-5,-2-1 6,-1 2-9,-1-1 4,2-1-5,-1 2 2,-2 1 2,0-1 0,-1 0-4,-1 2 4,2-3-2,-2-2-2,1 0-1,-2-2 2,0 0 2,4 7-2,-4-5 0,0-2 4,0 0-3,0 0 0,0 0 0,0 0-5,0 0 4,0 0-3,0 0 1,-17-8 1,10 7-2,-3-4-3,1 1 0,-2-1 1,-1 4 6,5-1-3,-4 2-2,0 0 0,1 0 2,-1 0 0,1 3-2,-1 3 1,0-1-2,1-1 1,1 5-1,0-1-1,-1 3 3,1 1 0,0 2 1,-1 1-1,0 1 0,5-2-2,-1 5 3,3-5 1,0 0-6,3 3 6,0-2-1,0-2-4,5-2 2,-3 0 0,5-2 6,-4 1-4,3-1-2,1 1 0,0-4 0,2 2 1,0-3-1,1-1 1,2-3 0,-2-1 2,3-1-2,-3-1 0,5-2-2,-3 0 1,-2-4 3,4 0-1,-1-4 0,1 0-3,-2-2 3,-5-1-5,4-1 7,-4 1-9,-2 0 5,-1-2-2,-1 3 3,-2 2-3,-1 1-2,3 2 4,-1 3 2,-2 0 1,0 2 2,2 1 7,-2-2-4,0 5 3,0 0 0,0 0-5,0 0 2,0 0-4,-10 12 4,9-4-1,0 1 1,-2 1 1,1 0 0,2-1 2,0 1 3,2-4-4,1 4 2,1 0-1,-3-5 0,4 1-2,0 2-1,0-4 0,2 0-1,3-1 2,1 2-4,-4-3-9,3 0-6,1-2-16,2 0-14,1 0-10,-2-2-24,-2-2-23,5 0-18,2-3-33,-1-3-10,-1 1-157,1 0-342,2-2 151</inkml:trace>
  <inkml:trace contextRef="#ctx0" brushRef="#br0" timeOffset="23760.8916">14196 4845 193,'0'0'183,"0"0"-11,0 0-6,3-21-4,-1 9-5,2 1-14,5-6-7,-4-1 0,7-6-9,-1 0-9,2-1-12,-3-4-9,3 0-9,-2 2-1,2-1-9,1 0-8,-5-3-7,5 5-3,-7 1-10,-1 8-4,-2 3-7,2 4-5,-5 3-2,2-1-13,-2 4-2,-1 4-9,-5-3-1,5 3-10,0 0-7,-23 10-2,10-4-6,-1 5 1,-2 1 2,4 0 3,-1 1-1,2-1 2,2-3 4,4 3-2,0-2 4,1 0-5,3 1 4,4-3-2,1 1 1,4-1 0,1 2 3,6-2-3,3 1 6,7 3-2,-4-5 0,7 3 4,4-1-1,-1 1-2,-2 2 1,2-2 1,-4 0-2,0-2 3,-7 2-5,-1-6 1,-5 7 2,-1-6-2,0 1-2,-5 0 2,2 0 1,-5 0-2,-1-1 2,-3 1 5,2 0-5,-6 2 4,-1 1-4,-2 1 0,-2-3 2,-6 5-2,0-2 0,-4 0 1,-2-1 9,6-2-9,-5 3-2,2-6 2,-4 6 7,4-7-9,4-1 3,0 3 2,0-4-3,-1 0 3,4-1 4,2-1 0,2 1-1,-1-3 1,1 0-2,6 3 2,-5-2-3,2-1-1,3 3-1,7-7 2,-1 0-1,2 3-1,2-4 2,0 3 2,5-7-5,2 3 0,-4-1 3,6 0-3,-1-1-2,5-1 1,-5 0-4,1 1-1,-1-1-3,-3 0-2,3-1 0,0 1 0,-4-2 0,-1 2-1,4 0 3,-7-1-1,4 0 1,-4 1 3,-3 2 1,1-2-4,-3 3 4,1-1 2,-5 4 3,1 1 3,1-2 3,-2 4 2,-1-2 0,-1 1 4,1 4-4,-3-3-1,3 3 3,-6-1-2,6 1 1,0 0 1,-9 8-2,2-2 2,1 1-2,2-1-2,1 3 0,0 1-1,-1 0-3,4 2 2,-1 3 3,0 1 3,2 1-5,0-1 4,2-4 1,-1-1-2,2 2 1,0-1-1,3-2 2,-2 0-4,2-2 4,-2 1-1,2-2-4,1-2 2,0 1 1,1 0 3,-2-3-2,-1-1-4,4 0-1,-2-2 4,2-2 0,-1 0-7,0-3 4,-1 0 0,-2-4-2,3 2 1,-1-3-2,-2 0-2,1-7 7,0 4-9,0-3-1,-1 1 0,-2 3 1,0 0 4,1 0-6,-4 2 2,4 1 3,-5 2-1,3 0 1,-2 1 4,0 2 1,-1 1 1,0 3-4,0-5-1,0 5 3,0-4-2,0 4-1,0 0 1,0 0-1,0 0 0,-1 13-2,2-3 1,-1 0 2,1 0 3,1-3-6,3 4 2,-1-1-1,1 3-1,-1-2 4,3 0-1,-2-1-1,1-1 0,0-3 1,3 1 2,-1-1-3,-3 1-4,1-4 3,-1-2 2,2 0-1,0 0 1,-7-1-1,13-2 3,-3-1 1,-1-2 0,0-2 3,0 0-1,4-8 1,-3 1 0,0-3 5,0 0-3,-3-3-3,-1-4-2,2 0-1,-3-2 2,-1 0-5,-2 8 3,0-9-3,-4 3-1,1 4 2,2 2-2,-2 0 1,-1 1 1,0 7 0,0 0 0,-2-1-2,0 3 0,2 1 0,0 2 0,-1 1-3,0-1-1,-1 1 3,3 1 0,1 3-1,-4-5-3,4 5 3,-4 0 0,4 0-1,0 0 0,-7 9-1,4-2 3,-1-1-2,4 7 1,-1 0 1,1 4 0,0 4 2,1 4-3,2-2 4,-1 2 0,3 5 0,-5-4 4,3-1-4,1 1 3,-1 0-1,0-6 3,4 4-3,-7-5 0,3-2-3,1-2-1,-1-1 3,-3-4 2,1-1-5,-1-3 4,0 2 1,4-2-5,-4-1 1,2 0 1,-2-2 2,2 1 8,-2-4 0,0 0 2,0 0-4,0 0-3,0-14-2,1 7-3,-1-3 2,2 0 0,2 0-2,-1-1 2,2 0-2,-1-1 0,1 2 0,1 0-1,3-1-1,-1 1 1,2 1 2,0 1-4,1 1 0,1 0 2,-3 2-1,3 3-1,2 1 5,-4 0-6,0 3 3,-1 0-2,-1 3 0,1-2-3,-3 2 2,3 1 4,-5 1-5,1 5 1,-3-6 1,0 6 3,-1-1 1,-6-1-1,2 2-2,1-2-1,-3 2 1,-4-2-2,-5 4 2,6-1-3,-7-2-2,3-3-13,2-2-6,-5 0-16,5-1-15,-2-4-14,6 3-23,-2-3-31,8-1-25,-12-5-13,10 1-21,-2 0-172,0-1-380,1 0 169</inkml:trace>
  <inkml:trace contextRef="#ctx0" brushRef="#br0" timeOffset="24294.4184">15485 4757 174,'0'-6'189,"4"-4"-11,0 1-6,1-2-6,3-4-11,3-2-13,-2-1-7,2-2-9,1-3-8,-3 6-8,0 1-11,3 0-10,-2-2-7,-4 5-10,0 1-5,1 2-7,-2 0-6,-1-1-4,-3 7-2,2-2-6,-3-1-7,0 2-5,0 5-5,-5-5-7,-2 5-3,-1 0 0,8 0-4,-17 4 1,9-3-4,-2 1 1,2 0 2,3 0-6,0 0-3,1 2 1,2-2-1,2 2-1,0-4 4,7 10-4,2-5 2,2 0 2,6 0-2,-2 2-2,4-2-2,0 5 0,-3-3-1,3 3-3,-2-1 0,0 1 1,-2-3-1,-3 1-5,-2-1 3,-1-2 0,1 3 3,-5-2 1,-2 2 2,2-3-1,-3 2 5,-2-1 4,0 2-3,-2 1 2,-3-3 8,0 4-3,-2-5 1,-4 4 2,-1-2-3,-2-4 3,3 6-4,-1-6-2,-2 0 0,0 1 3,3 0-3,0-1 2,3-3-2,2 2-6,1-2 0,-3 0-18,8 0-10,-6-2-13,6 2-24,-4-6-23,4 2-17,0 4-30,7-7-17,-1-2-33,-1 6-127,5-6-334,-1 1 148</inkml:trace>
  <inkml:trace contextRef="#ctx0" brushRef="#br0" timeOffset="24913.8168">15994 4543 148,'-1'9'187,"0"-5"-16,2 0-16,-1 0-17,-1 0-8,1-4-14,1 4-10,-1-4-4,4 1-1,-4-1-11,0 0-3,16-6-7,-8 1-8,1-2-13,-3-1-5,1 2-2,3-2-6,-3-2-4,-2 3-2,1-3-7,-4 1-6,-2 0 0,3 1-8,-4 1-1,-1-3 0,2 4-3,-5-2-3,-1 0-2,-1 3-3,2 1 5,-5 1-6,2 1 3,-3 3-5,3 0 2,-2 2 0,-1 2 10,1 3-12,0-1 3,0 2 5,0 5 4,-2 2 5,6 0 2,-2 0-2,3-1-3,5 3 1,-1-2-2,2 1 0,2 0-3,-1-3 2,6 1-1,1 1-1,4-4 0,1-4-2,-1 4-1,-2-7 1,7 2-1,1-2 5,0-3-5,0-2 0,4-4-3,-2-3 4,-2 2 2,0-3 3,7-9-1,-5 5-2,2-4-2,-1-4 1,-5-1-4,-3 6 0,-1-7 0,-2 5-4,-1 0 1,3-7-6,-5-2 0,-6 7-6,2-1-2,0 1-1,-7 0-1,2 1 5,-4 3-1,1-1-2,0 3 4,-1 1-1,0 1 2,-4-2-2,2 5 6,0-1 0,-2 3 0,5 1 6,-3 0 0,4 2 3,-3-1-1,3 3 0,-1-2-2,4 3 2,-5-2-2,5 2 9,0 0 13,-1 7 16,4-1 1,0 4 5,3-1 2,1 5-5,1 3 11,-1 0-2,1 3 1,1 1-6,-1-1-5,-1 6-5,-1-2 0,4 1-7,-3-2 7,0-3-18,-2-3 2,0 0 0,0-2-6,-1-3-6,1 0-7,-1-3-14,-3 1-8,3-4-12,-4 0-19,4-2-17,-3 2-20,2-4-22,-3 1-33,0-3-36,0 0-43,0 0-227,0 0-480,0-17 213</inkml:trace>
  <inkml:trace contextRef="#ctx0" brushRef="#br0" timeOffset="25088.4227">16308 4410 23,'0'0'246,"0"0"-15,-5-2-22,5 2-21,0 0-16,14-8-23,-1 2-11,-3 0-20,2 2-37,-2-2-28,4-1-36,0 3-34,4-2-37,-2-3-33,4 4-24,0 0 11,8-3 1,4 4-95,-1-6-208,2 1 93</inkml:trace>
  <inkml:trace contextRef="#ctx0" brushRef="#br0" timeOffset="25978.5554">17104 4285 84,'-7'5'197,"3"-2"-5,-6 4-9,-4 4-10,2-4-6,1 8-5,-1-3-6,6 4-6,-2 1-17,2-2-7,3 0-2,-1 2-14,4-1-4,0 2-8,7-3-7,-2 0-5,4 2-9,0-2-7,1-1-6,2-6-3,-2-1-6,1-2 0,3 1-7,-1-3-5,1-3 3,5 0-6,-4-6-5,2 3-4,2-6-4,-5 1 1,3-1-5,-7 1-6,-1-7-4,1 1-5,-3-3-6,-1 1-6,-4-3-4,-1-7-4,-4 3-3,-3-4-7,-4 0-2,-2 3-5,-1 0-3,-5 1 2,4 9-3,0 0 6,0 4 2,2 5 3,1 0 11,-2 5-10,-1 0 8,-4 5 2,6-1 3,-2 7 2,4-4 0,-3 6 2,4 1 8,1 0-1,8-1 3,0 4-1,0-1 3,5-3 1,4-2 0,0 4 5,5-5-1,0 0 0,3-3 0,1 0-1,2-2 2,0-2 1,1-3-5,-1 1 0,10-2-2,-10-1-1,1-4-4,0 1-1,-1-4-1,-1-1-4,4-4-5,-7-1 0,2-3-3,-6 1 0,-1-4-2,0-3 5,-3 7-9,-3-3 0,-1-6-1,-1 1 4,-6 7-4,2 1 3,-2 5 0,1 0 4,-1 1 2,-3 2 1,2 3 9,0 1 4,-1-1 4,1 3-2,0-1 2,3 1-2,1 3 4,0 0 14,0 0 2,-10 10 4,8-3 10,2 5 4,0 4 6,2 2 5,-2 9 5,4 4-6,0-3 12,2 0-10,-1 2-4,0 2-3,3 2-7,-2 12-7,2-1 1,0 1 0,-2 2-3,-2 0-4,5 1-4,-4-1-1,0-1-5,4 0-6,0-1 2,1-11-12,-1-2 2,4-1-7,-1-2 0,0-7-4,0-6-6,-3-2 3,0-6 2,0-2-6,-4-4-2,1-1-2,3-4 4,-4-3-3,0 2-3,-3-7-2,1 0 2,-4-1 0,1-1 1,-4 0 1,-1 1-1,-5 2 5,0-3 3,-5 2-2,0 1 7,-2 1-6,2 1 4,-1 1 0,3 1 1,-1 1-3,1-2 4,4 3 3,-1-2 6,1 0 0,1 0 1,2 0-1,-2 0-3,5-3 4,1 3-3,1-3 0,1 3 0,1-2-15,3-2-10,2 0-20,-1 3-3,3-4-42,1 3-24,5 0-40,-5-2-32,9-2-39,-4 0-204,2 1-460,5-7 203</inkml:trace>
  <inkml:trace contextRef="#ctx0" brushRef="#br0" timeOffset="26504.6424">18178 4102 24,'0'0'237,"-12"9"-14,6-2-3,-3 4-13,-1 3-8,-2 9-8,1-6-10,-2 9-10,0 0-11,4-1-11,-4 1-11,2 1-5,2-1-9,3 2-10,-1-3-16,3-7-5,1-1-10,0-1-10,1-5-5,0-2-6,2 1-7,-2-3-6,4-3 1,-4 3-4,2-1-5,-2-3 4,2-3 6,0 0-11,0 0-4,0 0-2,0 0 1,6-17-7,-4 5-6,-1-5-7,4-1-7,-1-7-6,0 7 0,2-9-10,2-1 1,2 1-1,-5 1 2,3 3 0,1-1 0,0 7 2,-4 0-1,4 1 4,-1 2-4,-7 3-1,5 4 3,-3 0 1,-2 1 3,1 3 2,1 0-4,-1-2 1,0 2 1,-2 3 1,3-1 9,-3 1 16,14 4 0,-5 4 6,-2-2-2,9 6 5,-5 0-4,2 2 5,6 6-4,-5 1-7,0-4 1,4 1-4,-4 2 2,-3-4-2,5 6 0,-4-5-8,0-1 3,-1 1 0,-1 0-1,3-5-3,-6-4-5,2 1 1,-1 1 0,-1-2-12,-1-3-11,-1 0-10,-3-1-9,4-1-9,-3 1-11,0-3-17,-3-1-24,0 0-34,0 0-23,5-9-31,-5 9-17,-1-11-32,-1 2-22,-3 1-166,-4-3-454,2 0 201</inkml:trace>
  <inkml:trace contextRef="#ctx0" brushRef="#br0" timeOffset="26665.8163">18149 4359 81,'-10'5'189,"2"-1"-9,2-1-9,0 2-15,1-1-10,1-1-12,3 0-6,1 0-8,0-3-12,5 5-5,0-2-10,5-5-5,6 0-12,3-3-8,0 1-26,9-4-28,2 0-30,-4-1-33,1-3-52,0 2-40,-8 1-124,-1-3-288,4-5 128</inkml:trace>
  <inkml:trace contextRef="#ctx0" brushRef="#br0" timeOffset="27251.1435">18561 4007 112,'-4'-8'171,"2"-4"-20,-1 3 0,2-3-12,2 1-5,6-5-12,-1 7-9,2-5-7,2-1-11,-1 6-6,4 0-11,2-4-6,-2 6-9,1-1-7,-3 3-7,-2 1-2,-2 3-5,4 1-3,-1 1-5,-1 3-2,0 5-2,-5-2 3,1 10 2,-1 0 16,0 8 9,-2-1 4,0 4 8,-4-2 3,2 4 6,-2 1-8,-2-1-7,4-1 0,0-2-7,0 3-2,0-5-5,0 1-7,4-7 2,0-3-7,-1 0-4,1-3-3,0-2 1,1-1-5,2-1-2,0 0 0,-3-2-1,4-3-3,-2-2-5,2 0 2,2-1-2,-2-2-1,3-3 0,1-3-6,-1-1-2,1 1 2,-2-5-5,0-3-2,2 3-5,-5 1-4,-1 0 2,1 4 1,-3-3-3,0 4-1,-3 1 3,4-1-3,-1 2 5,-4 1-3,0-1 2,0 4-2,0 0 0,0 0-1,0 0 4,0 0 0,6 18 5,1-10 4,-2 4 4,1 1 5,3 4-1,0-2-2,4 3 3,1 5 2,4-1-4,-5 1-1,-2-9 1,1-1 5,-2 4 1,0-5 0,-5 0 2,3 4 6,-4-3-5,-3-4 1,2 4-3,-3-1-2,-3 0 0,-1-3-1,-2-1-5,-6 4-2,2-5-3,-4 0-18,-3 0-19,5-2-26,-9 0-44,2-2-60,1 0-62,-1-2-73,0-2-171,-2-2-503,5-3 222</inkml:trace>
  <inkml:trace contextRef="#ctx0" brushRef="#br0" timeOffset="30692.3788">4265 6064 173,'0'0'219,"0"0"-12,0 0-16,0 0-15,-1-5-14,1 5-15,0 0-16,0 0-9,0 0-6,-7 17-3,6-9-2,-3 4 0,2 0-15,-2 5-6,-1 7-9,-2 1-5,2-1-9,-3 3-3,5-1-5,-4 0-4,1-3-2,-2-3-7,7-2-1,-2-1 3,3-2-7,-7-3 0,5-2 1,1-1-3,0-2-4,-2-1 0,2-2-2,1 5 2,0-8 10,0-1 9,0 5 0,0-5 7,0 0 1,0 0-9,0 0-3,0 0-10,1-15-2,-1 8-2,0-4-3,3-2-7,-3-3-1,1-1-2,-1-1-8,0-1 4,1 1-5,1 0-3,0-2-3,3 2-5,-1-3 6,-4 3-6,5 0 4,0 1-4,-1 0-1,3 2 3,0 0-3,0 1-1,-2 3-2,0 1-1,0 0 13,0-2-10,0 5-1,-1 2-1,0 0 1,-3-2 8,2 2-15,1 2 7,-2 1-3,2-3-2,1 3-5,-5 2 17,6 0-11,-6 0 0,9 4 2,-5 0-2,5 0 3,-5 1 6,5 0 10,0 4 0,2 1-7,0 4 8,0 1 0,3 2 6,0 4 4,-4-4-9,2 0-2,-2-1 10,0 2-8,1-1 8,-2 0-6,2 8-2,-3-9-11,-3 0 14,0 0-9,1-2 2,-2-1-3,0-1 4,-2-3-3,2 2-6,-2-2 4,0-2-6,-1-1 7,1 1-5,0 1-1,-2 0 2,0-3-6,2 0 8,-2 1-8,0-2-2,0-2-7,-2 5-17,1-4 2,-2 1-27,2-1-9,-3 1-24,-1-1-21,0-1-31,-1-1-25,-1 0-28,0 0-45,-1-1-14,-3-1-221,-1 0-506,-2-3 224</inkml:trace>
  <inkml:trace contextRef="#ctx0" brushRef="#br0" timeOffset="30948.7387">4119 6300 42,'0'0'196,"0"0"-9,0 0-4,0 0-1,7-3-14,0 1-6,2 2-10,4 0-15,1-2-10,-1 1-13,6-1-11,-1-1-11,0-1-7,5 1-7,4 0-11,1-3-9,-3-1-6,2 2-12,-4-1-27,5-1-26,-1 3-26,-5-4-25,-3 3-32,3 0-2,4-2-28,-5 0-29,-2 0-120,0 2-297,-1-2 132</inkml:trace>
  <inkml:trace contextRef="#ctx0" brushRef="#br0" timeOffset="31162.9365">4778 6216 128,'0'4'166,"0"-4"5,0 0-9,8 2-3,-5 0-13,-3-2-14,15 1-10,-10-1-16,8 0-7,1-1-15,-1 1-16,2-3-13,2 2-31,-3-2-18,2 2-28,2-3-23,-4 1-19,-1 2-34,-1-2-136,-5 1-252,2 2 111</inkml:trace>
  <inkml:trace contextRef="#ctx0" brushRef="#br0" timeOffset="31322.7226">4829 6367 30,'0'0'151,"3"5"-10,1-3-13,1-1-3,3-1-23,3-1-5,5-1-13,4 0-19,-1-1-24,3-1-28,0-1-32,4 0-31,-5 1-102,7-3-163,-2 1 72</inkml:trace>
  <inkml:trace contextRef="#ctx0" brushRef="#br0" timeOffset="31982.625">5596 5917 77,'0'-5'142,"2"-2"-12,-4 2-7,1 1-10,0 0-17,-3 3-2,1-4-5,-2 3-5,0 0-2,0 1-2,5 1 1,-10 0-4,0 0 1,10 0-14,-12 2-5,3 1 5,-1-1-1,1 2-4,-1 4 2,-3-4-6,0 6-1,-6 2-2,6-2-6,-3 0 1,3 3 1,-1 1 11,2-2-8,5-2-3,1-1-4,0 6-8,2-3 2,3-2-4,4-1 3,0 1 2,4 1-2,-2 0-5,1-1 0,3-3-3,1 4-1,2 1-3,-3-4 7,6 3-6,-6 2-5,-1-3-3,-2 0 1,2 7 0,-6-8 0,2 4-2,0-1 3,-3 0-2,-2 4 0,1 0-2,-4 0 3,0 1 2,2-5-2,-5-2 3,3 2 2,-3-3 3,1-1 4,0 2 1,1-2-5,-4 0-5,4-3 3,-2 2-5,-2-2 1,2-1-2,1 0-1,2-3 3,0 2-1,0-1-1,4-2-1,0 0 1,0 0-6,-9-5-3,9 5 6,-1-6-7,1 6-3,4-11-3,0 5-1,0 3 0,0-4-1,1 2-4,0 4-1,1-2-6,-1 0-1,-5 3 0,7 2 5,-2 2-2,-1 0-1,-1 3 2,2 2-1,-1 0 3,0 4 4,-4 4 0,0-2 6,0 1 4,1-1 14,-1 2 0,3-2-4,-6 2 0,3-3 1,-1 2 3,1-1-4,0-2-2,0-2 3,0 0-6,0-2-2,0-2 4,4 1-5,-3-3 0,1 2 2,2-2-2,-2-1 2,2 0-8,2 0 1,4-4-1,-2 0 0,1-3-17,4 2-5,-3-2-25,4 0-15,-3-2-19,-1 0-34,0 1-24,0-1-32,2 0-29,-1 1-37,-2-1-190,-4 2-457,2-2 202</inkml:trace>
  <inkml:trace contextRef="#ctx0" brushRef="#br0" timeOffset="32469.7068">5856 6147 89,'0'0'195,"-13"3"-9,5 0-14,-1 4-12,2 0-7,-2 1-13,2 3-17,-3-1 2,5 4-11,0 3-6,1 0-9,3 0-6,2 0-10,3 0-4,2 0-10,2 0-4,-2-2-11,6 1-1,-2-1-9,1-3-1,-2-3-2,2 0-2,4 0-7,-1-1-4,4-2-1,-5-6-4,-2 0 2,2 0-4,5-7-3,-5 2 1,5-1-5,-3-4 3,1-2-2,-2-1 3,-1-3-1,-6 1 4,3-3-4,-5-1 1,-1 1-1,-3-3 1,-2 2-1,-5-5-1,0 4-1,-4 3-2,-2 0-1,-8 0 2,2 6-14,3 1-10,-3 5-3,-1 2-14,6-2-18,-6 1-17,5 4-12,8 0-33,-5 4-15,5 1-16,-1-2-15,2 6-13,4-1-145,-1 0-336,0 1 149</inkml:trace>
  <inkml:trace contextRef="#ctx0" brushRef="#br0" timeOffset="33002.8107">6364 6482 170,'3'-3'239,"-3"3"-16,0 0-19,0 0-16,0 0-21,0 0-12,0 0-13,0 0-13,0 0-9,0 0-8,0-5-14,0 5-11,0 0-7,0 0-4,0 0-7,0 0-6,0 0-6,0 0-2,1-3-10,-1 3-2,0 0-8,-1-6-2,1 6-5,-4-4 0,4 4-2,-8-4-7,4 4 2,4 0-2,-5-3-4,5 3 4,-5-2-6,5 2 1,0 0-2,0 0-1,-3-3 1,3 3-3,0 0-4,0 0-4,0 0 2,-3-4-3,3 4 3,0 0-2,0 0 2,0 0 2,9 11 5,-4-7-1,-4 2-1,0-1 0,2 5 1,-3-1-1,-3 4 1,2-1-5,0 0 3,-7 4 1,2 0-6,2-1-9,0 1-15,-1 1-19,-3-5-29,2 0-48,0-2-41,-1-1-52,1 2-175,-4-2-417,3-4 185</inkml:trace>
  <inkml:trace contextRef="#ctx0" brushRef="#br0" timeOffset="33452.7483">6796 5995 60,'0'0'229,"0"0"-13,0 0-13,0 0-12,0 0-16,0 0-2,0 0-5,0 0-1,-4 12-5,4-12-10,3 10-6,-2-1 1,2 1-14,-2 4-11,4-2-12,-4 5-5,3 0-14,0 0-5,-1-2-11,-1 4-2,1-1-12,-3 0-4,1-1-7,2 3-4,-3-1-4,0 1-8,0-4-13,0 0-15,0 0-13,0-3-18,1-1-10,-1 0-21,1-3-26,3-3-29,-4 1-22,1-3-5,-1 0-39,7-3-25,-7-1-188,10 0-421,-5-5 186</inkml:trace>
  <inkml:trace contextRef="#ctx0" brushRef="#br0" timeOffset="34050.646">6914 5893 124,'3'-10'195,"4"-2"-9,1 2-17,3-2-19,-4 4-12,3 0-13,-3 0-7,1 2-21,2 0-3,-1 2-14,-1 1-7,-3 1-6,5 1-4,-2 1-5,-2 3-10,2 0-4,1-1-3,0 3-1,-4 4-3,1 1 8,2 4 5,-3 2 0,-2 2-3,-2-1 13,2 0-3,-3 9-1,0-8 3,0 1-2,0 1 1,0 4-8,0 2-4,0-6-1,3-2-4,1 0-3,-1-1-5,1 0-2,2-3-5,-2-2 2,1-1-2,0 0-2,3-3-1,1-1-5,-2-1 0,1 1-3,-2-3-1,3-2 1,0 1-2,-2-3-2,4 0 0,-5-3 3,2 1-2,0-1-7,2-5 5,-1 2-3,0-4-1,-4 1-2,5-4 3,-3 2-2,-2 1 0,-4 5 0,3-2-12,-4 0-4,0 4-3,0-2 0,-4 0-2,2 3-2,2 2 5,-11-2-2,11 2 0,-11 4 1,3 0 0,3-1 9,1 3-3,0 1-3,-1 2-2,4 1 6,0 2-2,1 5 2,2 0 0,2 0 2,1 2 7,-4 1-1,7 8-1,-4-1 5,1-3 1,-1 1 2,2-2 4,1-4 2,-2 1-1,0 0 1,-1-3 5,-2 0 3,2 0 2,0-1-2,-4-4 1,0 3 0,0 1-1,-1-3-2,-3-3 2,0 1 1,-1 0-6,-1-1 0,-5-1-2,1 0-2,1-1-10,0 0-6,-6 1-25,2-5-20,-5 2-33,3-2-40,1-1-44,1-1-38,2 0-227,-1-2-467,2-2 207</inkml:trace>
  <inkml:trace contextRef="#ctx0" brushRef="#br0" timeOffset="40708.9358">8084 6411 21,'0'0'147,"0"0"-6,0 0-6,0 0 1,0 0-4,0 0-8,0 0-3,0 0-9,13-3-8,-13 3-10,0 0-5,0 0-12,0 0-5,0 0-7,0 0-5,0 5-1,0-2-1,0 2-3,0 2-2,-1 0-3,-3 3-9,1 2 3,-1 0-7,-1 3-3,-1 1-2,1 1-2,-3 0-4,1-1 1,-1 2-2,-1-1-5,1 0 0,1-2-2,-1 1-4,2 0-6,0-7-7,1 0-14,0 0-4,4-1-15,-2-3-15,1 0-23,-3 0-5,5-1-23,0-4-13,0 0-25,0 0-145,0 0-304,0 0 135</inkml:trace>
  <inkml:trace contextRef="#ctx0" brushRef="#br0" timeOffset="40952.8178">8112 6122 211,'0'0'199,"0"0"-21,-1-4-14,1 4-21,0 0-9,0 0-19,0 0-12,0 0-14,0 0-13,0 0-27,0 0-11,0 0-37,-9 10-19,9-10-10,0 0-24,0 0-31,0 0-27,0 0-92,13 2-219,-13-2 98</inkml:trace>
  <inkml:trace contextRef="#ctx0" brushRef="#br0" timeOffset="41602.7243">8612 6087 116,'2'-5'189,"1"0"-21,1 0-14,-1 0-9,2 1-22,0-2-2,1 2-20,1 1-9,-1-1-8,1 1-2,4-2-10,-2 5-12,2-2 4,-1 2-16,-1-2-2,5 2-2,-2 2-11,-1 0 1,-3 1-6,4 1 0,-2 1-5,-4 0-6,3 2 2,-5-2-3,1 5-3,-1 1 4,-4 0-7,-4 6 5,2 0 2,-6 0 1,0 3 0,-6-4 0,4 6-12,-4-5 10,2 0 7,0-1 5,0-3 0,1-1 1,-2 0-3,-1-3 0,5 1 5,1-3 5,2-1 3,1-1-1,0-1 5,-1 1-4,3-1-2,0 0-1,-2-3 1,1 2-6,4-3 0,-3 4-8,3-4 4,0 0-6,0 0-2,0 0-1,0 0 2,20-3-5,-11-1 0,5 2-2,2-4-2,3 2 0,3-2-2,-4 0 2,4 4-1,-3-2-1,4-1-2,-4 4 1,3-2-5,-8 2 1,-1 1 3,1 1-4,-4 0 0,1 2 0,0-1 0,-6 1-2,1-2 1,-2 2-1,1-1-5,0 0 2,-1 2-4,-3-3-4,3 2-9,-4-3-1,4 2-12,-4-2-3,0 0-11,4 3-7,-4-3-12,0 0-13,3 1-3,-3-1-24,0 0-18,0 0-33,11-6-35,-10 3-120,-1-3-337,4-1 150</inkml:trace>
  <inkml:trace contextRef="#ctx0" brushRef="#br0" timeOffset="42240.1402">9156 5827 106,'0'0'162,"0"0"-4,-5 14-12,3-5-7,-1 0 2,-1 1-8,-2 5-3,3 1-4,0-1-11,-3-1-7,1 3-4,1-2-3,1 2 0,-2-2-7,1 3-11,1-5-2,-1-1-9,4-2-5,-2 1-4,-2 2-4,0-6-9,3 0-5,-2 2 1,1-6-10,0 2-1,4 0-2,-7-1 0,5-4-5,-2 4 6,2-4 4,-1 2-3,1-2-6,0 0-2,-2-11-4,0 2-2,1-3-1,2-1-4,-1-3-5,0 4 3,0-5-4,0 1-3,0-1 1,0 2 1,3-2-6,-2 5 0,2-1-1,-3 2 2,6-2-5,-4 1 2,0 0-4,-1 2 3,3-1 1,-2 1-3,1 2 0,1 0-1,1-1 6,-2 2-6,0 0 2,2-1 2,-4 1-1,6 1 0,-4 3-1,-1 0-2,2-4 2,0 5 1,2-1-1,-2 3-2,-4 0 6,9-2 1,-9 2 0,10 5 4,-1 1 0,-4 0 0,2 1 5,2 2 1,1 0 1,-4 0 10,6 6-3,-2-1 1,-1-1 7,1 0-7,-1 3 3,0-2 0,0 2-2,0 1-1,0-2 4,-1 2-2,-2-2 1,-1-4-7,5 2-1,-6-4-3,3 1 4,-4-3-4,1 3-2,-2-5 0,1 0-1,0-1 0,-1 0-2,1 2-1,-3-4-2,0-2-6,5 2-14,-5-2-13,0 5-10,0-5-14,1 5-15,-1-5-17,0 0-36,0 0-29,0 0-36,0 0-19,0 0-31,-6-15-147,2 6-410,-1 2 181</inkml:trace>
  <inkml:trace contextRef="#ctx0" brushRef="#br0" timeOffset="42441.2849">9054 5971 127,'0'0'186,"0"0"-16,0 0-7,12-7-15,-7 6-13,4-1-13,2 0-13,2-1-11,2-2-6,-2 3-17,1-1-25,0 1-19,4-1-25,0-2-24,0 1-25,1 1-32,-1-1-20,0-1-119,-7 0-232,3 0 104</inkml:trace>
  <inkml:trace contextRef="#ctx0" brushRef="#br0" timeOffset="42737.5918">9744 5978 166,'0'0'218,"4"4"-10,-3-1-14,4-1-14,0-1-17,1 2-10,0-2-17,4 0-12,-2-2-13,1 0-13,6 1-14,-2-3-8,0 1-14,2-1-22,-3 1-29,-1-1-18,1 3-23,1-3-32,-1-2-25,-2 3-20,3-2-19,-7 3-18,0-1-100,-6 2-264,0 0 117</inkml:trace>
  <inkml:trace contextRef="#ctx0" brushRef="#br0" timeOffset="42910.7302">9765 6161 45,'2'4'187,"1"0"-13,-1-2-3,7 1-21,-4 0-11,6-3-14,1-2-12,1 1-13,0-2-7,6 1-15,0 0-29,-1-1-26,3-1-26,-2 1-32,-1-2-39,-1 1-36,-6 1-95,1-2-220,1-2 97</inkml:trace>
  <inkml:trace contextRef="#ctx0" brushRef="#br0" timeOffset="43630.8395">10688 5664 197,'0'0'185,"-8"-3"-10,5 1-17,-3-3-16,0 3-14,-1 1-13,-5-4-13,1 5-6,-3-2-5,-5 0-17,2-1-6,-1 3-5,-5-2-8,4 2-7,-3 2 1,4 0-9,-1-1-2,-1 1-5,0 2-6,3 0-2,4 0-1,-1 0-5,3-1 1,4-2 0,0 3-4,-3-1 1,5 1 0,0-1 4,2 2 16,0 0-3,3-1 3,2 3 10,2 1-1,3 0-3,-1 1 1,7 0-6,-2 3 0,4 1-1,2 5-5,-3-5-1,0 2 0,-2 2 1,0-1-4,0 1-3,-2 0-2,-1 3-3,-4-3 0,2 7 1,0-7-3,-7 5-1,3 4 1,-6-2-4,2 0 2,-8 1 1,4-4-1,-7 1 1,1-5 1,2 0-5,-1-2 1,0 1 0,-2-3-2,2-4 2,0 0-1,2 2 7,0-6 0,0 1 3,3-1 6,2-3-2,0 3 1,0-2-7,3-3 2,-3 0-1,3 0-2,0 0-4,0 0-5,3-12 1,1 7-5,5 0 2,-4 1-5,4-7 1,7 2 3,1 0-2,0 1-1,-4-1 1,6 1 1,-2 1-5,-2 2-3,-1 3 5,-2 2-5,-2 0 4,0 2-3,-1 5 0,-1 2 2,-1 0-1,-3 3 2,0 4 6,-1 1-2,-3 2 10,0 6 0,-3 2 5,-1-1 3,0 6 6,1-6 6,-4 6-5,5-3-1,-5-3-1,3 2 3,1-1-2,3-2 6,-3 1-16,3-6-2,0-3-1,3-2-3,-2 2-1,1-1-1,0-6-1,3 1-1,-1-5-1,-2 1-2,6-3-2,-3 0 2,3-3 1,4-2 3,-3-2-14,4 1-11,-1-1-15,-1-2-24,-1 1-20,1-2-29,-4 0-28,2-1-37,0 1-31,0-2-42,-4 0-234,4 0-513,-5 1 228</inkml:trace>
  <inkml:trace contextRef="#ctx0" brushRef="#br0" timeOffset="46310.8057">11084 6021 42,'-7'0'81,"7"0"-12,0 0-2,-9 0-2,9 0-4,0 0 6,-8-1-1,8 1-10,-9 1 3,4 2 0,0-2-9,0 2-9,-1 0 9,-6 0 3,3 1 2,0 1 0,-3 0-10,3 0-2,-2 1-5,0 2-2,2 0-6,0-4 6,-4 5 1,7-1-9,-2-1 2,3 1 4,-4-1 3,4 3 3,2-2 2,2 1 3,1 3-1,0-2-6,0 2 0,1 0 3,2 0-5,2 0 4,0 0-1,0-2-1,4 0 0,5 3-1,-2-4 6,3 3-5,2-4-5,2-2-6,0 1-2,1-2-4,3-3 2,4-1 0,0 0-3,-5-2-1,-2-2-3,1-1 2,-3 0-3,2-2-4,-1-4 0,-2 5-2,1-5-4,-4 2 5,-4-3-1,0 6-3,-1-5-3,-3 3 4,1-4 1,-7-1 3,0 0-3,-2 2 0,-4-1-4,-3-6 3,-1 3-3,-5-1-1,-2 1 2,1 2-3,-3 1-1,0 0 2,-1 4-4,-8 2 2,6 0 0,3 2 3,-3 1-5,2 1-2,-1 2-7,1 3 6,1 1-11,5 1-11,2-4-9,0 3-13,4-3-12,0 1-15,2-1-11,2 5-7,3-5-23,-2 1 1,3 2-22,0 0-121,0-5-278,3 7 123</inkml:trace>
  <inkml:trace contextRef="#ctx0" brushRef="#br0" timeOffset="46768.7228">11109 5886 97,'-8'5'201,"8"-5"-15,-4 4-8,1 1 1,1-1-11,0 2-3,0 1 3,0 3-3,2-1-12,-2 2-3,1 3 4,1 0-12,0 1-6,0 5 4,1 6-5,1-3 4,4 0-19,-6 6-7,2-4-9,0 3-6,1 0-8,-1 0 14,2 1-28,-4 2-3,5-4-5,-5 4-2,4-4-4,1 0-15,-1-3 3,1-7-8,-4 2-7,3-4 2,-1-4-3,-2-1-3,3-2-3,-2-1-4,1-3-1,-2 1-5,-1-2-2,0 2 1,0-3-6,0-2 2,0 0-5,1 5-13,-1-5-12,3 5-10,-3-5-17,0 0-10,0 0-17,1 2-25,-1-2-28,0 0-34,0 0-22,0 0-18,7 0-29,-7 0-25,10-5-184,-1 0-471,0-2 209</inkml:trace>
  <inkml:trace contextRef="#ctx0" brushRef="#br0" timeOffset="47142.6305">11768 6341 87,'-4'7'160,"3"-5"-10,1 3-13,-4-1-7,2-1-9,0 1-10,2-4-1,-1 4-1,1-4-7,-4 4-7,4-4-11,-9 1-4,6 0-2,3-1-13,-9-1-4,9 1 0,-9-1 10,9 1-4,-8-3-2,6 2-10,2 1-5,-7-3-7,4 1-5,3 2-2,-1-8-2,1 4-5,0 4-3,5-9-4,-3 3-1,2 1-3,-1-4-2,6 4 0,-2 0-1,2 1-2,-3 1-2,4-1-3,-3 4 0,-2-1-1,-5 1-4,10 2 2,-3 4 4,-4 0 1,1 2-3,-4 4 1,-7-2-1,0 6 3,3 1-4,-4 1-4,1-1-3,-5 2-23,1 5-38,-3-3-34,0-4-53,4-1-49,-3-2-127,1-1-352,-2-2 157</inkml:trace>
  <inkml:trace contextRef="#ctx0" brushRef="#br0" timeOffset="50528.7796">12272 5833 149,'0'0'156,"0"0"-2,0 0-10,0 0-9,0 0-6,0 0-3,0 0-7,0 0-5,0 0 2,0 0-11,0 0-11,0 0-8,0 0-7,0 0-7,0 0-6,0 0-3,0 0-3,-24-2-11,18 2-6,-4-1-4,1 2-3,-1-1-5,-3 1-3,-1-1-2,0 3-1,-4 0-6,0 0 0,2 1-7,-2-1 1,2 3 1,0-1-3,3 1-1,-1-1-1,1 0 0,3 1-1,1-3 1,4 1-4,1 0-4,-1 0 3,2 0-2,3-1-1,0-3 0,4 6 4,-3-2 2,7-2 3,1 4-3,1 0 7,3-2 7,1 3-2,3 1-1,1-1-3,0 3 6,2 0-6,-6 0 1,0 2 0,0 0-4,0 0 2,-5 1-3,0 1 3,1 0 3,-2 2-4,-3-1-1,-5 2 1,0 0 6,-1-6-2,-3 7-2,-1-2 4,-3 0-3,-2-2 5,-2 1-1,1-3 0,1 0-3,-2 2-1,-2-3 1,5-2 3,-1-2-9,0 0 0,2-1 0,0-2 0,3-1-1,-2 0 0,3-2-4,-1-1 2,5 0 0,0 0 0,0 0 1,-12-2 0,12-2-6,0-1 0,0 5-1,4-11 6,1 7-7,0-6 1,-1 5-2,4-3-1,-4 2 2,3 3 5,0-1-8,1-1 4,-1 2-2,-1 0-3,-1 1 0,3 4 1,-8-2 2,12 3-1,-7 0-3,-1 3 3,1-2 3,-1 7-1,-2-5 2,0 7-2,-2-1 3,0 3-2,-2 1 2,0 2 7,-1-2-2,-2 4 2,5 1-1,-5-3 2,2 5 1,-2-2 6,0-2-5,2 0-6,1-2 6,1 0-2,1-1-3,-3 0 1,2-5-2,1 0-3,1 1 4,-1-4-4,0-1 2,1-2-2,1 0 0,-1-1 1,0-1-5,0 1 2,2 1-1,2-5 3,0 2-4,2 0-4,-1-2-6,3-2-2,-1 2-16,-2 0-12,4-2-12,2-1-8,-2 2-15,-1-3-19,1 2-14,-1-2-21,0-2-22,0 0-18,2-1-26,-1 2-163,-3-3-386,2 0 170</inkml:trace>
  <inkml:trace contextRef="#ctx0" brushRef="#br0" timeOffset="50964.6122">12497 6070 123,'0'0'155,"-13"1"-5,13-1-9,-10 6-18,5-1-2,2 0-11,-1 4 1,0 0-16,-1 0 6,1 2-11,-2 0 3,2 1-13,0 1 2,4 1 0,0 3-5,0-2-4,0-2-9,4 1-7,-4-2-5,4 1-5,2-6-7,-2 4-2,1-5-1,3 3-7,-3-6 6,8 1-5,-4-3-2,-3-1-3,7-3-2,-2-2-5,5-6-5,0 1 2,-1 0-3,0-5 1,-2-2 0,4-4 1,-4-4-5,1 2 1,-9 8 0,-1-2-3,-5 0 1,-3 2-1,-4 0-3,2 4-1,-7 3 1,-1-1-2,-2 2 0,0 2-4,-2 2-12,-1 3-13,1 0-12,2 3-11,3-1-10,-2 4-7,3-2-18,3-3-20,4 4-21,-4-2-15,9 0-19,-1-1-114,1-2-296,0 0 131</inkml:trace>
  <inkml:trace contextRef="#ctx0" brushRef="#br0" timeOffset="52944.6769">12853 5908 82,'0'-5'127,"0"-1"7,0 0 1,0 1-7,0-3-9,0 1-3,1 0-13,3-3-3,-4 1-6,4 1-1,-3 1-13,3-2-6,-1 1-7,4 3-5,-3-6-10,0 7-3,4-7-2,-2 6-12,3-5 5,-1 2-7,1 2-7,-4-1 0,5 2-3,-5 0-6,0 2 0,-1 0-3,1 1 1,-5 2-2,8-4-2,-8 4 3,0 0 5,0 0-5,10 8 5,-9-4-3,1 3-6,-1 0 6,-2 6 7,-1 3 4,1 1 5,0 1 1,-1 3-6,1 3-5,-1-2 12,2-3-1,0 7-2,-2-3 1,1 5 4,1-10-2,1 11 2,1-12-3,0 0 0,1 1-1,-1-2-3,1-3 0,-3-4-2,5 2-4,-2-3-1,-1 2 0,2-3 1,0-3-2,1 2 0,1-1-6,-1-3 3,3 0-2,-2-1 1,2-1-8,2-3 5,3 1-3,-4-3 0,0-3-3,1 1 1,-1-1 0,0-1-5,-1-3 0,0 6-1,-1-7 2,1 4 1,-4 0-2,2 1-5,-4 1 2,1 1 1,0 1 1,-3 2-4,1 1 3,0-3-4,-1 5-2,0 0 4,-5-5-1,5 5-2,0 0 0,0 0-2,0 0 7,-14 8-4,13-4 0,-2 0 1,2 4 0,0 2 0,-2 0 0,7 4-2,-4 1 5,3 1-1,-1-1 3,1 4-3,3-1 4,-1 2 2,1-2-4,4 8 2,-2-3 0,0-6-1,-3 3 1,3-3-2,-2 1 0,1-1-1,-1 2 1,-1-5 2,-2-2-6,-1-1 3,1 0 2,-1-2-2,-2-2 1,1 0 0,-1 0 1,0-2-1,0 3-2,-3-2 1,0 2-1,-3 1 4,1-1 0,-3 0 7,-1 1 1,1 0-3,0 1-3,-3-3 2,4-1-5,-2 0 4,0 2-3,-3-3 0,3 1-5,0 1-3,3-4-1,-3 0-10,5 1-9,-1-3-5,0 1-14,1 0-17,4-2-13,-9 1-12,9-1-25,-4 2-21,4-2-25,0 0-16,0 0-191,-5-7-391,5 7 173</inkml:trace>
  <inkml:trace contextRef="#ctx0" brushRef="#br0" timeOffset="54350.7136">13643 6500 118,'0'0'215,"0"0"0,1 3-9,-1-3-2,0 0-3,0 0-9,0 0-9,0 0-5,0 0-12,0 0-14,0 0-6,0 0-14,0 0-10,0 0-16,0 0-10,0 0-12,0 0-10,0 0-8,0 0-5,0 0-5,0 0-7,0 0-3,0 0-2,0 0-9,-19 0-3,19 0-1,0 0-5,0 0-2,-8-3 3,8 3-6,0 0-6,0 0 4,-5 0-3,5 0-1,0 0-4,0 0-1,0 0 2,0 0-4,0 0 0,0 0-3,0 0 0,0 0 1,0 0-1,0 0 5,0 0-9,0 0 3,0 0-3,0 0 1,-1 5-2,1 1-1,0-2 4,-1 2 4,-1 2-5,-2 2-2,-2 1 1,-2 3-16,-2 3-8,-2-3-11,-1 0-23,-4 1-27,-3-1-32,3 1-41,4-3-38,-3-1-49,-1-1-181,2-3-461,3-4 205</inkml:trace>
  <inkml:trace contextRef="#ctx0" brushRef="#br0" timeOffset="55168.8065">14047 5758 100,'0'0'209,"0"0"-12,-2-5-8,2 5-10,-4-6-17,1 4-7,3 2-16,-9-4-13,1 4-17,2 0-7,-2-3-7,-1 6-11,-5-3-9,1 0-11,-1 0-3,0 1-9,0 2-5,5-2-5,-3 0-4,4 0-2,1 1-3,-1 1-5,2 1-3,-4-2-2,2 4 2,1-1-7,0-1-2,1-1-1,1 2-3,1 2 2,1-2-4,1 0-1,1 5 3,1-5 1,3 5 1,1-1-1,3 3 1,1 0 3,5 2 1,3 1-2,-5-1-3,1 3 0,0 0 1,1-2 0,-3 5 0,2 3 2,-4 1-5,-1-6 4,-2 1-3,-1 0 5,-4 0 0,0-1 2,-1 6 2,-5-7 0,3-1-1,-5 1 3,4 0-1,-2-4-1,-2-2 4,0-1-2,1 2 1,-2-3-7,0 0 3,4 2 0,-3-5-1,3 0 0,0-1-3,3-2 6,-2 1-9,0-1-1,1-1 2,3-2 5,-2 3 0,2-3-3,0 0 5,0 0-3,0 0-5,0 0 11,5-10-13,-4 5-2,6 0 1,0-2-4,-3 2 0,5-2 1,-4 3-8,4 1 6,-5 0-3,4 0 0,-2 2-1,0 1 5,2 1 2,-3 4-2,4-1 3,-2 7 3,0-4 4,1 3 4,-4 2 0,1 4 5,-1 0-1,-3 1 3,-1 0 4,5 1-6,-5 2 1,0-1-5,0-1 2,0 2-3,1-2 3,-1-1-7,3 0 4,-2-2-6,1-3-3,0 0-3,1-1-7,-1 0-3,1-2-7,2-3-9,1-1-5,-1-1-10,5-4-5,2 0-16,-1-3-17,2-1-27,0-3-21,1-3-38,3 0-38,-3 1-3,2-1-29,-3-1-192,1-1-453,-4-1 201</inkml:trace>
  <inkml:trace contextRef="#ctx0" brushRef="#br0" timeOffset="55507.6156">14325 5884 121,'0'0'266,"0"0"-10,0 0-1,0 0-8,0 0-2,8 12-26,-6-5-16,2 3-13,-3 3-5,3-1-22,1 3-20,-1-4 5,6 7-27,-2-2-14,-4 0-8,-3-5-14,4 5-5,-1 0-8,0-6-11,1 2-15,0 0-12,-5-4-14,4 2-17,-4-5-19,1 3-19,2-2-25,-2-2-23,2 1-26,-3-5-26,1 8-36,-1-8-26,0 0-50,0 0-139,0 0-419,0 0 186</inkml:trace>
  <inkml:trace contextRef="#ctx0" brushRef="#br0" timeOffset="56176.7306">14642 5632 137,'9'-12'192,"-3"2"-25,3 3-15,-5-3-10,4 5-12,-3 1-11,-1-1-15,0 2-9,2 3-2,-6 0-7,10 3-7,-5 1-4,1 1-2,-1 3-3,2 4 1,-2 5-4,-2 0 6,2 0 1,0 9-3,-2-2 4,-1 3 1,3 1-5,-5-1 2,2 1 0,-1 0-3,0-1 1,-1 2-3,1-5-3,1 2-1,0-6-2,-1-1-4,2-4-6,0 3-6,1 0-3,-1-1 2,1-5-2,-1 0-6,0 0-3,0-3-5,1 0 0,1-1-2,0-2 0,4-2 4,-4-3-9,-1 3 0,1-3-4,-5-1-1,13-2 0,-3-6-7,-3 5 1,-1-6-7,3 1-1,-4-4-9,0 2-2,-2 0-1,-1-3-5,0 3 2,-1-2-3,-1 3 2,-1 1 3,1 4-6,-3-2-1,3 2 4,-4 1-4,-1 0 7,5 3-1,-11 0 3,4 5 2,1 3 5,-2 0 11,2 3-5,-1 2 3,6 2 4,-3 2 2,4 1 3,4 1-4,-3 1 1,6 4 3,-1-4-3,-1-2 0,-1 2 1,5 4-5,-4-7 2,4 0 3,-4 0 1,-1 0-6,1-1 5,-2 1-1,1-2-4,-2 2-1,-1-5 3,2 0-6,-3 3 13,1 0-10,-1-1-1,-4 0-4,2-2-1,-1 3 2,-1-1 2,1 1-1,-4-4-2,3 1-2,-2 4-2,-3-6-12,4 3-5,-3-3-13,3-2-8,-1-1-17,-2 0-16,4-2-24,-4 2-28,3-4-23,-1 1-18,6-4-28,-9 3-52,9-3-163,-12-3-440,12 3 195</inkml:trace>
  <inkml:trace contextRef="#ctx0" brushRef="#br0" timeOffset="56580.6376">15280 6495 36,'0'0'185,"-2"-7"-9,2 7-7,0 0-3,0 0-10,0 0-11,-5-6-16,5 6-13,0 0-10,0-8-13,3 4-10,-3 4-8,1-8-8,0 5-16,1-2-2,0 0-4,-2 5-9,4-8-2,-1 2 3,-2 2-9,-1 4-1,0-6-1,0 6-8,4-9 6,-4 9 1,0 0 0,5-2 1,-5 2 6,0 0 4,9 0 5,-9 0-1,9 4 0,-4-1-3,-1 1-3,0-1-3,2 2-3,-4 2 1,0 0 1,0 5 0,-4 0-1,0 5 1,-3-1-1,-3 1-5,-4 0-6,-3 3-4,-5 2-5,4-3-14,-7-2-22,10-2-31,0-2-41,-1-2-47,5-1-65,-7 0-151,4-6-391,2 1 173</inkml:trace>
  <inkml:trace contextRef="#ctx0" brushRef="#br0" timeOffset="57674.6695">16052 5736 10,'-2'-6'175,"0"1"-12,-1 1-12,1-2-9,-1 0-9,-1 1-6,0 0-18,-3-2-5,2 2-3,-2 0-4,1 0-4,-1-1-8,1 3 1,0-2-2,-3 2-10,1 0-5,2 0-8,-2 2-2,0 1-9,-2 0-2,-3 3-6,3-2-5,-4 3-3,1-2-4,-5 3-8,6 1 7,1 0-7,-3 0-2,2 0-2,4 2-1,-1 1-3,2-2 0,1 2-3,2 2 3,1-1-4,3 2-3,0 0 1,2-1 6,3 4 1,0 2 2,4-2-2,0 2 9,1-1 0,1 1 3,1 8 3,-1-7-2,0 5-1,0-6 6,0 5-2,-1-3 0,-1-2-5,-4 0 2,-1 0 0,-3 0 6,2-1 2,-2-3 0,-1 2-5,0 2 3,-4-6-8,3 0 8,-6 0-3,6-1-4,-5 2 0,0-5-3,3 3-4,-2-5 3,0 2-1,1-2-2,-4-3-1,3 3 1,1-1-3,-5-1 2,3-1-6,0 0-3,-1-1 3,3 2-3,4-3 3,0 0-4,0 0-3,-10-6 2,7 4-5,3 2 0,1-7 1,-1 7-2,3-10 2,1 5-3,-1 0-1,-1 1 9,2 1-9,-1 2 0,-3 1-2,8-3 3,-4 2-5,-4 1 4,8 8 1,-3-3 5,0 4 0,-1 1 2,-4 2 9,5 7 3,0 0 2,-1-1 1,-6 8 11,2-6-1,2 5-6,1-7 16,-3 2-14,2-2-2,-2 1-3,3-1-2,-2-1 1,-1-5-2,2 3-5,0-5 1,-2-1-2,6 1-7,-1-1 4,-1-4-5,3 0 1,-2-1-1,3 0 4,-2-2 2,0 1-14,3-3-2,3 0-10,-2 0-10,0-1-9,2-1-7,-3 0-18,1-1-17,2 0-12,0-1-24,-2 0-20,2 0-12,-2-3-22,-1 2-22,5-4-3,-5 2-16,5-3-28,-5 0-131,1-4-395,-1 5 175</inkml:trace>
  <inkml:trace contextRef="#ctx0" brushRef="#br0" timeOffset="58042.6928">16244 5941 60,'0'0'162,"0"0"0,-12 1-15,12-1-9,-11 4-5,6 3 2,-1 4 2,4 0-6,-1 5-6,-1 3-7,0-1-7,3 2-6,2-1-13,2 1-4,0 1-8,3-4-9,1 1-5,1-1-7,0-3-3,4 0-2,0-2-5,2-3-3,0-1-2,2-3-4,1 0-1,2-5-3,-1-3-1,4 1-6,-4-3 4,1-2-7,-1 0-2,-1-4-3,-2-2 2,-2-9-7,-2 5 2,-4 2-5,-4-11-7,-3 2-5,-2 3-10,-6-2 0,1 4-5,-4 2-5,1 4-1,-5 2-9,1 1-4,-2 2-6,6 4-10,-2 4-2,0 0-9,-1 0-10,0 0-9,3 6-13,1-1-13,0 1-7,2 3-21,4-2-16,-3 3-128,0-2-298,5 2 132</inkml:trace>
  <inkml:trace contextRef="#ctx0" brushRef="#br0" timeOffset="58301.337">16785 6231 244,'0'8'248,"0"2"-15,-4 2-14,-1 0-15,-7 2-14,1 1-16,2-1-18,-4 2-16,1 0-17,-1-1-17,0-1-26,1 0-23,2-1-32,1-3-23,2-3-37,3 0-36,0-2-18,3-2-19,1 1-42,0-4-142,0 0-315,0 0 139</inkml:trace>
  <inkml:trace contextRef="#ctx0" brushRef="#br0" timeOffset="58651.3912">17099 5802 204,'0'0'263,"0"0"-15,0 0-14,0 0-7,-4 18-10,2-8-18,-2 2-11,0 3-13,2 2-20,-1 2-13,2 0-8,-1 8-17,2-7-13,0 4-6,2 2-10,-1-7-9,0 1-10,1-1-7,-1-2-8,0 0-11,1 0-14,0-2-10,1-3-22,-2 0-11,0-5-13,-1 0-22,3-3-23,-3 3-20,2-3-19,-2-4-11,4 6-21,-4-6-16,0 0-26,12-10-178,-7-1-391,1 4 173</inkml:trace>
  <inkml:trace contextRef="#ctx0" brushRef="#br0" timeOffset="59460.7455">17267 5666 194,'5'-7'177,"1"-3"-3,1 2-12,-1-4-11,2 4-8,1-1-13,0 1-12,0-3-12,2 4-7,-2-4-10,1 3-9,0 2-10,-1-1-1,-4 3-13,3-1-7,-4 2-4,0 3-8,-4 0 2,0 0-9,12 3 3,-4 5-1,-4 1 4,0 3-3,-2 6 2,-2 2-6,0 5 7,-5 2-2,5 1 1,-5-1-1,0 0-5,1-1 1,0-2 3,0 4 6,3-9-3,1 2 4,-2-2 5,4 1 1,-2-3-7,0 1 0,1-3-5,3 1 0,0 0-1,-3-6-3,2-1-1,2 1-6,-1-3 1,2 0-2,-3-2 2,2 0-4,0-2 1,0-1-2,3 0-3,1-2-3,-9 0 1,14-4 1,-5-3 0,0 1-5,-1-2-4,-1-3-5,0 0 3,-1 1-5,-1-1 0,-2-2-3,1 5-2,-3-1-3,-2 4 0,2-1-1,-1-1-1,-3 5 1,1 0 5,2 2-4,-4-5 3,1 2-2,3 3 2,0 0 1,-5 9 6,3-6-5,0 6-2,2-1 1,0 2 4,2 2 5,-2 3 10,4 2-3,-2 0 4,0 2-2,2-2 5,-2-3 0,2 6-1,-2 1 0,1-4 3,-2 0-2,0 1-1,3-3-1,-3 3-5,2-4 1,-3 1 0,0-3-3,0 1 0,-4 1 2,2-2-1,0 0 2,0 0-1,-2 0 1,-5 3-2,1-1 6,-2 1-4,0-1 2,-3 1-5,3-2 1,-3-2-5,0 1-7,4-2-10,-1-3-12,2 3-16,2-6-14,2 1-17,0-2-23,-1 1-27,1-1-21,4-3-25,0 0-29,0 0-45,0 0-133,-6-10-405,6 3 179</inkml:trace>
  <inkml:trace contextRef="#ctx0" brushRef="#br0" timeOffset="61047.0104">17700 5492 39,'0'-7'161,"0"-1"-7,4 3-10,-3-3-3,2 1-8,-2-5-8,0 0-15,2 0-11,-1 0-2,5-2-15,-3 2-5,0 2-9,0-2-4,1 2-4,1-2-10,3-2-2,-1 3-5,0 4-1,-1-3 5,2 4-1,-1 0-9,-2-4 0,-1 6-6,0 0-3,-1 0-2,-2 2-4,1 0 0,4 0-2,-7 2 0,0 0 4,0 0 2,8 7 0,-7 0 1,3 0 1,-3 6 1,2 0-2,-3 5-4,-4 1 5,4 1-2,4 4 8,-4 0 5,1 1 0,2-1-2,-2 2 0,-1 0 4,0-8-4,3 2-1,-1-1-4,2-2-1,-3-1-6,3-1 1,0-1 4,0-2-4,1 3-5,-1-5 4,2 1-6,3-3 0,-1-1-3,0-1-6,4 0 4,-1-3-1,0-1-2,-1 0-2,0-2 3,4-2-2,-2 0-3,1-2 0,0 0-3,-2-3-3,3-3 1,-4 2-4,3-5-2,-7 4 1,2 0-5,-3-2-1,2 3 1,-5-3 3,2 6-4,-3-3-4,-2 3-1,1 1-3,-5-1-1,4-1 1,-2 2 6,-1 2-1,0-1 0,4 3 2,-6 0 2,6 0 2,-8 5-3,3 0 5,2 5 1,1-5 2,-2 4 1,3 0 6,-3 6 0,2 2 7,2 1 9,-3-1-3,6 2 2,-1 6-1,-2-5 1,4-1 4,1 10 1,0-3 9,4 0 4,-4 0-2,7 2 1,2 2-3,-4-3-1,1 3 2,2-1 1,-6-1-3,3 0 3,0 0 1,-2 1-10,-2-3 2,-3 2-4,-2-2-4,0 0 7,-2 1-2,0-8 4,-3 5 2,0-7 1,-4 10-3,2-9-7,-3 0 6,0-1-3,-2 0-8,-10 3-1,11-4-1,-7-1-1,3-1-5,-1-2-7,-2 0-17,-2-2-14,1 2-12,2-3-20,-4 2-19,3-5-34,-2 2-40,-2-4-39,3-3-44,0 2-254,-1-4-530,6-1 234</inkml:trace>
  <inkml:trace contextRef="#ctx0" brushRef="#br0" timeOffset="90684.8861">8999 8286 101,'0'-1'163,"0"1"-3,4-3-4,-4 3-2,0 0 4,2-2-1,-2 2 4,0 0-6,0 0-3,0 0-2,0 0 4,0 0 1,0 0-3,2 10-11,-2-2-11,-4 2-4,3 0-5,-3 9-6,-1 0-10,-3 6-4,-2 1-10,1-1-7,-2 3-4,0 4-5,2 1 1,-6-1-15,2 0-5,3-1-16,-3-2-1,3 0-8,0-2-2,1-3-1,4-6-3,-2 0-1,3-2-3,2 0-7,-3-7 1,4 0 1,-1 0-10,1-2 5,-2-3 1,3 1-7,-1-1 6,1 1-3,0-5-4,-1 4-1,1-4 1,0 0-3,0 0 4,0 0-7,0 0 7,4-13-4,-2 4-5,2-3 1,2-5 2,0-7 0,0 5-1,-2-6 4,5-4-3,-2 2-2,2 0 5,-1-2-14,2 0-1,-1 3-4,-2 1-4,2 1 2,-2 0-2,-2 8-2,-1-2-1,1 2 8,-1 3-1,0 1 1,-1 0 0,0 2 2,1-1 4,-3 1 1,3-1 0,-4 7-1,4-3 5,-4 0-2,1 0 1,2-1 4,-3 4-4,5-1 3,-5 0 5,3 0 0,-1 0 0,-2 3-1,5-1 2,-5 3 1,4-5 7,-3 3 0,-1 2 1,0 0-1,0 0 3,10 1 3,-10-1 6,6 6 7,-2-1-2,0 1 1,-1-2-2,1 3 4,5 0 12,-4-2 2,0 5 3,8 4 3,-7-4 3,1 6-3,0-1 4,4 1-4,-2 1 5,-2 1 4,7 6 0,-5-2-5,0 3-7,5-2-4,-10-3-1,5 4-2,2 0-3,-4-4-2,-3-1-9,2 1 6,-2-4-2,2-3-1,-2-3-7,0 1-1,0-1 3,-3-3-8,2-2 0,-2 0-2,3 0-1,-3-1-15,3 1 3,-4-2-9,4 1-12,-4 0-9,0-4-18,3 4-26,-3-4-13,0 2-17,0-2-16,2 3-12,-2-3-17,0 0-14,0 0-31,-4 5-15,4-5-20,0 0-28,-15-4-13,8 3-211,-3-3-516,-3-2 228</inkml:trace>
  <inkml:trace contextRef="#ctx0" brushRef="#br0" timeOffset="90910.6898">8833 8671 167,'-2'-3'219,"2"3"-8,-4-3-9,4 3-13,-2-4-15,2 4-10,6-8-16,0 4-15,0 2-9,3 0-9,2-2-13,1-1-13,0 1-1,6 0-11,0-1-10,3 0-8,6-4-17,0 1-25,1-3-20,0 2-26,1-1-24,2 0-21,1-3-17,1 3-16,3 0-34,-5 2-23,-3 3-124,-1 1-311,-6 1 137</inkml:trace>
  <inkml:trace contextRef="#ctx0" brushRef="#br0" timeOffset="91204.8147">9647 8546 139,'4'4'256,"1"0"-7,-1 0-22,0 0-13,-2 1-15,5-3-18,-2 1-11,2 0-15,-2-2-16,1 0-13,1-1-14,-7 0-5,15-1-10,-8-1-7,-1 2-10,1-5-9,-2 3-3,1 0-5,-6 2 2,8-2 3,-6 1 4,-2 1 4,6-2-5,-6 2-5,0 0-6,0 0-4,0-5-5,0 5-9,0 0-5,0 0-6,0 0-3,-18 7-13,11-4-12,1 1-10,-2 4-17,1 1-9,2-1-12,-2 1-25,1 2-20,2-2-26,0 0-23,1 0-14,3-3-29,2-2-32,-1 2-189,2-2-434,-1-1 192</inkml:trace>
  <inkml:trace contextRef="#ctx0" brushRef="#br0" timeOffset="92053.8581">10373 8327 118,'0'0'305,"0"0"-20,0 0-18,0 0-20,-7 5-2,5 2-7,1 1-10,-3 9-13,1-2-8,-3 3-14,2 2-10,2-2-15,-5 8-10,4-1-9,0 4-8,0-2-18,-1 2-6,-2-1-18,5 1-5,-2 0-8,-1-3-12,2-7-6,-2 0-4,1-2-4,-2-2-13,5 2-3,-1-5 7,-4 0-16,2-3-8,2-1 4,-3-4-3,4 1 1,-2-1-7,2-4-9,-6 0-11,6 0-10,-6-13-11,2 1-6,-2-2 2,-2-3-9,4-2 4,-1 2-4,5-2-2,-5 1-4,2-9 7,0 6 1,3-3 0,0 0 5,0 4 1,6-5 5,-6 6 2,3-1 0,0 2 6,4-1-4,-2-8 15,4 8-12,1-3 5,3 0 5,1-1-4,-4 5 2,4 3-4,3-6 5,-2 9-4,-2-1 5,3 1-3,-1 1 3,1 5 0,-4 0-1,-1 2 0,1 4-1,2 3 4,-4 0-10,0 4 7,-2 1 0,0 1 2,-1 3-4,2 5 3,-5 0 0,3 1 1,-6 2 0,0 4 1,-1-7-2,-1 7 4,-3 1-5,-1 2 4,-3-8 3,4-2-5,-3-2-2,-1 2 8,0-2-3,-1 0-2,-1 0 3,2-7-1,-1 2 2,4-1-3,-5 1-1,1-6 6,0 5-2,0-3-2,3-4-1,2 2-1,-2 1 6,2-5 0,1 3-1,3-3-2,-7 3 5,7-3 5,0 0-8,0 0 1,0 0 4,0 0-7,-4-7 0,4 7 5,6-10-2,2 4-3,1 0 0,0-1 2,3-1-6,-1 2-2,2 1 3,1 2-2,2 0 1,2 3-2,-6 3 1,4-1-6,-3 0 4,-3 3-1,1 3-1,-1 0 6,0 2-4,-5 0 1,0 3 3,-1 1 0,-3 3 0,-1-2 4,-1 4 3,-4-2 4,-3 2 5,-3 2 4,-1 4 5,-4-4-5,-1 2 6,-5-3-3,8-6 5,-8 3 2,3-5 1,-3 1 0,-4-1-5,8-4-9,0-3 0,0-5-14,-1 1-14,2-2-6,2-2 2,-2-3-11,6-1-12,-6-1-10,6 1-17,-3-3-22,7 1-28,-5 0-38,4 1-46,1-4-36,2 2-40,0 0-232,2-1-547,1-4 242</inkml:trace>
  <inkml:trace contextRef="#ctx0" brushRef="#br0" timeOffset="115876.2934">6400 11751 41,'9'0'163,"-9"0"-1,0 0 1,2-4-4,-2 4-5,0 0-2,0 0-9,0 0-4,6-1-5,-6 1-7,0 0-3,0 0-7,0 0-5,0 0-6,0 0-5,0 0-10,0 0-4,0 0-4,0 0-4,0 0-5,0 0-4,0 0-6,0 0-3,0 0 0,0 7 2,0-4-2,0-3-6,-3 9-2,2-2-11,-1 3-3,0-1-5,1 2 0,-4 1-2,0 4-1,1 0 0,-3-2 0,5 3 3,-2 0-7,-4-1 0,3 0 0,0 1 0,1 2-1,-1-5-4,0 7 0,-3-5-4,5 0 3,-4-1-3,3 2-3,0 0 2,-1-2-7,0 1 3,1 1-4,-1 0 2,1 0-1,2 3-5,-1-3 1,-2 1 1,2 0-2,-1-1 1,0-1-2,2-3 4,0-1-8,-1 2 6,1-6-6,-1 4 6,1 0-1,-1-3-3,-1 1-2,3 2 0,-1-5 4,0 1-3,1-3-2,0 1 2,-1-3 3,2 2-1,-1 1 6,0-2-9,-1 0 1,1 0 0,0 0-3,1-4 1,0 0 2,0 6 4,0-6-5,1 2 9,-1-2 2,0 0 4,0 0 5,0 0-2,0 0-2,0 0 4,0 0-10,0 0 15,0 0-16,0 0 3,0 0-7,0 0 6,-5-11-7,5 6 0,0 5 0,-1-11-4,1 3-1,0-3-1,0 3-5,0-2 5,0-2 4,1-1 1,0-3-8,1 1 6,0-1 1,1 0-8,-1-2 0,0 1 0,0 0-3,3 2 1,-2-4 7,1 5-6,-2 1 4,2-3-2,-3 3 0,2 1 1,-3 1-10,4-1 0,-3 0 0,0 1 3,-1-1 2,2 2 1,-2-1 0,0 1-1,0-2 4,0 4-1,-2-4-1,1 3 5,0-1-7,1-4 5,-4 4-3,4 0 2,0-2 2,0 2-2,0-1-1,0 2 3,0-3-2,0 3 2,2 1 5,0-1-3,-1 2 2,-1 0-3,0 0-2,1 2 1,-1-3-5,2 3 6,-2-2 1,1 0-1,-1 2 0,0-2 1,3 1-3,-1-2 3,0 0 0,0-2-1,0 4-2,0-4 7,0 4 1,-1 0-7,2-2 13,-1 3-14,1-2 5,0 2-5,-1-2 1,-1 2-1,3 0-1,-3 2 0,2-1 10,-3 4-9,1-5 4,-1 5-4,2-4 3,-2 4 8,2-2-10,-2 2 0,0 0-3,0-6 9,0 6-4,0 0-4,0 0 14,0 0-11,0 0 1,0 0-5,4-2 5,-4 2 2,0 0-4,0 0 3,0 0 4,0 0-7,0 0 2,0-4-4,0 4 0,0 0-1,0 0 7,0 0 1,0 0-6,0 0-1,10 6 4,-7-3-2,3-2 2,-2 1 0,-3 1-3,3 0 4,-3 2 2,3 0 0,0 0-2,0 1 2,-1-1 1,3 5 2,-2 0 11,2-1-8,-2 1 2,1 1-2,-1 0 2,3-1 2,-1 1 4,-3 0 3,4 3-1,-2-3-1,-2 2-1,4-1 2,-3-2 2,4 5-1,-3-4 5,0 4 0,1-4 0,-2 3 6,1-1 1,0 2-3,2 0 0,-3-3 1,6 3 4,-6-1-3,0 1-3,2 1 4,0-1-3,-1-3 8,0-1-13,1 0-7,-1 1 7,-3-1-5,6 3-2,-3-3 0,0-1 10,-1 1-13,1-1 6,0-2-2,2 4-5,-1-3 4,-3-1 8,-1 2-4,3-1-12,-2 1 1,2 0 11,4 0-8,-8 2 1,4 0-5,-1 0-1,1-5 5,-1 5 0,1-3-2,-3 1-7,0-3 10,2 1-2,-3-1-8,3-2 8,-2 0-5,0 0-4,0-1 4,1 0 1,-3 0-2,0 0-3,2-1 6,2 0 0,-4-3 1,0 0 0,-1 4-3,1-4-4,0 4 10,0-4-10,0 0-3,0 0-5,0 0-23,-1 6-12,1-6-11,-4 1-20,4-1-11,0 0-16,0 0-18,-10-1-20,10 1-29,-10 0-28,6-2-17,4 2-9,-9-5-24,5 1-21,-1-1-197,-5-1-500,2-1 221</inkml:trace>
  <inkml:trace contextRef="#ctx0" brushRef="#br0" timeOffset="116249.4863">6275 12085 30,'0'0'235,"-7"-2"-14,7 2-23,0 0-13,0 0-24,-3-3-14,3 3-11,0 0-3,0 0 1,0 0-5,0 0-8,0 0-15,19 3 3,-8-1-11,-4-2-5,3-2-9,3 1-6,-3-1-10,5-1-9,-2 0-1,-1 2-6,0-4-10,1 3 2,1-1-11,-3-1 1,4 1-12,-4 1-12,-4 1-10,0 1-16,2-2-9,-2 2-11,0 0-20,0-3-9,-7 3-16,11 0-21,-4 0-16,-7 0 1,9 0-17,-3-1-8,0-2-24,-5 1-128,2-1-318,2 0 141</inkml:trace>
  <inkml:trace contextRef="#ctx0" brushRef="#br0" timeOffset="116752.1947">6727 11698 189,'0'0'237,"-4"-2"-10,4 2-14,0 0-10,0 0-15,0 0-15,0 0-18,0 0-10,0 0-12,0 0-12,0 0-2,0 0-1,0 0-8,0 0-9,19 5-7,-14-1-2,2-1-7,2 1-4,-3-1-3,7 1-9,-4-1-8,5 2 2,-2 0 1,-1-1-5,3-1 3,-1 1-4,7 1-1,-4-2-7,-2 2-5,-2-2-3,5 6 2,-1-3-5,-4 0-5,-1 0-6,1-1 1,-1 1-5,0 0 0,-2 1-4,-3 0 1,3-4-4,-2 2-2,0-1-4,-4 0-3,5-1-10,-6-1-8,2 0-14,0-1-4,0 4-12,-4-5-10,1 2-18,4 1-13,-5-3-20,0 0-18,0 0-19,0 0-17,2 3-16,-2-3-19,0 0-10,0 0-17,0 0-152,-7-15-400,4 12 177</inkml:trace>
  <inkml:trace contextRef="#ctx0" brushRef="#br0" timeOffset="117055.3944">6988 11579 166,'-9'5'197,"5"0"-13,-1-1-6,1 1-14,-1 5-7,1 1-13,-3 2-10,1 2-7,-1 2-14,-2 0-5,5 2-9,-3-2 1,1 2-8,1-2-4,-1 1-10,0-2-3,-1 2-4,2-1-6,0 1-6,1 0-5,1-1-1,-2-3-7,2 2-4,-2-3-2,3-1-5,-1-2-4,2 1-5,0-2-2,0-1-6,1-1-6,-3-1-8,3 0-9,-1 0-9,-2-1-2,3 0-16,-2-3-15,2-2-16,0 7-13,-3-5-14,3-2-12,0 0-25,0 0-19,0 0-29,0 0-141,0 0-341,0-14 151</inkml:trace>
  <inkml:trace contextRef="#ctx0" brushRef="#br0" timeOffset="117431.9875">6736 11603 191,'0'0'186,"2"-5"-12,1 3-16,-3 2-10,0 0-9,4-4-6,-4 4-5,0 0-4,9 6 5,-4-1-1,0-1-8,-1 3 8,2 2-6,0 3-5,0-1-11,3 3 0,1 5-6,-1-2-10,-1 0-3,-3 1-4,5 4-4,-1 1-6,-3-3-7,2-2 5,2 6-11,-5-4-9,6 3-2,-6-6-4,1 3-9,0-5-4,0 2 1,-2-5-8,-1-1 0,0 0-4,1-2-13,-2 1-10,-1-5-17,1 1-10,0 1-22,-2-3-19,2 1-16,-1-1-17,0-1-14,0 1-12,-1-4-14,0 0-19,0 0-26,0 0-29,0 0-126,0 0-371,2-14 164</inkml:trace>
  <inkml:trace contextRef="#ctx0" brushRef="#br0" timeOffset="117801.3809">6727 11863 76,'-2'-5'195,"0"2"-11,2 3-13,4-7-11,-3 2-9,2-1-16,2 2-5,3-4-5,-1 1-11,1-1-7,1 2-6,3-1-9,-1 1-7,3 1-2,3-1-14,-6 1-6,2 1-5,0-2-6,1 4-5,3-5-4,-4 4-4,0-2-4,1 3-2,-1-2-1,-1 1-5,-1 0 1,-2 1-7,1-2 3,-1 3-4,-5-2-4,5 2 0,-5 1-1,5 0-2,-9 0-11,6-3-9,-6 3-20,5 0-18,-5 0-27,0 0-19,7-3-32,-7 3-22,0 0-38,0 0-129,0 0-337,0 0 149</inkml:trace>
  <inkml:trace contextRef="#ctx0" brushRef="#br0" timeOffset="124752.3501">7517 12276 1688,'-4'3'55,"4"-3"37,-6 1-22,6-1-2,-7 1-1,7-1-4,0 0-3,0 0-6,-6 1-8,6-1-2,0 0-1,-5 4 5,5-4 11,0 0 12,9 5-3,-4-3-8,0-2-2,0 6 9,4-4-4,1 2-3,2-1-4,-3-1-4,5 1-1,-3 1 3,4-3-12,-3 1-2,2-1-1,1 0-8,-2-1 2,0 0-4,5 0-1,-3 0-5,-2-1-3,1 0-2,0-1-2,-1 1-3,-2-1-2,0-1-14,-1 1-19,-3 2-15,0-2-14,-2 2-10,-5 0-12,9-3-13,-9 3-17,6 0-16,-6 0-21,5 0-28,-5 0-24,0 0-29,0 0-143,0 0-395,0 0 175</inkml:trace>
  <inkml:trace contextRef="#ctx0" brushRef="#br0" timeOffset="125009.2597">7565 12532 159,'0'0'212,"0"4"-4,4-2 4,0 2-7,3-3-17,2 0-10,2 0-9,3 1-14,0-2-16,0-2-12,4 2-10,0 0-21,1-2-6,0-1-14,0 1-3,-1-1-7,-5 1-10,1-1-4,-1 1-12,1-1-13,-1-3-15,-3 3-18,3 0-24,-3-1-19,-1-1-19,0 0-24,-3 0-24,-2 3-24,4-1-45,-3-2-144,-4 0-356,-1 1 158</inkml:trace>
  <inkml:trace contextRef="#ctx0" brushRef="#br0" timeOffset="128088.4263">8520 11991 165,'0'0'189,"-6"-2"-12,6 2-5,-3-2-3,3 2-7,-7-1-12,7 1-15,0 0-9,0 0-6,-9 7-12,7 1-5,-2 1-2,-3 6-6,-1 6-7,3 4-5,-1 1-8,0 3-5,0 3-5,-2-1-4,2 2-6,0-1-3,0 2-1,0 0-3,1 0-4,0 0-2,-1-4-7,3-2 1,0-1-3,-1-8-4,1 1-2,0-4 1,2-4-4,-2-1-3,3-3-4,-1-3 0,1 0 0,0 0-3,-1-2-3,-3 0 0,4-3-2,0 0 1,0 0 0,0 0-2,0 0-2,0 0 2,0-15 0,0 7-5,-1-4 3,1-5-3,-3 1-4,3-4-4,0 1 0,-1-6-4,1-1 1,0 2-5,1-1 2,3 1-1,-4-5-1,4 3 0,1-1 1,-1 1-3,-1 1-1,3-1 2,1 4 0,2-5 1,-5 10-1,0-2 0,2-6 3,-2 7 1,4 0 1,-2-1-1,0 2 4,0 0-4,-2 8 3,-1-3 2,0 2 0,1 3-1,-3 3 3,1 0 2,1-2-2,-3 2-2,1 2 1,-1 2 0,4-5 6,-4 5 6,0 0 18,0 0 3,9 10 3,-5-3-1,2 1 3,2 3 3,1 4 2,0 0-4,1 2 10,2 0-2,-3 1 0,5 6-6,-1 1 3,-1-3 5,1 2-7,1 4-2,-6-12 0,6 11-2,-3-3-2,1 2-2,2-2-2,-7-7 0,2 3-3,0-3-2,0 0 2,-4-5-6,1 2 2,0-2-7,-1-6-4,-1 5 5,2-4-5,-3 1 2,-2-4-5,3 1-12,-3 0 1,-1 0-3,3 0-12,-2-3-8,-1 1-10,0 1-12,3 0-13,-3-4-13,0 6-17,0-6-13,-3 3-22,-1-1-9,4-2-27,0 0-17,0 0-22,0 0-20,-18-5-154,12 1-407,0-1 180</inkml:trace>
  <inkml:trace contextRef="#ctx0" brushRef="#br0" timeOffset="128335.7384">8355 12325 47,'0'-3'237,"-4"-1"-22,4-2-19,0-1-14,2 3-20,3-4-18,0 1-11,5-3-15,0 4-13,3-6-9,0 2-13,1 2-16,4-2-17,-3-2-15,2 2-18,-2-2-18,4 1-19,-3-2-16,8-1-20,-7 2-9,3-5-19,-1 0-8,-4 2-14,1 3-22,-3-5-89,0 3-235,-1-3 105</inkml:trace>
  <inkml:trace contextRef="#ctx0" brushRef="#br0" timeOffset="128604.3707">8737 11887 18,'-4'-2'189,"4"2"-5,0 0-16,0 0-9,0 0-13,0 0-17,-10 8-6,6-3-16,3 6-4,-3-2-4,4 3-9,0-1 0,0 0-6,0-1-5,1 1-9,3 2-7,1-8-6,-1 5-1,1-6-3,3 1-8,1-1-1,1-1-5,-1-5-1,5-1-3,-5-4-1,8 0-4,-3-2 0,-3-1-2,3-3-3,-5 0 6,-2 2 0,0-1 0,0 0 0,-5-1-4,0 1 5,-2 0-6,-4 0-4,-3 3 3,0 1-3,-2 2-4,-2-1-4,0 4-5,-3 3-15,0 1-11,-1 1-13,-2 5-16,3 1-33,-3-2-23,7 1-44,1 1-19,0-1-193,-1 0-386,4-2 171</inkml:trace>
  <inkml:trace contextRef="#ctx0" brushRef="#br0" timeOffset="129450.2375">9196 11937 83,'-4'3'184,"4"-3"-7,-6 1-16,6-1-13,0 0-15,-8 2-11,5 2-11,3-4 3,-1 6-2,5-1-5,-4 1-8,4-1-6,-3 2 5,2 3-5,2-3-6,-1 5 0,3 5 0,2-2-1,-1 1-4,1 0-9,0 1 0,0 0-8,0 1-5,2-1-2,-1 0-3,2 0-3,1-2-6,0-1-5,2 1-4,0-3-4,0 1-1,2-1-3,-3-1-4,3-2-2,-2-2 0,3-1-5,-4-4 1,-1-1-2,1-1-3,0-2 0,3 3-2,-2-3-3,0-3 2,3 0-1,-3-1-5,1-2 4,-3-2-2,-2-2-1,2-1 0,-3 1-4,2-2 1,-5-1 5,1-1-7,-3-1 1,-2-2 3,-2-1-10,0-1-1,-2-4-2,0 4 6,-6-4-1,6 8 3,-3-2 3,0 4-4,-1 3 4,0 1 0,0 0 2,0 4 0,-4-1-4,4 4-4,-3-1-4,3 1-9,1-1-11,0 2-12,-1 0-17,2 2-20,1-3-27,2 4-20,-5-4-11,5 4-17,0 0-6,0 0-20,5-5-173,-5 5-377,6-4 168</inkml:trace>
  <inkml:trace contextRef="#ctx0" brushRef="#br0" timeOffset="130054.0225">10052 11818 52,'-4'5'222,"3"3"-8,0 2-18,-2 4-13,-2 0-12,1 3-11,-1 0-13,2 3-9,2-1-1,-4 7-8,1-1-12,3 0-10,-5 1-3,3-1-11,-1 0-10,2-5 0,-1 5-12,-1-4-6,-2-1-8,2 5-3,0-5-3,2-4-8,0-4 4,-1 4-9,0-5-6,0-2 0,2-2-5,0 0 0,0-2 4,-2 0-2,3 0 1,0-5-3,-5 2-4,5-2-2,0 0-3,-8-12 0,6 3-7,-1-3 2,2 0 0,-1-6-10,1-1 1,0 2-3,1-8-2,1 4 0,3-3 1,0-4-3,-1 2-7,2 1 0,1 0-6,0 0-2,-3 1 4,2 5-5,-1-1-1,1 1 3,-1 2 3,2-1 1,-1 2 1,3-1 2,-5 5 0,3-2 4,-1 4-4,0-3 3,-1 4 4,1-1 3,-1 6 3,0 0-1,-3-1 7,3 3 5,1 0 14,-5 2 2,10 4 7,-3-1 2,2 5 11,2 2-7,2 4 4,2 1 6,-2 8 2,1-1-4,-4 2 3,1-1-1,1 1 1,1 0 3,0 0-7,-3 2 11,0 2-13,4-5-5,-1 0-8,-4 1-5,1-10 4,-1 3-6,-1-2 0,2 1-5,-5-6-5,-2-1 6,3 0-5,-2 0-19,0-4 9,-4-2-25,6 2-7,-3 1-17,-2-5-7,-1-1-15,3 3-15,-3-3-14,3 1-23,-3-1-28,0 0-25,0 0-28,2-11-30,-4 5-29,-4-2-177,1 0-467,-4 0 207</inkml:trace>
  <inkml:trace contextRef="#ctx0" brushRef="#br0" timeOffset="130237.1173">9932 12093 25,'-6'0'243,"6"0"-8,-7 1-17,7-1-15,-6 0-18,6 0-17,0 0-14,0 0-16,1-8-15,3 4-16,2 0-23,4-3-25,2 0-19,2-2-24,3 1-38,3-2-18,3-5-35,0 1-38,3-3-37,-3 2-117,0-1-289,-1-2 129</inkml:trace>
  <inkml:trace contextRef="#ctx0" brushRef="#br0" timeOffset="130499.9741">10359 11473 219,'-5'-1'260,"5"1"-23,0 0-24,0 0-13,0 0-16,-4 8-8,8 2-7,-3-3-14,-1 7-12,2-3-13,4 5-10,-1 1-10,0-3-16,0 3-4,1 0-9,3-2-10,-2 0-5,0-1-6,2 3-7,-4-2-4,2 2-4,-1-3-7,4 1-8,-6-1-16,-1 0-16,1-3-15,-1-1-15,0 1-22,-3 0-13,5 0-28,-5 0-25,4-3-32,2 2-24,-6-7-48,2 4-121,-2-1-374,0 0 166</inkml:trace>
  <inkml:trace contextRef="#ctx0" brushRef="#br0" timeOffset="130995.6927">10792 11809 45,'0'0'194,"0"0"-11,0 0-4,-3 8-12,5-3-10,-2 6-1,1-1-8,2 5-1,-1 2-6,1 2-6,7 5 0,-5-6-16,1 6-6,1 2-3,-1 0 0,2-2-5,1 3-9,0-5-10,-2-4-7,6-2-5,-4 1-8,5-2 3,0-4-12,4 2-9,-4-2-2,-1-5-7,1 3 1,2-4-7,-1-1-1,1 0-5,1-4-6,-3-3 4,5 0-3,-4-7-1,2 1-3,-2-4-2,3-5-3,-2-3-2,-6 4-4,4-6 2,-4-1-5,-2-1 0,-3 7 1,0-7-1,-5 6-1,1-2 0,-1 4 3,-1 5-3,-4 1 0,1 2-5,0-1-9,-2 2-9,1 1-7,-3 1-23,2-2-7,2 3-23,-1 2-36,2-1-20,-1 2-33,3-3-23,-3 2-44,4 3-137,-1-4-405,1 4 179</inkml:trace>
  <inkml:trace contextRef="#ctx0" brushRef="#br0" timeOffset="131846.2559">11754 11589 91,'0'0'192,"-3"-5"-9,3 5-19,0 0-8,0 0-10,0 0-5,-5 10 9,3 0-7,-2 4-5,-1 3 3,-1 8-7,-2 0-7,0 5-5,3 2-11,-1-1-5,-2-1-14,3 1-8,-4 2-5,1 2-8,2-2-6,2-1-9,-5 1-3,2 1-6,-1-5-6,0 0-2,-3-5-5,3 3-2,3-10-3,1-7-5,0 4 3,-1-6-6,4-1-3,-3-1-4,4-1-5,-1-2-3,-2 0 2,3-3-15,0 0-10,0 0-10,0 0-6,0 0-15,11-16-11,-5 7-6,-1-2-10,0-2-8,1-4-11,1 0-14,-1-1-11,3 0 6,-2 1 6,-1-8-2,-3 6 10,5 0 6,-5 0 0,3-1 10,-2-6 4,1 1 12,-1-1 14,1 1 7,-4-1 5,1 2 13,0 5 13,-2 0 14,3 1 9,-1-2 14,-2 1 19,3 2 6,0-1 15,-1 1 5,1 1 6,-2 5 5,0 0 5,2 1 1,1 3-5,-2 0 2,-1 0-10,1 3-5,-1-1-2,2 2-6,-1-2-3,-2 5 7,4 0 2,-4 0-2,0 0 14,11 3 4,0 2 1,-4 3-3,2 2 12,4 2-6,-3 3-2,4 2-2,2 4-2,3 4-1,-5 0-13,2 0 1,0 0-8,0 3-8,-3-4-5,4 0-3,-4 0-4,-1-3 2,-1-5-8,-1 1 0,1 0-8,-3-1 5,1 1-9,0-2-1,1-1 4,-5-2-7,2-3 5,-2 1-12,1 0-8,-2-5-9,-3 0-10,3 2-13,-1-4-14,-1 0-11,1-2-13,-3-1-13,2 4-13,-2-4-19,0 0-18,0 0-18,0 0-16,0 0-19,0 0-23,-10-9-24,5 5-162,-5-2-429,-2-1 190</inkml:trace>
  <inkml:trace contextRef="#ctx0" brushRef="#br0" timeOffset="132012.5997">11674 12021 130,'0'0'201,"-5"1"-20,5-1-17,0 0-15,0 0-14,0 0-18,0 0-12,9-14-17,0 7-24,2-3-29,7 2-33,4-9-37,3 1-62,-2-1-110,-1-1-223,5-4 98</inkml:trace>
  <inkml:trace contextRef="#ctx0" brushRef="#br0" timeOffset="132380.3983">12030 11533 87,'0'0'217,"4"-11"-6,-1 6-9,3-3-17,4 0-11,-2-1-11,2 2-18,5-5-14,-1 3-11,3-1-16,-6 4-10,6 0-10,-4 0-8,-1 4-9,4 0-17,-6 1-12,2 2-10,-2-1-5,-2 3-4,-2 1-2,0 3-4,1 1 5,-4 3-4,0 3 5,0 3 4,-3 1 11,0-2 9,-3 9 9,0-7 8,-3 2 16,1 0 9,-4 3 5,4-5-2,-3 0 1,3-1-7,0-1-6,0 1-6,0-7-13,5 2-4,-3-1-5,2-1-3,1-1-6,1-3-5,2 1-2,-3-1-10,3-1-14,1 0-5,-1-1-11,2-1-12,3-1-20,-3-2-37,4 2-40,-3-2-44,6-2-52,0 0-61,-2-1-159,1-1-470,2-1 208</inkml:trace>
  <inkml:trace contextRef="#ctx0" brushRef="#br0" timeOffset="132585.2736">12598 11889 213,'-2'3'282,"1"1"-27,1-4-28,1 5-21,3-1-24,-4-4-16,6 4-19,-2-2-19,4 1-25,-3-3-27,6 1-30,1 2-36,2-3-21,-4-2-34,6 1-43,-2-3-39,-4 2-168,10-4-321,-2 0 142</inkml:trace>
  <inkml:trace contextRef="#ctx0" brushRef="#br0" timeOffset="132766.1692">13065 11852 19,'1'3'372,"3"0"-36,-1-1-30,0 2-30,0-1-26,1-1-21,2 1-22,1-3-29,-2 5-29,3-3-21,-1 1-31,2 1-23,0-3-29,-2 1-36,4 3-29,-1-3-32,1-2-33,-2 0-39,1-3-43,3 1-205,-3 0-402,1-2 179</inkml:trace>
  <inkml:trace contextRef="#ctx0" brushRef="#br0" timeOffset="133750.4564">13607 11696 61,'0'0'240,"-4"0"-14,4 0-10,-6-4-16,6 4-11,0 0-15,-5-2-11,5 2-13,0 0-8,0 0-9,0 0-8,0 0-7,-3 8-14,3-8-2,1 10-6,1 1 4,-1 0-6,3 1-4,-2 5-2,3 4-4,2 4-4,-1-5-8,-1 6-7,2-2 0,0-1-7,1-5-4,0 1-4,4-3 6,1 5-11,-2-4-2,3-1-4,-3 1-3,7-3-1,-5 1-9,3-2-1,4-1-1,-4-3-4,3-1 3,-3 0-6,1-4 2,1-1-1,0-3-3,0-1-3,0-2 11,1-3-6,-3-2 9,0-2-13,-2-4 1,6-5-3,-4-3 4,-2-2-5,-2-1-1,-1 2-2,-4-2-2,-2 7 3,-3-1-4,1 0 3,-1 2-2,-4 0 0,2 1 6,-3 4-10,-1 0-3,0 4-5,1 0-4,-3-1-6,3 4-4,2-2-8,-2 2-9,0 0-12,1 0-18,0 1-18,0 1-23,-2-1-28,4 4-27,0-4-22,0 4-27,5-6-37,-5 6-183,4-3-469,1 3 209</inkml:trace>
  <inkml:trace contextRef="#ctx0" brushRef="#br0" timeOffset="134364.1059">14557 11567 121,'0'0'268,"0"0"-11,-6 6-22,2 0-7,3 1-10,0 3-12,-2 1-15,-2 5-13,3 0-8,-2 3-10,0 2-12,-1 3-15,0 3-9,1 1-6,-4 0-13,2 0-12,2-2-4,0 2-8,2-3-11,-1 0-7,0-6-7,2 1-2,-1-8-5,1 5-4,1-7-6,0-1 6,0 0-11,-2-2-3,1-3-5,1 1 1,0-1-4,0-4 1,-1 3 0,1-3-7,0 0-2,0 0 1,-4-16-2,4 3-3,0-4-4,0-9 3,-1 1-2,2-2-7,-1-1-4,0-2 1,1 1-2,-2 1 1,2 1 2,0 0-3,3 1-2,2 0 6,-4 7 0,0 1 0,2 2 0,0 1 0,0 4 3,-1-1-6,-1 1-2,1 3 7,2-2-5,-3 1 3,5 1-5,-2-1 3,-4 5 3,3-3-3,0 5 1,0-2 5,1 4 16,-5 0-3,11-3 2,-11 3 10,10 7 4,1-2-4,-4 5 3,2 0 9,5 0 3,-1 3 1,2 2 4,-2 0 0,0-1-1,5 7-5,1 2 1,-1 4 0,0-5 7,-3 3-10,4 0-1,-1-4 1,0-1 7,0 2-10,-5-1-3,-3-1 3,3-3-4,-4 0-2,1-1-10,-4-5-3,1-1 6,-2-1-5,1-1-5,-2-3-10,1 1-21,-1-1-16,0 0-20,0-2-12,-2 0-4,1-1-11,-3-2-10,5 4-7,-5-4-16,0 0-26,0 0-22,0 0-24,0 0-22,0 0-18,0 0-33,-9-14-43,1 11-169,-2-3-508,0 1 226</inkml:trace>
  <inkml:trace contextRef="#ctx0" brushRef="#br0" timeOffset="134549.3663">14527 11893 95,'-3'1'231,"-2"1"-14,5-2-16,0 0-10,0 0-16,0 0-12,0 0-12,0 0-11,0 0-12,12-14-16,-1 7-12,4-1-21,-3 1-38,6-2-35,1-1-39,-2 5-47,1-8-43,0 2-51,0 0-96,3-4-293,-3 2 129</inkml:trace>
  <inkml:trace contextRef="#ctx0" brushRef="#br0" timeOffset="135152.2409">15001 11381 239,'0'0'294,"-2"-2"-25,2 2-23,0 0-25,0 0-14,0 0-25,0 0-13,0 0-8,-7 17-10,7-8-14,0 3-12,0 3-6,0 1-4,0-2-8,0-2-18,0 5-3,0-4-5,4 3-1,-4-6-12,0-1-2,0 3-8,0-3-9,2-2 1,-1-5-9,-1 4-2,2-1-1,-2-1-6,0-4 2,1 5-1,1-2-3,-2-3-2,0 0-6,0 0 0,0 0 1,2-13-5,-2 3-4,0-1 2,0-4 0,0-5-6,0 4 4,0-2-7,0 0 2,1 0-3,3 1 1,-2 6-3,0-1-1,-2 2-3,2 0 6,-2 2-2,2 2-6,-2 2-1,4 0 4,-3 1-2,-1 3-1,0 0 0,0 0 2,15 4 2,-7 3 6,1-1-6,1 2-1,-1-1 1,-1 0-2,2-2 4,3 2-8,-3 0 4,7 2-2,-7-5 4,3 1-2,-4-1-4,-2 2 0,1-3-3,0 2-1,-2-5-1,-6 0 2,10 0 4,-10 0-5,14-5 4,-3-1-1,-5 1 0,4-5-1,-5-1 3,3 0-2,-7-2 3,-1-4 0,5 0 3,-2-3 6,-3 5 7,0-2 5,-4 6-6,4-1 3,-5 1-7,1-1 1,-1 6 1,1 0-3,-2 1-8,2 1-25,-1 2-23,1-1-28,0 0-40,4 3-49,0 0-61,-16 0-70,16 0-192,0 0-528,0 0 234</inkml:trace>
  <inkml:trace contextRef="#ctx0" brushRef="#br0" timeOffset="223173.4862">3314 9324 275,'0'0'268,"0"0"-17,0 0-23,0 0-14,0 0-3,-13 9-16,12-4-16,-4 3-10,1 2-4,-4-1-13,-2 8-3,3 0-10,-6 7-7,0 3-11,-1-3-13,0 5-5,-2-5-8,1 4-3,1 0-7,-2-1-10,3 0-3,-4-3-10,3 0-5,-1 0 0,7-9-7,-1 1-2,-1 1-6,4-5-4,2-4-5,1-1-4,-1 0 3,0 0 4,3-4-12,-1 2 6,-1-1 5,-1-3 12,4-1 14,0 0-14,0 0-4,0 0 0,0 0-8,9-12-11,-4 0 2,-1 1-1,3-4 3,3-1-11,0 2-8,3-8 3,3 0 3,-7 5-5,7-9-7,-1 4-3,-1 2 1,1-4 1,-2 7-2,-1 3 0,-2-2 0,1 2-2,-3-2-2,0 1 1,1 1 1,-4 6-3,5-3 11,-4 1-10,2 2 3,-2 1-3,-1-2-2,-1 4 2,2 0-2,-3-1 4,1 2 3,0-1-2,1 1-4,0 2 3,-4-1-5,2 0 12,2 2-10,-5 1 3,8-1-3,-8 1 10,0 0 6,10 5 3,-5-1-1,-1 1 4,1 2 15,4 3 2,1 5-3,-3-1-3,2 0-1,0 4 0,1-1 6,-3 2 0,4-2-2,-4 2-5,2-2 0,0 0-4,1 0-1,-3-1 0,3 2-4,-3-3-1,1 0-4,-3-4 11,3 0-11,-4 0 10,0-4-14,0 4 1,-1-3 0,0 0-4,1-3 4,-4 0-3,2-1-2,1 1-3,-3 0 2,1-1-18,-1-4-11,4 3-11,-4 0-21,0-3-13,3 5-18,-3-5-20,0 4-18,0-4-20,0 0-21,-3 3-28,3-3-21,-5 2-21,5-2-19,-9 0-36,9 0-208,-10-2-541,6-1 239</inkml:trace>
  <inkml:trace contextRef="#ctx0" brushRef="#br0" timeOffset="223413.8582">3147 9576 62,'0'0'292,"0"0"-16,0 0-17,0 0-19,0 0-10,23-2-13,-13 4-20,3-2-14,7 0-16,0 0-14,2 0-17,8 0-14,-1 0-13,-7 2-23,9-2-11,-2-2-25,4 2-30,-2 0-20,-3-2-34,1 1-34,-6 0-20,-1 1-38,6-3-24,-9 3-38,0-1-182,-7-1-402,2 0 178</inkml:trace>
  <inkml:trace contextRef="#ctx0" brushRef="#br0" timeOffset="223626.3393">3796 9622 54,'0'0'320,"0"0"-19,0 0-26,9 0-23,-9 0-19,16 0-24,-4 0-19,5 0-9,2 0-26,-3 0-20,6-1-11,-3-1-35,0 2-29,2 0-34,-1 0-27,-7 0-27,6 2-31,-1-2-33,-3 1-18,-2-1-36,1 0-21,-6 2-25,-2 2-110,0-3-327,-3 1 145</inkml:trace>
  <inkml:trace contextRef="#ctx0" brushRef="#br0" timeOffset="223789.2382">3875 9796 90,'-1'5'215,"2"-2"-2,2 1-6,1-1-11,3 1-10,-1-1-12,6-3-18,2 4-14,0-3-16,5 1-32,-5-4-38,7 2-28,-3 3-45,5-6-29,5 2-15,5 0-11,2-2-15,4-4-37,14 4-122,-4-4-267,2-2 118</inkml:trace>
  <inkml:trace contextRef="#ctx0" brushRef="#br0" timeOffset="224463.3822">5190 9353 210,'4'-11'246,"-3"2"-19,0-2-12,1-1-19,-2 5-23,-2-4-17,0 4-14,-3-2-12,-4 2-17,0-2-13,1 2-11,-5 1-6,2 1-9,-4-2-10,3 2-2,-2 2-11,1-2-3,-1 1 0,0-1-7,1 1-11,-2 3-1,2-1-3,-7 4-2,-1-1-4,3 0 1,0 4-4,2 0-1,1 1-3,2-1 0,3-1-7,3 1 2,2 4-3,1-1 2,7 3 1,-2 2 3,2-4 9,3 6 3,8 2-2,-1 3 1,6 2 5,-4-1-3,2-3 0,-4-1 6,-2 0-2,-2 0-1,0 1 3,1-1-2,-2 2 2,-3-1 6,-5 0 0,0-1 0,-2 0 8,-1-1 4,-1 0 5,-5-1 2,4-1-4,-1-3 8,-5 2-3,1-4-2,1 0-6,0 2-7,-1-4 0,4 0-1,-3-2-3,4-2-5,-2 1-12,4 0 2,-1-2 9,0 0-8,4-2 2,-4 2-6,4-2-4,0 0 0,0 0-9,0 0 9,0 0-4,0 0 3,0 0 0,0 0-9,0 0 4,0-10-1,0 10-8,0 0 3,0 0-5,0 0 0,6-3-4,-6 3 0,0 0-1,2 11 6,-2-6-2,0 3-2,0-2 3,2 3 0,3 4 2,-5-3 0,0 2 0,-2 3-8,-1-1 7,3-2 4,-1 2-6,1-1 7,1-4 6,-1 3-10,3-4-1,-1-1 3,1 4 1,2-4 3,1 4-3,-2-6 0,4 2 1,2-2 15,-1 1-14,3 0-1,-1-3 4,1-1-20,0 1-13,-1-3-15,0 3-5,0-3-16,1-3-22,-3 2-24,4-1-20,-4-3-24,1 3-27,2-3-25,-2 2-19,0-2-29,0-2-182,-2 2-470,0 3 208</inkml:trace>
  <inkml:trace contextRef="#ctx0" brushRef="#br0" timeOffset="225067.4893">5645 9574 113,'-3'-9'193,"2"4"-10,0-6-12,-3 6-18,0-4-11,2 4-16,-2 0-9,-2-2-7,2 3-10,-2-1 0,0 2-9,1 1-4,-2 1-14,-1 1-2,8 0-5,-16 3-4,7 1 4,-1 1-4,1 3-3,0 1-5,-2 3 1,2 3 2,-2 0 2,5 1-7,-2-1-2,2 1-8,2-1-1,3-2-4,-2 3 1,6-5-7,-3 0 0,1 1-2,3-1-5,0-2 2,1 0-5,4-2 2,0 1-3,1-3-3,0 1-3,0-3-1,2-3-2,-1 0 4,1 0-6,0-3-1,0-1 1,-1-3-4,-2 1 1,1 0 0,-4-3-3,3-2-2,-5 2 5,2-1-5,-4 0-1,1 0 1,1 3 0,-4 0 0,4 2-1,-4-2 7,0 2 1,1 0-3,1 2 3,-2 3 0,2-8-5,-2 5-1,0 3-4,0 0 5,0 0-2,0 0 5,0 0 8,0 0 4,3 11 10,-3-5 8,2-1 5,1 7-2,-3-1 6,2 0 16,0 3-4,0 3 3,2-2-4,-4 1 5,1 1-4,-1-2-7,4 4-3,-4-7 1,1 2-4,2 1-10,-2-3 2,2 1 1,-2-2 0,-1-1-8,4 2-7,-3 0-3,-1-3-4,0-1-26,5-3-15,-5 0-23,2 2-21,-2-4-33,2 1-34,-2 2-34,0-6-42,0 0-41,0 0-241,0 0-536,0 0 237</inkml:trace>
  <inkml:trace contextRef="#ctx0" brushRef="#br0" timeOffset="225473.1547">6079 9945 36,'0'0'164,"0"0"-4,0 0 2,2 6 0,-2-6 0,3 2 5,-3-2 5,0 0 7,0 0-3,4 3 2,-4-3 4,0 0 1,0 0-4,5 2-4,-5-2-6,0 0-5,0 0-7,0 0-18,0 0-12,0 0-6,0 0-22,8 0-8,-8 0-6,0 4-5,0-4-16,-2 9 0,0-4-13,1 2 1,-3 2-8,2-4-4,-1 5-10,-1 0-20,-2 1-24,-2-1-29,-5 2-38,0 0-39,0 2-54,-3-1-64,1-2-84,-2-1-184,3-2-547,0-3 242</inkml:trace>
  <inkml:trace contextRef="#ctx0" brushRef="#br0" timeOffset="226356.4781">5978 9721 197,'0'0'239,"0"0"-14,0-5-14,0 5-11,0 0-19,0 0-16,0 0-10,0 0-17,0 0-9,0 0-14,0 0-5,0 0-4,0 0 9,-1 12-4,0-5-8,0-2-13,1 2-6,-3 0-7,-1 1-4,4 2-14,-1-1-3,-3 1-5,0-1-6,-1 1-2,5 1-16,0-4-18,-1 3-22,-3-1-17,3-1-25,-2-2-26,1 2-35,2-1-30,0-2-32,0-1-26,2 1-179,1-2-412,-2-2 182</inkml:trace>
  <inkml:trace contextRef="#ctx0" brushRef="#br0" timeOffset="227054.9249">6606 9607 58,'0'-3'162,"-3"-3"-11,3 1-5,0-2-13,-2 3-11,2-2-5,-3 0-7,1 1 4,0 1-5,1 2-4,-3-1-4,-2-1-4,2 1-9,-1 3-3,5 0-7,-17 2-4,6 2-4,0 2 0,-4 2-2,-2 4-3,1-3-3,-1 4-4,2 1 3,3 2-6,-1-1-6,3-2-2,0 3-2,0 1-3,5-1-2,1-4-1,0 3-2,2-2 1,4-2 7,1 0-5,-2-1 0,2-3 0,1 3-7,-2-6-6,6 2 0,-5 0 0,4-3-7,-2 0 2,4-2-3,2-1 2,0-1-4,0-2-1,2-2-6,2-2 2,3-4-2,-1-1-4,-4 0-3,2-4-2,-1 0 0,-4 1-4,4 0-3,-6-1 0,1 3 1,-4 1 2,0 4-1,-1 2 3,0 1 8,0-1 0,-2 2-4,-1 1 2,2 1 3,-3 2-4,0 0 1,0 0 18,0 0-3,5 10 5,-5-3 2,2 2-3,0-1-2,3 2 0,-2 1-4,-2-1-3,0 2-1,3-1-1,-1-1 0,-2 3-2,4-1-1,-1 0-11,-3 1-19,5 1-22,-1-4-26,1 1-29,-1-1-30,1 0-30,4-3-38,-2 1-21,1-1-197,2-5-448,1 3 198</inkml:trace>
  <inkml:trace contextRef="#ctx0" brushRef="#br0" timeOffset="227397.4197">6910 9899 46,'1'-11'286,"-1"11"-7,3-7-18,-3 4-15,1 1-17,0-2-14,2 1-20,2-2-20,-1 2-16,2-1-17,1-1-15,-1 2-12,4-3-12,-3 3-9,2-2-13,-2 5-7,6-3-7,-4-2-11,0 3-5,1 0-5,-1 1-6,-4 0-7,2 1-1,-7 0-5,11 0-5,-11 0 1,9 2-5,-5 0-2,-2 0-1,1 3 0,-3 1-1,0 0 0,-1 6-3,-3-2 0,-1 2-1,-3 3 6,0 2 7,-2 0-2,1 1-3,-1-1 1,0-1 4,0 3-4,2-2-1,-1-3 1,5-3-1,0-1-4,2 1 0,-1-2 3,-1-2-8,3-2 0,1 0 1,1-2-4,3 2-1,1-3-4,3-2-25,3-1-18,5 0-21,0-4-26,4 0-40,0-1-32,4-6-24,4 1-42,-3-4-225,-1 1-489,4 2 217</inkml:trace>
  <inkml:trace contextRef="#ctx0" brushRef="#br0" timeOffset="227994.764">7355 9426 198,'3'-11'235,"4"-5"-10,-3 6-19,10-3-17,-1 1-15,3 1-15,-1 0-16,3 3-14,3 1-14,-2 1-13,0 1-15,-1-1-14,-1 1-17,-7 4-1,4 0-16,-4 1-3,-1 0-7,-2 2-2,1 0-4,-5 1-1,3 1-4,-2 1 7,-4 2 7,0 3 3,0 1 8,0 5-3,-5 1 4,-1 0 8,0 2-3,0 5 0,1 5 2,-1-6-5,-1 2-3,2-2-4,0-4-2,0-2-6,1 2-3,4 0-2,-2-4-3,3-3-3,-2 0 1,2-2-1,0-1-1,3 0-1,0-3-4,-3 0 0,8-2-1,-4-2-1,2-2 1,5 0-4,-2-2 1,2-1-3,-1-4 0,4-2-2,-5-1-8,5-2 5,-2 0-4,-3 4 0,-2-3 1,-2 5 10,-2-2-4,0 4-9,1 0 5,-4 0-5,2 0-1,-3 4 1,1-2 1,-1 2 1,0 0 1,-1 12-5,-2-2 6,3 0-1,-1 2 0,5 1 2,-3 2-3,2 3-1,-1-2 6,2 1-1,4 2-2,1-1 1,-4-2-1,1 1 3,-1-2-1,2-1-1,-2-3-1,-4 0 0,1-1 7,2-3 3,-2 3 1,0-3 7,-2 0 17,0 3-1,-1-4 4,0 4 4,-1-4 4,-2 5 2,-3-4-5,1 4-1,-3-5-8,-6 5-4,0 0-6,-1-2-11,0 0-18,1-2-29,-3 1-26,4-1-34,1 0-40,4-4-54,-1 1-51,-2-1-252,3 1-531,3-4 235</inkml:trace>
  <inkml:trace contextRef="#ctx0" brushRef="#br0" timeOffset="228785.0811">8984 9319 55,'1'-4'275,"-1"4"-13,0 0-22,0 0-19,5-3-13,-5 3-8,0 0-4,0 0-6,0 0-6,-5 14-4,5-4 5,-1 0-7,0 0-4,-2 6-11,-2 1-9,5 3-4,-4 4-6,0 0-6,3 5-12,-3-4-9,-3 3-3,4-2-14,-1-1-5,1 2-8,2-8-6,0-1-14,-3-2-11,4-4-1,0 0-5,0 0-2,-2-2-3,4 0 0,-2-1-11,0-4-6,0 0-11,0 2-19,0-5-13,0-2-14,0 6-15,0-6-19,1 5-25,-1-5-31,0 0-30,0 0-21,4-11-22,-4 4-18,1 0-37,2-2-7,1-1-33,-4-2-179,0-5-505,1 0 225</inkml:trace>
  <inkml:trace contextRef="#ctx0" brushRef="#br0" timeOffset="229293.3745">8844 9336 92,'11'-9'237,"4"1"-22,3-1-8,2 3-14,7-1-17,0-3-10,0 8-13,-1-1-18,-2 4-14,-3 1-9,8 5-14,-8-1-9,1 1-8,2 5-8,2 0-6,-12 0-9,1 0-4,0 0-5,-4 4-4,0-3-5,-4-1-6,-6 0-3,4-2-1,-5 2-2,0 1-1,-1-1-5,-5-1 3,-2 1-2,-4 0 4,-3-2-4,2 1-4,-5 3 2,3-5 0,-6 1-3,5 0-1,4-4-3,1 0 0,-2 1-3,4-2 1,1 0-3,0 1-2,4-2 0,0-2-3,3 0 2,-2 1 2,3-3 5,0 0 0,7 7 8,4-7 6,-2 2-1,5-2-2,1 0 1,1 0 4,4 2-1,8-1-3,-9 1-3,11 2-1,-10 0-2,8 0-3,-1 1-1,1 3-1,-10-3-3,1 0 1,-1 1 2,-5-1 0,-3 0 3,-1 2 0,-4-1 7,-1 0-3,-1 2 6,-6 0 2,-1 0 4,-6 0 2,-3 3-1,-1-3 1,-5 2-8,-4 2 0,-4-5-7,0 1 2,-2-3 1,1-1-6,5-3 0,1 3 0,4-4-2,4 2-3,0-2-6,1 0-1,3 0-4,0-2-5,1 1-6,3-2-6,0 2-18,0 1-22,3-4-23,1 1-28,2 3-31,-6-6-28,6 6-24,6-9-27,-1 5-35,1-1-168,5-3-455,5-1 201</inkml:trace>
  <inkml:trace contextRef="#ctx0" brushRef="#br0" timeOffset="229498.473">9763 9547 2762,'7'-3'191,"0"2"-99,-3-3-35,3 2-2,-1 0-14,-2-1 0,5 3-9,-3-1-6,-6 1-8,14 1 1,-4 2-1,2-1-9,7 1-15,-2 1-25,0-1-22,2-1-17,1 3-27,2-4-22,-2 1-20,3 0-21,5 0-21,-5-3-23,-2 0-180,-3-2-415,-7 2 183</inkml:trace>
  <inkml:trace contextRef="#ctx0" brushRef="#br0" timeOffset="229662.4658">9889 9699 261,'-4'3'262,"1"0"-14,3-3-15,0 0-18,4 6-16,1-3-18,3-2-18,6-1-15,-3-1-25,7 1-24,0 0-35,1 0-47,4-3-36,8 1-38,-4-3-41,2-2-40,2 2-45,-4-2-104,2-6-310,-1 2 137</inkml:trace>
  <inkml:trace contextRef="#ctx0" brushRef="#br0" timeOffset="230267.3737">10949 9290 9,'-9'-14'175,"2"2"-16,0 0-14,-2 3-15,4-2-7,-4 2-10,-1 0-6,0-4-8,3 3-2,-3 2-8,-1-1-10,-1 1-5,1 2-7,0-1-7,0 1-3,-2 1 0,-1-2 6,3 4-1,-1-1 1,-2 1 1,0 3 0,5 0 0,-4 3 4,4 1-3,0 0-1,4 2-4,-4 2-4,5 2 10,1 1 0,1 2 5,4 1 3,-1 3 2,7 3-3,3 4-2,-1 2-3,-1-1-2,5 1-1,-6 1-8,5-1 1,-3 0-4,-3-1-4,3 0 1,-7-6-8,5 0-1,-3 0-2,-4-1 7,1 1-7,-4-2-4,1 0 4,-4-3-1,0 0-4,-5-1 4,1 1 11,-4-3-8,-1 0-1,2 0-3,-3-3-3,2-3-2,3 0 4,-1-2-8,0 1-8,-1-3-2,5 2 1,1-3-2,1 0-2,5 0-2,0 0-14,-9-4 3,9 4-10,0-9-3,6 6-1,-1-2 2,4-1 1,1 1 5,3-1-5,0 2 0,1 1 1,-4-1 1,3 2-3,-3 2 4,-2 1 1,0 2-3,-2 2 5,1 2 4,-1 1-3,-3 2 1,0 1 4,0 0 5,-2 2-1,2 4-1,-3-1 7,0 4 2,-3-5 6,2 0-4,-1 1 4,1 0-3,1-4-7,0 5-4,-1-6 5,2 1 2,2 0-3,-2 0-9,2-3-6,0 2-8,5-5-16,-2 2-10,2-3-15,2 0-19,2-3-22,1 1-27,-2-3-28,3 0-28,0 0-27,5-1-25,0-7-25,2 0-213,-3 1-505,1-1 225</inkml:trace>
  <inkml:trace contextRef="#ctx0" brushRef="#br0" timeOffset="230831.3343">11353 9421 25,'-9'-7'194,"5"-2"-24,-4 1-8,-2 3-13,1 1-6,2 1-9,-2 0-11,-4 6-1,5-3-7,-3 3-1,-2 1 0,3 1-1,-3 1-4,-2 6 2,2-3-8,3 3-4,-2 1-6,2 3-3,1-2-6,1 0-5,3 2-1,1 0-3,-1-2-5,4 2-8,-3-3-5,4-3-4,0 5-2,0-4-7,3-1-6,-1-2-4,3 2-1,-5-3-5,4-2 0,3 2-6,-1-2 0,3-2 2,0 1-9,-1-4-3,3 0-3,0-5-8,2 1-4,0 0-5,-3-5-5,4 0-9,0-4 3,-2-1-3,1-1-1,-6 6 5,2-6-1,-1 5 6,-2 1 6,-1 0 7,-2 3 4,2 0 5,-4 1 0,2 2 2,1 2-7,-3-2 5,-1 3 8,0 0-1,0 0 8,0 9 5,-5-4 3,5 2 0,0 1 1,4 1 3,-3 0 3,-1 2-1,1-1 0,4-2-5,-1 4-4,-1-4 8,-1 3-11,2-3-5,0 0 1,-1 3-4,-2-3-4,4 1-9,-1-4-1,0 1-14,-2 0-18,1-1-6,1 0-18,-3 0-17,2-3-25,-2 4-22,0-4-18,2 1-23,-3-3-30,4 1-43,-4-1-190,0 0-453,0 0 202</inkml:trace>
  <inkml:trace contextRef="#ctx0" brushRef="#br0" timeOffset="231688.3697">11164 9116 208,'0'-1'224,"0"1"-20,0 0-23,-3-4-17,3 4-15,0 0-8,0 0-8,0 0 3,-5 13-5,3-6-7,0-1 0,-2 5-8,2 1 3,-1 3-10,-3 2-2,5 0-2,-2 1-7,2 6-2,-2-5-3,2-1 2,1 9-10,0-3-1,0-4-8,0-1-2,0 5 8,0 2-8,1-1-9,-1-6-2,3 8 2,-6-8-4,2 0-10,1 0 6,0 1-4,-4-3-4,4-3-8,-1 1-2,-3-1-4,4-4 0,-3 0 4,1 1-9,2-5-2,-1 2-3,-2-2-4,3 0-2,-1-2 0,-2-2-5,2 3 3,1-5-3,0 6 4,0-6-5,0 0 0,0 0-3,0 0-6,0 0 5,0 0 1,1-20-5,2 13 6,-3 0-6,1-1 3,-1-4-6,3 4 2,-2-4-3,4 1-2,-5 2 5,1-3-3,2 1-2,-2 1-11,-1-1-3,0 0-4,4-1-5,-3 2 1,3-2-5,-1 3 11,-2-3-7,3 2 3,1 0-5,-3 1-1,4 1 7,-1 0 1,0 0 4,0 0-2,4 1 9,-4 2-2,0 0-2,0-2 1,2 2-2,0 3 5,2-5-1,-1 5-2,0-4 2,3 1 3,0 3-1,0 0-1,-2 0 6,-2 2-4,1-1 4,0 1-3,-2 0 2,3 1 0,0 1 1,-1 1-1,-2-2 5,3 4-1,-4 1 4,4 0-2,-4 2 6,-1 1-1,-3 0 9,3 2-3,-4-2 1,0 3 4,0 1 10,-1-3-7,-2 1 3,-2 1 1,1 0-2,-6 3 5,5-5-11,-4-1-2,1 6 3,-2-6-1,2-1 1,-1 3-2,-1-1-1,3-2-2,-2 1-5,0-3 4,0 1-7,1 0-5,2-2-10,-1-2-3,1 1-15,1 0-15,0-3-15,-2 2-12,1-1-7,0 1-10,-1-2-8,2 2-15,1-1-23,-1 1-18,0 0-22,0-1-18,0 1-18,5-3-30,-3 4-193,2-2-468,1-2 208</inkml:trace>
  <inkml:trace contextRef="#ctx0" brushRef="#br0" timeOffset="232095.3663">11703 9656 341,'0'0'336,"0"0"-20,3-3-23,-3 3-20,0 0-26,0 0-15,0 0-18,0 0-3,0 0 9,0 12-14,0-6-1,0 4-8,0-1-10,0 3-2,0 0-16,0 0-13,0 2-11,2 3-15,1-3-8,-3-1-10,1-1-11,0 0-9,-1 1-9,0-2-8,0 0-10,0 0-7,-1-1-18,1-1-19,0-4-27,-1 3-32,1-1-33,0-3-26,0 1-18,0-3-26,0-2-28,-1 7-41,1-7-36,0 0-42,0 0-41,0 0-225,16-9-600,-7 0 265</inkml:trace>
  <inkml:trace contextRef="#ctx0" brushRef="#br0" timeOffset="232941.583">12098 9817 17,'0'0'250,"0"0"-10,0 0-13,0 0-9,9-7-13,-9 7-5,7-2-5,-4 0-4,-3 2-6,5-3-4,-5 3-1,0 0-8,6-2-4,-6 2-10,0 0-9,0 0-14,4-1-9,-4 1-13,0 0-14,0 0-6,0 0 3,7 4-6,-5 0-5,2-2-12,-1 3-5,-1 1 5,0 0-14,-1 4-3,-2-3-9,-1 5-9,-3-2-5,0 2-2,-4 5-3,0-2 0,-2-1-26,0 1-22,-1-3-35,0 2-36,3-6-37,-5 4-55,4-3-57,2-1-52,-1 1-258,-1-6-597,5 1 264</inkml:trace>
  <inkml:trace contextRef="#ctx0" brushRef="#br0" timeOffset="233560.9791">12435 9304 225,'-9'4'242,"9"-4"-6,-4 9-4,3-2-11,1 3-12,-2 2-13,4 6-13,-2 0-10,0 2-10,1 6-9,3-1-14,-1-1-11,2 2-11,-4-2-5,2-7-18,-2 3-6,3-1-9,-3-3-6,4 1-7,-2-2-4,-2-5-4,-1 2-6,1-2-6,2-3-3,-2 1-3,-1-1 1,0-3-8,0 0 1,0 0-5,0 0-1,0-4 7,0 5-9,0-5-2,0 0-1,0 0-4,0 0 2,-4-17-3,3 6-4,1 1 1,-1-2-8,1-5 1,-3 3 1,6 4-1,-3-2-2,1-1-2,0 4-2,3-3 3,0 3-3,1 0-3,2 0-2,-1 2 4,3-2 1,0 3-1,2 1 0,-1 1-3,3 3 0,-1 1-1,-1 1 0,0 3 2,1 1 1,-3 1 2,0 3-1,7 3-2,-5 0 2,-1 2 0,-1-1 3,0 1-6,-5-3 3,1 0 4,0 3 0,-2 0 0,-3-4 2,-3 1 1,2-1 1,-3 1-5,-5-2 4,2 0 1,0 0-3,-6-2-2,3-1 5,-4 1-5,-1-2-17,-1 3-9,2-5-17,3-1-13,-1 1-14,1-2-28,3 3-20,1-2-30,0 0-29,2-2-30,5 0-40,0 0-232,-6-4-513,6 4 228</inkml:trace>
  <inkml:trace contextRef="#ctx0" brushRef="#br0" timeOffset="233991.3592">12857 9784 74,'-4'-1'311,"4"1"-23,-3-5-18,3 5-27,0 0-19,3-6-22,2 1-24,-1-1-16,1 2-19,5 0-13,2-2-12,-2 2-9,4 1-13,-1-1-7,1-1-15,-1 2-3,1 1-10,-1 2-1,-3-3-13,3 2-4,-5 1-1,4 1-5,-6 0-4,0 1-5,-1 0-2,1 1-3,-3 1-2,-1 0-1,-2 1-4,0 4-3,0-5 5,-2 8-6,-1-3 0,-3 2 0,-1 3-1,-1 1 8,-3 0 8,-2-1-1,1 3 9,-1 0 4,1-5 1,-1 5-5,2-5 5,1 2-6,0-1-2,3-4-2,1 0-6,2-5 0,-1 2-5,1-1 0,3 0 5,-2 0-4,6-3 2,1 4 0,2-2 2,0-1-5,5-1-2,1-1-3,7-2 0,1 1-19,3-3-9,-3-1-20,1-4-23,5 1-20,1-2-26,-6 4-18,-2-3-28,0-1-39,4-4-29,-4 6-34,-3-7-203,-1 2-491,-3 0 218</inkml:trace>
  <inkml:trace contextRef="#ctx0" brushRef="#br0" timeOffset="234676.7571">13339 9171 204,'2'-11'213,"6"0"-23,0 2-8,-2 1-11,4-1-17,-1 1-12,2 0-13,-1 3-14,2 2-8,4-2-9,-3 1-7,4 1-9,-5 2-9,3 1-8,-5 3-8,3-2-4,-4 3-6,0 3-2,-1-2-6,-2 3-4,-1 2-3,2 4-3,-2 3 4,-4 3 2,-1-2 1,-4 7 1,-1 0-3,-4 1 5,-4 0 1,4 0 3,0 0-2,2-8 0,-3 9 9,1-1-3,1-4 1,3 5-3,4-8 2,2-1-9,2 0 1,-3-1-1,4 0 0,-1-1-2,2-2-4,2-2 5,3-3-2,-3 1-3,2-5-1,3 5-3,-1-5-3,2-1 1,-1-2 0,2-1-10,-1-1 3,4-3-4,-4 1 1,5-4-2,-5 1-2,0-1-1,-1-6-2,4 4-1,-5-6-6,-2 7 8,0-4-5,-4 2 0,-1 2-2,0-3-5,-3 5 3,-2-2-1,-3 1-5,0 1-3,-1 1 1,-2 0-2,-4 1 2,6 2-2,-5 1 5,2 2-3,3 4 1,0-2 2,0 7 0,0 1 6,2 5-5,2 3-1,-1 1 6,5 2 7,0 5-1,1-4 3,-2 0 2,2 1 2,2 1 11,-2-9-3,4 6 5,-2 3-2,-4-9 3,0 2 2,3 5-1,-3-8 8,0 4 0,-2-5 2,1-3 6,-2 0-6,1 0-4,-4-1 1,-1-2 1,1-2 2,-2 1-8,-4-2-2,-3 2-6,-5-4-10,4 4-14,-6-3-24,-7-1-28,-4 0-37,3-3-36,7 2-53,-9-3-61,9-3-68,0 3-225,1-2-576,3-1 255</inkml:trace>
  <inkml:trace contextRef="#ctx0" brushRef="#br0" timeOffset="236659.0353">3504 10545 151,'-1'-3'223,"1"3"-15,0-6-12,0 6-11,0 0-11,0 0-16,-2-4-14,2 4-12,0 0-9,0 0-15,0 0-11,0 0-9,0 0-9,0 0-7,0 0 3,-10 8-2,6-5-1,-1 4-3,-3 3-3,1 1 1,-3-2-4,0 8-2,-3-2-2,0 2-1,-1 5 1,-2 1-5,-1-1 2,1 0-5,0 1-5,1-3-3,2-5 0,-1 6-1,1-4-4,3-3 0,-4 0-3,4-1-5,-2 0-2,6-3 4,-2-3-3,3 0-4,0-2-3,1-1 0,2 1-1,-1-1-1,0 0-3,1-1 3,2-3-2,-3 4-1,3-4 6,-2 3 4,2-3-6,0 0 1,0 0 5,-2 4-5,2-4-3,0 0-4,0 0 1,0 0-2,7-14-1,-2 8-4,0-3 1,-1 2-3,4-3 1,-3 0 0,0-1 6,0 0-11,1 0 0,5-4-1,-5 1 4,2-2-2,-2 2-2,2 1 1,-2-5-2,-2 4-2,1 4-2,-2-2 0,3 0-2,-1 3 3,1-2-7,1-1 11,-2 3-7,0-3-1,2 0 3,0 2 0,1-2-2,0 3-1,-1-2 2,3-3 2,1 2-1,0 0 4,-3 1-3,-1 1 1,4 1-2,-4 1 3,1 0 0,-3 0-15,0 3 0,-1 1 6,1-1-4,-1 1 3,0 0 2,-2 2 1,1-2 0,0 2 1,-3 2 0,2-5 0,-2 5 2,4-3 1,-4 3 3,6 0-2,-6 0 6,0 0 3,9 0-2,-5 3 5,2 1 20,1-1 0,3 1 3,0 4 7,2-1-6,-1 3-1,2 2-8,1-1 16,-5 5 0,3-3 2,0 3 0,-1 0 4,0-1 6,3 7-19,-5-3 17,2 2-9,-2-3-4,1 0 3,0-3 6,-1-1-6,-2 1-6,1-5 0,0 0-5,-3 2-10,2-3 6,1 0 1,-2 0-6,2-2 0,0 2-9,-5-4 9,2 2-5,-3-2 1,2 2-7,1-2 2,-4 0-3,2 2-15,-3-5-1,0-2-19,5 6-13,-3-2-21,0 1-11,-2-5-10,0 0-18,0 3-14,0-3-10,1 5-13,-1-5-14,0 0-10,0 0-20,-3 5-8,3-5-18,0 0-8,0 0-12,-11-10-10,6 9-187,-4-1-458,0-3 203</inkml:trace>
  <inkml:trace contextRef="#ctx0" brushRef="#br0" timeOffset="236968.3502">3227 10739 223,'0'0'255,"0"0"-15,3-7-18,-3 7-15,6-3-10,1 2-19,-2-2-8,4 2-13,2-5-11,3 5-9,-4-1-13,6 4-10,3-5-9,0 2-10,-2 0-9,4 0-6,1 0-8,6 1-5,-2-3-6,3 3-8,-6 1-2,5-2-7,2 0-6,-2 1-1,-8-3-6,1 3-4,-2 0-15,-6 0-17,1 0-8,-4 3-6,3-3-9,-4 0-17,-3 1-14,0 0-15,2-1-12,-8 0-25,8 0-17,-2 2-25,-2-1-13,1 0-11,-5-1-29,0 0-121,9 2-353,-5-1 156</inkml:trace>
  <inkml:trace contextRef="#ctx0" brushRef="#br0" timeOffset="237305.1599">4031 10793 222,'4'5'216,"-3"-1"-19,4 1-9,-1 0-14,-1 2-13,0-4-7,0 2-15,3 0-1,0-1-7,1-1-9,-2 1-8,2-3-9,-1 0-10,1 0-3,0 1-4,-2-2 0,-5 0 0,9 1 4,-9-1 6,0 0 0,9-3-3,-9 3-4,4-2-5,-4 2-2,2-2-8,-2-1-2,0 3-8,2-5-9,-2 5 0,0-6-5,1 4 3,-1 2-16,0 0-7,0 0-8,-7-7-13,7 7-15,0 0-11,-8 0-22,8 0-16,0 0-20,-14 5-21,7-2-28,0-1-25,2 3-40,1-4-21,1 3-24,0-1-190,2 0-456,1-3 202</inkml:trace>
  <inkml:trace contextRef="#ctx0" brushRef="#br0" timeOffset="238436.8063">4492 10686 253,'0'0'299,"0"0"-20,0 0-19,0 0-20,0 0-20,0 0-20,0 0-21,3-3-20,-3 3-16,0 0-10,0 0-21,0 0-1,0 0 1,0 13-3,2-8 1,-1 7-4,1 0-9,0 0-6,1 3-3,0 2 3,-3 2-15,2-2-2,1-3-8,-2 3-8,2-2-2,0-3-3,-1 2-8,1-2-2,-1-4-7,-2 4 0,1-4-13,-1-2 5,0 0-3,3 0-5,-2-1 0,0 1 6,-1-1-9,0-1-4,1-2-1,-1-2-2,0 6-3,0-6-4,2 2 1,-2-2-1,0 0-13,0 0-2,0 0-14,0 0 4,-8-12-9,5 5-6,0-1-2,-1-2-6,0-1 2,-2-6 7,0 2 0,1 1 2,-2-1 3,2-2 1,-2 0 1,2 0 4,-1 0 0,-2 0 2,3 0 4,-1 2 2,-1 0-1,2 3 3,-1 0 1,3 1 3,-2 0 0,4 1 1,-2-1 3,3 1 0,0 2 0,3-3 1,-1 1 0,6-1 4,1 1-3,1-2 0,8-2 5,-1 3 1,2-1 0,-1 4 2,0-1-11,-1 2-3,0 2 3,0 0 1,-6 2 1,3 2 0,-5-2 5,4 3-4,0 0-2,-3 0 3,2 4-3,0 0 1,-2 0 2,0 1-3,1 3 6,-2 0-2,-1 1 1,2 0 2,-4-3-4,2 8 0,-3-5 4,1 1-3,-2-1 4,-3 3-1,1 0-3,-4 1 2,1-3-1,-2 6 4,-4-2-2,-1-1-1,2-1 2,-5 2-1,1-3 0,1 0 3,0 1 1,1-1 0,0-5-6,0 0 7,-2 0-4,5-1 4,-1-1-7,2-1 3,0 1-1,0-2 2,0 2 5,3-1-1,1-3 4,-5 1 4,5-1 4,-4 3-1,4-3 3,0 0-1,0 0 0,0 5 2,0-5-9,0 0 1,0 0 1,10-9-3,-2 6-3,-3 1-1,8-2 1,-2-3-1,2 6-3,0-3 1,-2 3-4,4-2 2,-3 4-1,1-1 0,2 2-3,1 0 2,-4 2-1,1 3 2,-2-3-2,-1 3 0,0 0 0,-5 2 3,5-1-1,-5 4-1,2-4-1,-7 3 3,-3 2 1,3 0 12,-4-1-13,-2 2-1,-3 1-3,1-3 4,-1-1 3,-2 0-3,-2-2-1,-2 0 0,-1 0 4,0-1-5,-1-3 1,1-1-1,2-2 1,3-1-3,-3-1 2,-1 0 2,2 0 0,3-1-3,-3-1 12,8 1-17,-5 0-9,7-2-1,-6 2-16,4-2-8,0 1-12,0 2-13,-2-4-17,7 4-23,-6-3-30,1 1-18,5 2-32,-2-6-13,2 6-27,7-5-178,-4 1-434,7 1 193</inkml:trace>
  <inkml:trace contextRef="#ctx0" brushRef="#br0" timeOffset="238702.463">5171 10853 244,'5'-7'316,"-5"7"-24,0 0-26,0 0-33,4-2-23,-4 2-17,10-1-22,-2 1-14,3-3-18,-1 5-12,4-4-6,8 1-23,-4 1-11,0 0-27,1 0-25,-1 0-25,1 1-21,-2-1-25,-3-1-27,-1 1-27,-1 0-33,2 0-16,-3-3-23,-1 3-42,-4 3-119,-1-6-347,-5 3 153</inkml:trace>
  <inkml:trace contextRef="#ctx0" brushRef="#br0" timeOffset="238872.3709">5150 10992 167,'-1'2'201,"1"1"-8,1 3-5,3-3-14,1 2-16,3-2-13,3 0-14,7 2-10,4 0-13,6-3-15,4-2-32,-2 0-23,-1 1-34,2-1-33,-3-1-41,-7 0-31,1-4-50,-4 3-88,1-4-258,-1 2 114</inkml:trace>
  <inkml:trace contextRef="#ctx0" brushRef="#br0" timeOffset="239524.3935">6211 10597 5,'-1'-5'176,"-4"-7"-25,-2 4-9,-3 0-14,5 1-16,-7-1-6,2 1-11,1 0-11,-1 0-4,-4 1-10,2 2 3,2-3 2,-2 3-2,4 0-5,0 2-5,1-1-4,0 0-6,2 1-7,5 2-6,-8 0-2,8 0-5,-10 0-1,10 0 2,-8 2 7,3 3 4,1 0 6,2 0 11,-1 3 5,-2 1 2,4 3 10,-2-1 2,2 4 1,-1 0-1,3 5-1,1-2-3,2-1-6,0-1-2,-2 2-11,2 7-4,-1-5-1,1-1-8,-1 7 1,2 0-5,-5-6-5,1-1 0,-2-1 0,-4 4-3,1-3-2,-2 2-2,-1-3-2,-5 6 1,1-9-3,-1 2 0,1-1 2,-1-3-2,-4 1-1,4-3 1,-2 0-4,0-4 2,4 0-2,-2-3 2,3-1 0,4 0 0,-5-3-6,6 1-1,4-1-1,-8-1 1,6-4-2,1 1 0,2-4-5,1 2 0,4-5-7,1 5-1,3-4-3,3-1 4,5 0-2,-5 2 7,6 1 1,-7-1-7,3 5 1,-5-1-6,2 2 5,-3 1 5,0-1-7,1 3 1,-4 1 2,0 1-1,1 3 1,-4 2 3,1 2 1,-2 4 0,-2-1 8,0 5 2,-3 0 4,0 4 19,-1 3-3,0-4 14,0-1-5,-1 1 7,0-3-5,2 5-8,-1-4 17,2-2-20,-3 1-3,3 0 2,1-8-6,1 1-2,0 0-1,1-3-1,1 0 3,2-1-3,-1 0-4,6-2 9,3-1-7,-1 0-8,5 0-25,2-2-23,2-1-20,-1 0-10,-1 3-24,-3-3-13,-2-3-17,4 2-30,-7 1-26,-1-1-29,1 0-32,-1 0-22,-2-2-257,-1 1-556,3 0 246</inkml:trace>
  <inkml:trace contextRef="#ctx0" brushRef="#br0" timeOffset="241525.5491">6668 10897 154,'0'-6'151,"0"-5"-6,2 2-10,-4-2 0,2-1-5,-2-4-10,-1 1-3,2-1 2,-3 4-3,-1 1-1,2 0-7,-3 1-9,1 0-7,-4 2-7,0 1-6,-1 4-11,-3-3-4,-1 5-4,1-3-9,-5 3-1,4 2-5,-6 6-3,3-3 0,-1 4-1,2 2-3,-1 2-1,1 1 0,-2 5 1,5-3 2,0 2 3,4 0 2,-1 6-5,2-5 0,4 2-2,3-1-6,1 1 0,0-2-1,1-3-5,6-1-3,-2-1-2,1-1-3,3 0 3,3 0-3,3-1-1,1-6-3,-4 2 2,4-3-3,-1-2 1,3 1-4,2-3 2,-7-3-1,4-1-1,-6 2-3,3-6 2,-5 5-8,5-5-7,-2 1 1,-3 0-1,2-3 2,-3 1 2,-1 0-2,1 1 1,-2 0 3,0 1-4,-3-2-1,3 4 1,-5 0 4,4-2-2,-2 2 2,-1 1-4,-2 0 4,4 2-3,-2-1-2,-2 3 2,2-4-4,-2 4 2,0 0 2,2-3 0,-2 3 1,0 0-1,0 0 0,5 8 0,-2-4 3,-1 1-1,1 1 0,0-1 5,1 1 5,2 1-2,-2 3-3,1-2 5,1 2-6,-3-1 1,3 1 0,-1-2 1,0 2-3,-1-2-3,0-1-10,-3 0-14,3 2-16,-3-2-20,2-2-25,0 1-20,-1-1-28,-1 0-27,4 0-21,-2-2-19,2 1-144,-5-3-373,4 1 165</inkml:trace>
  <inkml:trace contextRef="#ctx0" brushRef="#br0" timeOffset="241773.4032">6953 11028 98,'4'2'226,"-3"3"-10,2 3-9,0-1-3,0 5-17,1-2-6,0 1-12,0-1-13,-1 2-16,1 1-13,0-1-14,-1 0-11,-2-1-7,3-2-9,-4 3-11,4-3-6,-3 1-15,-1-3-19,3 1-19,-2-2-21,-1-2-25,0 3-22,0-3-26,4-3-15,-3 3-26,-1-4-29,0 0-48,10 0-111,-10 0-330,13-8 146</inkml:trace>
  <inkml:trace contextRef="#ctx0" brushRef="#br0" timeOffset="242335.0829">7480 10749 55,'4'-6'158,"-8"-2"-8,8 0-17,-3-4-9,-1 7-6,-1-4-2,1 3-3,-4 0-4,0 2 3,-2-3-8,-2 1 1,0 3-5,3 2 0,-7 0-6,1 1-7,0 1 1,-2 0-4,0 4-8,0-2-2,-1 6-6,0 0-4,0 4-3,1-3-2,1 2 2,2 5-2,3 0 0,-2-2-3,3 2-4,2 1-6,3-1-4,1 1-2,-3-2-2,6 1-3,-1-2-4,2 2-2,1-2-2,3-1-4,-1-2 0,1-3-4,1 1-1,2-5-1,0 2 1,0-3-2,0 0-3,3-3-1,-1-1 0,0-2-3,1-2 1,2-3-8,-5 0-6,7-3-6,-4 0-4,-6-5-7,1 1 3,0-3 4,0 1-3,-4-2 3,-4-1-4,5 7 4,-3-3-1,1 5 2,-3 1 2,4-1 3,-4 3 2,-1 3 6,2-2 0,-1 2-3,0 1 5,-1 3-3,0-5 0,0 5 7,0 0 3,0 0 9,0 0 4,0 0-5,3 12 7,-3-5-4,4-1 7,0 5-3,-2-1 4,5 1 0,-1 4-3,0 0-2,1-1-1,-3-1 0,2 3-5,0-3-9,-2-1-12,2 2-12,0-2-17,0-1-17,-3 0-19,4-3-20,-3 2-22,1-1-28,2-2-29,-4-2-34,4 1-195,-4 0-429,4-4 190</inkml:trace>
  <inkml:trace contextRef="#ctx0" brushRef="#br0" timeOffset="242748.37">7917 11014 218,'-6'-1'218,"6"1"-27,0 0-20,-2-3-15,2 3-15,0 0-14,9-7-11,3 5-13,-2-3-8,0 3-10,4-3-6,3 1-10,-3 0-7,2-1-7,-2 1-5,-2 4-2,3-3-10,-5 2 0,2 1-3,-1 0-7,0 1-3,-6-1 1,1 5-3,-2-2-5,-3 4 3,2-2 5,-3 3 3,-4 3 5,0 0 3,-6 5 4,-3-1 5,-2 2 6,-2 1 6,-4 2-1,0-3 9,3 1 0,0 0-5,3-4-6,1-1-5,1-1-6,2-5-4,3 3-2,4-2-5,-1-1-3,4-2-2,-2 0 1,3 2-3,3-5 1,2 2 3,5-1-5,2-1-1,-1-2-4,4 0 0,3 0-9,0-2-17,-1 0-20,2-1-26,-1-1-28,1 1-29,-2-2-18,-1-2-23,5 2-25,-6-4-27,2 3-39,-7-3-122,8 1-391,-1 0 173</inkml:trace>
  <inkml:trace contextRef="#ctx0" brushRef="#br0" timeOffset="243229.0963">8822 11161 123,'0'0'214,"0"0"-17,0 0-18,0 0-12,0 0-17,0 0-12,0 0-14,0 0-11,-17-5-11,17 5-12,-9-1-7,5-1-8,4 2-10,-11 0-7,3-2-4,4-2-1,4 4-2,-9-1 2,8-1-4,-4-2 0,1 3 2,-1-2-10,2-1-1,3 4-2,-1-6-4,1 2-5,0 4 0,4-8-1,2 4 0,-2 1-3,4-1 6,1-1-2,1 3 9,-1-1 13,-4 3 2,8-3 0,-7 3 1,2 0-3,-2 0-2,-1 0-4,2 3 4,-4 0-5,0 1-3,-2-1-1,-1 4 2,-1-2-4,-5 5-5,-4-1 0,-3 2-3,-4 1-4,-3 4-5,-6 0-16,3-3-32,-2 2-32,3-3-43,3-2-41,3-1-52,5-2-53,-4 1-188,4-3-471,5-4 208</inkml:trace>
  <inkml:trace contextRef="#ctx0" brushRef="#br0" timeOffset="244866.4257">9011 10696 19,'1'-4'236,"2"-2"-7,-3 2-13,4 0-6,-2 0-8,-1 2-13,2-2-16,-3 4-12,0 0-18,1-6-14,-1 6-12,0 0-7,0 0-3,6 10-6,-4-5-2,-1 4-12,-1 3 0,0 4-5,0 0-6,0 5-4,0 7-5,0 0-3,0 0 4,-1-1-4,2 2 0,-2-2-2,1 1-8,0-2-3,0 1-8,1-8 1,-1 0-4,0 1-6,0-2-3,0-3 1,0-2-8,0-2 0,0-3 5,0-2-13,0 1 3,-1-3-6,1 1 3,0-2 6,0 1 8,0-4 4,0 0 0,1 5 5,-1-5-8,0 0-6,0 0 0,0-14-2,3 4-5,-2 0 0,0-5-1,2 5-1,-1-3-5,3 1 0,-1 0-2,2-2-5,0 0 5,0 4-7,2-1 4,3-1 0,-2 2-4,4-1 3,-3 2-6,4 1 1,-2 2 1,1 2 3,0 0-10,0 3 3,1 1 3,-1 0-2,0 2 3,1 2 0,-1 1 10,-1 2-12,-3-2-4,0 3 2,-1 1-2,-2-1 3,0 1 2,-4 0-2,-2 2 0,0-1 4,-2 3-1,-4-2-5,-4-1 0,-1 1 6,-2-1-1,-4-1 2,1-1 0,-2 1-7,0-4-11,1 3-11,-2-3-5,5-1-10,0-1-20,3-2-12,0 2-9,0-2-22,1 0-19,4 0-21,-2 0-15,5 0-20,3-1-3,0 0-13,-4 3-17,4-3-198,0 0-445,0 0 197</inkml:trace>
  <inkml:trace contextRef="#ctx0" brushRef="#br0" timeOffset="245160.4192">9510 11076 104,'0'0'298,"5"0"-22,-5 0-19,0 0-25,6-1-13,-6 1-4,0 0-12,5 6-17,-4-1-8,2 2-8,-1 0-11,3 0-15,-4 4-12,3-2-11,-3 3-4,3-3-14,-4 3-12,1-1-9,-1-2-10,0 3-2,3-4-2,-1 4-15,-1-2-2,0-3-7,-1-1-10,1 1-16,-1-2-16,1 0-17,2 0-14,-1-2-21,1 0-17,-3-3-21,5 4-23,-1-3-24,3-1-26,-1 0-29,8-1-10,-4-3-39,2 1-164,2-2-436,-4-2 194</inkml:trace>
  <inkml:trace contextRef="#ctx0" brushRef="#br0" timeOffset="245711.3693">9939 10696 53,'2'-3'255,"-2"3"-23,0 0-24,0 0-19,0 0-11,0 0-4,0 0-9,0 0-8,-2 20-8,2-6-5,0 2-13,-1 2-11,1 1-11,-1 6-10,1-6-8,1 0-9,0 1-7,-2 7-4,0-3-9,1-5-13,0 0 2,-1-2-4,-2 3-1,2-8-9,0 0-1,-2-2-3,1-1-2,2 2-2,-2-4-1,4 0 0,-4-3 3,2-1 0,-1 0 5,0 1 4,1-4 4,0 0-3,0 0 0,0 0-7,0 0-4,0 0-5,4-15-3,-1 5 0,0-3-3,1 2-8,1-4-6,0 0 0,2 4-3,0 2 1,-1-3-1,3 3 5,3-3-6,-2 3 0,-1 0-2,5 0 3,-5 2 2,1-1-3,3 4-1,0 1-2,-3-2 4,0 2 3,2 1-7,1 2 2,-1 3-2,-1 5 2,0-2-1,-2 2 1,-2 4 1,0-3 1,-1 1-2,0 5 0,-5 2 0,-1-6 2,-1 2 3,-2-2-7,0 3 4,-1-2 0,-5 2-2,2 1 4,-7-5-3,4 2 1,-4-2-3,-4 0 2,1-3-3,3 3-14,5-4-12,-1 1-13,-1-3-24,4 1-19,-2-2-28,4 0-29,-1-1-28,3 2-20,1-2-22,2-2-40,0 0-137,0 0-421,0 0 186</inkml:trace>
  <inkml:trace contextRef="#ctx0" brushRef="#br0" timeOffset="246067.0198">10290 11090 2,'9'-1'202,"-4"-2"-13,1 1-19,1 1-6,1-2-16,3 1-10,-2 0-8,2-1-5,-1 1-12,1-1-5,-1 2-9,0-2-7,-2 1-7,3 4-6,-2-4-12,-3 2-9,1 2 0,-7-2-7,13 3-6,-9-2-2,-1 4-8,0 0-2,1 0-6,-3 1 1,-2 1-2,1-1-5,-4 2 4,0 4 2,-2-2 6,1 1 10,-3-1 11,1 1 2,1 4 0,-3-5 0,0 2-3,2 1 1,2-4-12,-1-1-1,1 1-3,1-2-5,2-1-1,-1 1-5,2-3-5,1 0 1,1 0-5,4-1-8,3-2-16,2 3-12,6-4-21,-4 1-16,8-2-22,0 0-24,2-3-27,1 1-24,4-5-19,-2-1-27,3 0-158,-1-2-386,0-1 172</inkml:trace>
  <inkml:trace contextRef="#ctx0" brushRef="#br0" timeOffset="246697.0702">10807 10693 88,'0'-11'244,"3"1"-20,0-2-19,3 3-19,0-2-14,1 0-20,3 3-15,-1-1-14,-3 1-10,3 1-12,3-1-4,-3 1-12,2 2-13,0 0-8,0-2-6,-5 5-6,4-1-7,-3-1 2,3-1-9,-1 5-4,-3 0-3,-6 0-4,12-1-5,-9 2 0,3 3 1,-1-1-7,-3 0-2,1 1 0,-3 5-1,0 2-3,-1 0 2,-3 4 0,1 3-1,-5 0 3,1 9 3,-1-2-2,-3-1 2,6-5-2,-4 6 0,2-7 1,2 7-3,0-6 0,0 0-3,1-2 1,4 1 0,0-2-3,0-1 1,4-5-1,0 1 1,-4-3 0,1-1 7,4-2 4,-1 0-1,4-2 3,-2-1-2,7 0-5,-3-2 2,1-3-3,4 0 0,-2-1-3,-1-2 2,4-2-6,-1 0 1,-2-1-2,-3 0 2,3-3-6,-6 3 2,-1 2 1,0-2-2,-5 4 0,3-2-3,-4 2 1,0 0 1,-4 0-2,0 2 3,-1-1-3,0 2 4,-4 1 0,0 1-1,4 3 0,-3 1-3,3 2 3,1 1 2,1 4-1,1 0 4,0 1 8,7 8-2,-1-2 3,1 0 0,1 1 0,2-2 2,-1 1 2,1 2 5,1-3 7,-1 3 1,-1 2 1,5 2 1,-3-7 2,0 0-4,4 7 0,-4-6 1,-3 0 4,4 7-6,-3-8-3,-2 1-2,-3-1-7,0 3 9,-4-3-5,-2 0-4,-3-1-6,-6 0 6,-2-2-11,-8 1-6,-3-3-9,2-2-6,-8-1-13,2-2-20,-5-2-16,-1-1-25,3 0-30,-4-3-21,2 2-34,0-3-29,2-3-37,-2 1-208,0-4-480,2 2 213</inkml:trace>
  <inkml:trace contextRef="#ctx0" brushRef="#br0" timeOffset="277298.921">5472 13132 206,'0'0'208,"0"0"-11,-19 7-20,14-3-12,-3 0-12,-2 3-6,1 1-1,0 2-7,-5 4-11,0-1-10,-4 8-10,-1 1-8,0 0-14,1 4-8,-1-1-5,1 1-8,-5-1-2,2 1-5,1 0-1,1-1-7,0-1-5,4-1 0,-1-2-8,2-7-7,4-2 1,2-3 1,3-1-3,-1-3-2,3 0 13,-2-1-6,5-1 2,-4 2 1,4-5 0,-5 3-3,5-3 5,0 0-4,0 0-6,0 0 0,13-17-8,-8 5 1,5-1-1,0-1-3,2-1 0,1-2-5,2-2-4,3-3 0,-4 2 1,3-4 1,-1 2-4,2 3 0,-4-3-1,4 2-1,-9 4 0,9-8 0,-8 12-1,4-5-3,-4 2 3,3 1-1,-1 0 2,-1 1-5,-2 4 1,0-4-1,-1 3 1,2 3-2,-4-4 7,2 2-9,-2 0 0,2 4 5,0-2 1,-2 2 0,-3 2-5,1 1 2,-1-1-3,0-1 4,3 3-2,-6 1 2,0 0 7,10 1 9,-3 6 2,-5-2-2,5 5 7,0 4 4,1 3 0,-4 0 4,1 2-3,-1-1-4,2 6-3,-2 2 1,1-4-1,-1 4 3,-2-6-2,4 4 8,-2 1 4,1-5-2,-2-1-3,3 0-6,-3-2-1,0-2-6,1 1 0,1-4-7,-1 0 2,1-4 2,0 1-4,-2-1-2,0-4 0,0 3 0,-2-2-11,2-1 6,-1 0-9,-2-4-11,2 4-13,-2 0-5,0-4-13,0 4-14,0-4-16,0 0-12,0 5-16,0-5-14,0 0-23,0 0-21,0 0-27,-7 0-4,7 0-22,-10-3-22,4 1-134,-5-2-405,5 0 179</inkml:trace>
  <inkml:trace contextRef="#ctx0" brushRef="#br0" timeOffset="277535.2878">5125 13399 90,'5'-7'258,"2"4"1,1 1-16,4-1-23,6-2-16,2 1-17,-1 4-15,8-3-21,5 2-11,-1 0-17,1 1-14,-2 0-10,2-2-11,4 5-16,1-3-12,0 0-23,-1 1-15,2-1-25,0 0-19,2 0-30,0-2-21,-3-1-11,1 3-33,-3-4-20,-6 2-37,-1-1-138,-6 3-338,-3-4 149</inkml:trace>
  <inkml:trace contextRef="#ctx0" brushRef="#br0" timeOffset="277742.2917">6022 13394 230,'-3'1'256,"3"-1"-18,0 0-16,7 6-19,-2-3-19,3-3-17,3 2-16,0 4-17,2-6-12,-1 4-23,3-2-26,-2 1-23,5 3-30,-3-5-22,3 4-31,-1-3-32,-1 5-29,3-5-28,-1 1-38,-6-3-120,6 0-301,-8 0 134</inkml:trace>
  <inkml:trace contextRef="#ctx0" brushRef="#br0" timeOffset="277912.2094">5943 13663 14,'-3'7'164,"2"-2"-13,-2 0-19,7-1-4,-1 2-19,8 0-15,-2-1-5,8-1-8,2 3-11,2-5-17,0 0-17,11-2-18,-2 2-30,5-4-17,-3 0-32,1-3-39,-2 0-57,2 0-168,2-2 74</inkml:trace>
  <inkml:trace contextRef="#ctx0" brushRef="#br0" timeOffset="278534.9814">7250 13213 143,'5'-15'199,"-1"3"-8,-2 2-15,-2-1-21,0 5-17,0-1-9,0-3-13,-6 3-12,1 0-6,-4 1-8,-3-3-10,1 5-3,-8-1-8,0-2 0,-1 2-2,1 4-5,-4-3-3,3 4-6,7-3-7,-2 3-4,2 0 4,1 0-2,2 3-5,0 1 0,2 1 3,-2-1 0,6 1 16,-1 1 8,5 1-7,-4 3 1,4 1 7,0-2 4,4 7-4,-4-2 3,8 1 5,2 2-9,-4 0-1,6-1-4,-1 2-4,1 4-10,-4-1-2,2-4-7,-4 1 2,-2 1-8,-1-2-4,-3 2 0,0 1-4,-2-1 3,-2 0-6,-2 0 1,-8 3 2,5-4-5,-5-1 5,1-3 0,-6 6 2,2-9 2,2 1-3,1 0 0,-3-5 5,7 1-1,1-3-4,0 0-1,4-1 0,0-1-7,0-1-2,1 2 1,1-1 2,3-3-2,-4 2-3,4-2 10,0 0-6,0 0-8,0 0 5,0 0 1,0 0-5,0 0-2,0 0 0,15 1 2,-9-2 1,-6 1-4,13 0-1,-9 1 1,2 2 3,-1 3-4,-1-1-2,0 3 2,2 2 4,-4 1-11,0 4 4,-1 4 3,1-2-7,-2 0 6,0 2 0,-2-4 0,2 6 1,-1-5-1,1 3-1,-2 0 0,4-4 1,-2 1-3,1-6 3,-1 2-3,3-3-1,2 2-1,-1-4-1,1-2 4,5 2 0,1-3-4,9-3-3,-5-2-4,7-1-20,0-1-17,-2-1-8,1-3-32,-5 2-23,3 0-21,-7 0-31,5 0-28,-6 0-33,0-2-16,-2 0-63,2 2-151,-4-4-490,1 1 217</inkml:trace>
  <inkml:trace contextRef="#ctx0" brushRef="#br0" timeOffset="279514.783">7719 13437 95,'1'-9'134,"-1"-3"-1,0 1-7,0 2 0,0-3-5,-1 3-3,1-1-9,-3 3-4,2 0-4,-4 2-8,5 0-4,-4 2-6,3-2-5,-4 3-7,5 2-5,-9 0-8,1 1-3,-5 3-4,3 3 0,-4 1-2,-2 3 7,1 2-1,0-1-7,0 7-2,-5 1-4,5-4-3,5 1-2,0-2 0,-1 2-4,4 0-4,3 0-5,0-5-2,-2 2 2,6-2-1,0 1-4,0-4-1,5 3-4,1-5 5,1 1 1,-4-3 0,4 0 3,0-3-1,0 0 3,2-2-5,1-2 2,3-3-3,0 2-2,2-6-1,0-1 4,0 0-6,1-1-1,-2-3-8,0 2 1,0-1 0,-2 1-1,-3 2 1,1 0 2,-3 3 0,0 0 3,0 0 4,-1 4-3,-3-2 3,1 2-1,-1 2 0,-3 1 2,6 0 14,-6 0-3,3 7 5,-2 4-3,0-2-1,-1 2 2,2 2-1,-2 3-1,0-4-5,1 5 5,-1 0-8,0 0-6,4 5 7,-8-6-9,4 1 0,0-1-6,0 0-16,0-4-16,0 0-19,0-2-16,0 1-15,4 2-30,-2-4-22,2 2-29,1-2-17,0-4-15,1-2-36,2-1-119,-1 1-372,6-3 165</inkml:trace>
  <inkml:trace contextRef="#ctx0" brushRef="#br0" timeOffset="279723.8222">8132 13694 172,'0'0'240,"2"5"-7,2 0-20,-3-1-18,-1 1-24,0 3-9,0 1-19,0 1-16,3 1-12,-3 2-11,0-1-8,0 1-9,0-3-14,2 1-18,-2 1-16,2-1-23,-2 0-31,0-4-17,1 1-31,-1 1-23,1-4-24,2 2-21,-2-4-21,3 2-124,0-4-298,1 0 132</inkml:trace>
  <inkml:trace contextRef="#ctx0" brushRef="#br0" timeOffset="280235.2323">8685 13559 60,'0'-9'158,"0"-2"-13,0 1-8,-3 1-13,2 2-15,0 1-8,1 0-2,1 1-13,-2 2-5,1 3 0,-1-5-8,-1 0-2,2 5-3,0 0-7,-3-6-3,0 5-10,-1-1-6,4 2 5,-8-2-1,2 2-1,6 0 0,-15 1-6,6 0 1,-4 2-2,3-1 0,-2 2-3,2 1-3,-3-2 2,4 5 5,-1-2 0,-2 1 1,6 2 0,-3 0 1,4 0 5,-4 3-2,5-1-5,-1 0 5,-4 3 3,4-1-3,2-4-1,2 1 0,-1 2-3,2-2 5,-2 4-9,0-6-4,2 2 2,1-3-7,0 0 0,3-2-4,0 2-4,1-2 1,0-3-2,4 1 0,0 0-2,1-3-4,3-3 0,0 2 1,2-3-5,2-3 4,1-3-4,-4 1 0,0-4 0,-1-1-5,1 2 0,-5 2 0,4-5 1,-3 8 1,-5 0 5,5-1 1,-7 0 8,0 4 3,1 3 4,0-6-1,-3 6 2,-1 1 1,0 0 3,0 0 6,0 12 7,0-2-7,-5-2-6,1 3-1,3 1-1,-1 0-5,-1 1-2,0-1-5,2 4-5,-1 1-8,0 0-12,2-5-12,-2 5-13,2-3-13,0-1-24,-2-1-27,4 0-31,-2-1-27,0 0-14,4-4-25,-1 1-15,0-2-192,2-1-433,0-3 192</inkml:trace>
  <inkml:trace contextRef="#ctx0" brushRef="#br0" timeOffset="280599.2994">8875 13759 137,'4'-4'252,"-3"0"-17,1 3-23,0-3-18,1-2-22,1 3-18,2-1-15,-1 1-15,0 2-17,0-3-7,-2 2-9,3 0-11,-6 2-8,10-3-4,-2 3-9,-3-2-8,-1 2-4,-4 0-7,10 2-2,-2-2-6,-3 3-1,-1-1-6,1 1-2,0 1-1,-1-1-2,0 2-3,-3 3-5,3-4 1,-3 5 6,-1 3-3,0 2 11,0-3 2,-4 5 4,2 2 4,-6-1 3,3 0 6,0-1 0,-4 1-6,-2 2-6,1-4 2,4 2-8,-3-2 0,2-3-2,1 2-3,3-3-6,-3 0-1,3-4-2,1 4-11,1-5-2,2 1-5,3 1-4,1-8-6,3 5-14,-3-3 5,9 0-5,-1-2-20,6 3-27,3-3-19,-4 0-14,1-3-38,2 1-15,-2-1-38,1-1-166,0 1-396,5-7 175</inkml:trace>
  <inkml:trace contextRef="#ctx0" brushRef="#br0" timeOffset="281248.7695">9400 13343 2,'0'-14'209,"3"-3"-14,-3 3-24,4 4-13,1-6-11,0 3-12,4 3-15,0-2-9,5 0-9,0 0-9,5 4-11,0-1-7,2 0-9,5 3-6,-6 1-5,-1 2-6,0 2-7,0-2-3,-6 3-2,-1-2-6,-1 6-6,1 1-2,-7 1-1,5 3-1,-5-1 3,-1 3-3,-3 4 3,-3 3 1,-2 7 6,-5 1 6,0 2-2,0-1 7,-4 2 1,-1-2 1,4 2 2,-3 1-3,4-3 5,1 2-3,2-5-8,1 0-2,1 2-2,4-8-2,0 2-6,0-2 3,4 0-1,0-4-1,-1 0 0,4-4 7,-2 0-4,4-4 1,1 2-2,-1-5 4,4 1-6,1-3-1,3-2-1,2-1 0,1-3-5,1 0-2,-3-4-5,-2-2-7,1 2-4,1-3-4,-3-2-3,-2 2-3,-2-2 0,-3 4 0,1 0 2,-3 2 0,-2 1 4,-4 0-2,0 2 1,-4 2 1,1-2-2,-4 3 3,1 0-2,-6 5 3,2 1-2,1 1 5,0 2-6,0 3 3,3 2-2,-3 3 4,4-1-1,2 4-3,3 0 5,1-1-4,3 8 0,-1-7-1,2 2 0,-1-2 2,1 1 2,1-4-1,-2 1 1,1 2 4,0-3 8,-1-2-4,0 3 2,-4-3 4,0-1 3,0-3 2,-1 2 5,-6 1 2,2-1 1,-4-3-1,-3 4-2,-4-2-2,-2-1-3,-1-1-11,0-2-18,-9 2-22,-1-4-36,-1 1-58,3-1-43,7-2-74,-3 0-207,2-2-485,1-4 215</inkml:trace>
  <inkml:trace contextRef="#ctx0" brushRef="#br0" timeOffset="284785.2366">6606 14263 84,'0'-3'197,"4"-2"-2,-4 5-13,1-2-10,-1 2-11,0 0-14,0 0-13,0 0-7,0 0-16,0 0-10,0 0-3,-13 8 0,8 1-4,-4 1-5,1 4 1,-2 3-9,0-2-12,-5 9-5,-2-3 1,2 4-6,-3-2-4,2 3-5,-1-5-3,2 5-2,-1-4-5,-1 0-5,5-6-5,1-1-3,5-7-1,-3 3-2,4-5-4,-2 1-1,6-2-3,-3-1-1,3 0 2,-2-2 1,2 2-2,1-4 2,0 0 2,-1 3 0,1-3-3,0 0-3,0 0 0,5-17-3,-4 8-2,3 0-1,1-4-2,3-3-5,-2 2 1,1-3-1,3 0-2,3-1 0,-3 2 0,2-1 0,-1 1-6,2 2 4,-2 0 4,0-3-1,-3 6 0,0 1-1,0 2 2,-2-1-4,2 2 3,2 2 0,0-2-2,-1 0 3,-1 2-1,-2 3 3,3-1 5,4 1-2,1 2 4,-4 2 3,2 0 7,-1 2-3,-1 1 6,-2 4 2,5 3 3,-2 1-5,1 2-1,-1 0-3,-2 2 1,-1 1-4,1 0 2,1 5-5,-3-6 2,1 6-2,-3-7-1,5 2-5,-7-2 1,1-5 1,0 1-5,1 0-3,-1-3-8,1-1-9,-4 0-7,2-2-10,1 0-10,-3-2-13,0 1-10,2-3-14,-2 1-10,-1-3-17,3 7-7,-3-5-9,0-2-11,0 0-13,0 0-22,0 0-14,0 0-151,5-9-363,-5 9 161</inkml:trace>
  <inkml:trace contextRef="#ctx0" brushRef="#br0" timeOffset="284979.7814">6475 14509 171,'0'0'186,"-2"-4"-20,2 4-13,10-5-6,-1 0-19,4 2-8,4-2-15,-1 2-17,-2 2-15,4-3-17,1 3-22,2-1-25,7-4-15,-8 6-26,3-2-21,2 0-29,-4 0-44,-1 0-64,2-1-206,-1-2 92</inkml:trace>
  <inkml:trace contextRef="#ctx0" brushRef="#br0" timeOffset="287027.2634">6907 14226 48,'0'0'147,"0"0"-13,0 0-7,-2-1-18,2 1-10,0 0-9,0 0-10,-4 10-10,3-7-12,-1 3 1,0 2-9,-3-3 4,4 3-11,-6 2 2,5-1-6,-2-1-10,2 2-5,1-3 4,1 0-3,1 1-3,1-2-1,0-1 0,1 2 0,2-2 1,-1-2-1,3-2 6,0 0-18,1-1 16,4-2 4,-2 2-1,2-5-2,-1 1-5,4-4 3,-3 1-2,-3-1 4,-1-2-1,1 1-4,-3-1 1,-2 0-4,1 0 16,-3-1-2,-4 4-7,2-3 1,-4 5-8,2-1-4,-6 0-7,2 4-3,-2-1-14,-2 3-12,1 0-4,-3 2-20,3 0-9,-2 4-18,3-2-21,2-1-32,-1 2-128,-3 6-273,7-6 122</inkml:trace>
  <inkml:trace contextRef="#ctx0" brushRef="#br0" timeOffset="287295.7168">7228 14613 244,'0'0'232,"9"-11"-18,-4 8-23,0 1-19,7 1-18,-2 1-21,4-2-21,4-1-24,0 2-24,1 0-27,0 2-25,-1-1-26,3 1-33,-2 0-41,1-1-5,-2 0-45,-5 2-75,5-2-229,-8-2 101</inkml:trace>
  <inkml:trace contextRef="#ctx0" brushRef="#br0" timeOffset="287464.9884">7274 14697 186,'-2'3'176,"2"-3"-18,-3 2-6,3-2-9,9 5-23,-3-4-5,7 2-14,4 3-14,3-4-29,1 1-20,-1-2-20,8 3-27,0 2-13,2-5-44,-2 1-32,1-1-96,-1-5-208,2-2 93</inkml:trace>
  <inkml:trace contextRef="#ctx0" brushRef="#br0" timeOffset="292332.6126">8171 14505 21,'0'0'137,"0"0"-4,0 0-13,0 0 7,3-3-8,-3 3 3,0 0-3,0 0 2,0 0-5,0 0-5,0 0 4,0 0-5,0 0-6,0 0-2,0 0-6,0 0-3,0 0-8,0 0-3,0 0-4,0 0-2,0 0-9,0 0-6,0 0-8,0 0-1,0 0-6,0 0-9,0 0 0,-4-7-4,4 7-3,0 0-3,0 0-3,0 0-1,0 0-3,0 0 0,0 0-4,0 0 5,0 0-2,0 0 1,0 0 1,0 0 1,0 0-3,5 0-2,-5 0-3,0 0 2,0 0-3,0 0 0,1-5-2,-1 5-2,4-3-1,-4 3-1,1-3 0,-1 3-1,0 0 0,0 0-4,0 0-2,4-4 6,-4 4 2,0 0-2,0 0-6,0 0 5,4-2-4,-4 2-1,1-3 3,-1 3 0,0 0 1,0 0 0,0 0 1,2-4-1,-2 4-4,0 0 3,0 0-6,0 0 2,0 0 4,0 0-2,2-2-1,-2 2 0,0 0 4,0 0-3,0 0-1,0 0 2,0 0-2,0 0 2,0 0-2,0 0 1,0 0 0,0 0 1,0 0-2,0 0 0,0 0 0,0 0 3,0 0 0,0 0-3,0 0 1,0 0 2,0 0 0,0 0-2,0 0-1,0 0 1,0 0 3,0 0-2,0 0 2,0 0-3,0 0 6,0 0-1,0 0-3,0 0 0,0 0 5,0 0-5,0 0 0,0 0 0,0 0-3,0 0 6,0 0-3,0 0 4,0 0-1,0 0-3,0 0 2,0 0 1,0 0 1,0 0 0,0 0-2,0 0 2,0 0-4,0 0 0,0 0 2,0 0-2,0 0 0,0 0-1,0 0-1,0 0 3,0 0-3,0 0 3,0 0 1,0 0-1,2-3 0,-2 3-4,0 0 1,0 0 1,0 0-1,0 0 1,0 0 1,0 0-1,0 0 1,0 0-1,0 0-1,0 0 2,0 0 0,0 0 3,0 0-3,0 0-4,0 0 7,-14-2-3,14 2-1,-8 0-2,2-1 0,6 1 10,-12 0-12,3 1 2,1 1-2,-2 0 0,0 0 0,-2 1 3,2-1-3,-3 2 1,-2 0 0,2-2 3,0 1-3,2 1-1,1 1 0,-2-1 1,2 2 2,1-4-4,-1 1 4,6 1-2,-4-2 3,3 2-1,1 0-1,0-1 0,-1 3 2,4-1-4,-1 5 4,-1-5 4,-1 7-1,3-4-2,-3 4 3,3-2 10,-2 2-9,3-2 0,0 1-4,3 0 3,-2 0-1,2-1-1,-1 2 1,6-4 0,-4 1 4,4 0 12,-1-4-15,1 2 6,3 1-1,-1-5 3,2 1 3,7 2-4,1-6 0,1 1 0,-2-2 2,3 0-6,-3-1 1,-1 2-1,-1-7-2,-5 7-2,0-1 14,0-1-15,-4 2-1,-4 0-2,4-1-3,-8 1-7,8-1-14,-8 1-11,8 0-12,-8 0-16,0 0-23,7-1-12,-7 1-25,0 0-18,0 0-22,6 1 3,-6-1-6,0 0 4,0 0-7,0 0-10,3 2-14,-3-2-99,0 0-313,0 0 139</inkml:trace>
  <inkml:trace contextRef="#ctx0" brushRef="#br0" timeOffset="293445.7476">7953 14647 55,'0'0'148,"0"0"-9,-2-4-1,2 4-9,0 0-1,0 0 5,0 0-10,0 0 4,0 0 2,-1-3-1,1 3-5,0 0-3,0 0-3,8-4-6,-6 1-5,2 0-5,1 3-8,2-2-12,-2-1-4,4 1-7,-2 0-5,4 0-8,-1-1-5,0 3-7,0 0-2,2-3-7,-5 3-5,1 0-19,-3 1-15,4 1-15,-4-2-21,3 0-29,-4 2-28,1-1-26,-1 1-22,-4-2-27,6 4-172,-2-1-371,-4-3 163</inkml:trace>
  <inkml:trace contextRef="#ctx0" brushRef="#br0" timeOffset="294397.3799">8225 15172 24,'0'0'230,"-3"-4"-20,3 4-18,0 0-15,0 0-15,0 0-9,0 0-8,-13 9-9,10-3-8,-5 4-11,-1 1-7,1 6-11,-1 0-6,-2 2-8,5-1-5,-5-2-3,1 9-8,1-8-5,0 2-7,4-1-6,-8-2-5,7-2-5,-1-2-9,2-2 14,0-2-1,1 0-7,2-3-4,-2-1-1,4 3 0,-3-6-2,3 3 0,-1 0 6,1-4-1,0 0-5,0 0-4,0 0-2,4-10-2,0 3-2,1-2-4,0-3-6,1-4-1,1 2-3,6-1-4,-3-3 0,0 1-1,-1-1 1,5 4-1,-4-2-1,2 1 1,-3 0 0,1 1 0,3-1-2,-6 5 1,1 1 2,-1-2 1,1 4 5,-4 1 2,1 1-6,-1 1 5,0-2 2,-1 2-6,4 3-3,-6-2-3,2 0 4,-3 3-2,0 0 2,0 0 11,12 6 5,-6 0 3,-2 0-4,6 2 2,-5-2-3,3 5-1,-2 1 0,8 2-3,-7-2-2,-1 1-1,-2-1 0,4 1 0,-2 0-4,-2 1 0,4-2-2,-2-2-8,0 1-4,-2 0-5,4-4-12,-2 2-7,-1-4-7,0 1-14,-1-1-19,-1-1-10,1-1-12,-3-1-17,-1-2-17,8 2-24,-8-2-15,6 1-18,-6-1-20,0 0-143,1-8-377,-1 8 167</inkml:trace>
  <inkml:trace contextRef="#ctx0" brushRef="#br0" timeOffset="294573.2267">8111 15291 114,'0'0'190,"8"-8"-10,-2 7-14,1-2-17,3 0-11,0 2-15,4-3-15,0 2-23,5-1-17,-2 0-30,3 2-19,0-3-36,6 0-20,-5 0-32,3 1-29,4-6-96,-7 4-208,-1-2 93</inkml:trace>
  <inkml:trace contextRef="#ctx0" brushRef="#br0" timeOffset="294799.8605">8629 14980 98,'0'0'271,"0"0"-10,0 0-13,0 0-11,7 11-3,-4-5-10,-1 2-19,1-1-21,0 3-18,0 0-11,2 0-22,-1 2-11,-3 0-14,5 5-9,-2-5-9,0 2-11,1-2-11,-2 0-18,2-2-17,-1 2-21,-1-1-22,-1-2-19,2 2-31,0-4-30,-4 4-30,0-6-29,5-1-25,-5 2-27,5-5-173,-4 2-406,3-2 180</inkml:trace>
  <inkml:trace contextRef="#ctx0" brushRef="#br0" timeOffset="295013.2126">8844 15266 2,'0'0'278,"8"1"-17,1 1-20,4-2-23,4-2-22,3 4-18,0-4-23,2 1-26,8 2-28,-1 2-27,0-3-43,0 1-42,-1 3-41,-10-3-35,2-1-36,0 3-143,-6-2-287,-1 1 128</inkml:trace>
  <inkml:trace contextRef="#ctx0" brushRef="#br0" timeOffset="295189.6106">8815 15530 8,'0'3'241,"0"-3"-17,4 5-16,2-2-22,6-2-17,-1 0-16,5 1-19,4-4-21,-1 4-26,1-2-42,1 0-25,1 0-42,7-2-33,-6 0-39,4-1-143,-5 1-255,9-5 113</inkml:trace>
  <inkml:trace contextRef="#ctx0" brushRef="#br0" timeOffset="295629.9204">9984 15269 123,'0'0'144,"0"-4"-1,0 4-7,0 0-11,0 0-5,5-6-11,-5 6-1,1-2-13,-1 2 3,3-4-10,-3 4-6,0-5-4,4 2-4,-4 3-1,1-2-5,-1 2-4,0 0 2,0-6-8,0 6-7,0 0-3,0 0-7,2-4-5,-2 4-3,0 0-3,0 0-5,0 0 1,2-1-5,-2 1-2,0 0-2,0 0-2,0 0-11,0 0-11,0 0-14,0 0-19,0 0-35,0 0-34,0 0-47,0 0-146,-21 4-327,15-2 144</inkml:trace>
  <inkml:trace contextRef="#ctx0" brushRef="#br0" timeOffset="296749.4072">9998 15302 106,'0'0'120,"0"0"-16,0 0-4,0 0 3,-1-5-15,1 5-6,0 0-3,0 0-8,0 0-7,0 0-4,0 0-7,0 0-14,0 0 2,-2-2 3,2 2-10,-8-2-7,8 2 0,-6 0 0,6 0-3,-12-2-2,6 2-7,-1-3 9,0 3-14,0-1 6,-4 0-6,1-2 5,-2 2-3,2-1-5,2 2 13,-1-1-9,0-2 3,-1 3 0,-4-1-2,6 1-5,-3 0-6,-1 0 5,1 1 2,-2-1 1,1 3-9,1-2 8,1 1-3,-2 0 3,1 2-7,1 1 4,1-2-4,0 2 13,1-1-5,2 3 11,-1-4-2,0 7 5,1-6-5,0 7 9,1-3 8,0 1 1,2 0-5,2-2-3,0 3 10,1 2-6,-3 1 4,6-4-4,-3 3-2,1-3-4,0 1 0,3 0 12,0-5-4,1 4 1,-1-6 4,0 1 0,5 0 5,-3-1-2,2-3-4,1 4-1,2-7-7,-4 3-3,3-3 0,1 1-4,-1-3 5,1-2-8,0 0-5,2-2 0,2-1-2,-2-1-5,2-2 3,1 1-2,-3 2-4,-2 0 2,-2 2-2,0 2 0,0-2 3,-4 4 3,1-1 6,0 0 3,-3 0 3,2 2 2,-2 2-2,-3 1 1,4-2-8,-4 2 6,0 0 5,0 0 3,6 9 2,-3 2 0,-2-3-2,2 3-1,-1 1-4,1 0 0,2 6-1,-4-4-4,-1 5-2,0 1-1,0-2-3,0 0 0,0-1-4,-4 0-5,2 0-7,1-2-6,-3 2-9,2-6-13,1 4-15,-2-5-22,-1 2-22,2-4-31,-1 2-35,2-5-39,1-1-48,-1 1-125,1-1-397,0-4 176</inkml:trace>
  <inkml:trace contextRef="#ctx0" brushRef="#br0" timeOffset="296964.9574">10218 15520 147,'4'-4'269,"-4"4"-27,0 0-23,8 8-22,-2-2-15,-1 0-17,-1 3-15,0 3-14,-3-2-14,4 2-10,-2 0-18,-3 1-8,1 3-16,-1 1-25,0-2-20,-4 2-19,3-6-23,-3 4-20,4-2-22,-4 1-26,0-2-23,-1-2-23,1 1-36,-2-2-111,1 0-300,1-4 133</inkml:trace>
  <inkml:trace contextRef="#ctx0" brushRef="#br0" timeOffset="297774.4179">9015 15969 14,'0'-6'123,"0"0"-9,3-1-9,-3-1-3,-3 0-13,3 1 0,-3 0-10,2 1-3,-3 0 8,-1-1-5,-3 4-4,4-2-3,-3 0 10,-4 4 2,1 0-8,-3 1 9,1 2-14,-8 1 1,2 2 1,-6 5-10,4-2 1,-3 4-7,5-1 1,3 0-10,-1 3-1,1 1-8,2-1-2,9 0-1,-5 0-5,7-2 2,2 0-1,0-1-3,1 2-3,3-2-2,2 1-3,3-3-2,-2 2 1,-1 0 1,4-1-5,2-3-1,-2 0-2,-1-2 2,2-5-6,2 3 2,-1-2 0,-1-5-4,3-1 3,2-2-1,0 0 1,0-5-3,1 0 0,6-5 0,-2-1-1,-2 0-2,-3 2-1,-1 3 0,0-1 1,-5 1-1,-2 6 9,0-1 3,2 2 8,-5 0 6,-1 1 7,0 1-3,-1 3-4,1-3-1,1 2-3,-5 2 4,0 0 15,5 7 9,-4-3 0,2 2-7,-1 3-2,0 0-1,3 1-4,-1 2-7,1 5-2,0-5-3,-1 5 2,5 1-9,-2 6 0,-4-5-9,6-5-10,-4 6-13,4-3-18,-2 1-15,-6-1-21,8 0-25,-8-5-25,3 1-28,1 1-26,-2-2-33,-2-2-22,2 2-137,-1-7-391,2-2 173</inkml:trace>
  <inkml:trace contextRef="#ctx0" brushRef="#br0" timeOffset="298960.4744">8810 15954 151,'0'0'195,"0"0"-18,0 0-17,0 0-15,0 0-11,0 0-16,0 0-10,0 0-8,-9 7-3,7-3-7,-1 0 1,-2 8-2,-3-3-9,3 1-9,-5 2 1,1 5-4,-3-1 4,5 2-4,-3 0-6,3-1-2,-7 6-7,6-6 2,-2-1-8,1 4 2,-1-3-4,1-3-8,1 3-4,1-6-5,0 3 0,2-4-8,1 3 5,1-4-6,-2-2-2,2 0 0,0-2 6,1-1-5,0 1-6,1-1 5,1-4 7,0 5 5,0-2 5,-1 0 2,1-3-1,-3 5 0,3-5-4,0 0-1,0 0-4,0 0 2,0 0-7,8-12-2,-1 4-4,3 1-1,0-5 1,4 0-3,-2 1 0,-2-3 0,1 0-1,-2 0-2,0 0-1,1 0-1,-1-2-2,-1 2 3,1-1-4,-3-2-3,-2 5-7,5-4-2,-1 2 2,-2-1-1,-1 5-1,2-2-2,-1-4-1,-2 7 2,6-1-6,-2 1 4,-1-1 0,2 1 1,1-1 0,0 5-2,-1-2 7,-1-1 1,1 2 1,0-1-3,-1 1 4,-3 1-5,0 0 8,0 0 2,3 3 2,-3-3 1,0 2 3,0-1-3,0 0 1,-1 3-4,0-2 3,1 2 2,1-2 0,2 2-1,0 0 1,-3 1 0,5 0 0,-10 0-1,13 2 3,-5 1 1,0 1 1,-1 0 4,2 2 7,-1 1 5,0 0-11,-1 2 9,-1 0 10,5 3 6,-3-3-2,3 6 9,0-1 3,-3-3-3,2 4 1,-1-3-1,2 4-2,1-3-1,-2 1-3,0 2-6,1 2 11,-1-2-3,3-2-9,-7 3 6,3-7-2,-5 2 8,3-1-13,0 3 6,-3-3-10,2-3-1,-2 1-2,0-2-1,-3 0-7,4-1-3,-2 1 11,-1-2-10,0-1-3,0 4-10,-2-6-9,3 3-6,-2-3-16,-1-2-4,1 5-21,2-2-2,-3-3-11,2 2-7,-2-2-8,4 2-8,-4-2-9,0 0-18,0 0-17,0 0-26,0 0-35,0 0-12,0 0-25,-22-11-20,11 6-179,1 2-461,-4-7 204</inkml:trace>
  <inkml:trace contextRef="#ctx0" brushRef="#br0" timeOffset="299346.0563">8612 16116 26,'0'0'199,"0"0"-9,0 0-12,0 0-5,0 0-8,14-4-4,-6 1-17,2 1 3,5 0-10,6-1-10,8-1-13,-2 0-8,4 2-8,1-3-16,1 1-4,-1 1-5,2-2-8,-2 5-6,0-2-6,-4-1-7,-6 0-3,0 3-4,-3-1-3,-2-2-5,-6 1 0,-1-1-7,-2 3-2,-2-2 0,-6 2-2,10 2 2,-4-4-6,-6 2-5,7 2-11,-7-2-4,7 0-8,-7 0-7,0 0-21,0 0-22,11 0-12,-11 0-11,0 0-40,10 0-25,-10 0-19,17-2-164,-12-1-361,0-1 159</inkml:trace>
  <inkml:trace contextRef="#ctx0" brushRef="#br0" timeOffset="299799.1607">9371 15886 109,'0'-4'207,"5"1"-20,-1 0-26,5-1-12,-1 2-16,-2 1-14,8-1-13,-4 1-8,0 1-10,1 0-12,0 1-1,0 1-15,0 0 2,-1 1-8,-1-1-4,4 3-9,-5-3-7,2 3-3,1 0-2,-5-2-4,2 4 5,-2-2 0,0 1 1,-2 0-4,-1 2 14,0 1-1,-3-2 7,-3 3-5,-4-1 5,4 4 1,-7-3 5,0 4-5,-4-2 1,0 2-10,-2-3 1,2 0-9,0 0 0,1-2-3,3-1-6,0 0 3,1 1-6,4-2-1,0-1-4,1 0 1,0 1-4,-2-2 3,3 2 1,2-5-2,1 1 6,0-3 13,0 9 9,0-6 10,0-3 3,10 2 0,-1 0-4,0-1-3,4-1-9,3-3 1,6 3-4,-3-5-8,10-1 1,-8 3-6,2 0-10,5 1-13,0 0-16,-6-3-13,-1 4-11,-1 1-14,-5-1-24,1 3-5,-3-2-19,-1-1-3,0 1-15,-3-1-5,2 2-26,-4 0 4,2-1-5,-9 0-8,16-1-30,-10-1-100,2-3-314,-3 4 138</inkml:trace>
  <inkml:trace contextRef="#ctx0" brushRef="#br0" timeOffset="300081.8074">9670 16302 185,'0'0'260,"4"8"-24,4-7-22,2-2-19,1 2-16,8-1-13,-1 0-14,1 0-25,3-1-6,-6 2-16,1 0-15,0-1-14,-2 0-13,7 3-18,-5-6-10,-7 3-15,4 0-14,-2 0-19,-1 0-15,-2 0-27,-3-1-13,2-3-16,2-1-20,0 1-21,-2-3-14,2 2-138,-5 0-300,3-3 134</inkml:trace>
  <inkml:trace contextRef="#ctx0" brushRef="#br0" timeOffset="300545.1086">10612 16184 214,'2'-3'211,"1"-1"-21,-2-1-22,-1 5-16,3-5-12,3 3-16,-6 2-6,3-3-16,-3 3-14,0-7-5,0 7-9,1-5-7,-1 0-2,-1 0-11,-2-2-7,-1 5 0,2-5-8,-2 3-5,-1-1-2,1 2-8,-2-2 3,2 2-5,-3 1-5,2-1-1,0 2 1,0-2-3,-3 2-4,-1 1 1,0 1-3,-1-1 0,0 2-3,5 0-1,-3 1 0,3-1 3,0-1-3,-1 1-3,-2-2 1,4 3-3,0-1-4,-1-1-4,5-1-8,-9 3-8,8 0-9,1-3-2,-4 5-23,3-2-13,1-3-31,-4 4-27,4-4-13,0 0-127,4 8-292,-4-8 130</inkml:trace>
  <inkml:trace contextRef="#ctx0" brushRef="#br0" timeOffset="301151.1214">9610 16505 137,'5'1'235,"-5"-1"-17,13 0-16,-7-1-20,3 1-12,4 1-14,-1-1-13,7 0-13,-3 0-15,3 0-7,-1 0-15,1-1-5,3 0-15,-5-2-7,3 3-12,-3-2-8,2 1-9,-4-2-13,-2 2-13,6-2-11,-7 0-16,-3 2-20,3-2-18,-1 2-25,-1 0-18,1-2-17,-4 1-21,3-4-20,4 4-112,-4 0-290,-1 0 128</inkml:trace>
  <inkml:trace contextRef="#ctx0" brushRef="#br0" timeOffset="301786.9414">10645 16283 39,'5'-2'101,"3"-5"-5,-2-1-5,1 1 0,-1 0-6,-1-2-19,0 1-3,0-1-7,-1 0 4,1 0-4,-2-1-5,-2 0 0,0-1-9,-1-1 0,3 1-6,-3 5 5,-3-2-2,2 1 3,-3 2-3,3-1 0,-3 0 2,-4 3 8,2 2 5,-5-4-4,-2 5 1,0 0-5,0-1 2,-5 2-5,2 4 0,-1-2-5,-1-2-4,3 10 1,-3-5-9,8 0 0,-7 5-1,7-7-2,-5 8-1,-2-1 0,4-2-3,3 1 2,-3 5 12,2-3-1,-2 2 5,3-1-3,-3-1 7,4 3-1,3-4 0,-2 1-8,2 0 2,2-4-2,0 1-2,0 1 4,4-3-1,0 0-2,4 2-1,0-4 3,1-2 1,1 0-4,2 0 1,-2-3-3,2 0-3,1 0-3,2-3 0,6-3-5,-2-2 1,1 2-3,-1-6-3,2 2 4,-2-2-6,0-1-1,-2 0 0,6-6 1,-6 6 3,0 3-8,-3 0 2,-2 2-4,1 1 1,-2 1-3,-2-1 9,2 3 1,-5 0 9,2 0-6,-1 1-5,-3 3 3,6-3-2,-6 3 19,0 0-1,0 0 1,9 10-4,-4-4 4,-4 0 0,5 2 1,-4 2-3,2 0-1,0 1-8,0-1 4,2 3-6,-3-3-3,3 1 11,-3 4-18,-1-5-16,4 2-16,-3-1-9,-2-1-24,3 0-31,1 1-28,-1-3-25,1-2-43,-1 0-39,2-1-171,2-2-429,-4-1 190</inkml:trace>
  <inkml:trace contextRef="#ctx0" brushRef="#br0" timeOffset="302276.5776">10958 16262 135,'8'-5'209,"1"2"-16,-3-1-21,4-1-14,-3 2-20,0 1-13,0-1-11,-1 3-13,7-3-11,-4 1-6,2 0-7,-2 0-14,-4 0-2,-5 2-10,15 0-9,-15 0-8,14-1-11,-7 2-3,-7-1-3,13 2-1,-4 0-2,-4 1-3,3 1-3,-3-3 4,1 3-1,-1-1-2,-1 3 5,0-3 7,-3 2 4,2 1 2,-3 1 2,0 0 1,0 0 3,-3 5-5,1-3-3,-5 3 4,1-2-4,1 2-2,-4 2-6,1 1 0,0-5 0,1 0-5,-1 4 1,-5 1-1,8-5 0,-5 2 2,1 0-5,3-3 0,-1-1 5,-2 1-3,6-4 4,-3 0-1,3 1 5,-1-1 9,0-1 7,0 0 7,2-1 5,-1-2 4,3-1 2,-1 6 5,1-6-7,0 0 0,10 0-6,-10 0-3,11 0-3,-4-3 4,4 0-2,2-1 1,6 0 9,-1-1 1,9 0 1,4-5-6,-11 5 0,8-3-4,-7 6-15,-1-5 1,0 2-16,-4 1-1,-1 3-18,-5-2-6,0 3-13,-2-1-14,0 1-22,-2 0-17,-6 0-20,8-3-23,-8 3-10,0 0-27,0 0-21,0 0-17,0 0-27,0 0-147,0 0-400,-24 8 176</inkml:trace>
  <inkml:trace contextRef="#ctx0" brushRef="#br0" timeOffset="303248.0731">9869 16936 146,'0'0'170,"4"-4"-13,-4 4-7,0 0-5,0 0 4,0 0 9,8 8 1,-7-4-3,-1 3 1,0 3-7,-1-1 1,-3 4-12,0 3 21,-1 3-16,-1-1-14,2 2-8,0-2-16,-4 2-9,3-2-8,1 8-4,2-8-14,-2 0-8,0-2-4,4-1-6,-1-3-7,1 0-2,-3-4-3,2-1-8,1-2 1,-3 2-6,3-2 1,-1-4-7,1 5 3,0-6-3,0 6 1,0-6 3,0 0 0,0 0-6,0 0 3,0 0-10,5-12-1,-1 3-8,0-3-6,0-5-2,2 0-1,-2-2-2,0 0 4,4-5 0,-3 4-3,-1 1-4,-1 0 6,4 1 1,-2 0 2,-1 1-6,-3 2 9,2 2-3,0 3 2,0-2-5,1 2 1,-1-1 4,1 2-2,-1 1-2,1 1-2,-2 0 5,1-1 0,0 3 1,2-2-4,0 1-2,-2 2 1,0 0 3,-3 4 0,4-5 2,-4 5-1,6-3 7,-6 3-10,0 0 6,13 1 3,-13-1 5,12 9 1,-9-3 4,5 6 5,2-6-14,-1 9 10,0-1 5,0-1-4,0-1 4,0 1-6,1 1 2,2 0 8,-3 0-7,0-3 3,2 3 7,-3 0-10,2 0 5,-1-6-6,-3 4 2,1-1-5,-1-3 1,-2 5 2,0-2 9,1-1-8,-1-2-1,2 4 1,-1-3-7,1 0 0,-2-3-13,0 3-1,-1-1-15,1-1-9,1-2-17,-4 0-14,3-1-15,-3-1-17,3 1-12,-4-4-13,5 8-4,-5-8-14,1 2-6,-1-2-12,0 0-14,0 0-7,0 0-8,-8 4-5,8-4 1,0 0-17,-17-1-124,17 1-351,-11-5 155</inkml:trace>
  <inkml:trace contextRef="#ctx0" brushRef="#br0" timeOffset="303461.0745">9882 17141 17,'-1'-7'205,"1"7"-14,0-7-23,0 7-17,5-4-13,-5 4-16,9-3-12,0 3-10,-9 0-9,17-2-13,-4 4-11,0-4-19,0 2-9,1 0-17,1 0-6,2 0-11,2-1-9,-1-1-13,-1-2-13,3-1-16,-3 2-9,-2-4-16,2 1-7,1 1-13,-3-3-15,2 0-73,-3 0-193,-2 2 85</inkml:trace>
  <inkml:trace contextRef="#ctx0" brushRef="#br0" timeOffset="304003.1594">10342 16852 3,'2'-5'222,"-2"5"-23,0 0-18,0 0-21,0 0-14,1-5-15,-1 5-11,0 0-13,0 0-6,0 0-13,16 10-3,-12-7-5,1 2-5,2 3-9,-2 1 3,1 0 4,-1 0-7,0 1 0,1 3-9,0-4 1,-2 1-7,2 2 2,-3-5 5,-1 4-4,2-3 1,-3 2-6,0-1 3,-1-2-5,0-1 5,0 1-2,0 0 4,-1-2-11,1-5 3,-1 8-9,1-8 1,0 6-5,0-6-2,-1 4-2,1-4 1,0 0-2,0 0-8,0 0-2,0 0-3,0 0 2,0 0-13,0 0 3,-2-20-2,4 10-2,-1 2 4,1-2-4,3 1 3,-2-3-4,4 4 1,-2-3 2,2 4 1,1-5 5,2 4 7,-2-1-4,-2 4 0,2-3 4,2 1-5,-3 0 0,4 0 0,-2 4-10,0-4 9,4 2-8,5 2 1,-8-1 3,1 4-3,0-1-4,-1 2 5,1-1-2,0 4-4,0-3 2,1-1 0,-5 5 1,1 4-1,-3-6 2,1 4 4,-2 1 0,0-1 2,1 3-2,-1-1-1,0 0 3,-3-1-4,-1 4-4,2-3-13,-4 0-11,2 1-18,-4 0-19,3 0-29,-3-2-34,0-1-38,-1 4-34,5-5-56,-5-1-159,0-1-443,5-4 196</inkml:trace>
  <inkml:trace contextRef="#ctx0" brushRef="#br0" timeOffset="304367.8576">10977 17299 180,'6'-5'353,"5"1"-25,-2-2-20,1 4-39,1-5-29,1 5-6,-2-3-29,4 0-14,-5 4-24,2 0-15,3 1-19,-3 1-20,0-1-24,2 0-26,-1 1-22,-5-1-26,1 3-35,-3-3-29,3 0-37,-3 1-33,3 2-42,-3-3-36,-5 0-44,6 0-127,-3 3-399,-3-3 176</inkml:trace>
  <inkml:trace contextRef="#ctx0" brushRef="#br0" timeOffset="304548.094">10945 17395 193,'-2'1'206,"2"-1"-3,0 7-14,0-7-15,6 3-13,-6-3-17,9 2-9,0 1-16,-4-3-10,5 2-11,-1-2-10,3 2-10,-2-2-21,4-2-13,2 1-24,-5 1-23,3-1-27,2-4-39,-1 5-30,0-8-37,-1 5-145,1-1-303,2-5 135</inkml:trace>
  <inkml:trace contextRef="#ctx0" brushRef="#br0" timeOffset="305140.1914">11693 17065 84,'3'-5'203,"1"0"-16,0-5-18,3 3-20,-5-2-8,1 2-14,2 1-16,-3-4-10,0 3-11,-1 2-9,-1-2-9,0 0-8,0 7-2,-3-8-6,3 8-5,-7-11-6,3 8 0,-2 1 2,6 2 8,0 0-11,-21 2 9,14-2 2,-2 5 1,-5 0-11,5 1 0,-1 2-3,-6 1-5,2 2-5,1 3 0,-5 4-4,3-4-2,6 3-4,-3-3-1,2 2 1,1 0-6,2 0-1,-1-1-2,4-3 2,-2 3 1,2-4-7,3-1-1,-1-2 1,2-4 1,-1 2-3,2 1 6,-1-3 5,0 0 3,0-4-2,9 4 1,-3-4-2,4-3-4,1-1-2,3 2 9,-5-4-9,8-1-5,-1-4 2,2 0 1,-5-3-2,1-3-2,1 5-2,0-3 2,1 6 1,-4-3 4,-1 2 3,-2 3 18,-1 3 13,1-2 9,-3 2 4,-1 0-3,-1 0 6,-1 0-13,-3 4 3,3-6-9,-3 6 0,3-4-9,-3 4-1,0 0 7,0 0 7,0 0 2,10 14 2,-7-6-12,-1 2 3,2-2-5,-1 2-2,-1 1-7,-2 0-1,2 0-5,-4 0-1,2-1-15,0 2-6,0 1-12,0-2-10,-2 1-13,0 2-16,2-4-21,-1 0-26,1-2-27,-4 3-37,2-6-44,0 2-29,1-2-44,-3 0-145,4 0-458,0-5 203</inkml:trace>
  <inkml:trace contextRef="#ctx0" brushRef="#br0" timeOffset="305670.6156">12002 17162 115,'8'-3'180,"-8"3"-14,9 0-2,-9 0-12,0 0-14,9 4 0,-4-3-6,-3 2-8,2 2-12,0 1-2,-1-1-6,-2 2-3,-1 1-12,6 1-11,-6-1-5,0 4-5,0-2-10,0-2-3,-2 3-8,-2-1-3,4-1-8,-4 0 0,0 1-3,4-3 0,-4 1-1,2-1-5,-3-2 3,2 2 0,-2-4-4,0 2-1,0-2-4,1 3 7,-3-4-10,2-1 1,-3 1-8,2-1 2,6-1-9,-9-1-7,9 1-6,-9-5-10,7 0-1,4 1-6,-2-4-5,-2-3 11,6 1-4,-2 0 0,3 3 5,1-5 0,1 4 15,-2-1 7,4 1 4,0-1 0,0-3 11,1 4 5,1-1 5,-1 2 4,4 1-4,-4 1 8,-1-1-1,2 4-3,0-1-5,-1 3-1,-1 0-1,2 0 3,1 2-4,-3-1 1,1 3 9,-1 1-1,-3-1-3,2 2 0,-3 1 1,0-3-7,1 4 0,-2-3-3,4 4-1,-4-1-2,-4-1-6,5-1-14,-5 0-15,3 1-9,-2 2-24,-2 1-18,-2-3-24,-2 1-22,5-1-34,-4-4-14,0 1-13,-4-1-38,4 1-132,-2-3-373,6-1 165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8:09:13.0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2788 4149 77,'0'0'128,"0"0"-6,0 0-10,0 0-2,0 0-2,0 0-7,0 0 4,0 0-2,0 0 1,0 0 3,0 0-3,0 0 0,0 0 0,0 0 0,0 0 1,0 0-2,0 0-1,0 2-1,0-2-23,0 0-1,0 0-4,0 0-3,-2 6 9,2-6-12,0 0 3,0 0-13,0 0-3,0 0-1,0 0-9,-3 2-4,3-2 6,0 0-12,0 0 8,2 7 0,-2-5 1,1 2-1,1 2-6,-2-6-4,1 6 11,-1-1-1,1 2-2,0-1-3,1 1-4,-2 0-3,2 2-2,-1-1 1,1-2 13,-1 3-16,0 0 0,-1 1-5,0 1 7,0 0-1,0-1-5,0 2 20,0-2-5,-1 2-12,1 0-2,-1-3-2,-1 3 7,1 1-5,1 1 7,-2 3-2,2-4-2,-3 3-4,1 2 0,0 3 0,1-3 4,-1 2 5,0-2-9,1 0-6,-2 0 0,2-4-4,0-2-2,1 1 6,0-1 2,0 0 3,-1 0 2,2 2 4,0-2-5,-1 0 1,0 0-5,1-2-6,-1 0 5,3-1-1,-2 1 5,1-1 2,0 0 4,1 0 0,-2-2-6,1-1 3,2 0 9,-1-2 1,-1 3-22,1-3 8,3 3 10,0-2 7,0 4-5,5-4-1,-3-2 1,1 3-6,2-1 10,0-2-4,5-2-5,-3 1 5,1 3-4,4-4 4,1 0-5,-1 1-10,1-2 3,0 0-3,-1 0-2,1 0-3,-2 2 2,1-2-2,1 1-3,-1 1 4,-5-2-4,0 0 2,-1 1-5,1-1 4,-1 0 0,-1 1-5,-5-1-5,1 0 3,1 3 1,-2-1-1,0-2 1,-6 0-1,12 0-9,-7 1-11,-5-1-12,0 0-9,13 1-21,-8-1-12,-5 0-17,5 1-8,-5-1-12,6 2-15,-6-2-5,0 0-13,0 0-14,0 0-16,9-3-12,-4 1-23,-5 2-22,8-7-42,-4-1-25,1 0-153,-2-3-483,5 2 214</inkml:trace>
  <inkml:trace contextRef="#ctx0" brushRef="#br0" timeOffset="1060.0092">3303 3966 39,'0'0'205,"0"0"-13,0 0-14,0 0-9,0 0-9,0 0-14,0 0-13,0 0-10,0 0-4,0 0-1,0 0-5,11 11-8,-7-7 3,1 2 0,3-1-10,2 2-8,-4 1-8,5-2-12,-2 2-5,1 1-6,-1-2-4,0 1-7,5 3-5,-5-3-3,0-1-6,1 0-1,-3 0-2,1 0-4,0-1-2,-1-2-14,0 0-11,-1 0-12,-2-1-10,6 1-8,-6-1-13,2-3-12,2 1-11,0-2-10,-2-1-18,2 0-11,-2-4-19,2 1 12,2-2-17,-2-2-11,0-1 15,-2-1 10,3 2 14,0-4 0,0 0 19,-4 1 6,4 3 8,-3-4 15,-2 4 10,1-1 19,0 1 21,-1 1 0,-1 1 25,-1 1-2,-1 1 16,1-1 0,-2 2 11,0 0-4,0 4 3,-4-6 5,4 6-1,-9-1 8,9 1 6,-17 7 4,6 0 10,-2 1 4,-1 3 2,-1 3 0,-6 4 3,3-2-3,-1 4 0,1 0-3,-3-1 0,3 0-10,1 1-6,2-5-4,3 1-6,0-1-3,0-1-5,-1-2-5,2 1-5,6-1-3,-6-1-5,6-1-1,-4-3-3,4 3-2,0-3-3,2 0-8,2-3-7,-4 2-6,2-2-10,1 0-1,2-2-4,0-2-3,0 0-1,-1 6 0,1-6-5,0 0-3,0 0-8,0 0-6,0 0 1,15-14-4,-10 8-4,-1-2-14,0-3-2,2 0-5,-2 0-1,1-5 4,-1-2-6,1 1 2,2-3 8,-3 2-4,-1-1 5,3-5 10,-2 5 3,-1-8-2,2 9 10,-1 1 9,2-3-1,-2 3 0,1 3 9,0-4 17,0 4 8,1 2 6,-1 0 15,-3 0 8,3 5 13,-1-3 6,-1 5 7,-1-3 6,1 2 4,-2 2-4,2 0 1,-2 0-10,0 1-7,-1 3-2,0 0-3,0 0-2,0 0-2,0 0 1,0 0 9,4 15 0,-1-5-2,-1-2 5,1 5 2,-2-1-8,2 5-4,-2-2-3,3 0-5,2 2 5,-1 0-9,0 0-2,4 0 1,-5-2-3,1 5-2,3-5 1,-4-4-4,2 0 7,-2 1-15,-2-1 3,1-2-1,2 1-1,-1-2-4,-3 1 0,4-5-10,-5 3-20,3-3-16,-2 0-2,-1 2-16,3-6-19,-2 4-18,-1-4-12,0 5-33,0-5-5,4 3-13,-4-3-20,0 0-15,0 0-105,0 0-321,0 0 143</inkml:trace>
  <inkml:trace contextRef="#ctx0" brushRef="#br0" timeOffset="1399.95">3147 4132 22,'0'0'195,"0"0"-12,0 0-15,20-5-14,-7 2-15,9 2-9,-1 0-15,9-1-8,0 2-15,1 0-7,1-2-6,-1 5-8,-4-3-12,3 0-6,-9 0-13,0 0-4,1-1-12,-3-2-5,3 2-15,-3-2-16,-1 1-17,-4 0-19,-1-1-5,-1 2-32,-1-4-14,-1 3-16,-1-3-108,-1 4-241,-1-3 107</inkml:trace>
  <inkml:trace contextRef="#ctx0" brushRef="#br0" timeOffset="5588.4392">3892 4531 34,'0'0'215,"-3"5"-18,3-5-8,0 0-11,-1 2-12,1-2-9,0 0-12,0 0-7,1 5-3,-1-5-7,7 3-8,0-2-9,0 0-11,4 1-7,3-2-3,0 2-6,3-1-8,3 1-7,-2-2-10,4 0-2,0-2-8,-2-1-3,1 5-5,0-4-4,-1 0-3,1 2-1,-7 0-19,0-2-13,-1 1-17,-4-1-18,1 0-17,-3 2-20,0 0-14,-7 0-22,9-3-20,-6 3-20,-3 0-21,10 0-22,-10 0-110,-3 5-325,3-5 143</inkml:trace>
  <inkml:trace contextRef="#ctx0" brushRef="#br0" timeOffset="5782.7909">3894 4792 207,'-1'3'213,"1"-3"-12,2 6-8,-2-6-11,9 0-16,2 1-12,4-1-14,5 0-17,1 0-10,11-1-12,-1 1-14,-2-4-19,2 3-31,-2 0-21,0-2-47,2-1-15,-3 0-19,3-2-35,0 2-40,-10-1-131,7-3-291,-1 0 129</inkml:trace>
  <inkml:trace contextRef="#ctx0" brushRef="#br0" timeOffset="6591.964">5106 4244 154,'-3'-5'227,"3"5"-13,-5-1-4,5 1-10,0 0-14,0 0-13,0 0-12,-4-4-14,4 4-13,0 0-14,0 0-6,0 0-9,0 0-9,0 0-11,0 0-8,0 0-8,0 0-8,0 0-6,0 0-1,0 0 9,3 14 0,-2-9 2,-1 2-9,0 0 0,0 4 0,5 0 3,-2 0-2,3 5 2,-1 1-6,-2-5-3,7 5 1,-5-1-5,4 1-6,1 0 5,2 0-4,-1 4-1,1 2 0,-1 0-7,-2-8-5,0 2 0,-1-2 0,1 0-5,1 1-2,0-1 0,-1 0-1,0 0-3,0-4-2,0 1-1,1 0 2,-1-2-3,4 0-4,-5 1 2,1-5 0,-2 1 1,3-2 7,-1 0-13,0 1-1,0-3 0,-2 0 3,3 0-7,-4-1 4,1 1 2,0-2-1,0 1 1,-1-2 2,2 0-4,3 0-3,-3-3 3,3 0-4,-2-1 2,0-2 4,3-1-8,-2-1 9,-1-3-5,5 1-1,-2-5 1,0 2 0,0-4-1,2-4-2,-5 4 3,1-6-3,-4 6 7,3-1 6,-4 1-5,1-2 9,-4 4 0,3-2 14,-2 0 0,1 1 2,-3 0 1,3 0 5,-2 0 3,-2 3-5,0-2 0,-2-1-4,-2-1 1,1 0 1,1 5-9,-1-1-4,1 0 0,-2-3-3,1 5-1,1 0-1,-1 0-1,2 1-21,-2 5 12,2-3 2,-1 2-3,-2 0-3,4 1-11,-2 1-20,1 2-17,0-4-19,1 6-24,-3-5-24,3 5-25,-3-4-30,3 4-34,0 0-33,0 0-20,0 0-42,0 0-204,0 0-542,0 0 239</inkml:trace>
  <inkml:trace contextRef="#ctx0" brushRef="#br0" timeOffset="8023.8823">6258 4252 49,'3'-2'192,"-3"2"-17,0 0-14,0 0-12,0 0-14,0 0-1,0 0-3,0 0-9,-10 11 0,7-6-6,0 0-5,0 1-1,0 2-8,-2 0 1,0 3 2,-1 1-4,0 2 1,0 1-5,-2 2-9,2 0 2,-3 1-9,4 2 4,0-2 0,-2 8 1,5-7-9,-6 6-6,4 1 0,4-7-10,-1-1-2,1 0-4,1-2 4,3-1-3,0-2-6,0-1 2,2 0-1,-2 1 3,5-5-10,0 3 1,1-4 1,3 2 4,5-3-16,-1 1 0,0-2-8,2-2 3,1-1 1,0 0-7,3-2-3,-4 0-7,3-2-19,-3 2-12,2-2-20,-6-3-18,3 4-22,-2-6-15,1 2-28,-5-2-30,-1 0-24,6 1-24,-2-4-27,-1 2-27,-4-2-169,0-2-456,1 0 202</inkml:trace>
  <inkml:trace contextRef="#ctx0" brushRef="#br0" timeOffset="8497.9607">6653 4067 17,'0'0'204,"0"0"-21,0-4-16,0 4-11,0 0-10,0 0-8,4 12 1,-2-6-7,1 2-7,0 1-6,-2 2-8,4 1-8,-5-1-10,3 3-9,-2-3-8,0 0-2,-1 3-8,0-4 4,0-1-13,-1 4 0,1-3-5,-3-1-3,2-3-6,-2 1-1,1-1-4,2-2-6,-1 0-1,-1 0 2,1-1-1,1-3 7,-4 4-1,4-4-1,0 0-5,0 0-1,0 0-5,-8-15-4,6 5-4,0-1-3,2-6 0,2 1-5,2-1-3,0-1 1,-1 2 1,1-1-3,3 4-1,-2 2-1,2 0-1,1 1 4,2 0-1,-1 4-1,1-1-1,-1 3 1,1 1 3,2 0-2,-2 4 1,3 1 0,-4 1-1,1 2 2,3-1-2,-1 3-1,-3 3 0,7 1-1,-6-3-4,3 6-13,-4-3-24,3 3-20,-1 2-31,-3-7-33,2 4-38,1 2-29,-3-2-53,-5-1-123,3-1-393,-3-1 174</inkml:trace>
  <inkml:trace contextRef="#ctx0" brushRef="#br0" timeOffset="9339.953">4945 5201 130,'-4'8'134,"-1"1"-7,1 1-4,0 2-11,0 2-6,0-2-2,4 0-9,-2 1 5,4 4-9,1-1-6,-2-4-9,0 1-2,-1 4-4,2-5-1,-2-2-8,0 4 1,0-4-1,0 2-1,0-3-5,-2 0-3,1-1-2,2 0 4,-2-2-6,0 0 3,2-2 0,-2-1-1,-2 1 8,3 0 0,0-4 5,0 4 1,0-4-7,0 0-5,0 0-5,-9-10-2,7 6-5,1-3-3,-3-3-6,0 2 3,0-1 0,0-2-4,4 2-3,0-3 0,-2 1-1,2 4-4,0-1-2,-4-1-1,8 1 0,-2-2-5,-2 3 1,0-2-4,4 3 1,-1-1-3,-1 0 1,2 1-3,0 1 1,0 1-5,3-1 2,1 0 1,1 1-4,-3 4-2,6-3 0,-3 3 1,2-2 1,2 1-1,-1 2-1,2 1 0,-3 1 0,2 1 1,-2 1-2,0 0 0,0-2 1,-2 2 0,0 2 1,-1-1 1,-2 2-2,-1 1-3,-1 0 3,-1 2-4,-2-4-9,1 3-1,-2 1-12,0 1-26,-1-2-21,0 2-20,-3 1-8,0-4-23,4 1-24,-1-5-16,1 3-27,0-1-154,-1 0-372,2-2 166</inkml:trace>
  <inkml:trace contextRef="#ctx0" brushRef="#br0" timeOffset="9817.1687">5296 5317 143,'0'0'238,"0"0"-23,-8 0-26,8 0-15,0 0-19,-1 3-17,1-3-11,0 0-11,0 0-11,14 7-12,-5-7-9,4 5-8,0-2-6,4 1-6,1 0-2,4-1-11,-3 0-5,0 0-4,3-2-3,-4 0-5,1-2-4,2 2-4,-8 3-4,0-1-2,-1-1 0,1 1-2,0 0-3,-4 1-2,-2-2 2,0 1-3,-1 0-4,2 2 6,-2 0-6,-2-1 1,-2 0 4,1 1 3,-2 0 0,-1 0 7,2 2 0,-4 0 2,0-2 2,-4 3 1,-2 1 3,1-1 0,0 2-2,-4-1 2,-4 3 2,3-2 4,-4 2-2,-3-2-2,-6 5-3,2-2 0,3-5-1,-6 5 1,2-4-6,4 0 4,1-2-4,-2 2-4,2-4-1,0 1-2,6 0-2,-1-1-2,5-2-3,0 0 0,1 1 1,2-3-8,-3 1-17,5 0-15,4-2-19,-6 2-19,3-1-25,3-1-10,0 0-12,-2 4-9,2-4-15,0 0-19,13 1-25,-6-1-27,6-1-118,-3-1-354,5-1 157</inkml:trace>
  <inkml:trace contextRef="#ctx0" brushRef="#br0" timeOffset="10142.2119">5849 5593 173,'-2'4'187,"-3"2"-7,-4 0-8,2 2-12,-2 1-2,0 0 0,-6 2-10,4 2 8,-6-3-13,4-1-5,-3 3-2,-1-2-13,-1 1-7,4-1-8,-4 1 6,1-2-15,1 0-12,-1 1-7,-1-3-7,-1 3-9,3-5-4,2 2-5,2-2-8,-1-2-1,2 3-7,-3-1-4,6-2-13,0-1-12,3-1-18,0 1-13,0 1-22,1-2-22,4-1-28,-6 3-22,6-3-23,0 0-24,0 0-15,0 0-29,19-9-138,-10 4-372,2-1 165</inkml:trace>
  <inkml:trace contextRef="#ctx0" brushRef="#br0" timeOffset="10569.0574">6263 5297 180,'0'-5'180,"0"5"-17,0 0-22,2-1-10,-2 1-13,0 0-6,0 0-6,-12 12-4,6-6-4,-1 5-8,0-4-2,-6 7 5,4 1-5,0 0-1,-2 2-5,3-1-9,-1 1-1,4 0-1,-3-1-6,4 0-1,3-2-5,-1-2-5,4-1-5,-2-2-2,1 3-4,3-3 1,5 1-2,-4 0 5,3-4-4,1 1-3,2-3-2,0 1-3,0-4-3,3 2-3,-1-2-3,0-2-1,2-2-1,0-1-1,1-2-2,1-3-1,4 1 5,-7-3-6,1-1 3,1 0 0,-6-3 0,-1 1 2,-2-3-1,0 3 4,-3-3-2,-5 0-2,-4 2 1,-2 1-1,-2 1-6,-5 6-11,-3-4-20,-11 5-21,1 1-32,-3 3-40,2 2-46,-2 0-57,2 5-234,5 0-480,8-2 212</inkml:trace>
  <inkml:trace contextRef="#ctx0" brushRef="#br0" timeOffset="14327.9245">2984 6454 101,'0'0'215,"0"0"-12,0 0-10,0 0-10,0 0-16,0 0-9,0 0-13,0 0-5,0 0-14,0 0-6,0 0-13,0 0-6,0 0-11,0 0-7,0 0 1,0 0 3,-2 10-2,2-3-4,0 0-2,0 3-3,0 1 8,-2-1-12,1 2-7,-4 5-2,3-1-5,0 1 2,-1 2-5,-2 2-3,3-1-1,-3 3-2,2 2 7,-3 0-12,1 1-6,1 0 1,2 1-4,-2-2-4,1-1 4,3 2-3,0-9 3,-1 3-6,1-4 4,0 1 0,1-1-1,-1-6-4,4 3-2,-4-3 14,5 0-18,-2-1 1,3 1-1,2-3-3,-2 2-3,2-3 16,2 0-5,0-1-14,2-1 9,0 4-10,5-5 0,1 0 15,0 2-21,2-2-2,2-3 3,-4 0 1,4 1 1,-1-2-3,0 0 1,-5-1-8,2 2 2,-5 0 4,2-1-4,-3-1-10,2 0-6,-3 2-9,-3 0-14,-1-3-2,-1 3-13,3-2-10,-7 2-16,6 0-13,-8 0-17,8-4-14,-2 4-22,-2-5-16,3 2-37,3 0-18,0-1-12,1-4-190,0 0-452,4 0 199</inkml:trace>
  <inkml:trace contextRef="#ctx0" brushRef="#br0" timeOffset="14572.6603">3759 6757 198,'0'0'285,"-19"-1"-23,19 1-17,0 0-27,0 0-23,0 0-18,0 0-17,0 0-11,15 5-15,-6-5-15,5 3-5,8-3-17,-3 3-9,9-3-5,-8 2-14,8-4-19,-5 4-11,8-2-25,-14 1-25,6-1-28,-3 0-30,-3 1-24,-3-1-25,-1 0-18,0 0-22,-1 0-32,-7 3-124,3-6-340,-3 3 150</inkml:trace>
  <inkml:trace contextRef="#ctx0" brushRef="#br0" timeOffset="14748.37">3790 6992 183,'-3'4'191,"1"0"-8,2-1-14,5 2-15,-3-2-12,7 1-19,0-2-11,2 2-12,7-1-21,1-2-18,-2-1-24,13 0-24,0-2-32,1-3-9,2-2-31,2-4-33,3 0-27,-5 0-86,13-7-223,-13 3 99</inkml:trace>
  <inkml:trace contextRef="#ctx0" brushRef="#br0" timeOffset="15325.8472">4877 6384 26,'-1'-12'238,"1"2"-18,-3 1-23,-1 0-23,-2 1-19,-8 1-14,2-1-14,-7 6-11,1-1-16,-5 3-6,-5 0-9,0 0-8,5 1-9,-5 3-8,11-1-9,-2-1-4,6 1-2,3 1-11,0-1 2,2-1-7,3 4-1,-2-1 3,1 0-1,5 1-4,1 4 6,0 2 0,4 0 9,1-2 3,5 6 4,-1 0 3,1 0-6,4-1 1,2 6 4,-5-6-5,2 2-4,4 2-2,-6-4-5,0 1 0,0-3-1,-5 3 1,1 0 3,-2 2-2,-4-1 8,1 3 0,-5 4 1,-2 0-2,-5 1 7,-1 1-3,-4-4 8,1 2-6,-5-1 14,1-1-6,0 1-4,-3-5 0,6-4 0,1-1 2,-1-1-10,1 1-5,3-5-2,0 1-2,2-2-1,1-2-7,0 0-4,2-1-3,0 0 5,3 0-2,-2-4-3,4 3 3,1-3-2,0 0 0,-5 1-9,5-1-2,0 0 3,0 0-5,10-7 2,-6 5 0,5 0-3,-3-1-1,1 2-3,3-1-5,0 0 5,-1 2-7,-1 2 4,2-1-2,-1 1-4,1 3 3,-3 1 1,0 4-1,-2 1 3,-1 2 3,-3 5-2,3 0-2,-4 7 9,-4-5-2,4 4 1,-1-6 5,-3 2-11,2-4 1,0 1-2,1-3 1,1 0 8,0-3-5,-4-2-9,4 0-4,0-2-19,4-2 2,-3 2-13,1-2-11,0 0-15,2-1-8,0 0-24,1-2-27,0 0-30,1 1-35,5-8-41,-1 3-63,4-3-170,2-2-501,2 0 221</inkml:trace>
  <inkml:trace contextRef="#ctx0" brushRef="#br0" timeOffset="16289.8315">5542 6624 139,'-2'-3'182,"2"3"-8,-3-5-9,3 5-12,-3-4-10,-1 3-7,4 1-10,-6-2-7,6 2-5,-12-2-11,12 2-2,-8 2-8,3 0-3,-1 2-3,-2 1-2,0 3-5,-2 5 10,-2 1-3,1 3 7,-4 5-10,2 0-7,-2 5-2,5 0-3,-1 1 2,4-4-8,2 3-8,-2-3-3,6 2 0,0-5 1,3 3-9,3-6-5,2-1-7,3 0 0,1 0-1,7-5-3,0 3-5,3-3 0,4-2-2,3-1-4,2-6 1,-2 1-3,2-3-1,1-2-2,1-3-1,-4-2 0,0-3 0,-2-2-3,-2-3 0,-2 0 1,-7-1-3,0-8 1,-7-1-2,-1-2-4,-4-3 1,-1 4-4,-4 1 4,-4-1-6,-3-1-4,-4 11-4,-3-6-10,-6 2-13,0 2 0,-2 1-10,-3 3-7,2-1-19,7 5-6,-1 1-12,1 2-24,5-1-21,3 2-33,-2 2-24,6 1-31,-3-1-167,7-1-418,0 1 185</inkml:trace>
  <inkml:trace contextRef="#ctx0" brushRef="#br0" timeOffset="16887.7763">5963 6500 125,'3'-4'218,"-1"-1"-21,5 0-19,0-3-19,0 4-17,-2-1-13,6 1-7,-2-1-11,0 2-12,0-2-8,3 2-7,-2-1-7,0 1-8,3 2-4,-3-2-5,0 3-6,-1 0-8,-4 0-6,-5 0-3,11 0-4,-9 3 2,6 1 4,-5 3 3,1 1 6,-1 3 6,-2 4-3,-5 2 1,0 7-2,3-5-3,-9 7-3,5-1-1,-5 2-1,2-1-3,4-2 0,1-6-7,-1 7-1,1-8-5,4 1 1,1-4 0,0 2 0,2-2-4,-1-3-1,1-1 2,-1 0-3,2-3-1,-2 0 3,2-2 4,-2-1-1,3-1 3,0 0 0,-2-1 0,4-2-2,0-4-4,3 0 4,2-2-7,-3-2-2,5-1-4,-2-3-1,1-3 11,-2 1-14,-2 5-2,1-4-1,-3-1 0,-2 4 0,-2 1-4,-1 1 0,-3 2-2,0 2 1,0 0-3,-1 0 0,1 4 5,-8-2-5,4-1 0,4 3-3,-12 4 2,8-2-1,0 7 1,1-4-1,0 5-1,3 5 0,2-4 4,-1 7 3,0 2-4,2 3 0,2 3 2,-1-2 7,-2 4 1,0-8-4,0 5 4,1 0 6,1-6-3,-7 6 3,4-7 2,1 2 1,-2-1-2,-2-1 9,1 1 1,-2-1 2,-2 0 17,-1-2-12,-3 0 2,-1-2-2,-3 2 4,-4-2-5,-3 2 3,-7-2-8,4-2-18,-6-2-19,-2 2-35,-4-3-45,1 2-44,-3-6-65,8-1-62,-5 1-264,14-3-569,1-4 252</inkml:trace>
  <inkml:trace contextRef="#ctx0" brushRef="#br0" timeOffset="18489.7898">2310 8919 222,'2'-4'231,"-2"2"-14,0 2-15,1-4-13,-1 4-11,0 0-9,0 0-15,0 0-10,0 0-12,0-5-6,0 5-12,0 0-7,0 0-6,0 0 6,0 0-11,-1 15-6,-1-8 1,-2 2 2,-1 3-6,0 5 2,-3 2-2,-1 5-5,-5 3-9,4-3-4,-7 5 4,7-1-1,-4-1-9,6-4 2,-5 1-2,5 2-9,1-9 0,-2 2-4,7-1-2,-2-1-4,2-5-4,0 0 1,4-1 4,1-1-8,0-2-2,2 3-2,-1-3-1,1 2 1,2-3-5,2-1 1,2 0-3,0-3 3,8 1-8,0 1 4,11-3 5,-11-1-17,10 0 7,-7-1-3,5 0-39,-6-2-10,0 0-16,2 0-16,-4-3-13,2 1-16,-1 1-17,0-2-24,-3-2-19,2 2-32,-1-2-21,-2-1-33,-1-1-26,-5 4-192,-1-3-496,-4-1 220</inkml:trace>
  <inkml:trace contextRef="#ctx0" brushRef="#br0" timeOffset="19323.9096">2811 8584 98,'0'-5'206,"0"5"-6,-3-5-10,3 5-13,0-5-9,0 5-10,1-4-11,-1 4-17,0 0-7,2-2-6,-2 2-4,0 0 0,10 0 0,-10 0-9,19 2-1,-9 0-7,2 3-6,3-2-10,-5 2-6,7 0 0,-3 1-14,-1 0-6,-3 0-4,8 2-2,-4-1 2,-3-2-13,1 3-4,-1-4-4,-2 3 3,0-2-9,0 0-2,0 0-3,-2-1-4,-2-1-9,1-2-6,-2 0-12,2 2-7,-2-3 0,-4 0-4,7 4 0,-7-4-4,7-2-6,-4-3-14,3 3-8,-1-3-3,-1-2-6,-3 2 1,3-5 10,0 3 3,0-3 3,0 3 5,-3 0 3,4 0 7,-4 0 2,1 1 10,-2 1 4,0 1 12,2 1 6,-2 3-1,-4-7 4,2 5 9,2 2 4,0 0 7,-14 4 3,5 1 1,-5 0 3,6 2 3,-5 5 2,-6 1 2,5 3 5,-2-4 1,-1 10 0,3-8-1,0 1-4,-1 0 0,5 0-2,-1-1 1,2-5-2,-1 4-3,6-4-7,-3 1-1,4-5-3,-1 0 0,0-1 0,0 1-4,3-2-6,-2-1 2,3-2 2,-1 3-1,1-3-1,0 0 0,-4 2 3,4-2-1,0 0-4,0 0-1,0 0-2,3-10-10,-2-2-12,3 0 2,-3 0-1,3-5 1,-1-2 0,-2 0-8,0-2-1,3-4 1,-2 4 4,0 5-3,-2-3-2,-2 4 3,2 0 4,-2 4 0,-2 1 4,3 2 0,-3 1 1,3 0 8,-3 3 0,1 0-1,2 0-5,-3 3 1,4 1-2,-6-4 5,6 4-3,0 0 1,-5 7 5,0-1 3,5-1 1,-2 3 2,2 2 2,2 3 10,-2 3-1,2-3 4,2 1 7,0 3-1,2-2 2,-2-1-2,0 1-3,1-1 2,3 0-6,-5-2 4,4-2-3,1 1-4,-3-1-4,-1-2 0,1 2-1,-1-4-2,1 3 2,-2-5-4,0 2 0,0-2-1,-1 1-8,-1-3-10,-1-2-18,1 5-18,2-2-26,-3-3-26,3 2-28,-3-2-25,2 4-22,-2-4-25,2 3-32,-2-3-156,1 5-417,3-2 185</inkml:trace>
  <inkml:trace contextRef="#ctx0" brushRef="#br0" timeOffset="19644.4342">3479 9148 257,'-5'4'277,"5"-4"-20,0 0-24,-3 1-17,3-1-17,0 0-15,0 0-14,0 0-18,13 2-12,-3-4-18,3 2-10,0-1-9,3-2-20,5 1-26,-4 0-28,3 1-25,-3 1-28,-3-2-24,-2 0-29,1-1-29,-3 2-25,1-2-27,-3 2-39,-2 0-112,-1-2-335,-5 3 148</inkml:trace>
  <inkml:trace contextRef="#ctx0" brushRef="#br0" timeOffset="19771.8648">3489 9281 91,'-5'5'136,"5"3"-15,0 1-7,0-4-12,4 2-8,2-3-9,3 2-23,1 0-26,8-1-37,3-2-41,6-1-91,-7-2-145,11-5 64</inkml:trace>
  <inkml:trace contextRef="#ctx0" brushRef="#br0" timeOffset="20439.7798">4354 8637 152,'3'-9'264,"-3"-1"-15,2 2-21,-2 1-15,2 3-16,-2-2-17,-2 3-22,0-1-14,-2 0-19,-1 3-9,-4 0-14,-4 2-11,0 2-7,-1-1-8,-5 1-9,3-1-5,2 0-5,1 1-8,1 0-3,-2 1-8,5 2 0,0 0-6,-2-1-2,0 3-4,5 0 3,-7 3-7,6-4-3,-1 4-8,4 0 5,-1 1-1,0 0-2,1-2-1,0 6-3,4-3 1,1-1 2,3 1-3,2 1 2,1 2 6,3-2-4,-2-6 2,3 8 2,2-2 6,-2-2-2,0 4-2,-1-6-4,2 2 4,-2-2-5,-2 3 2,1 3 4,-2-2-2,-3 2 5,0 0 0,-3 0-2,-3 1 12,-1-1 2,-7 8 3,0 0 4,-2-3 1,-6 3 6,3-2 3,-6 2 3,2-2 3,-1-2-1,-1 0-5,1-4-9,7-2 5,-2-4-4,5 0-6,-1-4-5,0 1 0,6 1-2,-3-7-8,3 1 2,1 1-7,-2 1-1,6-4 7,-4 3-3,4-3-2,0 0-4,0 0-3,0 0-1,0 0-3,0 0-6,10-12 1,-3 8 3,3 0-7,0-1 7,3 1-3,-3 1-4,1 2 1,-3 1 2,-1-1-6,-7 1 2,16 4 10,-8 1-12,-1 3 5,0 1-2,-2 6 5,0 2 13,-4 9 0,1-1 3,-5 1 13,-4 5 4,0-4 8,-1 7-8,1-2-1,-2-2-4,4 4-7,-3-5 7,3 3-5,1-5-3,1-1-2,3-8-3,0 3 0,0-9 1,3 2-6,2-6-4,0 2 12,1-1-8,3-1 1,1-3-2,1-1 10,4-1-20,6-1-18,-2-2-19,9-2-31,-1-1-28,4 2-6,-2-3-22,-1 2-24,-8 0-40,2-1-48,-3-3-40,0 3-46,-8-2-232,3 0-594,-1 0 262</inkml:trace>
  <inkml:trace contextRef="#ctx0" brushRef="#br0" timeOffset="22576.0437">4928 8957 168,'-1'-4'186,"-1"0"-17,2-2-9,-1-1-17,1 2-1,0-3-12,0 3 3,-1 0-5,2-2-9,-2 2-1,1 0-1,0 1-3,-3 0-3,3 4-5,0-6-4,0 6-10,-2-5-5,2 5-8,-4-2-9,4 2-10,-10 0-5,10 0 0,-12 2-9,5 1-2,-1-1-4,-1 2-6,-4 1 1,3 2-1,1-1-13,-5 1-2,5 2 0,-3 3 1,0 3 0,2-1 0,2 0 1,-4 1-4,2 2 1,4 0 2,-3 0 2,2 0-2,2 0 2,1 0-5,1 0 1,1-1-1,2 2-1,3-3-1,0-2-2,2-3-2,1 5 2,3-5-3,1 4 0,-1-4 0,1-2-1,3 1 2,-1-2-6,-1 0 4,4 0-3,-1-2-7,2 0-10,-1 0-4,-2-3-8,5 3-10,-4-5-9,-3 2-2,5-2-18,-5-2-12,-1 2-11,1 0-16,-1-2-21,-1 0-10,0-1-20,-2-4-13,2 1-32,-5 1-148,0 1-373,-1-4 165</inkml:trace>
  <inkml:trace contextRef="#ctx0" brushRef="#br0" timeOffset="22837.6698">4798 9138 52,'0'0'198,"0"0"-12,0 0-27,0 0-12,0 0-16,0 0-15,0 0-10,0 0-11,0 0-8,0 0-7,15 9-9,-10-8-5,-1 1-5,6-2-6,-1 0-4,3-1-9,-1 1-22,3-1-9,4-2-25,1 1-14,2-1-20,-1-1-18,-1 1-16,2 1-16,-1-1-35,-7 0-79,2 1-227,-2 0 100</inkml:trace>
  <inkml:trace contextRef="#ctx0" brushRef="#br0" timeOffset="23195.7741">5400 9375 159,'1'3'215,"-1"-3"-11,0 4-21,0-4-18,2 3-19,-2-3-11,0 0-14,0 4-15,0-4-8,0 0-9,0 0-8,0 0-9,0 0-11,0 0-4,0 0-4,0 0-9,-12-2-3,12 2-2,-8 0-10,8 0-4,-8-2 3,3-1-6,5 3 1,0 0-6,-6-2 0,6 2 0,-3-4-2,3 4-2,0-6-4,0 6 4,3-5-11,1 3 5,-4 2 4,5-4 1,0 3-2,0-1 3,0 0-3,1 2 2,1 2-2,0 0 1,0 1 0,-3 1 1,1 3 1,-1 2-4,-2 0 0,2 4 2,-8 4 0,-2 1-5,-6 9-16,-4-1-25,-4 0-25,-3 0-35,-2-3-34,-2 1-48,-5 1-152,4-4-356,1-4 158</inkml:trace>
  <inkml:trace contextRef="#ctx0" brushRef="#br0" timeOffset="24337.9041">6071 8961 35,'-2'-4'221,"2"4"-12,0-6-18,-2 4-17,2 2-13,-3-2-18,3 2-13,-6-3-11,6 3-15,-9 3-9,0 1-6,2 2-8,-2 3-6,-1 3 6,1 0-6,-2 3-8,3-1-2,-1 3-7,4 0-3,0-1 0,1 4-6,4 1 1,0-3-5,3-1 3,2 0 2,2-3-7,-1 2 1,4-2 3,-3-5-2,6 1 0,0-3 0,-1-3 0,1 0 2,6-1-2,0-2-5,2-2-3,-4-4-1,6 2-1,1-6-6,-1 1 2,-1-4-7,-4 3 0,-3-4 0,2 0-4,0-6 2,-1-2-6,-7 5 3,1 0-8,-5-1 0,-4 0-2,-1 0 0,-1 1-1,-3 0-5,-1 5-10,-8-2-9,3 2-4,-4-2-13,0 6 0,2-1-10,-1 4-13,0 2-9,-2-1-20,2 2-11,-1 0-10,2 3-23,-2 1-14,5-3-16,4 4-14,-3 1-19,4 3-139,1-4-358,0 3 158</inkml:trace>
  <inkml:trace contextRef="#ctx0" brushRef="#br0" timeOffset="24735.7249">6614 9365 195,'0'5'189,"0"-5"-19,0 3-19,0-3-9,0 0-13,0 5-5,0-5-14,0 0 0,0 0-6,0 4-6,0-4-5,0 0-10,0 0-7,0 0-7,0 0-5,0 0-9,0 0-7,0 0-6,-8-11-3,8 11-5,0 0-3,-3-6-4,3 6-4,-1-1-2,1 1-2,0 0 1,0 0-4,0 0-1,0 0-3,0 0-1,0 0 0,0 0 1,0 0 3,0 0 3,0 0-1,0 0 3,13 0-2,-13 0 0,0 0-3,6 6-3,-6-3-3,4 0 4,-3 1 1,-1 3-3,0-1 2,0 3-1,0 0-1,-5 3-3,4 0 1,-8 5 0,1-3-1,-5 1-3,-1-2-5,0 2-12,-5 3-15,-4-1-21,-2-1-21,4-3-25,-4-1-30,6-2-25,2-2-34,-1-1-133,5-6-341,3 3 150</inkml:trace>
  <inkml:trace contextRef="#ctx0" brushRef="#br0" timeOffset="25221.7553">6985 8951 12,'-6'3'171,"0"1"-4,0 2-2,-1 0-5,0 2-11,-2 0-12,2 3-1,0 2-11,0 2-7,-1 1-8,2 1-5,0 2-5,3-2-10,-1 3-5,2-2-10,1 2-9,1-5-4,5 2-5,-1-2-8,1 1-3,3-6-5,3 3 0,0-4-7,5-2-3,0-1 1,3-2-4,0-2-4,2-3 2,-1-3-6,-1 0-4,2-2 0,4-6 2,-8 1-3,4-3 0,-5 1 3,-3-2 1,3 0-2,-7-3-2,1 2 3,-2-2-2,1-7-2,-7 6-2,1 0 2,-6 2 2,2-3 1,-4 4 2,-5 0-5,-2 5-3,-2 0-4,0 0 0,-4 4-15,0 3-7,1 0-13,-1 2-17,-1 1-22,2 4-20,4 0-41,0-1-34,2 3-28,-1-1-151,2 0-370,5 3 163</inkml:trace>
  <inkml:trace contextRef="#ctx0" brushRef="#br0" timeOffset="25811.6334">7709 8976 2,'-7'2'158,"1"1"-9,-2-1-3,4 1-1,-6 4-8,1-2 5,1 2-2,1 1-7,-5 1-5,4 0-9,2-1 0,-4 4-7,6-2-14,-2 2 1,-2 2-9,4-2-8,1 3-4,-1-1 5,2-2-8,4 1-5,0-1 0,0-1-6,5 1-3,-1-3-4,2-2-4,1 2-1,2-4-4,2 2-5,4-1-2,1-2-6,1-4 2,3-3-3,-2 1-3,2-2-3,3-4-3,-3 0-2,0-8-1,4 2 2,-2-2-4,-9 2-2,6-3-2,-7 0-2,-3-5 0,-2 5-3,-3-2-4,-4 0-1,-5-1 3,-3 1-2,-2 4-5,-3-2-1,-2 2-5,-4 5-14,-2-1-7,0 4-16,0 0-6,-3 2-15,4 2-25,-1 1-23,1 2-22,5 2-37,0 2-20,2 0-38,2 4-118,-1 1-373,6-1 165</inkml:trace>
  <inkml:trace contextRef="#ctx0" brushRef="#br0" timeOffset="26213.8324">8170 9327 4,'-2'6'152,"2"-6"-7,0 0-10,0 0-4,0 5-9,0-5 2,0 0 3,0 0 8,0 0 3,0 0-3,0 0-8,0 0-2,0 0-7,0 0-7,0 0-6,0 0-4,-3-16 1,3 13-6,1-2-5,1-1-7,1 1-9,-3 1 4,1-1 8,3-1-2,0 3 2,-2 0 3,1-1-1,-1 2-11,-2 2-5,3-5-5,-3 5-4,2-2-9,-2 2-1,0 0-6,0 0-3,8 12-5,-5-7-1,-3 3-5,3 1-2,-6 3 0,3 0-12,-3 0 2,-5 5-2,-2-1-10,-2 6-9,-6-1-23,-5-3-16,5 2-19,-5-1-35,0-2-28,-1-2-43,3 1-23,5-4-50,0-2-235,-1-3-509,1 1 226</inkml:trace>
  <inkml:trace contextRef="#ctx0" brushRef="#br0" timeOffset="26758.8251">8718 8855 4,'-9'3'215,"4"1"-10,-3 3-16,1 1-4,-2 3-9,0 4-8,0 0-7,2 2-9,2 0-8,2 1-9,0 2-5,3-2-12,4 1-8,-2 0-15,3-4-3,0 4-8,1-2-3,1 0-1,2-6-4,0-1-3,1-1-7,3 0-1,0-2-4,0-2-4,2-1-5,7-1-5,-4-1 0,2-2-3,-2-3-7,3-3-1,-2-1-6,-1 1-4,1-3 1,-4-3-1,4-1-4,-1-6 1,-8 5-7,-2-3-8,-3-2 3,0 0-3,-6 1-1,-8-7-1,1 7-4,-5-4-4,2 6 2,-12-2-5,5 2-8,-1 5-11,2 0-3,1 1-8,0 5-10,4 0-12,0 2-17,2-1-18,1 0-26,3 3-19,-1 2-16,7-1-24,-10 4-24,6 1-173,2-1-403,-1 1 179</inkml:trace>
  <inkml:trace contextRef="#ctx0" brushRef="#br0" timeOffset="27237.7773">9348 8906 130,'-11'4'190,"1"1"-12,-1 3-5,5 1-4,-7 3-7,8-2-12,-1 2-10,3 5-9,2-1-3,-2-1-13,4-3-6,3 4-15,4 0-7,1-1-5,1-1-5,5 0-6,-1-1-9,3-6-6,6 8-4,1-3-2,-1-7-6,4 0-3,2-1-6,0-4-3,-9-2-3,10-3 0,-1-1-3,-10-1 1,5-4-6,-6 1-1,-2 0 0,-1-2 0,-2-1-1,-4-1-2,-3-2-2,-1-1-1,-5 0 0,-4-2-3,-1 1-1,-4-2-3,1 4 2,-4-1-6,-1 4-4,-1 0-12,-3 1-7,2 2-12,2 1-12,-1 3-10,3 1-15,0 1-10,-3 2-11,3 1-18,0 1-19,1 0-14,3 0-22,-2 1-159,0 3-348,1-3 155</inkml:trace>
  <inkml:trace contextRef="#ctx0" brushRef="#br0" timeOffset="27639.8673">10006 8890 6,'-4'9'171,"0"2"-18,3-2-2,-6 4-13,6 2-9,-1 2-2,2 0-9,2-3-5,4 1-9,-1-3-8,1-2-9,-3 1-7,3 2-5,-1-4 1,5 1-5,3 0-9,-3-1-1,2-1-1,-2-1-1,4-2 1,-1-4-1,1 2 5,-4-3 1,3-2 2,0 1 6,0 0 1,-1-7-1,0 1-1,3-2 2,-3-1-4,-1-2 1,-1-3 2,-2-2-7,-3 0-5,-5-3-8,0-8-1,-5 4-5,-1-5-4,-4 4-6,-1 3-7,-4 1-2,2 6-5,2 0-2,-3 3-11,-1 1-11,-2 0-9,0 5-15,3 1-18,1 2-25,-1 1-14,5 2-17,-1 0-20,-3 3-17,4 2-28,1 2-20,2-3-34,-1 4-141,1-1-390,3 3 173</inkml:trace>
  <inkml:trace contextRef="#ctx0" brushRef="#br0" timeOffset="27968.4504">10345 9110 123,'0'0'219,"4"4"-4,-3-3-13,4 3-13,-3 1-8,2-1-15,-2 1-10,1 0 1,0 4-3,-2 1-6,0 2-12,1-4-5,-6 4-11,1 2-4,-3-2-9,-4 5-6,0-2-11,-3 2-11,-5 2-6,-4 0-12,3-2-19,-3 0-24,5-5-33,0 1-30,2 2-56,-2-3-52,4-1-49,0 1-210,3-5-445,-1 1 196</inkml:trace>
  <inkml:trace contextRef="#ctx0" brushRef="#br0" timeOffset="29308.7437">10956 8956 174,'1'2'259,"-1"-2"-24,0 6-20,0-6-22,0 2-21,0-2-16,1 5-16,-1-5-11,5 5-14,-1 0-9,-1-4-12,2 2-12,1-1-7,4 3-14,-3-4-15,3 0-18,3 2-25,-1-3-18,6 1-20,0-1-36,0-1-6,4-1-45,-3 0-25,0-1-156,2-1-328,-2 0 145</inkml:trace>
  <inkml:trace contextRef="#ctx0" brushRef="#br0" timeOffset="29499.6855">11501 8949 141,'3'3'223,"-3"-3"-11,6 1-13,-6-1-9,3 4-19,-3-4-13,5 4-14,-3-1-16,3-2-14,1 3-9,1 2-12,-2 0-13,4-4-15,-1 2-19,3 1-14,1 0-20,6-3-17,-2 2-19,3-2-12,0-4-29,9 2-15,-7 0-22,9-1-10,2-4-18,-3 0-131,-2-1-281,-5 5 126</inkml:trace>
  <inkml:trace contextRef="#ctx0" brushRef="#br0" timeOffset="29639.9355">12057 8985 53,'1'2'188,"3"1"-10,-4-3-9,3 7-17,-1-2-11,1 0-12,-2 0-10,2 0-24,-1 0-19,2 2-28,1 2-25,-2-4-27,2 0-38,2 3-35,3-3-41,0-1-71,1 0-204,8-4 91</inkml:trace>
  <inkml:trace contextRef="#ctx0" brushRef="#br0" timeOffset="29808.3174">12569 8992 36,'11'-2'194,"-5"4"-19,2-2-29,-2 0-35,4 0-26,-2 1-31,1 0-17,6-1-46,-2-1-41,1 0-81,-1-1-139,1-1 61</inkml:trace>
  <inkml:trace contextRef="#ctx0" brushRef="#br0" timeOffset="30543.8523">12962 8564 156,'-3'-7'177,"3"-3"-15,2 1-10,1-1-11,0 3-6,1 0-21,2-1-8,2-1-11,2-1-9,0 8-8,3-5-10,2-1-4,3 1-6,0 3-9,0 1-2,-5-2-7,3 2-3,2 2-4,-3 2-7,-3 0-1,0 1-4,-1-2-1,-3 5-1,-1-2 0,1 2-5,-4 1 4,0 2 1,0 0 6,-4 5 9,0-1 4,-3 5 1,-1 0 3,-3 1-1,-2 5-1,0 4 5,0 1-2,0-3 3,0 4 0,1 0-5,4-2-3,-3 3 0,4-2-1,3-1-4,0 1-3,0-2-1,3-7 2,3 0-3,-1 0 1,0-1-1,3-2 4,0-2 2,0-2 0,1 0 1,4-2 1,1 0-3,-2-6-2,4 6 0,-3-7-6,5 0 0,0-2-2,0-1 1,1-1-4,-1-2-4,1 0 0,-1-4-4,-1 0 2,-1-2-1,0 0-4,-1-2 3,-4 3-6,-2-2 2,1 1 0,-2 2-2,-3-3-1,-3 5 1,0-3-4,-6 4-1,0-1 4,-5-2-4,-2 5-2,-2-2 1,-6 1 0,-1 3-2,2 0-1,-1 2 0,6-1 3,0 3-3,0 1 1,4 2-1,-1-1 4,2 5-3,3-2 2,1 3 0,2 5 7,-1-2-6,3 4 2,0-2 9,4 10 8,-4-8-3,8 6 2,-2 4 6,2-7 7,-2 6-4,1 0 8,-2-2 0,3-1-4,-1 0 5,-1 1-5,-3-6 3,2 4-2,-4 0 2,-1-5-2,-1-1 4,0-1-3,-4 2 0,0-1 6,-5 0-4,-2-3-2,-10 3-6,8-5-3,-9 0-6,-4-1-23,2-3-22,4-4-30,-6 4-34,-2-3-51,9 0-56,-2-3-58,1-1-291,-2-4-592,3 2 262</inkml:trace>
  <inkml:trace contextRef="#ctx0" brushRef="#br0" timeOffset="37805.6602">2421 11337 92,'0'0'209,"0"0"-20,0 0-17,0 0-18,-4-2-13,4 2-14,0 0-1,0 0-26,0 0-9,0 0 1,0 0 2,0 0-1,-5 9 4,3-6-4,1 0-7,1 2 0,1 2-2,-1-2-5,0 0-4,0 2-2,-1-1-3,0 5-2,1-2-3,0 4 5,-3 3 0,3 3-6,-1-1 0,-3 1-8,1 0-2,1 7-7,-1-1 1,0-6-6,2 0 2,1-2-6,0 3-2,1-1-3,2-2-2,-1 0 0,1 0-5,4 0 0,-2-4 2,4-2-5,-1-2 1,6 1 0,-5-2-17,9-1 4,0-1 0,1-1-2,3-3 0,-3-1 8,3 1-9,6-4-1,1 0-5,-2 0-7,2-3-6,1 0-20,-11 0-15,1 1-18,1-2-25,-8 6-22,0-6-20,-2 3-30,0-2-31,-1 0-32,-4 1-185,0-2-443,-1-1 197</inkml:trace>
  <inkml:trace contextRef="#ctx0" brushRef="#br0" timeOffset="38767.5593">2877 10918 46,'0'0'221,"1"-4"-16,-1 4-22,3-2-17,-3 2-18,0 0-16,0 0-11,0 0-3,0 0-1,6 7-2,-6 0-5,0-3-7,3 5-4,-3 2 2,0-1-6,-3 4-9,2 1-7,-4-1-4,1 4-8,3-4-5,-6 3-4,6 2-3,-5-4-4,3 1-4,-5-4-9,6 0 2,-1-2-5,2 0-5,-3 0-3,3-4-2,-2 0 0,2-1-2,-1 1-1,0-5-4,2-1 0,-1 7-2,1-7 1,-1 6-1,1-6 1,-2 3 1,2-3 0,0 0-8,-3 1 0,3-1 1,0 0-7,0 0-5,-17-5-4,11 2-4,-1-1 0,-3-1-2,0-1 0,-1 0-9,-5-1 2,2-3-4,0 4 7,1-3-3,-3 1 7,5 3-1,1 0 1,1-1 3,1 1 6,2 1 7,2 1 1,-2-1 3,2 1-2,0 0 7,4 3-6,-5-4-5,2 2 2,3 2-4,0 0-1,0 0 4,0 0-3,0 0 0,0 0-2,0 0-1,12 6 4,-2 0-2,0-1 1,2-1 0,7 1 3,-1 0-4,0-1 2,3 3 5,-1-1-8,0 1 4,2-2 1,-4-1 0,4 1 0,-5-1-6,1 0 10,-4-1-8,-2 1 2,2-4-1,-6 1-2,-2 2 1,0-3 2,2 0-2,-3 1 0,-1 1 0,-4-2-1,7 3 4,-4-2-1,-3-1-2,0 0 4,5 1-2,-5-1 0,0 0 0,0 0 2,0 0 2,0 0-6,7-6 1,-7 6-3,-3-6-6,3 6 2,-1-10-4,0 5 6,1-2-6,-2 0 2,1 0 1,0-3-2,0 1 3,-2-2-2,1-1 3,0 1-3,1-1 3,0 2 0,-2-1-2,-1-3 3,2 4 1,-1 0-1,-2 1 3,5 2-3,-3 1 4,2 1-1,-1 1-2,-1-1-1,3 5-1,-1-7 0,-2 7-1,3 0 3,0 0-1,0 0 4,-17 5-6,10 5 3,-6 1 2,0 2 1,-1 4 1,-5 4 1,1-3-1,0 1 5,4-5-2,-4 6 2,5-5 0,0-1-3,1 3 0,-2-1-4,0-2-7,3 1-12,0-5-11,2 2-17,-1 1-17,2-5-18,3 1-22,-1 0-21,5-5-27,-2 2-5,3 0-17,0-2-148,0 0-350,0-4 156</inkml:trace>
  <inkml:trace contextRef="#ctx0" brushRef="#br0" timeOffset="39083.704">3587 11534 118,'0'0'287,"0"0"-22,0 0-27,0 0-24,7-8-23,-2 5-18,4 2-19,4 0-15,0 0-11,6-2-9,1 3-19,-1 0-24,3 0-26,-4 0-27,1 0-23,-6 1-26,1 1-23,-2-1-24,0 1-23,-2-2-28,-3 3-28,-2-3-141,-5 0-317,11 0 141</inkml:trace>
  <inkml:trace contextRef="#ctx0" brushRef="#br0" timeOffset="39248.5925">3649 11676 31,'-4'4'220,"4"-1"-14,0-1-10,3 2-22,0-1-14,5 1-15,4-3-15,2 0-8,4 2-24,2-2-32,-1-2-45,2 0-30,-1 1-35,2-4-48,-2 1-146,0-2-257,8 1 114</inkml:trace>
  <inkml:trace contextRef="#ctx0" brushRef="#br0" timeOffset="41980.7005">5038 11410 110,'0'0'122,"0"0"-22,0 0 4,0 0-6,0 0-8,0 0 1,0 0 0,0 0-1,0 0 2,0 0-14,0 0 7,0 0 2,0 0-1,0 0-2,0 0-5,0 0-3,0 0-3,0 0-10,0 0 5,0 0 0,0 0-2,0 0-1,0 0 2,0 0-8,0 0 0,0 0 5,0 0-1,0 0 2,0 0-1,0 0 1,0 0-1,0 0-2,0 0-1,0 0-7,0 0 0,0 0-6,0 0-3,0 0-8,0 0 2,0 0-5,0 0-6,0 0-2,0 0-4,0 0 2,0 0-4,0 0-3,0 0 0,0 0-4,0 0 5,0 0-6,0 0-1,0 0 0,0 0-3,0 0 2,0 0-5,0 0 5,0 0-5,0 0 3,0 0-3,0 0-2,0 0 6,0 0-9,0 0 6,0 0-3,0 0 2,0 0-2,0 0-2,0 0 2,0 0-2,0 0 2,0 0 1,0 0-4,0 0 1,0 0 0,0 0 1,0 0 0,0 0-1,0 0 4,0 0-3,0 0-2,0 0 1,0 0 2,0 0 0,0 0 0,0 0 6,0 0-4,0 0 1,0 0 0,0 0-1,0 0 1,0 0 3,0 0 1,0 0-6,0 0 3,0 0-3,0 0 1,0 0 1,0 0-3,0 0 2,0 0 1,0 0-6,0 0 5,0 0-4,0 0 1,0 0 1,0 0-8,0 0-17,0 0-10,0 0-13,0 0-14,0 0-20,0 0-16,0 0-28,0 0-29,0 0-33,0 0-48,-13-8-164,13 8-431,5-9 191</inkml:trace>
  <inkml:trace contextRef="#ctx0" brushRef="#br0" timeOffset="53345.7103">4693 11093 144,'0'0'207,"-1"-5"-15,1 5-12,0 0-15,0 0-10,0 0-10,-3 12-2,3-7-2,0 2-9,-3-1-9,2 1-9,-1 3-7,-2-1-3,0 2-6,3-1-11,-3 4-2,0-3-8,-1 5-3,-3 1-4,6-1 0,-6 0-5,3 2 9,0 2-2,-4 5-2,2-1-8,1-4-5,-2 10 1,2-7 2,2-3-10,0 0-5,3-2 0,-4 0-6,3-1-2,2 1-1,0-6-3,2 2 3,3-3 0,-2-1 0,3-1 1,-1-1-4,4 0 4,1 0 1,3-3-4,1-1-8,6-1-2,1-2-2,6 3 5,-8-4-7,2 1-8,0-1-12,-5 0-17,4 0-15,-10-1-12,4-1-12,-2-1-17,-1 3-23,2-4-19,-4-1-20,5 1-26,-2 0-21,-2-1-24,1-2-25,-2 0-184,-1-2-449,1-1 199</inkml:trace>
  <inkml:trace contextRef="#ctx0" brushRef="#br0" timeOffset="53715.7816">5110 10952 163,'-7'0'193,"7"0"-17,-10 1-20,6 3-6,0-1-15,-1 6-6,1 1-7,-1 1-11,3 5-10,-1 1-7,6 1-3,-3-2-5,2 0-3,6 1-9,-2-2-9,3-1-4,0-1-5,4-1-1,1-3-6,0 0 0,2-2 4,1-2 0,1-4-3,0 3-2,0-4 3,1-4-5,0 1 3,-4-4 2,-2 2 12,-1-2-5,-3-3-1,-3-1-3,1-6-9,-2-1-1,-5 2-7,-5-1-5,-2 0-2,-3 0-7,-4 4-9,-4-1-8,0 4-5,-1 3-10,-3 2-5,-5 0-19,6 4-11,2 1-18,2 1-22,3 2-27,1 3-40,4-1-21,0 2-29,4 2-164,1-1-393,4 1 175</inkml:trace>
  <inkml:trace contextRef="#ctx0" brushRef="#br0" timeOffset="54225.7656">5867 11153 23,'0'0'228,"0"0"-18,0 0-15,0 0-15,0 0-11,0 0-14,0 0-11,0 0-12,0 0-2,0 0 0,-4 11 0,2-6 6,-2 1-11,0 1-6,-4 3-5,5-1 3,-3 4-3,1 2-3,-3-1-11,5 0-7,-6 4-4,1-3-7,1 3-8,0-3-5,1 2-5,2-2 3,-2-1 1,3 2-7,3 1-10,-2-5 7,4 4-9,-2 0-5,3-6-2,0 2-10,3-2 7,1 1-8,1-3 0,6 3-5,-4-2 1,7-3-8,-6 1-3,7-1 0,0 0-11,5-2-17,-4 0-17,-6-1-21,6-3-23,0-1-24,-3 0-24,4 0-31,-4-3-24,1 1-36,-1-5-38,-5 3-208,-1-4-495,0 2 220</inkml:trace>
  <inkml:trace contextRef="#ctx0" brushRef="#br0" timeOffset="54548.7635">6262 10836 189,'0'0'227,"0"0"-14,0 0-12,0 0-19,0 0-20,-7 12-13,4-5-11,0 2-15,2 5-13,-2-2-11,2-2-7,1 4-11,0 3-13,-1 0-11,1-1-19,0-3-20,1 3-23,2-4-22,-1 4-30,0-5-40,0 0-41,2 3-167,-3-4-328,0-4 146</inkml:trace>
  <inkml:trace contextRef="#ctx0" brushRef="#br0" timeOffset="55193.5151">6869 11190 110,'3'-3'239,"-3"3"-20,0 0-16,0 0-18,0 0-15,0 0-12,0 0-5,0 0 3,-2 14-8,2-5-9,-3-2-1,5 6-1,-2 0-14,0 4-6,0-1-9,-2 3-5,1-1-12,0 1-8,0 8-8,-1-10-6,0 3-6,1-1-1,1 6-8,-4-7-4,4 0-5,2-4-5,-2 0-1,3-1-4,1-4-2,-2-2-1,2 2-5,3-3-2,0 1-3,2-2-2,1 0-6,2-1-14,-1-4-19,2 0-24,1 0-28,-3-4-38,5 1-38,2-6-38,5-2-48,-5-1-214,5-1-484,0-7 216</inkml:trace>
  <inkml:trace contextRef="#ctx0" brushRef="#br0" timeOffset="55581.0268">7186 10948 47,'1'-2'231,"3"-4"-19,2 2-15,-1 1-23,4-1-16,-2 1-15,3 0-16,-4 2-12,2-2-12,0 2-8,1 1-11,-3 0-9,2 1-9,-3 2-6,1-2-5,1 2-6,-2-1-4,0 1-3,-1 1-9,0 1-2,1 3-7,-4-1 0,3 2-2,-4 2-4,0 0-4,0 2 1,0-1 8,-5 4-8,0 1 4,-3-1-4,0 0 9,-1-2 5,-1 3 11,4-2 4,-3-5-2,1 1-3,3-3-1,1-1 1,0 3 4,3-5-2,1 1-1,-3-2-2,7 2 1,3-1-3,2-2-7,2 0 5,11-1-9,4-2-1,0 0-6,2 0-9,3-2-12,0 2-23,1-3-26,-4-2-26,2 2-29,-3-3-37,-5 3-35,-1-2-43,-2 2-144,-2-1-395,-4-2 175</inkml:trace>
  <inkml:trace contextRef="#ctx0" brushRef="#br0" timeOffset="56214.029">8332 11115 157,'0'0'191,"0"0"-16,0-3-12,0 3-15,0 0-11,0 0-10,0 0-4,0 0-4,0 0 10,-4 15-11,3-7 0,2 3 7,-2 0-6,-3 5-6,0 1-5,-3 2-4,4-2-10,-3 3 1,2-1 1,-3 1-6,1-2-8,5-2-9,-2 2-5,2 0-1,1-1-3,1 1-3,2-3-1,1-3-3,3 2-6,0-3-6,2-2-3,6 0-2,-1-1-3,0 0-4,-1-4-5,6 3-5,-3-3-5,4-2-10,-2 2-18,-6-4-18,8 0-24,-8-4-25,5 3-41,-5-2-37,0-1-34,6-3-41,-6 1-212,6-5-477,-3-2 211</inkml:trace>
  <inkml:trace contextRef="#ctx0" brushRef="#br0" timeOffset="56687.3784">8709 10845 61,'5'-3'176,"0"-3"-5,-1 4-11,1-3-8,3 3-12,1-1-9,1 1-18,3-1-6,1 1-13,-1 0-9,-3 1-6,7 1-10,0 0-6,-5 3-9,0-2-3,-1 0-3,-3 2-9,-1-1-3,-3 2-6,1 0-1,-2 0-4,-2 2-2,-1 0 0,-1 1-3,-3 1 4,-2 1-5,-1-1 0,-3 6 3,-4 0-2,2-3-3,1 1-3,-1 0 13,2-2-11,0 0 8,5-1-7,0 1 0,1-2 3,0-1-4,2 1-1,0-2 2,2 4-2,2-3 5,0-2 3,1 4 1,-1-1-5,2-1-1,0-2 1,1 1-1,0 2-2,0-3-2,4 3 1,-2-1-3,1-1 3,1-1-6,-2 3 0,2-4 0,0 2 2,-4 0-4,-1-1 0,-2-1 0,1 1-4,-2-2 4,-5 2-1,0 0-3,-5 0 0,-5 1 0,-2 0 1,-3-1-6,-3 1-9,0 1-13,-5 0-18,6-3-15,1 1-29,4 0-50,7-2-42,-4 3-167,7-3-372,0 0 166</inkml:trace>
  <inkml:trace contextRef="#ctx0" brushRef="#br0" timeOffset="57330.5212">9823 11310 16,'0'0'207,"4"3"-19,0-1-19,2 2-19,2-1-30,1 0-16,5 1-30,0 2-31,8-4-11,-4 2-45,2 1-28,1-4-60,-1-1-57,3-1-172,5-4 77</inkml:trace>
  <inkml:trace contextRef="#ctx0" brushRef="#br0" timeOffset="57516.2703">10493 11238 124,'0'0'253,"4"-3"-25,-4 3-18,0 0-24,6 0-21,-6 0-12,14 0-19,-3 4-17,1-1-26,-1 1-32,1-2-31,2 1-26,-1-1-35,6 2-34,0-1-23,-1-3-34,5 2-12,-1-2-81,-1-2-235,9-1 104</inkml:trace>
  <inkml:trace contextRef="#ctx0" brushRef="#br0" timeOffset="57674.4413">11087 11217 153,'0'0'190,"9"0"2,-9 0-1,9 0-15,-1 0-12,-2 0-17,3 0-11,0 1 0,5 0-19,-4 3-10,11-2-8,-3 2-15,1-3-9,1 3-12,-1-3-18,2 3-28,0 0-20,-2-4-21,2 3-26,-2-3-25,2 0-26,-1 0-38,1-3-145,-2-1-306,1-4 135</inkml:trace>
  <inkml:trace contextRef="#ctx0" brushRef="#br0" timeOffset="58037.4508">12020 10936 112,'0'0'225,"0"0"-12,0 0-15,15 4-10,-11-1-7,0 4-15,0-2-2,2 1-15,-3 5-9,-1-1-10,2 2 0,-1 4-10,-2 1-7,-1-1-8,-4 2-9,4 0-12,-1 1-5,-2 1-8,3-2-4,-1 2-9,2-3-3,-1 2-5,3-9 0,-2 5-7,3-3 2,0 2 0,1-4-5,4 0-3,-3 0 0,1-1-6,2-1-4,1 0 1,0-2-4,0-2-3,4 0-1,-2-1-15,2-3-11,2 0-22,5 0-19,-6 0-21,-1-2-33,2 0-25,0-1-27,-4-1-26,0-2-36,-3 0-189,-1-1-438,0-1 193</inkml:trace>
  <inkml:trace contextRef="#ctx0" brushRef="#br0" timeOffset="58478.1061">12369 10771 206,'0'0'191,"0"0"-22,4 17-7,-2-12-16,-2 5-10,2 2-13,-1 4-12,-1-1-11,4 1-9,-6-1-11,2 0-5,0-3-5,-2 1-13,2-4-3,-1 4-3,-1-4-7,2 0-3,0-2-4,-2-2-5,2 2 0,0-4-3,0 3 0,0-6 3,-2 5 13,2-5-3,0 0-1,0 0-6,0 0-4,0 0-1,0 0-6,9-18 0,-5 7-3,1 0-2,0-4-5,3-1-2,-2 2 1,5-1-2,-1-1-2,0 2-3,0-2-2,3 6 1,-1 0 2,-2 4-1,-5-1 3,5 3 2,-6-1 8,3 4 10,0 0 8,-2 1 4,0 2-4,0 1-3,-1 2-5,0-1 1,0 4-1,0 1-6,-3 0-1,2 2-2,-2 0-2,0-1-9,2 1-9,-2 0-9,-2 1-21,1-1-19,-2 0-23,1 0-27,-1-2-52,2 0-39,-3 1-193,3-3-414,-1-3 183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1T08:17:32.3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6773 8218 109,'0'0'197,"4"-4"-11,1 3-13,-5 1-4,5-5-9,-5 5-8,4-2-6,-4 2-8,4-4-7,-3 1-11,-1 3-7,3-3-7,-3 3-7,1-4-11,-1 4-5,0 0-9,-4-6-6,4 6-7,0 0-2,-10-1-6,1 2-8,0-1-2,-5 1-3,-4 2-8,-4-1 3,-6 3-4,7 0-5,-10-1-3,3 1 0,-2 0-7,5 3 3,-2-1-5,-2 0 0,9-2 0,0 2 0,0 3-5,2-5 1,-1 4 0,2-4 2,-1 2-8,1 0 2,6-3-2,1 0-1,3-2 1,0 1-4,1-1-2,1 0 0,2 1 1,3-3 0,-4 5-3,2-1 1,2-4 3,0 0-1,4 6 2,-1-5-2,2 2 1,1 0 5,3-1-4,0 0-4,-1-1 1,7 3 4,-5-3-6,3 0 5,1 0-2,7 1 2,-6 0 0,4 0-1,-1-1 2,3 3 0,-2-5-1,-3 2-3,-2 2 2,-1-3-1,0 0 1,1 0-3,-9 4 5,4-4-5,-3 0-1,-2 3 4,0-1-4,0 2 1,-3 0 1,-1 0-1,-2 2 4,-3 1 1,-2 2-4,-6 2 1,-1 4 0,-2-3 0,2 2 4,-7 0 0,-2 1 1,8-3-4,-8 2 0,5-2 1,0-4 1,-1 6-1,5-5 1,-4 0 6,5 0 4,3-4-6,2 2-1,3-2-3,0-1 4,1-1-6,-1 0 0,4-1 4,0 3-2,1-5 4,11 3 0,-2 1 0,4-3 3,3-1-2,6 0-2,0-1 6,9-2-1,3 2-1,-1-2-1,-1-2 4,4 3-4,0-3 5,-3 3-6,4-1 0,-1 0-1,-3 2-3,-4-2 5,2 3-1,-10 0-3,-6 0 2,-2-1-3,-2 1 3,-1 1-6,-3-1 2,-2 2 0,2-2-1,-7 0 2,9 1-3,-5-1 0,-4 0 0,0 0 2,8 0-5,-8 0-10,0 0-6,5 1-10,-5-1-16,0 0-13,0 0-14,0 0-23,0 0-23,0 0-26,8-1-25,-8 1-25,0 0-170,5-3-394,-5 3 175</inkml:trace>
  <inkml:trace contextRef="#ctx0" brushRef="#br0" timeOffset="278.7559">7445 8364 279,'0'0'258,"0"0"-24,4 4-14,0-1-10,1-3-20,4 2-13,1-2-18,2 1-12,2-2-19,2 1-7,4 0-17,0 0-9,-1-2-15,0 0-27,3 2-22,-4-1-27,-2 2-25,-3 0-22,0 2-27,-1-2-23,-3-1-31,0 1-19,-2-1-19,0 3-144,-4 1-331,0 0 146</inkml:trace>
  <inkml:trace contextRef="#ctx0" brushRef="#br0" timeOffset="484.4199">7504 8584 19,'0'2'273,"4"4"-14,1-2-11,1-1-20,2 1-15,2-1-12,1 1-20,6 0-14,-2-3-14,5-1-19,-1 5-13,-1-5-8,1 3-19,-1 1-31,0-3-23,0 1-26,-4-1-29,-1 0-37,-1 2-29,0-2-38,-3 0-31,1-1-54,-4 4-113,1-4-344,-1 0 153</inkml:trace>
  <inkml:trace contextRef="#ctx0" brushRef="#br0" timeOffset="1363.5181">8589 8041 9,'-1'-4'214,"-2"2"-13,-2-4-26,2 5-16,-3 0-17,-1-2-16,-4 1-9,1 2-11,-4 0-12,-1 1-10,-6-1-3,1 2-12,-2 1-8,0-2-4,6 6-7,-2-2-5,0 0-2,8-2-11,-2 2 1,2-1-6,1 2 0,5 0 3,-1-1-4,0 4-2,2 2 12,1-3 10,2 2-2,2-1-1,2 4 0,1-2 6,3 6 4,7-2-2,-4 1 0,0-2 0,3 2 0,2 5-3,-1-6-2,-2 1-6,-2 1 2,-2 1 2,1 6-6,-3 2-2,-1-1-6,-4-6-1,-4 6-6,-1-7 1,-5 2-6,-3 4 1,2-5-1,-3-2-5,-3 2 4,-1 1-3,2-7 0,5-2-4,-5-1 1,6 0-4,-2-3-3,1-1 4,1 0 3,3-4-1,-1 2-3,1-1 6,1-1-4,4-2-3,-8 3-3,8-3-4,0 0-7,-5-9-6,5 5-3,1 0 0,3-3-1,-1 2-7,3-4 3,4 1-3,6-1 2,-6 2 5,7-1-1,-2-2 2,1 7 0,-4-1 2,6 2 3,-4 1 1,-3 1 0,1 3 8,-1 0 0,-2 4-2,2 5 4,-4-1 10,-2 0 2,0 8 5,-2-2 5,-3 10 10,0-1 5,-4 4-2,-1-4 0,0-2 3,1 3 1,-1-4-1,2-3-3,2 0 1,-1-3-2,-2 3 1,5-4-6,2-3 0,-1-3 0,2 1-3,1-4-4,-1 3-3,3-4 1,0-1 2,2 1-5,0-4 3,2 0-7,2-1 1,1 0-10,4-2-21,-4 0-27,-1-1-28,1 0-34,3-3-44,-6-1-47,1 2-55,-4 2-198,3-5-490,-2 2 217</inkml:trace>
  <inkml:trace contextRef="#ctx0" brushRef="#br0" timeOffset="2221.1549">9099 8344 180,'0'-5'177,"-1"-2"-3,1 3-17,-2-2-10,0-1 6,0 0-3,-1 0-10,-1 2-5,0-1-9,-4 2-7,3 0-12,0 2-8,-2 1-11,1-1-8,-5 4-10,-2 1-6,2 1-4,-5 8-9,0 0-1,-5 7-11,3 5 5,4-1-2,-2 1-5,3 0 6,3-1-9,3 2-2,5-3 2,-1 2-6,8 1 1,-1-6-5,5 0-3,1-1-4,3 3 3,2-6-4,8-3-2,-6-1 2,3-4 4,7-1 0,5-2-4,-1-3 0,-2-2 0,3-8-3,0 4-1,-8-5-1,6 0 3,-7-1-4,-5-1 2,-3 2 1,-2-4 2,-3 0-5,-5-1 1,1-2 2,-4-2-4,-2 1 0,-8 4-6,-1-15-3,-1 7 5,-5-4-10,-2 7-3,-5 3-12,2-1-6,3 7-8,-1 1-9,3 4-9,-3 0-18,5 1-9,-1 4-5,1 2-18,-1 1-18,2 1-10,3 1-30,-1 2-21,2 1-145,-1 6-352,4-4 156</inkml:trace>
  <inkml:trace contextRef="#ctx0" brushRef="#br0" timeOffset="2470.8526">9610 8642 261,'6'0'275,"-6"0"-20,4 5-24,-1-3-12,-7 3-21,1 5-16,2-6-20,-4 6-9,-4 5-18,0-1-16,1-2-9,2 1-10,-2-1-25,4 0-23,-2 0-34,2 0-34,-1 2-35,-1-2-37,3-2-23,2 2-40,0-5-43,-1 0-129,2 0-349,2-3 154</inkml:trace>
  <inkml:trace contextRef="#ctx0" brushRef="#br0" timeOffset="2757.0661">9973 8433 65,'1'-2'292,"2"-2"-22,-2 2-31,-1 2-15,0 0-8,0 0 1,0 0-14,5 14-15,-5-7-16,0 3-12,-2 8-19,0-1-16,4 3-10,-4-3-9,2 2-7,4 8-12,-1-9-13,-3 0-13,0 2-22,0-1-15,0 6-15,0-7-27,1-2-22,1 0-27,-1 0-23,2-5-28,-3-1-27,0-1-18,4 1-25,-4-5-34,0 0-125,1-1-373,3-1 165</inkml:trace>
  <inkml:trace contextRef="#ctx0" brushRef="#br0" timeOffset="3430.0657">10209 8219 2,'0'-11'211,"4"0"-14,1 3-23,4-3-16,0 3-15,0-2-16,0 3-12,1-2-12,-1 4-13,3-3-6,-1 2-10,3 0-4,-4 2-8,1 1-9,-2 2-4,-2 0 0,1 2-6,0 0-3,-2 1 5,-1 2 2,0 0 8,3 3 12,-6 0 0,4 5 4,-5 0 9,1 5 1,-3 2 0,0 1 2,0 4-6,-3-4-1,2 3-4,-2 4 0,4-2-4,0-4-4,2-2-4,-2 1-7,1-3-4,2 2 1,1-1-6,-2-2-8,1-3-1,-2-4 1,4 3-8,-2 0-2,2-3-3,-3-1-3,2-3-7,-1 2 5,2-4 0,-2 0-4,4-2 4,-1-1-3,1 0-4,3-2 5,0-3-7,3 0-1,-4-2 0,5-6-5,-4-1 0,2 3-5,-1-2 3,-2-4-7,1 4 1,-2 2-5,-3 2 1,0 0 4,-1-1-1,0 6-2,-3-3 3,2 2 0,-3 0 2,1 0 3,-1 2-4,0 3-4,-1-4 4,1 4-2,0 0 2,0 0-4,0 0 1,-5 13 1,5-4 1,0 2 3,-2 1-1,1 0 3,5 7 2,0-2-2,0 0 2,3 2 3,-2 1-4,2-2 2,2 4 6,1 0 4,-4 6 0,3-3-5,-1 2 0,0-1-1,-1-3-3,-2-3 5,-1-2-4,0 9-2,1-3 3,-4-4 1,2-2-6,-2 0 6,-1-1-4,0 0 5,-4-1 4,3 0 3,-4-5-1,0 1 6,0-4 3,1 3 12,-4-3-1,2-1 1,-3 0-3,0-2-4,0-1 1,-4 0 0,1 0-14,1-3 7,0-1-11,-1 0-12,2-3-19,2 1-19,-2 1-27,0-4-23,4 1-43,-1-2-51,2 1-55,1-1-73,3-5-164,1 2-512,0-3 227</inkml:trace>
  <inkml:trace contextRef="#ctx0" brushRef="#br0" timeOffset="4667.9465">5209 9740 81,'0'0'239,"5"-3"-14,-5 3-17,0 0-13,0 0-6,4-2-9,-4 2-7,0 0-5,0 0-7,0 0-9,0 0-4,0 0-7,0-4-16,0 4-7,0 0-17,0 0-8,0 0-6,-18 4-14,7-2-5,-2 1-8,-4 5-4,-1-1-6,-8 5-6,-4-1-12,2 2 3,-6 0-1,0 1-4,1 1-4,-3 3-3,8-4-6,-1 2 2,-1-4 0,4-1-5,3 4-2,11-8-4,-4 4 2,6-7-2,1 3-4,3-4-1,0 2 2,2-2-2,1 1 0,2 1 0,0-1-2,2 1 3,1 0-2,3-2 5,1-1-5,3 1 6,5 0-4,-1-2 5,7-1-7,-2 0 5,4 0-5,6-1-1,0-3 0,3 0 4,1 4-1,-2-3 2,1-2-8,-3 3-2,-6 2-4,-2-2-3,-2 2-6,-5-2-2,-2 3 0,-3-1-1,0 0-1,-2 1 7,-1 1 0,0-2 4,-1 2-2,-4-2 6,0 6-2,0-6 4,-4 10 4,-2-3 0,-1 2 3,-6 0-1,-3 4-1,0-4 5,-10 8-2,3 0 0,-3 0 2,2 0-1,-4 1 1,2-1-1,2-1-1,4-1-4,3-1 5,3-3 1,3 1-6,0-1 3,5-4 0,-3 1-3,4-1 4,-1 3-3,3-4-1,-1 1 4,4-2-3,4 2 2,-4-4 0,5 3-2,-1-2 1,3 0 0,5-3 2,0 2 1,7-2 1,1-2-4,3 0 4,5-2-3,2 0 2,-1-3-1,1 0-4,-2-2 1,1 3 3,-6-1 5,5 0-9,-9 3 0,0 1-14,-7 0-12,2 1-14,-2-2-13,-4 2-21,-3 1-18,2-3-19,-7 3-17,9 2-12,-9-2-8,10 0-29,-5-2-24,-5 2-174,0 0-406,4-2 180</inkml:trace>
  <inkml:trace contextRef="#ctx0" brushRef="#br0" timeOffset="5062.622">5549 9525 92,'3'-3'238,"-3"3"-9,0 0-9,15 5-7,-10-2-9,4 2-12,0 0-14,-1 2-13,-1 1-9,2 1-16,0 1-11,-1-1-12,2 3-15,0 3-6,-1-3-7,-2 2-13,-2-4-7,0 0-12,-1-1-20,-2 1-18,3 0-14,-3-5-25,0 4-21,-1-1-22,2-1-26,-3-3-24,1 1-22,2-2-11,-1-1-12,-2-2-20,11 0-136,-11 0-339,10-6 150</inkml:trace>
  <inkml:trace contextRef="#ctx0" brushRef="#br0" timeOffset="5281.7668">5909 9504 104,'3'-1'256,"-3"-2"-14,0 3-17,0 0-16,0 0-7,0 0-4,-13 11-9,3-1-9,-3 4-7,-10 5-5,3 0-16,-3 1-10,1-2-3,-1 0-19,5 1-12,-1-2-13,6-4-5,-1 1-14,5-1-5,0-4-9,-2 0-8,6-1-6,-1 4-21,1-8-11,0 3-21,0-4-15,0 2-15,3 2-17,-1-4-16,-1-1-19,3 1-17,-2 1-11,3-4-21,-5 3-20,5-3-39,0 0-201,-11-1-428,11 1 189</inkml:trace>
  <inkml:trace contextRef="#ctx0" brushRef="#br0" timeOffset="5770.031">5547 9521 111,'0'0'256,"5"-1"-22,-5 1-19,7 0-6,-7 0-4,8 0-8,-8 0-9,13 3-14,-3 0-10,-1 2-9,1 1-4,3-1-17,0 0-5,3 4-14,-2 0-4,4 2-12,-1-1-5,-2 2-11,2 0-7,-2 0-7,2 2-3,-3-1-7,1-3-7,-1 2-3,-2 0-1,-3-3-6,-1 0-10,-1 0-2,3-1 1,-2 0-4,-2 2-7,-1-3-11,0-3-7,-2 1-13,2 0-13,-1-2-10,-2-1-11,1 3-16,-3-1-15,5-3-16,-5-1-15,0 5-20,0-5-17,0 0-15,4 4-32,-4-4-36,0 0-163,0 0-422,0 0 187</inkml:trace>
  <inkml:trace contextRef="#ctx0" brushRef="#br0" timeOffset="6168.3459">5723 9423 3,'0'0'200,"-8"9"-4,4-6-3,3 2-3,-4 3-8,2-2-8,-2 6-11,4-1-6,-2 1-16,2 0-6,-1 1-7,-1 3-11,-1 1-4,2 0-5,2 0-12,-2-3-10,2 2-6,-2-5-9,2 4-6,-3 1-11,3-4 2,3-1-12,-6 0-1,1-1-6,2 0-13,0-1-19,0 1-13,0-1-13,-2-4-20,2 3-17,-1-2-19,1 0-31,0-1-24,0-1-21,0-1-35,0-3-159,0 6-373,0-6 165</inkml:trace>
  <inkml:trace contextRef="#ctx0" brushRef="#br0" timeOffset="6711.2182">5963 10115 19,'0'3'253,"0"-3"-9,5 2-10,-5-2-22,4 1-9,-4-1-11,10 2-15,-3-2-8,-2 0-11,8-1-14,0-1-8,6-1-12,0 1-15,1-1-6,1 1-15,2-2-6,-2 2-4,-3-1-14,5 3-10,-2-1-18,-3 0-22,-1 1-16,-5 0-26,1 0-20,-3 0-33,-4 1-26,2-1-32,-2 0-30,-6 0-22,13 1-164,-10-1-384,-3 0 169</inkml:trace>
  <inkml:trace contextRef="#ctx0" brushRef="#br0" timeOffset="6920.8868">6056 10309 80,'-2'2'206,"4"4"-11,1-2-17,1-1-3,2-1-11,-1 2-5,4-1-10,1-1-13,4 1-12,-1-1-10,6-2-11,2 0-10,2 3-9,-3-6-9,2 2-7,0 1-17,-2-1-26,0-1-22,-2 1-23,0 0-23,-1-5-27,-3 4-26,-1 2-25,-2-4-31,-4 3-128,-1-2-304,-2 1 135</inkml:trace>
  <inkml:trace contextRef="#ctx0" brushRef="#br0" timeOffset="15299.191">7341 9656 44,'-3'-3'150,"0"-2"-2,2 0-9,0-1-7,0 1-11,-2-2-12,3 3-10,-1-3-8,1 0-4,-3 2-10,2-3 6,-2 2-2,1 1-9,2-2-10,-4 0-1,3 2-17,0-5-2,-3 3-1,0-2 0,-2 2 0,1-1-8,-1 0-4,0 1-4,-2 2-2,-1-2-1,-1 0 1,1 1-3,0 2-4,-4-3-3,3 4 0,1 0 1,-5 1 0,3-1-4,0 3 3,-3-3 1,1 3 0,-2 3 3,2-2-1,-4 3-3,4 1 0,-1-4 1,2 4-6,2 2 4,0-2 4,2 5 0,-1-3 0,0 4 1,4-2 0,1 0-5,3 3 3,1 0 1,0 3 3,0 1 0,4-2-1,-3 4 1,3 1-3,2-2 1,-1 2 0,1-2 3,1 10-1,0-11 1,-1 4 7,3 4-6,-4 1-1,0-1 2,-1-7-5,0 10-1,-4-3 2,0 0-2,-4-2-2,3-3-1,-3-1 8,-4 6-9,2-6 3,-3-1-2,-3 0 1,3-2-2,-2-1-1,2-1 7,-3 0 0,2-3 1,1-1 2,0-1 5,2 0-1,-2 0 0,0-2-1,4-3 8,-1 0 2,3 1 6,-3-2 1,3-1-7,-2 1-3,5-2-3,-6 0 0,6 0-2,0 0-8,-6-3-1,6 3-3,0 0-3,-4-5 2,4 5-4,0-4-6,0 4 1,0-5-2,0 5 0,1-7 0,-1 7-2,4-5-3,-2 1 0,0 1-1,-2 3 1,4-2 0,-4 2 0,4-3 1,-4 3 4,0 0-2,7 7-4,-4-5 0,1 4-2,-2 5 6,0 1-4,2 5 1,-4 0-1,-4 9 3,4 1 2,-4 0-2,-1 0 3,2 2-2,0 0-1,1-2 3,0 3-3,-2-4 8,2-1-10,0-4 5,-1-3-1,2-1-4,1 2 3,0-6 0,-1-2 0,1-1 6,1-2 0,-1-1 0,1-1 1,1 1 0,-2-5-3,2 2 2,1-1-3,-2 1 1,0-1-2,-1-3 3,7 2 2,-7-2-4,11-4-1,-11 4 0,16-3-4,-10 1-9,8-1-20,-5-1-26,-3 2-24,3-1-29,-6 1-32,7 0-57,-6-1-57,0 2-153,-3-3-443,-1 4 196</inkml:trace>
  <inkml:trace contextRef="#ctx0" brushRef="#br0" timeOffset="48380.0269">7535 9994 42,'2'-2'94,"1"-2"-5,1 1-8,-4 3 1,2-3-13,-2 3 6,3-4-2,-2 1-5,-1 3-3,3-4-2,-3 4-3,2-3 2,-2 3-3,0 0 0,4-1-1,-4 1 11,0-4-4,0 4-22,0 0 21,0 0-2,0 0 4,0 0-4,0 0 0,0 0-2,0 0-3,0 0-4,0 0 1,-6-4-14,6 4 5,-9 0-12,9 0 4,-14-1-7,3 2-1,2 2-4,-3-2 1,2 1 1,-2-2-8,-1 3-1,3 0-2,-3 1 8,0-1-8,3 2 7,0-1-6,-1 2 0,-5 2-3,5-3 3,-1 3-6,-2 2 0,5-3 0,-1 2 1,0-1 0,1 1-6,0 0-2,0 1 6,-4 3-2,7 1 2,-3-5 3,1 2-3,2-1 3,-1 0-4,3-1 0,2 0-2,-2 3 3,0-7 1,4 6 10,0-1 2,4 1-3,-3-4-2,2 3-1,-1 2 0,5-3-1,-2 1 8,0 0 0,3-1-4,2-1 3,-1-1-4,6 2 1,-4-1-2,4-3 0,0 3-3,-3-4 2,1 1-4,7 2 1,-10-5-2,4 2-4,0-1 2,4 1-7,-4 0-5,-1-2-6,-3 1-3,3-3-14,-4 1-11,1 0-6,-2-1-13,-3 2-11,1-1-15,1 0-8,-2 0-15,-5-1-14,7 0-9,-7 0-14,0 0-5,8 0-15,-8 0-113,0 0-298,0 0 132</inkml:trace>
  <inkml:trace contextRef="#ctx0" brushRef="#br0" timeOffset="48689.8658">7273 10241 42,'0'0'179,"0"0"-18,-5 2-9,5-2-5,0 0-6,0 0-12,0 0-2,20-2-9,-9 1-11,3-2-8,-1 1-8,5-4-11,3 3-8,-3-1-3,2-1-14,2 4-5,-2-3-1,1 2-8,-1-1-7,1 2-12,-2 0-9,-1 1-17,-3-2-11,0 4-19,0-4-13,-2 5-14,-1-3-15,-1 0-21,1 1-8,-6-1-19,1 3-113,3-2-255,-5 0 114</inkml:trace>
  <inkml:trace contextRef="#ctx0" brushRef="#br0" timeOffset="49088.9584">8027 10377 176,'0'0'178,"2"2"-13,-2-2-14,0 0-8,0 0-11,0 0-14,0 0-13,0 0-6,0 0-9,0 0-10,0 0-9,3 3-3,-3-3-8,0 0-7,0 0-5,0 0-6,0 0-3,0 0 0,-14 1-7,14-1-7,0 0 1,-10-1-7,10 1-1,0 0-4,0 0-1,0 0-1,-8-1-2,8 1-2,0 0-2,0 0 1,0 0-6,0 0 3,0 0 2,0 0-7,0 0 7,0 0-3,0 0 0,20-2-3,-20 2 3,0 0-4,9 4 2,-6-2 0,-1 3 0,0-2 0,-1 2 2,-1 2-1,-5 3-2,2 4-20,-6 3-30,-5 4-43,-4 0-57,-6 5-145,-1-1-319,-15 3 141</inkml:trace>
  <inkml:trace contextRef="#ctx0" brushRef="#br0" timeOffset="54187.7483">8418 10057 128,'0'0'149,"-2"-7"-8,2 7-14,-3-5-9,1 3-5,2 2-3,-10-3-21,6 3-9,-1-1-5,5 1-2,-15 4-16,11-3 5,-2 3 1,-1 3 2,-2 2-3,-1-1-3,0 6-11,-2 0-1,-2 3 1,8-1-10,-7 8-4,6 1-2,0 0 2,-2 1 0,5 1 1,-3 1-2,5-2-2,4-1-3,2-2-9,0-3 1,4-2 3,1 0-3,0-4-2,5-2-3,-2 0-2,7-2 5,-5-4-4,4-2-1,-4-2-1,6-2-1,1-2-2,-2-2 3,0-1 1,5-7-3,-7 4-4,-3-2 3,0-4-1,-5 2-2,4-6-2,-7 2 7,-2-1-5,-1-3-1,-3 2 5,-3-3-4,-2 2-2,-3-5-1,-2 6-2,2 0 1,-1 1 3,-1-2-1,0 4-2,-2 3-5,3 2-3,1-1-6,-1 5-4,-3-3-11,1 4-7,2-2-9,1 6-10,0-1-18,0 2-19,2 2-23,1 0-7,-1 4-20,1-1-130,-3 1-292,6 3 130</inkml:trace>
  <inkml:trace contextRef="#ctx0" brushRef="#br0" timeOffset="54454.7125">8841 10469 1726,'1'2'57,"-1"-2"10,2 2-8,-2-2-1,3 3-3,-3-3-4,1 2-5,-1-2-11,0 7 3,-3-2-2,2 2-3,-2 3-3,-1-2-4,-1-1 2,1 4-2,0 1-3,-2 4-4,-1 0-3,1-3-7,0 3-16,-2 0-21,-1 0-18,0 1-20,0 6-20,0-7-19,4 0-22,-4-2-32,0 0-144,1 0-328,3-4 147</inkml:trace>
  <inkml:trace contextRef="#ctx0" brushRef="#br0" timeOffset="54965.3155">9367 10133 54,'0'0'208,"0"0"-22,0 0-10,0 0-7,-2 16-9,-1-10-10,-2 5-7,4-1-13,-3 0-15,0 2-12,0 0-11,-1 6-8,1-1-9,0 0-6,4 2-8,-2-1-11,0 1-19,2 6-15,-1-1-27,1-2-13,1-7-23,-2 2-10,2 0-8,2-5-24,0 0-29,1-1-19,-2 0-117,-1-5-276,3 1 123</inkml:trace>
  <inkml:trace contextRef="#ctx0" brushRef="#br0" timeOffset="55301.6306">9761 10510 122,'0'0'213,"1"4"-11,-4 1-6,0 4-13,-5 2-10,-2 1-9,0 4-16,-1-3-12,-1 4-11,0 0-14,-6 3-13,3 1-10,-2 0-12,8-3-19,-6-1-30,6 1-30,-3-3-33,1 1-17,2-2-33,3-3-31,-4 4-30,2-5-133,0-1-303,0 0 134</inkml:trace>
  <inkml:trace contextRef="#ctx0" brushRef="#br0" timeOffset="56131.2375">10190 10200 28,'-2'-2'182,"2"2"-16,0 0-24,-8-1 0,8 1-11,-7 9-10,3-3 1,-3 4 9,2 3-13,0 3-13,-2 1-2,0 0-9,3-1-15,0 4-1,2-2-7,-1 0-5,2 1-7,2-1-6,0-1-3,3 1-3,-1-5-4,3 2-6,0-3-5,1-1-5,1-1-4,4-3 2,0 1-7,3-2 0,2-1 2,3-2-5,-6 0 5,7-3-6,-5-3-5,5-2-2,-4 1-1,2-4 2,-2-1-5,-3-3-4,0 2 0,-2-5-1,-3 6 0,-2-9 2,-1 1-7,-4 1 1,-4-2 7,-1 0-5,-2-2 3,-9-2-5,4 5-2,-6-3 4,5 6-2,-4 0-1,-1 1-5,0 1-8,0 1 1,1 1-12,2 6-11,4-2-11,-5 2-9,5 0-19,-2 1-15,8-1-17,-4 3-25,1-2-144,6 3-306,-10 0 135</inkml:trace>
  <inkml:trace contextRef="#ctx0" brushRef="#br0" timeOffset="56381.9995">10612 10056 1992,'5'-6'99,"-4"1"3,2 3 2,-3-2-1,2 0-24,-2 4-10,0 0 1,4-3-3,-4 3 5,0 0 12,-4 13 4,1-3-4,3 0-6,-3 3-4,0 2-12,1-2-1,-1 7-10,2-2 0,-2 7-12,3-1 0,2-3-4,2 6-18,-3-1-18,-1-1-21,2 0-33,0-4-31,0-2-27,-2 0-32,2 1-30,1-3-29,2 0-33,-1 0-177,0-5-448,1-2 198</inkml:trace>
  <inkml:trace contextRef="#ctx0" brushRef="#br0" timeOffset="56614.9727">10985 10467 74,'6'2'261,"-1"1"-10,-1 1-23,-1 1-13,1 2-8,1 2-16,-1 1-20,-4 2-12,2 0-13,-3-1-16,-3 5-7,0-2-13,-2 3-14,-3-2-9,-2 2-8,4-3-25,-6 8-19,-1-7-37,5-1-26,-1 1-25,-3 1-32,-1-3-27,4 3-32,2-7-35,-1 0-157,-1-1-364,4 0 161</inkml:trace>
  <inkml:trace contextRef="#ctx0" brushRef="#br0" timeOffset="57103.9201">11495 10193 131,'0'0'192,"0"0"-9,0 0-14,-3-3-13,3 3-4,0 0-12,0 0-6,0 0 0,0 0-7,0 0 2,0 0 4,9 9-6,-7-2-7,-1 2-5,0 0 1,-1 4-7,0-1-13,4 4-6,-8 1-6,4 2-7,0-1-10,-1 1-4,0-2-7,1 0-6,-2 1-10,2 0-1,-2-6-7,0 3-7,0-3-12,2 1-20,-1-4-26,-1 0-26,2 2-33,-2-2-16,2 0-33,1-4-28,0 2-27,2-2-187,-1-1-414,4-1 183</inkml:trace>
  <inkml:trace contextRef="#ctx0" brushRef="#br0" timeOffset="57435.8856">11869 10344 269,'-11'13'252,"-2"2"-25,3-3-21,-2 4-17,6-1-21,3-1-18,-1 1-12,2-2-16,4-2-9,-2-1-11,7 2-10,7 0-5,-3-4-13,5 0-14,3-2-15,-4-1-11,4-1-20,2-4-7,-1 0-11,1-1-2,0-4 1,-4 2-6,0-5 2,1-1 5,-2-1-3,-3-2 4,0-1 3,-2-2 11,-3 2 3,-4-4 4,-1 0 6,0-3 3,-9-1-3,-1 4-2,0-1-7,-2 1 1,-4 0-3,3 2 3,-2 2-8,1 2-12,-1 3-9,1 3-14,-2 0-19,4 2-10,-4 0-26,4 3-11,4 2-14,-3 0-11,2 1-26,-3 4-159,5 2-329,-2-4 145</inkml:trace>
  <inkml:trace contextRef="#ctx0" brushRef="#br0" timeOffset="57654.7309">12326 10549 8,'-2'2'272,"1"5"-21,-4-1-20,0 2-22,-6 5-19,-1-1-22,0 3-16,-2-1-18,1-2-25,0 1-29,1 0-33,0 1-34,-2 0-36,5-5-43,0 5-40,-3 0-60,4-4-85,-2 2-271,-1-4 120</inkml:trace>
  <inkml:trace contextRef="#ctx0" brushRef="#br0" timeOffset="58164.825">12677 10205 230,'3'5'237,"-3"0"-18,2 2-12,-4 4-16,0 0-13,2 5-9,-4 1-10,4-2-13,-5 3-13,6-2-10,-2 1-12,1 0-10,1 0-14,-1 1-5,0-2-5,0 2-13,7-3-9,-7-3-1,1 0-7,1-2-26,0 1-16,-1-2-22,2 0-19,-2 2-24,4-3-26,-2 1-27,-1-2-27,-2-4-29,3 3-178,-3-1-373,0-1 165</inkml:trace>
  <inkml:trace contextRef="#ctx0" brushRef="#br0" timeOffset="58505.8395">13037 10319 141,'0'0'269,"-9"9"-13,2-1-19,0 0-22,3 3-21,-2 0-17,1 0-13,2 3-18,3 0-12,1-1-13,1-2-10,3 2-15,1 4-11,-1-8-7,3 3-13,2-3-15,1-1-11,2 2-8,-1-6-16,6 3-10,-5-6-5,-2 2-1,10-1-6,-4-4 2,-1-1-1,-3-1 0,-3-1 5,0 0-4,2-2 12,-6-1 9,4 1-3,-5-5 4,-1 0 2,1-3 6,-3-1 1,-4-1 8,-3 5 1,0-4-7,-4 2 2,0 2 2,-2-2-7,-2 5-7,-2 1 1,4 1-8,1 2-15,-4 2-10,4 1-16,-2 0-20,5 4-28,-1-1-25,-1 0-31,5 2-24,-1-3-44,3 5-162,-1-1-393,3-1 173</inkml:trace>
  <inkml:trace contextRef="#ctx0" brushRef="#br0" timeOffset="58766.9077">13525 10161 120,'-4'-2'303,"4"2"-15,0 0-19,0 0-21,-3 10-20,3-3-19,2 3-20,-4 1-14,4 2-19,-1 1-15,1-1-9,0 8-16,-2-1-8,3-2-14,-2 0-15,-1-1-30,0 1-19,0 0-25,0-2-19,0 0-31,-1-4-22,-2 0-26,3 0-29,0 0-23,0-3-20,0-1-25,4-1-160,-3-2-379,2-1 167</inkml:trace>
  <inkml:trace contextRef="#ctx0" brushRef="#br0" timeOffset="59131.288">13993 10241 267,'-5'0'278,"5"0"-19,-9 5-19,1 2-13,-1 2-15,0 2-12,0 3-17,0-1-19,3 1-21,-2 0-13,5-2-12,0 1-13,3-1-7,3 0-12,-1 0-7,3-2-8,-1 1-9,4-6-9,2 5-13,-2-3-12,4-2-6,0-2-12,7-1-2,-2 0-16,-1-6-4,1-1 1,0-1-5,-1-1 4,3-3-4,-4-2 4,0 2 1,0-6 3,-1 2 6,2-1-5,0-4 6,-7 3 5,1 0-4,-1-7 4,-4 5 1,-1 1 2,-1 3-3,-3-6 0,-3 6-2,-2 2 1,-3 3 1,-2-1-3,0 4 1,-7-2-3,-1 4-11,1 4-15,-3 1-15,-1 1-17,4 3-23,0 0-19,0 4-17,1-1-20,5-1-28,-1 3-20,5 3-161,0-2-373,1 1 165</inkml:trace>
  <inkml:trace contextRef="#ctx0" brushRef="#br0" timeOffset="59372.7908">14454 10451 90,'0'0'277,"0"0"-26,-2 4-19,2-4-21,-6 7-14,4-2-22,-2 1-13,-1 2-20,0 4-13,-3-2-12,-3 2-10,-3 1-14,-2 1-35,2 2-24,-7 3-29,8-6-40,-6 7-39,6-6-41,0-2-32,0 2-172,1-2-344,4-2 152</inkml:trace>
  <inkml:trace contextRef="#ctx0" brushRef="#br0" timeOffset="59684.7576">14808 10135 264,'0'9'258,"-1"2"-21,1 1-11,0 2-20,0 2-14,-3 1-13,6-2-13,-6-3-11,2 5-20,1 0-10,0-5-10,-2 1-14,2 3-9,-3-4-8,3-1-12,0 1-21,-3-3-22,2 0-27,1 0-28,-4 2-33,2-7-34,0 2-39,1-2-33,1 0-48,-5-1-121,5-3-362,-2 3 161</inkml:trace>
  <inkml:trace contextRef="#ctx0" brushRef="#br0" timeOffset="60060.0935">15197 10101 47,'0'0'234,"-9"5"-15,3-1-16,-1 4-10,-1 1-8,3 3-14,-4 4-16,3 1-14,-2 0-11,2 8-15,4-6-5,2 1-15,2-2-12,-1-1-5,4 1-5,0-2-8,1-4-7,1-2-4,-1 1-10,3-1-5,4-3-6,1 0-10,-3-1-7,6 0-5,-5-4-10,2-1 1,-4-2-4,4-1-7,-1 0 4,1-5-4,-4-1 1,3-4 3,0 2 1,-3-3 0,0-4-3,-2 1 1,-6-3 0,-4 2 3,0-2-5,-8 1 3,4 0-3,-4 1 1,-3 4-1,1 0-7,-4 1-17,3 4-9,0-1-15,2 3-19,2 2-24,1 2-27,-1 0-27,2 2-35,7 0-94,-9 2-305,9-2 136</inkml:trace>
  <inkml:trace contextRef="#ctx0" brushRef="#br0" timeOffset="60357.0766">15701 10009 86,'0'0'244,"0"0"-4,0 0-2,-4 10-10,3-1-6,1 3-8,1 3-13,-1 2-16,0 2-11,-1 1-16,1 7-8,0-1-15,-2 3-14,4-3-13,-2-5-13,4 2-6,-3-4-6,3 5-9,-4-4-10,4-3-12,-4 0-22,3-3-20,-1 1-26,1-5-19,-3 2-36,0 0-28,1 0-28,-1-1-33,3-5-22,-3 2-33,2-2-168,3-1-415,2-3 184</inkml:trace>
  <inkml:trace contextRef="#ctx0" brushRef="#br0" timeOffset="60723.1986">16141 10118 87,'-4'0'239,"4"0"-16,0 0-17,-9 9-7,5-1-10,-2 1-12,-2 3-13,-1 4-16,4 0-9,1 2-16,-1-2-10,4 2-5,-2-2-10,0 3-14,1-2-8,6-5-6,-4 3-7,4-3-5,2-3-3,-1 2-8,3-2-7,-3-3-1,3 0-5,2-2-2,-5-2-2,8 1-5,1-2-13,-2-4-2,0 2-3,5-3-9,-4-1 0,3-3-3,-2-1-1,-1-4 4,0 0 4,0-3-2,-3 2-1,-3-3 2,1-2-1,-4 0 7,0 0 3,-4 3-4,0-2 3,-4 4 4,4 1-1,-8 3-4,2 1 1,0 0-1,-2 1-14,0-2-16,-2 5-12,4 1-19,-2 2-16,0 1-23,1 1-21,-3 3-30,-1-3-24,4 4-36,-5 1-141,4 0-371,3 1 164</inkml:trace>
  <inkml:trace contextRef="#ctx0" brushRef="#br0" timeOffset="61269.082">16522 10045 78,'0'0'270,"0"0"-17,0 0-11,0 0-2,0 0 4,0 0-18,0 17-3,0-7-14,2 0-10,2 2-18,0 0-8,-4 0-17,1 5-15,1 3-10,-2-3-7,0 1-15,2 2-5,-2-3-9,1 1-17,-1 0-8,0 0-9,-1-2-16,5 1-13,-7 0-19,3-1-17,-1-6-18,-3 2-24,4 0-26,-1-2-29,-3 2-32,4-4-27,-4-1-39,4-2-30,-2 1-227,0-2-493,4 0 219</inkml:trace>
  <inkml:trace contextRef="#ctx0" brushRef="#br0" timeOffset="61544.8256">16868 9973 143,'0'0'241,"0"0"-10,5 10-12,-2-5-10,-4 6-6,1 1-6,3 5-11,-3 2-10,3 0-10,-6 1-16,1 0-8,2 5-11,-1-5-11,2 5-10,-1-8-9,0 0-10,0 2-10,2 1-9,-2-1-4,4-2-5,-1-1-13,2 0-15,-1 0-26,-2-4-27,-2 0-39,-1 0-31,2-3-44,-1 2-32,3-6-42,-3 1-216,0-1-457,0 0 203</inkml:trace>
  <inkml:trace contextRef="#ctx0" brushRef="#br0" timeOffset="61959.964">17166 10466 22,'0'0'237,"0"0"-25,0 0-22,0 0-16,0 0-17,-8 0-18,8 0-11,0-4-19,0 4-13,-7-1-12,7 1-9,-9-2-13,4 0-7,5 2-5,-7-1-3,3-1-6,4 2-8,-6-5-6,5 3-8,-3-1-7,1-1-2,2 1-4,1 3-1,-4-7 0,4 7-1,4-3-4,-4 3 2,2-7-4,2 5-2,-4 2 8,8-4-4,-4 4 5,-4 0-5,8 1 0,-8-1 1,10 5 4,-3-3-5,-3 3 1,1-2 12,-1 4-2,1 0-1,0 0-1,2 2 7,-1 0-8,-3 2 7,-1-1 0,-2 0-1,0 0-3,-4-1-2,0 1 8,-2 1 2,-3-1-7,0 0-6,-5 1-8,-4-2-13,0 1-23,-8 4-27,2-4-40,-5-1-56,-2 1-141,3-3-327,0 3 144</inkml:trace>
  <inkml:trace contextRef="#ctx0" brushRef="#br0" timeOffset="62585.2155">17784 10282 6,'0'0'241,"-4"3"-10,4-3-11,0 0-18,0 0-17,0 0-19,0 0-15,0 0-16,0 0-15,0 0-11,0 0-13,8 3-18,-8-3-25,15 0-24,-8 0-28,5-1-33,0 2-29,1-4-38,-2 3-27,1-2-159,-3 1-307,2-2 136</inkml:trace>
  <inkml:trace contextRef="#ctx0" brushRef="#br0" timeOffset="62776.027">18146 10256 84,'0'0'237,"0"0"-19,0 0-10,0 0-18,10-5-19,-10 5-16,6 0-14,-6 0-14,9 0-13,-2-2-10,4 2-14,0 0-23,0-3-35,3 3-20,0-1-20,5 1-30,0-2-12,3 0-35,8 2-25,-9-2-23,1-1-122,-2-2-276,2 1 124</inkml:trace>
  <inkml:trace contextRef="#ctx0" brushRef="#br0" timeOffset="62940.9458">18645 10207 94,'0'0'165,"7"3"-13,-7-3-14,6 0-9,-6 0-14,5 0-10,-5 0-16,11 1-28,-4-1-20,-7 0-36,18 0-35,-8 1-43,-2-2-93,1 0-178,2 1 79</inkml:trace>
  <inkml:trace contextRef="#ctx0" brushRef="#br0" timeOffset="63102.7706">19160 10188 244,'7'1'247,"-7"-1"-23,10 0-20,-2 1-20,-2-1-14,-1 0-19,4 0-32,-2 3-39,0-3-42,2 2-49,1-2-65,2 2-70,-1 0-92,2-1-259,1 2 115</inkml:trace>
  <inkml:trace contextRef="#ctx0" brushRef="#br0" timeOffset="65092.983">19775 9641 70,'1'-8'152,"3"-3"-8,3 5-11,0-3-13,0 1-2,0-1-16,1 1-10,2 0-1,-1 0-16,0 3-10,4-1-3,-3 0-4,-1 4-5,1-2-6,0 0-2,1 2-5,0 0-1,-1 2 3,0 2 0,1-2-6,-2 2 2,0 2 1,2 0-2,-6 3-1,-1 0-3,-1 4-5,-1 0-1,0 6 11,-2 0-3,0 2-2,-2-1-1,-3 6-2,1 2 10,-6-2-1,1 2 2,-1-3 1,0 1-4,1 1 5,1 1-3,-1 0-2,2-1-1,0 0 0,3 3-9,-1-4 2,3-7 1,0 4-1,1-3-6,4 1-1,-3-5 3,2-2-2,1-2-2,-1 0 2,2 1-5,0-3 4,0-3 2,1 0-3,0 0-2,-1-1 0,1-1 2,4-2-2,0 0-3,0-2-3,1-2 3,5-2-3,0 1-2,2-6 0,-4 1-2,6 1 5,-3-2-7,0 0 3,0-2-5,-2 0 2,0 0-1,1-1 0,-2 1-2,-3 3 1,-2 1 0,-3-1-2,-1 4 1,0 0 0,-1-1-1,2 2-1,-3-2-1,-2 3-2,0 3-3,1-5-1,-2 1 3,1 4 2,0 0-5,0 0 0,-13 9 4,10-4-1,2 4-1,-1 2 3,-2 5-4,2-4 5,2 5 0,0 1-2,2 0 3,3 2-2,0 4 0,-1-3 1,3 1-2,0 5 6,0-3-6,-3-4 0,4-1 2,0 0 3,-5 0-3,3-1-1,0-1 1,-1-1 0,1-1-1,-2 2 0,-1-7-1,-2 1 3,-1-1 3,0-1 2,-4 2 10,0 1 7,-3-3 0,-1-2 1,-3 2 1,-1-2-1,-1-1 6,-3 1 0,0 1-3,0-6-4,-1 3-6,-1 2-3,1-4 5,0-1-7,-1 1-20,5-3-16,-1 1-20,1 0-26,-2 1-27,6-2-34,-3 0-32,7-2-34,5 2-68,-15-1-144,15 0-442,0 1 196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1T08:20:31.5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2527 6938 95,'-1'-5'161,"-2"1"-20,3 4-9,3-8-3,-2 2-9,1 1-11,2-1-11,0 3-16,4-6-1,2 2-7,0 0-7,2 1-5,2-5-7,1 6-5,3-5-7,1 5-7,-2-2 2,2 1-7,-5 2 9,4 1-12,0-1-8,0 4 5,-5-2-4,-2 2-2,3 0-5,-3 5 5,0-3-9,-2 5-2,-4 0 1,5 1 4,-5 1 2,0-1-2,-1 5 2,-4 3 5,0-3-4,0 4 8,-4-1 1,3 1-6,-3 1-2,-1 2 1,1-1 0,-3-1-4,3 2 7,-4-2-5,0 0 2,-2 1-8,3-2 4,-5 0 4,5-1-4,-1-1-5,0 1 3,3-5-4,0-3 1,1-1-2,-1 2 2,4-6-4,-2 3 2,2-2 1,0 0 3,-2-2-7,3-2 7,0 0-1,0 0-4,0 0 2,0 0-2,0 0-10,14-17 12,-7 10-2,3-5 3,5-2 0,2-6-6,-4 5 3,4-6-5,2 4-1,-1-3 8,5-1-10,-1 1 6,-6 0-3,5 3 1,-2-1-3,-6 3 0,2 1 5,-2 1-5,0-1 2,-4 4 0,-1-1-3,1 4 2,-1-4-3,-1 5 3,-1 0-5,-2 2 1,-1 0 9,0-2-7,0 3 2,-2 1 3,-1 2-1,5-5-1,-5 5 2,4-2 0,-4 2-7,0-5-2,0 5 7,0 0 2,0 0-9,0 0 5,0 0-1,0 0 2,0 0 0,-16 13 3,9-3-2,-2 1-3,-5-2 2,4 1 2,0 3-6,-3-1 7,3 2 3,1 0-4,-1 1-1,2-1 4,0 0 1,3-2 5,-3-1 0,2-1-4,2 3-2,-2 0 3,6-3 2,-3 0 3,2 1-6,1 0 5,1-2 2,-1 0-3,3 1 1,1-3-5,1 0 4,0 1 0,0-2 2,5 1 4,-6-3-3,9 0 5,-2 1-9,2-2-1,0-3 3,6 0-2,0 0 2,-1 2-5,-4-4-3,-1 2-2,-2 0-8,2 0-3,-1 0-2,-3 0-11,0 0-15,1 0-5,-5-1-6,3 0-11,-3-2-10,2 2-8,-7 1-7,9 1 0,-5-2-10,-4 1 2,10-2-17,-5 1-10,1-2 1,0 2-31,-6 1-84,10-4-253,-7 1 111</inkml:trace>
  <inkml:trace contextRef="#ctx0" brushRef="#br0" timeOffset="268.7856">3570 6954 177,'6'-4'238,"-2"3"-23,3-2-18,0 1-22,2-1-19,0 0-8,4 1-20,-1-1-7,6 2-17,0 0-10,3-1-5,-1 1-12,-2 0-9,2 1-11,2 0-20,0 0-16,-4 2-20,1 0-15,-7-1-29,4 1-18,-3 0-17,-2-2-20,0 0-31,-3 3-31,-1-2-94,-3 0-274,2 1 121</inkml:trace>
  <inkml:trace contextRef="#ctx0" brushRef="#br0" timeOffset="514.5827">3654 7127 42,'-4'2'202,"4"-2"-11,-5 3-7,5-1-7,0-2 6,0 0-14,5 5-12,0-2-2,2 0-10,3-2-13,5 3-10,1-1-17,4-1-10,0-1-6,3 2-19,-2-3-7,-3 2-16,0-2-18,-4 0-16,-1 2-15,-1 0-17,1 0-19,-5-1-23,1 1-16,-3-1-30,0 0-31,0 0-3,-2 0-158,-4-1-321,0 0 142</inkml:trace>
  <inkml:trace contextRef="#ctx0" brushRef="#br0" timeOffset="1845.4084">4657 6927 72,'4'-6'121,"-1"2"-5,-2 1-4,0-4-7,3 3-1,-4 2-5,3-4-11,-2 0-4,0 1-10,-1-2 5,0 2 0,-1-1-2,0 0-11,-2 1 0,-1 2-6,2 0-7,-5-2-5,2 0 3,0 0-8,-4 5 0,1-2 0,3-1-6,-3 2-2,1 1-3,-5 1-2,3 2-4,-3-3 1,1 6 0,2 0-5,-3 0-4,-1 5 1,-1 1 2,4-1-6,-3 3 0,1-1 2,2 3 2,-1-3-1,3 3 7,2-1-11,-1 1 7,2-4-7,-4 2-3,9 0-2,-4 1-3,4-4 0,3 4-3,-2-6 5,3 0-13,2 1 4,2-3 6,1 1 4,1-4-2,-1-2-2,4 2-3,2-2 2,2-2-4,3 1-8,-2-5-1,0-1 4,1-3-9,-5 1 5,0 3-3,3-4-1,-7 2-1,2-2 0,-6 0 8,2-1-7,-3 0 5,0 0 1,-3 2 4,0-2-8,-1-1 3,-1 3-1,0 0 23,0 0 4,-1 2 14,1 0 4,-2 0 4,1-1 0,1 6-6,-1-6-6,1 6-3,0 0 3,0 0 1,0 0-5,0 0-6,0 0 2,-5 14 7,5-9-2,0 7-4,0-2 4,0 0-8,0 2 0,0 3 2,4-2-9,-2 2 4,-1 2-1,2-2-1,0 2-1,-2-3-4,1 2 3,1-3-3,0-2 2,-1 2-6,3 0-11,0-3-11,-2-1-13,0 0-18,3-1-20,-4-3-35,2 4-29,-1-3-35,0 0-180,-1-3-376,0 2 167</inkml:trace>
  <inkml:trace contextRef="#ctx0" brushRef="#br0" timeOffset="2112.2045">5175 7100 22,'0'0'257,"5"0"-25,-5 0-24,0 0-18,5 6-19,-4-2-6,-1 1-14,-1 4-11,0-1-18,-3 4-9,1-1-12,-3 1-8,3 3-11,-5 3-7,5-3-9,-1 2-8,-1-1-12,0 1-11,-2-3-13,-2 2-19,2-3-13,2-1-20,-2-1-11,2-2-19,-1 3-23,2-4-15,0 0-19,0-4-9,4 1-20,-1-1-128,-3 1-297,4-5 133</inkml:trace>
  <inkml:trace contextRef="#ctx0" brushRef="#br0" timeOffset="2975.207">6020 6828 116,'2'-4'156,"-1"0"-9,-1-1-6,0 5-14,0-7-9,-1 2-15,-2 2-3,-2-1-5,4 1-16,-4 0-3,1 1 0,0 0-13,-2 0-6,6 2-4,-12-2-8,2 3-4,4 2 0,-6-1 1,1 1-1,3 4-5,-5-2-1,0 2 6,1 5-1,-2 0-6,2 0 10,2 3-5,-6-2-2,6 0-6,0 2 0,2-6 2,2 2-8,-3 5 2,3-5-6,3 0-2,2-1-5,0-2 1,1-2-10,1 2 7,-1-1-5,1-2 7,3 0 1,1-1-6,0-1 0,0 1 5,0-3-4,4 0 0,0-2-6,1-2 2,1 1 0,0-4 2,-1 0-3,2 1 4,-2-2-4,0-1 0,3 2-5,-4-5 2,0 5 5,0-5 2,-4 2-7,4 2 1,-4 0-4,2-3 5,-4 5 2,1 0 6,-2 2-1,1 1 0,-1-1-5,-2 3 2,0 0 0,0 0 1,0 0 5,1 8 3,-1 0-2,-3 1 0,0 3 7,1 0-3,0 0 1,-1-1-4,1 2-5,-1 3 3,-1 0-6,3-4-2,-3 0 5,3 4-5,-2-4-9,2-2-14,-3 2-12,4-2-12,0 1-13,0-1-18,0-2-16,0 0-19,4 0-25,-3-1-35,3-2-163,0 1-356,1-2 159</inkml:trace>
  <inkml:trace contextRef="#ctx0" brushRef="#br0" timeOffset="3393.9528">6322 7141 67,'0'0'161,"-3"-5"-22,3 5-7,4-7-9,0 6-10,1-3-1,3 0-7,1 1-10,1 1-4,-1-2-9,1 1-13,2 1-6,-4 2 2,2-3-12,-4 3-11,2 3-1,-2-2-6,1 0 3,-2 2-10,1 1 3,-3-2 3,-1 5 7,-1 1-2,-1-2 0,-1 5 4,-1-4 4,-5 8 4,0-4-5,0 2 4,-1-2-6,-1 3 1,-3 1 6,4-2-10,-1-3 3,-1 2 1,2 0 2,2-4-9,-1 1-8,2-1-1,3 0-4,-2-2-5,2 1 2,-1-2-4,3-2-1,0 1-1,3 1 2,-1 1-2,2-5-2,2 4 0,4-5-1,2 0 3,1 0-14,1-1-22,5-1-31,-2 0-22,3 2-40,-1-6-38,0 0-43,1 1-156,5-6-379,3 0 167</inkml:trace>
  <inkml:trace contextRef="#ctx0" brushRef="#br0" timeOffset="3630.0991">7247 7053 165,'0'0'169,"0"0"-11,0 0-21,0 0-9,0 0-9,8 4-18,-2-2-5,-2 0-14,4 1-10,2-2-23,-1 0-23,3 1-18,-1-1-37,7-1-36,-5 0-42,-1 0-79,1-4-200,1 3 90</inkml:trace>
  <inkml:trace contextRef="#ctx0" brushRef="#br0" timeOffset="3798.6584">7720 7033 10,'4'1'189,"-4"-1"-19,5 0-18,1 0-16,-6 0-17,14 0-20,-8 0-31,1 0-15,6 0-32,-2 0-16,2 1-55,3-2-112,-4 1-176,6 0 78</inkml:trace>
  <inkml:trace contextRef="#ctx0" brushRef="#br0" timeOffset="3964.8821">8236 7052 210,'0'0'232,"16"-1"-21,-5 0-20,5 1-14,-4-5-22,0 5-17,2-2-16,5-1-37,0 3-24,-1 0-30,2 0-59,1-1-35,-3 0-57,1 0-114,-1-2-253,1 2 112</inkml:trace>
  <inkml:trace contextRef="#ctx0" brushRef="#br0" timeOffset="5417.1786">9553 6728 70,'3'-3'79,"3"0"-6,0 2 3,0-2-11,-6 3-3,7-3-3,-4 1 5,0-1-5,-3 3 4,5-2 7,0-1-6,-5 3 2,1-3 5,-1 3 10,4-6-5,-4 6-12,-4-5-1,4 5-13,-4-7-2,2 5 4,-3-1-7,2 0 1,-3-1-3,3 2-7,-4-1-8,-1 1 9,2 0-9,-1 1-10,0 0 9,-6 1-13,3-1 3,-1 1 2,0 1-4,-1 1 2,0 0-4,0 0 11,1 2-6,-2 1 3,0 1-1,4-2-6,-9 3 3,9-1-6,-1 1 2,1 2 0,-1-2-2,2 1 5,3 2-4,-2 2 3,-1 3 3,1-4 0,0 4 5,4 0 9,-2-2-14,5-2-7,-2 7 0,-2-7 4,4 2-5,1 0 3,0-1-6,1-5 0,3 3-2,-3 1 4,2-2-2,1-2-2,-2-1 7,2 1 2,1-2 3,-2-1-6,3-2 1,4-2-1,-3 3 0,3-3 0,2-3-2,-3-1 2,4 1 0,-2-1-3,0-2 1,1 1-4,0-4 2,-2 0 1,4-2-4,-4-3 0,-1 1-3,2 1 4,-3 2-3,0 1 1,-2-3 1,0 3-2,-1 1 5,0-1 3,2 0-1,-4 1 8,1 3 3,-4 0 9,2 0-1,-3 1-7,0 4-2,5-3-7,-5 3 7,0 0 0,0 0 7,0 0 3,0 13 2,0-7-2,0 1-2,-1 3 3,2 1-6,-6 0-2,5 0-5,0 0 4,0 3-4,4 1 1,-4-2-3,0 0-6,0-1-15,0 0-13,1-2-10,-1 2-10,2-2-16,-2 0-22,3-3-20,1 3-23,-1-5-19,3 0-26,-1-1-15,-1 0-151,5-3-358,1-1 158</inkml:trace>
  <inkml:trace contextRef="#ctx0" brushRef="#br0" timeOffset="5820.9902">9901 6901 38,'0'0'190,"5"-2"-13,-5 2-8,8 3-2,-4-1-8,0 4-9,2-1-12,-2 0-17,1 3-9,1 2-16,-2 1-2,3 0-7,-2-1-11,-4 2-4,4-2-9,-1 2-6,-4-1-5,3-2-6,-2 1-4,-2-4-6,1 4 1,1-6-4,0 3-4,-2-2 1,0 0-2,1-2-7,-3 4 7,3-4 0,0-3-6,0 0-1,-3 2-1,3-2-1,0 0-5,0 0 1,-6-9 1,6 3-1,0 0-4,0-2 2,3 1-5,-2-4-1,0 0 1,2 1-6,1 2 5,-1-3-2,5 4-6,-2-3 3,2 2 2,2-5 4,3 5 4,-3 0-1,7-1-1,-4 2 4,2 0-7,-1 5 1,-1-2 1,5 3-1,-5 3-3,7 0-1,-8 0 2,2 4 0,1 0 1,-4 0-3,-2-1 3,-1 4 0,-3 3-2,-2-3 4,0 3-9,-3 1-9,-6 1-9,1 1-21,-3 0-28,-6-1-30,-2 8-37,3-7-46,-2-2-185,-2-3-395,2 0 175</inkml:trace>
  <inkml:trace contextRef="#ctx0" brushRef="#br0" timeOffset="7734.1123">2818 7974 93,'0'0'143,"3"-6"-10,1 1-13,-2-1-7,2-1-12,1 2-8,-1 0-5,1-4-17,1 2-10,5-1-13,-2 0 9,-2 0-9,5 3-5,-3-3-2,0 3-6,1-3-1,0 2-5,-2-4 2,2 5-7,-1-4-2,0 1-4,1 1 3,0 0-5,-2 2-13,2-1 8,-1-1 3,-2 5-13,-3-1 21,1 0-12,0 0 3,2 0 3,-3 2-5,-1-2-4,-3 3 15,6 0-14,-6 0 2,0 0-5,10 2 14,-7 2-4,1-1-2,-2 1-1,-1 0 7,2 3 5,-3 2-2,4-1 5,-4 4 4,3-2-1,-1 2 5,-2 1-7,1 4-5,2-1 4,1 1-12,-4-1 10,6-2-4,-2 4 2,1-4-6,-4-2-1,3-2-2,1 2 0,2-3-4,-1-1 6,-1 2-4,3-3 4,1-3 2,-4 1 0,6-2 9,-2 0-6,5-3 1,-2-2-1,6 0-2,-2-2-8,2-3 6,-2 2-3,1-3 4,3-4-5,-5 5 1,4-7-3,-3 3-6,0-3 6,0 0 1,1-5-6,-5 5-2,2 1 2,-5-2 1,-1 6 0,-2 1-6,-1-1 3,1-1 2,0 3-1,-5 0-6,5 5 13,-6-2-1,4-1-1,-4 2 2,0 3 1,4-5 2,-4 5-4,1-4-5,-1 4 3,0 0 3,0 0 1,-2 18-1,-1-9 2,1 4 7,-2 3 2,2 1-2,0 3 9,-1-2-4,-1 8-1,0 1 2,1 1-2,-2-2-3,3 3-1,-1-1-2,-1 2 0,-1 3 0,2-2-5,2 2-1,-3-1-3,3 0 3,-3 2-9,1 0-6,1-3 0,-1-4-2,2-1 0,-2-5 1,3-5 1,0-5 0,-2 1-1,2-7 0,0 2 8,0-3-5,-3 2 6,2-3-7,-2-1 3,3-2-1,0 0-5,-11 0 3,11 0 3,-6-7-4,2 5 4,-2-3-4,3 0 1,-3-1 0,-2-1 5,4 0-4,-2 3 0,0-6-2,1 4 5,-1-3-1,2 5-5,3-3 4,-7 2-2,8-3 1,-3-1-2,2 2 3,1 1-2,1-3-1,-1 3 6,3-4-4,2 4 0,-2-1 5,-2 0-5,3 2-3,2-1 3,-2 1-2,1 1-11,-3 0-14,3 1-6,-3-2-11,1 3-16,2 1-19,0-1-13,-5 2-16,6-4-18,-2 3-18,0-3-11,1 1-9,-1 2-157,2-3-346,-1 1 154</inkml:trace>
  <inkml:trace contextRef="#ctx0" brushRef="#br0" timeOffset="8018.0852">3926 8170 62,'0'4'253,"0"-4"-25,0 0-13,0 0-22,7 0-18,-7 0-19,0 0-14,11-4-12,-6 2-15,8-1-7,-3 1-15,4-1-13,4 1-24,3 0-21,-2-3-27,0 5-27,0-2-26,1 1-18,-2 0-33,-1 0-35,1-1-152,-4-1-306,-5 2 135</inkml:trace>
  <inkml:trace contextRef="#ctx0" brushRef="#br0" timeOffset="8208.7305">3949 8289 76,'-4'3'208,"1"-1"-28,3-2-13,-2 4-11,2-4-7,0 0-5,9 3-17,-2-3-14,3-2-4,4 1-15,0 0-24,5-3-28,8 0-30,-7 1-43,6 0-19,3-4-52,-2 5-142,-7-4-265,6-1 117</inkml:trace>
  <inkml:trace contextRef="#ctx0" brushRef="#br0" timeOffset="9607.8318">4965 8051 24,'0'0'122,"7"-4"-15,-7 4-9,1-2-6,-1 2-3,4-4-25,-4 0 7,0 4-14,6-2 8,-5-4-15,-1 6 0,5-1 4,-5 1-11,1-5 10,2 2-1,-3-2-6,0 5-7,1-3 14,-1 3-5,0 0-1,0-5-9,0 0 0,0 5 0,-4-8-7,2 4 0,-1 3 6,1-5-16,1 2 1,-4-1 2,1 1-3,0 1 1,0-1 0,3 1-1,1 3 2,-5-7 1,5 7 1,-3-3 3,0 0 2,3 3 3,0 0-2,0 0-1,-3-2-1,3 2 4,0 0-8,0 0-6,0 0-1,0 0 0,0 0-7,0 0-5,0 0 7,5-5 1,-5 5-5,0 0 1,0 0-8,0 0 9,0 0-9,0 0 1,0 0 4,0 0-3,0 0-4,0 0 2,0 0 2,0 0 3,0 0-10,0 0 7,0 0-1,0 0 0,0 0-4,0 0-1,0 0 4,0 0 1,0 0-2,0 0-2,0 0 3,0 0 1,0 0 1,0 0-4,0 0 8,0 0-6,0 0-3,0 0 4,0 0 0,0 0 1,0 0 3,0 0-5,0 0 6,0 0-8,0 0 1,0 0 4,5-2-4,-5 2 2,5-4 0,-5 4 3,3-3-5,1-3 1,-2 5-2,2-4 6,0 1-1,-2 0-8,1 0 5,-1 0 0,2 0-5,-3 1 7,1-2 2,0 1 4,2 2 4,-4 2-2,1-6 7,2 4 1,-3 2 4,3-4 4,-3 4 2,0-3-4,0 3 1,5-5-2,-5 5-6,0 0 4,0 0-3,0 0-9,0 0-3,0 0 3,0 0-4,0 0 4,0 0 9,0 0 5,0 13 9,-2-6-8,2 3 2,-3 2 7,-3 4-6,1 1 1,3-4 6,-4 4-6,3 2-8,-2-2 7,-3 0-1,4 1-6,2-1 2,-4 0-3,3-2-2,0 2-6,-1-5-2,2 1 3,-2-2 0,0 2 0,-1-4-3,1 1-3,3-3 1,-2 1-2,3-2 3,-1-1-2,1 0-2,-3-3 2,3-2 1,0 7-2,-1-6 1,1-1-1,-1 4 1,1-4 3,0 0-3,-3 3-1,3-3 1,0 0-1,0 0 4,0 0-6,0 0 0,5-10 3,-5 10-6,3-7 1,-2 2-1,2 1-3,-3-1 8,5 0-5,-3-1 3,2 0-8,0 1 1,2 0 4,-2 1-7,1 0 7,1-2-3,-1 2 6,4-3-6,-2 2 1,4-1 7,-2 2-10,1-2 3,0 1-3,-4 3 0,3 1-5,-4-2 9,4 2-2,-1-2 2,5 3-5,-3 3 2,-1-3-2,1 3 2,-2 0 0,1 2 1,-4-1-1,4 3 2,-4-3-4,0 3 1,-1-3 5,0 3-2,-1-2 0,0 2 1,-2-2-2,-2 2 4,-2-1 3,1 3-2,-2-3-2,-2 2 3,-3 1 0,0-3 1,-1 0-7,-4 3-1,0-5 3,2-2 2,-2 3-1,-4-4-2,8 3 5,-3-3-4,0 0-6,-6 0 2,4-1-12,3 0 0,2 0-1,-1-1-8,-1-1-7,3 0-13,0 1-13,3 0-7,-1 0-10,1-1-8,6 2-13,-11-1-8,7-1-16,4 2-18,-8 0-23,8 0-13,0 0-26,0 0-120,0 0-345,-4-2 153</inkml:trace>
  <inkml:trace contextRef="#ctx0" brushRef="#br0" timeOffset="9900.8858">5321 8226 101,'0'0'230,"3"2"-18,-3-2-15,0 5-11,0 2-4,0-1-18,-3 0-20,2 0-7,0 1-13,-3 4-14,3-1-11,-4-2-10,1 4-6,4-3-17,-1 1-20,-2 0-23,2 2-24,-3-2-22,4 1-35,0-3-22,0 3-22,0-5-34,0-2-164,0 1-323,5 0 144</inkml:trace>
  <inkml:trace contextRef="#ctx0" brushRef="#br0" timeOffset="10644.3345">6064 7917 127,'0'0'203,"-1"-2"-18,1 2-19,0 0-11,-3-4-13,3 4-8,0 0 4,-6 13-3,4-5 0,0 3-3,-1 0-11,-1 7-7,-3-1-7,3 2-6,-1 1-5,1-1-11,0 0-5,2 0-9,-5-1 0,2-1-7,1 3-8,1-4-2,-1-4-6,1 1-9,-1-2-2,1 1 0,-1-2-7,1 0 1,-2-2-6,5-2 0,-1 1-3,-2-4-5,1 1 3,-1 1-5,2-4 5,1-1-7,0 5 5,0-5-2,0 0-4,0 0-4,0 0-3,0 0 4,0 0-3,6-16 0,-3 11-5,3-4 2,1 1-6,-1-1-1,3 0 1,0 1 3,0 1-3,0 0 2,1 0-1,1 2 3,0-3-4,0 1-3,3 5 4,-4-3-4,3 0 3,0-1 3,-3 6-3,4-4 0,-3 3 1,0 1-3,-1 0 4,-1 0-1,0 0 0,0 1 0,-3 2 2,0-2-3,-1 2 3,-1 1 0,0 0 1,-1 2 0,-2-2 0,-1 0-2,-1 5 1,-4-2 0,-4 1-2,3 0 4,-6 2-5,-2 1-13,1-1-1,-2-3-11,1 3-11,0-5-12,-3 2-18,3-2-25,0 2-23,0-2-22,4-3-37,2 1-21,0-1-159,-2-2-385,5 0 171</inkml:trace>
  <inkml:trace contextRef="#ctx0" brushRef="#br0" timeOffset="11016.8887">6387 8163 1983,'7'-5'35,"-7"5"-5,4-2 2,-2-3 19,-2 5 0,4-3-18,2 2 1,-3-2-13,1 0-2,-4 3-5,8-1-6,-2 1 4,-6 0-4,14 0 5,-7 1-6,1-1 1,1 3-5,0 1-1,-1-1-9,-2 3 4,4-2-11,-6 3 5,3 0-2,-5 3 1,-1-3 3,-1 4 1,-1 0 8,-3 1 2,-1 2 0,-3 3 13,-4-4 1,1 2 10,4-4 11,-6 1 5,0 2 3,2-4 1,2-1-2,0-1 2,-1 4 1,5-8-5,-2 2-7,3-1-6,2 0-2,-1 0-1,-1-1-6,4 1-2,0 0 2,0-5-3,7 7 0,-1-6-6,7 2 2,3-3-10,5 1-8,-2-2-12,12 0-15,-2-4-20,3 4-30,5-3-12,-2 2-51,-1 0-20,-3 1-32,-11 1-176,2-3-402,-2 3 179</inkml:trace>
  <inkml:trace contextRef="#ctx0" brushRef="#br0" timeOffset="11562.8037">7702 8110 158,'0'0'253,"0"0"-25,0 0-25,0 0-16,0 0-21,0 0-16,0 0-10,21-3-20,-10 3-13,3 1-8,0-1-12,4 2-31,1 0-23,2-2-31,2 2-31,5-1-40,1 2-30,3-4-36,-4 1-142,0-2-298,4-1 132</inkml:trace>
  <inkml:trace contextRef="#ctx0" brushRef="#br0" timeOffset="11737.8724">8433 8097 205,'0'0'206,"0"0"-21,8 3-13,-3-3-25,-5 0-16,11-2-12,-3 4-7,3-2-13,4 1-27,2-1-20,4 1-28,1 0-22,6-1-47,0 0-29,3 0-42,-5 0-100,2 0-233,-1-2 104</inkml:trace>
  <inkml:trace contextRef="#ctx0" brushRef="#br0" timeOffset="11898.7425">9030 8075 61,'0'0'202,"8"0"-23,-8 0-16,12-1-19,-6 1-24,2 0-16,3 0-27,-1 1-24,1-1-25,3 0-31,-5 0-44,9 0-36,-6 0-84,1 0-180,0-1 80</inkml:trace>
  <inkml:trace contextRef="#ctx0" brushRef="#br0" timeOffset="12051.0224">9537 8073 4,'0'0'235,"5"2"-21,-5-2-24,6 0-20,-1 3-24,-5-3-26,9 3-33,-3-2-41,0 1-52,1-2-45,-1 0-63,5-1-60,7 1-188,0 0 84</inkml:trace>
  <inkml:trace contextRef="#ctx0" brushRef="#br0" timeOffset="12891.1942">9909 7603 36,'0'0'177,"-5"-3"-12,5 3-9,0 0-15,0 0-11,0 0 8,-5 7 11,5-7-4,0 9-8,0-3-10,0 4-3,3 1 6,-3 0-10,2 6-8,-1 1-7,0 0-2,-3-2 5,0 3-4,2 0-13,-1-1-3,-1 7-9,-2 1-11,3-7-4,-4 7-3,2-6-2,-1 4-10,-1-5-4,1-1-1,3-2-8,-2 2-5,0-5-1,0-2-9,2-1 6,-2-2-6,3 1-4,0 1 5,-2-4 2,2-2-10,-3 1 3,6 0-1,-3-1-3,0-4-1,0 4-1,0-4-2,-3 5 0,3-5 2,0 0-3,0 4-1,0-4 5,0 0-9,0 0 3,0 0-3,0 0 1,0-14 0,0 7-6,-1 3 5,2-2-1,-1-2-5,3 1 5,-2 2-1,0-4-1,3 3-6,1-2 4,-4 2-3,6-3 6,-2 1-1,0 2-2,4-2 0,1 1 1,0 1-3,1 0 0,0 1 4,-2 2-5,4 0 4,-3 1-3,4 2 0,0 0 4,-2 1-4,2 3-1,-3-1 1,2 1 3,-3 3 3,-1-1-1,0 3 4,-4 1-2,0-2-5,-1 2 5,-4-2-3,0 4 2,-4-3-1,2 2-2,-12 0 3,2 2 1,2-5 3,-3 3-6,-1-3 8,-2 2-8,-1-3 2,5 0 0,1-1-4,-4-2 3,-1 0-8,4 0 3,-3-1-7,-2-2-5,5 2-5,1-3 1,-1 0-13,3-1-7,-4-1-9,8-1-8,-3 2-16,3-3-12,0 4-8,5 0-23,-9-4-16,7 2-29,2 2-30,-1-8-26,1 4-134,1-1-379,1 0 167</inkml:trace>
  <inkml:trace contextRef="#ctx0" brushRef="#br0" timeOffset="13383.9448">10175 8014 7,'0'0'217,"0"0"-25,0 0-13,5 1-17,-5-1-16,6 0-13,-2 5-16,0-2-13,1 2-10,0-4-4,0 6-6,4-1-10,-5 3-7,-1 1-7,2 2-6,1-7-1,-1 7-8,-4-5-8,2 3 2,-2 0-3,2-3-3,-2 2 0,-1 1-5,0-2 4,0-1-5,-4-2-4,3 2 1,-3-2-7,-1-1 1,5 3 2,-3-2-2,-1-2-2,2 0 1,-2-1 1,4-2 3,-1 4 1,1-4 0,0 0-4,0 0-8,0 0 6,0 0 2,0 0-3,0 0-2,0-16 0,5 7-3,-2 1-4,3-2 2,-1-1-1,3 1-1,2-4 0,-1 4-6,-3-1 3,7 0 2,-1 2-4,2-2-1,-4 2 5,1 2 0,0 1-5,3 0 9,-4 0 1,3 2 4,-2-2 5,1 5 2,-1 0 3,-1 1 12,2 1 2,1-1-5,-3 7-8,-1-5 3,-3 3-2,2 2-1,-3 1-3,0 1-1,2 0 2,-7 4-3,0-3-5,0 4-3,0-2-6,-3 4-15,-2 0-14,1-4-22,-1 2-10,1 0-17,-5-3-38,4 0-17,0 0-31,1 0-44,-4-3-160,3 1-392,-1-4 173</inkml:trace>
  <inkml:trace contextRef="#ctx0" brushRef="#br0" timeOffset="16954.884">5732 8349 14,'0'0'227,"0"0"-21,0 0-16,0 0-22,0 0-15,0 9-19,0-9-5,-12 7-13,3 3-15,-1 0-12,1 0-4,0 0-9,-5 2-11,0 1-8,1 1-17,1 1-10,-9 3-24,10-4-12,-3 1-40,1 0-29,1-3-17,2 0-21,1-3-31,3 1-91,-1 0-256,1-5 114</inkml:trace>
  <inkml:trace contextRef="#ctx0" brushRef="#br0" timeOffset="17500.7487">7100 8435 215,'0'0'208,"0"-4"-17,0 4-18,0 0-17,0 0-14,0 0-18,0 0-8,0 0-7,-10 12-14,4-4-8,-7 5-12,0 1-7,0 0-17,-7 5-17,-3 1-26,6 2-20,-7-4-24,2 1-16,3 0-25,5-6-27,-1 2-28,-3 2-109,0-5-259,5 1 115</inkml:trace>
  <inkml:trace contextRef="#ctx0" brushRef="#br0" timeOffset="21505.2576">10361 6715 101,'9'-7'124,"8"-2"-16,-3 1 2,6-4-18,-3 3 6,2 0-7,9-3-7,-1 1-11,3-1 0,0 1-8,6-1-7,-3-1 2,0 3-5,17-6-7,-14 3 0,16-2-1,-2 4-1,4-3 5,1-3-18,-2 1-3,6 2 6,-4 0 3,4 2-5,-4-1-8,-1-1 0,2-1 1,-7 3-1,-10 3-19,-2 1 8,-2-1 8,-2 1-10,0 2-2,3 0 2,-8 1-2,-2-4 3,-6 6-9,-2-1 5,0 1 1,-6 0-2,1 1 3,-2 0-6,0-1 2,-2 1 1,-4 2-9,0-2 0,-5 2 6,10-1-1,-7 0 1,-3 1-7,0 0 1,4-1-18,-4 1-8,6-2-10,-6 2-2,0 0-5,0 0-28,0 0-3,0 0-13,0 0-23,-9 12-124,1-10-252,2 0 111</inkml:trace>
  <inkml:trace contextRef="#ctx0" brushRef="#br0" timeOffset="22765.2645">10526 7685 106,'7'-7'125,"-2"6"-15,-5 1 2,9-3-7,-5 0-5,3 0-14,1-2 1,-2 2 2,1-1-16,0-2 1,0 2-7,5-2-3,-3 1 0,0 1 2,3-5-3,-2 3-14,0-2-3,6-1-3,-5 1 0,3-1-6,0-3-2,0 2-5,2 2-4,-1-3 5,2 1-5,-1-1 7,1-2-18,1 3 1,-1-1 0,1-1 1,7-1 1,-8 1-12,0 2 12,-1-2-5,0 0 1,2 0-3,-3-1 3,2 4-9,-3-3 2,1 0 4,0 1-1,2 0-4,-1 0 4,-2 2-8,-1-3 4,0 3 5,-1 0-4,1-2 0,-2 2-2,-3 1 1,6-5-4,-1 2 12,0-1-5,-2-2-12,-2 7 10,-1-4 0,3 3-6,-2-3-1,-1 2 2,1 2 3,0-2-4,-2 1 1,1-1-2,2 1 0,-1 0 1,0-1 6,-1 1-6,-1-1 0,2 0-5,0 1 2,0 0 4,0-1-4,-1 0 4,1 0-1,1 2-3,-1-2 5,0 1-3,1 1 0,-2 0-2,0-1 5,0 2-2,-1-2 6,-1 4-1,-1-1-8,2 0 6,0-2 0,-3 3 3,1-1-7,-1 1 6,3 0-1,-2-3-3,0 0-2,1 4 2,-2-1-2,2-7 2,0 8 0,2-6-3,0 5 4,0-2-6,2-3 3,-1 2 2,-3 2-3,2-2 1,2-1 3,-2 3-1,0-2-6,1 1 8,-2-2-4,-1 3 3,1-2 5,1 2-4,0-2 0,-2 2 2,-1 0-9,-1 0 6,1 1 0,-1-2 3,2 0-4,-2 1-1,1-1-4,-1 0 7,0-2-3,2 5-2,-3-3 8,3-1-7,-2 3 2,-3-1-14,4 1 19,-2 2 3,-2-2-3,2 1 3,0 0 0,0-1 4,-1 1-6,3-2-4,-1 0 1,0 1 5,0-2-3,-3 4 3,1-3-6,4 1-8,-5-3 6,2 2 6,3 0-3,-2-1 1,0 2-6,-3-1 4,3 0-3,0 0-1,0 0 3,-1 0 3,1-1-3,3 1-4,-3 0 7,-2 0-6,1 0 2,2 0-2,-4 1-2,3 0 7,2-2-1,-2 0-3,0-1-2,0-1 3,1-1-4,2 1 4,0-1-9,-3 0 7,3 0 0,-4 0-1,4 2-2,0 0 2,-3 1 2,1 1-3,-1-3 2,-2 3-1,2-2 3,-1 2-3,-2-2 2,2 4 3,-2 1-1,3-1-2,-2-2-1,-2 5-13,0-4-8,0 4-14,0 0-30,0 0-25,0 0-25,-6-3-29,6 3-39,0 0-96,-13 7-301,8-2 134</inkml:trace>
  <inkml:trace contextRef="#ctx0" brushRef="#br0" timeOffset="23657.6256">10664 7540 61,'0'0'132,"0"0"-10,0 0-2,5-1-18,-5 1-10,0 0 1,0 0-19,0 0-5,0 0-8,0 0 5,0 0-9,-1 9-5,1-9 0,-8 8-4,2-4-2,2 1-7,-5 0-3,0 3-1,0-3-4,2 3-2,-1 0-4,1-1 1,-3-2-5,3 4 2,-5-4-1,7 2 2,-1-4-8,1 2-3,-1-2-1,3 0 0,-2 1-2,2-2-3,0 0 3,0 1-8,0 1 11,3-4-6,-4 3-3,4-3-3,-5 4 5,5-4-3,-1 3 2,1-3 9,-4 3-6,4-3-1,0 0-1,0 0 6,0 0 2,0 0-5,0 0 10,10 4-5,-6-2-2,2 0 0,2 1-2,-2-2-5,1 2 4,4-1-5,-4 0 5,4 1-4,1 4 1,-1-4 1,1-1-2,-2 0 1,0 3-2,0-2 0,1 1-9,-1-1 13,-2 0-2,-1-2 1,3 3-3,-2-2-4,-3-1 5,5-1-1,-2 0 2,0 0-4,-2-3 5,2 2-3,-2-3 5,2 3 12,-3-3-3,4-1 1,-4-2 3,1 3 11,-3-1 13,3-6-1,0 5 0,-4-5-1,-2 1-4,4-1-2,-4 3-1,-4-3-5,4 5 0,0-5-7,-2 2-1,-1 0-4,-1 4-4,-1-2-19,0-1-13,1 3-15,-4 1-37,5-1-23,-5-2-33,0 2-47,3 1-161,-4-4-360,-1 3 160</inkml:trace>
  <inkml:trace contextRef="#ctx0" brushRef="#br0" timeOffset="24600.0163">10590 6556 68,'0'0'131,"0"0"-4,0 0-20,0 0-8,0 0-12,-5 5-8,0-2-8,-3-3-15,3 3-2,-1 0 9,-4 0-7,1 2-10,-3-2-3,2-1-7,-2 4 3,-3-2-2,3 1-24,-4 1 17,2-1 1,-1 2-9,4-3-1,-7 2-4,7-1 3,-6 2-8,6-2 2,0 0-13,1 0 15,3-3-5,-2 3-5,5-2-6,-3 1 11,4-1-12,-1-2 6,0 2 0,0-1 1,4-2-7,-4 3-1,4-3 10,0 3-1,0-3-5,0 0 6,0 0 6,0 0-4,0 0 2,-1 5-11,1-5 3,0 0 3,0 0 4,5 2 12,2 0-1,-1-1-1,-6-1-8,13 1 0,-2 1 7,-3 3-19,2-3 11,-2 0-2,2 2-1,0 3-6,2-4 12,-2 4-8,3 0 7,-2-1-6,1 1-2,-1 0 2,-2 1-7,1-1 7,-1 0-1,-1 0-8,0-2 9,-1 2-11,-3-2 4,4 0-1,-3-4 5,0 3-5,0 0 4,-1-1 7,-3 2-8,3-4-1,-1 0 20,-3-1 9,0 0 3,0 0-6,9-5 9,-6 3 3,-1-2 3,0-4-2,-2 1-4,3 1 8,-3-6-11,0 4-1,1 0 1,-1-2 3,-1 1-7,-2 0 2,1 3-5,2-4-4,-4 1 0,0 3-5,4-2-9,-4 4-8,3-3-12,0 2-26,-2 1-7,3-1-31,-2 2-26,0-2-39,2 1-33,0 4-136,0-8-333,0 6 147</inkml:trace>
  <inkml:trace contextRef="#ctx0" brushRef="#br0" timeOffset="26560.0128">13440 3404 129,'2'-5'150,"0"2"-26,-1 2-7,-1 1-2,5-4-6,-5 4-6,0 0-2,0-7-1,0 7-14,2-3-6,-2 3-5,0-3-20,0 3 4,-7-1-5,7 1 0,-10-2-20,2 2 6,-7 0-5,3 2-2,-7-1-6,0 1 4,-3 2-10,-9 0-1,1 0-1,0 0-1,-2 4-5,3 1 2,-2-6-4,3 1 1,0 1-6,0-3 2,6 3 1,2-2-6,-1 4 9,2-3-6,1-1 5,4 3-2,3-2 0,-1 0 3,1 0-4,2 0-8,2-2 12,2 2-9,-1 1 6,2 2-7,0-2 1,3 0 6,-2 1-7,7 0 0,0 0-2,1-2 1,3 2 2,1-2 4,1-1-8,4 4 1,-1-3 2,3 0 4,2 1 0,1 0-3,2-1 6,1-4-2,-2 7 4,0-4-5,-3-1 0,5 0 2,-3 1-7,-2-1-2,-3 0 11,-2-2-8,1 1 3,0 1 2,-5-2-2,-2 2-6,-1-2 2,1 3 2,-3-2 2,0 2 2,-3-3-11,0 0 7,0 0-1,-7 5-2,-1-2 2,0 2 5,-4-4-4,1 3-1,-2 0-2,-4 2-4,1-2 10,-3 2-2,-3 2-6,0 0-2,-4 3 2,6-5 1,2 4-1,0-3 2,-1 4 0,5 0-2,-1-4 1,4-2 1,1 4 1,4-6-1,0 5 1,2-3-4,0-1 6,4 3 1,0-2-1,4-1 2,0 1 5,-1 1 2,6-3-6,3 1 0,2 0 2,0-1 4,6-2-1,-3 2-5,3-6 9,-1 3-1,0 2 5,2-2 0,-2 0 1,-1 1-9,-4-2 2,-1-1 0,-3 2-5,1-4 0,-3 7 0,-2-3-1,-6 0-3,9-3-11,-9 3-7,6 3-14,-6-3-15,0 0-14,0 0-24,0 0-15,0 0-44,-9 8-26,8-4-120,1-4-309,0 0 137</inkml:trace>
  <inkml:trace contextRef="#ctx0" brushRef="#br0" timeOffset="27158.6544">13832 3687 104,'9'-3'135,"2"1"-26,1 0 4,1-1-11,1 3-12,6-3-13,-2 0-2,2-1-13,2 1-2,-4 2-8,4-1-9,-2-2-10,0 2-25,-3 0 6,0 1-13,-2 2-15,-1-1-3,-2 0-17,-4-1-22,-1 1-10,-7 0-17,4 1-52,-4-1-146,0 0 65</inkml:trace>
  <inkml:trace contextRef="#ctx0" brushRef="#br0" timeOffset="27338.6665">13852 3817 4,'9'3'121,"7"-3"-16,0 0-10,6 0-11,7-4-15,-6 5 18,3-5-39,3 5-7,1-2-18,-2 0-16,-6-1-10,6 3-20,-7-1-41,-3-1-35,-1 2-108,2-3 48</inkml:trace>
  <inkml:trace contextRef="#ctx0" brushRef="#br0" timeOffset="28067.4542">15176 3326 30,'4'-7'136,"-4"0"-10,-4-3-17,2 2-15,-3 1-11,-4-3-10,1 4 3,-5-2-14,-2 1-11,-2 4-10,-1-4 5,-2 4-15,2-1 2,-4 2-4,-1 2 3,2 1-4,-9-2-5,3 3 3,8 0-15,-1 0 3,1-1 4,3 5-6,2-1 9,0 0 7,1 1-16,3 1-2,2 0 9,3 2 5,0 0 1,1 3-1,4 3 34,4-3-10,1 8-5,3-7 4,2 6-2,3 2-3,-3-4-6,8 4 7,-6-4-9,-2 0 0,-2 1-4,2 2-3,-1-3-10,1 6 1,-6-6 5,-2 1-2,-1-3-2,-2 1-4,0 1 6,-3-5-7,-2 7 2,-1-9-2,-4 2-1,2 0-3,-1-7-4,-7 7 6,3-4-1,2-2 4,-1-3-7,-2 5 0,5-3-2,-1-4 1,0 2-1,4-3-4,1 3 7,-1-2-3,7-1 8,-8 1 6,8-1-8,-7-2-6,7 2 5,0-6-6,0 6 4,0 0-3,7-7-2,-2 1-3,5 2 2,-2 2 0,1-1 2,-4 2-4,3 0-6,-2-1 9,2-1-4,-1 3 0,0 0 5,2 0-4,-9 0 1,10 6 0,-3-1-2,-6 0 1,4 2-1,-5 5 2,3-3 2,-3 5 4,-5 0-3,2 3 1,-2 1 1,1 1 1,-4 8 3,0-8 1,2 0-8,5-2 0,-7 3 2,8-2 4,-1-1-4,-3 0-3,5-2 0,2 1 2,-2-4 0,2-2 1,-3 1 3,5-5 6,0 1-10,0 0 4,4-2-6,0 1 1,3-3 0,2 1 0,-1-2-2,1-2-12,4 3-10,-2-3-4,3 0-22,-7 0-16,3-2-14,-1 2-28,0-1-18,0 0-29,-1-2-4,-3 1-119,0-1-297,0-3 133</inkml:trace>
  <inkml:trace contextRef="#ctx0" brushRef="#br0" timeOffset="28640.8663">15498 3606 101,'-4'-4'122,"-1"-2"-19,1 2-13,-6-1-2,1 0-13,0 3-1,-1-3-9,-1 5-5,0 0-4,-1 2 0,0-2-3,-1 6-5,-2 3 0,2-5-13,-3 4 3,0 4 2,2 3 15,1 2-14,-6 2 7,1 2-8,8-5-8,1-2-4,-1 2 7,5 2 8,2-6-6,-1 0-6,3 4-8,-1-3 2,0-1 0,4-5-4,4 3-10,-3 1-2,3-3 4,-2 2 7,7-6-6,-6 0 3,4 3 0,4-5-3,-4 0-2,0-2-7,5-2 19,-5 0-14,3-1-9,0-4-1,-1 2 1,1-3-6,2-2-6,-3 3 8,0-1-7,1-2 0,-2 2 21,-3-4-22,1-3 6,-1 7 4,-4-1-9,5 0 15,-7 0 0,1 2 4,0 3 15,-2-2 3,5-2 1,-5 4 2,2 0-12,0 0 6,-2 4 2,0-1-1,0 1-4,0 0-7,0 0-3,0 0 3,0 0 14,0 0-1,0 0-3,-2 13 1,0-6 0,2 3-2,0-2-4,2 1 6,0 3 0,2 5-3,0-7-2,-3 2-5,4 0 2,-4-3-5,3 3 2,-2-2-4,0 0 2,-1 0-6,2 0-15,-2 0-12,-1 1-20,3-5-9,-3 2-17,-3 1-10,3-2-36,0 0-23,-1-2-18,-2 1-132,2-2-308,1-4 136</inkml:trace>
  <inkml:trace contextRef="#ctx0" brushRef="#br0" timeOffset="28986.7774">15718 3916 80,'0'0'175,"0"0"-11,9 0-9,-9 0-12,0 0-14,1 2-8,2 1-10,-3-3-10,-3 6-2,3-6-14,-5 8-7,0-4-3,1 1-6,-1-1-7,0 3-7,-3-3-4,-2 0-8,1 0-6,-4 3-4,3-4 3,1 1-6,1 2-3,-3-3-4,2 2-6,1-1-12,2-3-3,0 0-12,6-1-5,-8 2 1,8-2-4,-8 2-2,8 1-4,0-3 7,0 0-2,0 0 8,-5 2-3,5-2 5,-1 6 7,1-6-10,0 2 4,0-2-1,0 0-2,0 10 3,0-10-18,0 5-7,0 0-5,-4 2-31,4-3-24,0-1-23,-2 4-119,-1-2-256,0-1 114</inkml:trace>
  <inkml:trace contextRef="#ctx0" brushRef="#br0" timeOffset="29960.0247">15981 3537 132,'0'0'126,"0"0"-11,0 0-15,0 0-5,0 0 5,0 0 15,1 9 1,-2-4-7,1 3-13,-1-1-7,1 2 10,-4 3-21,3 0-4,-2-1-7,1 0-8,-1 7 5,1 0 2,-1 2-4,3-9-10,-2 9-2,-1-3 3,-1 0-13,0 0-2,3 4-3,-4-5-7,2 10 3,0-11-3,0 2-4,3-5-3,-4-3-2,3 1-1,-2-2 7,3-1-15,0-2 4,0-1-1,0 0-3,-1 0 1,1 0 1,0-4 0,-1 4 7,1-4 9,0 0-7,0 0 6,0 0 1,0 0 1,0 0-10,0 0 1,0 0-3,0-16 5,0 11-8,1-2-4,0-2 3,2 1-7,-2-1 1,1 4-4,0 1 7,4-4-4,-3-1 2,3 1 1,1 0-11,-1 3 3,-1 1-2,4-3 0,3 4-2,-7-7 5,4 8-2,1-3 0,3 1-2,1 3 3,2-2 1,6 1-2,-3 0-1,-2 6 3,-2-1-1,3 0 2,1 1-3,-6 3 5,1 1-2,-5-2 5,-1 2-5,-3 0 2,0 3 3,-3-1-6,-5 0 0,-1 0-4,-7 2-5,-3 0 2,-2 3-4,2-3-9,-12 3 6,11-4-8,-3-2-7,0-1-1,1-1-13,0-2-10,6 0-20,-1 1-15,0 0-24,6-2-18,-2-1-8,2 1-16,-1-3-142,2-1-317,5 0 142</inkml:trace>
  <inkml:trace contextRef="#ctx0" brushRef="#br0" timeOffset="33243.8655">16547 3505 25,'4'-5'107,"-4"-1"-12,4-1-13,-1 1-12,3 1-7,-2 0 1,2-1-2,2 0-4,2-1-3,-1 1-10,-1 3 2,1-1-11,1-1-8,1 1 10,0-1-10,-2 0 3,1-2-8,-4 7-3,0-3-11,2 2 3,-3-2 6,2 2-1,-2-1 1,1 2 3,-6 0-15,7-3 5,-4 2-5,-3 1 2,0 0 2,9 5-3,-9 0 5,0-1 7,-2 3 0,-2 0-1,3 1 1,-4 2-12,-1 1 17,1 6-9,-2-3 5,-2 1 2,-2 3-5,1-1 9,-2 9-9,-1-2 4,0-2-4,4 2-7,-1-1 16,1 2-8,1-7-1,3-1-3,-3 1 0,6 2-11,-1-6 12,-2-1-4,5-1 0,-4 0 1,3-3 0,2 2-9,-1-2 11,-1-3 2,2 0 2,2 1 21,-2-2-13,4-3 7,0 1-13,-5-3 6,11 0 6,-5 0-11,3-1-1,-4-1-1,4 1-1,-1-3-3,3 2-3,-2-2 2,-2 1 1,4-2-2,-3-2 1,1 0-6,-2-3-1,1 4 4,-2 1-1,1-1-4,-3 2 1,2 2-1,-6-1-1,6-3-7,-6 4 7,1-1 0,-1 3-2,0 0-3,0 0-2,-8-4 7,5 1 0,-1 1-9,4 2 6,-11 4-9,11-4 6,-8 5 3,2 0-6,2 3 6,0 1-4,3 1-1,-1 3 2,1-1 1,4 1 3,-2 4 0,2 1-2,1 1 1,-3-2 0,1 0 6,-1 0-4,5 0 0,-4 0 2,1-2-1,-1-3 2,1 2-2,-2-5 1,4 3-2,-5 0 10,0-2-12,0-5 8,0 5 3,-4-4-6,3 0 1,-1 1-1,-5 0 8,3-1-1,-4 2-4,-2-4 0,-1 1 0,-4-3 0,-1 1-3,-3 0 2,-1-2-5,-1 2 3,-3-3 3,-3 4-33,4-6-7,-5 2-24,-1 3-32,1-7-37,7 3-44,-7 1-126,9-3-315,2 2 140</inkml:trace>
  <inkml:trace contextRef="#ctx0" brushRef="#br0" timeOffset="48996.8346">18666 955 96,'8'-3'109,"-5"-1"4,-3 4 2,8-4-15,-8 4 0,0 0-5,0-2-20,0 2 0,5-2-2,-5 2 0,0 0-29,0 0 17,-11-5-20,11 5-1,-19 5-2,6-5-9,-5 3-2,2-2 4,-4-2 5,0 1-5,-1 5-10,1-2-3,-2-2-13,-6 4 12,1 0-7,7 0 2,-9 1-3,8-1 5,1-2-1,-1 2-6,2 4 1,2-1-10,-1-1 10,8-2-13,-3 4 2,8-3 9,-5 1 0,7 1-12,1-3 7,-1 0 9,3 0-10,5 1-5,-2-1-1,5 0 5,3 2 2,3-6-8,4 5 3,1-6 8,1 2 1,0 1 11,0-1-12,1 2 5,-3-3-7,1 3 4,-8-4-5,3 0 1,-3-1-19,0 2 12,-1-1 12,-5 3-8,1-1-7,0-2 2,-1 1-3,-5-1 1,6 2 11,-6-2-1,0 5 1,0-5 2,-10 8-2,5-4-9,-8 0 5,3 1-2,-7 1 2,-1 4-1,2-6 8,-4 3-3,-7 3-6,3 2 4,4-7 18,1 2-10,-3 2-6,4-1-11,1 0 17,0 1-14,4 2 5,4-2-1,0-4 2,5 2-7,2-1 1,-2-2 1,4-4 11,6 11-22,2-4 24,0-1 6,3-2-5,3 3 0,4-5 4,0 2 4,5 2-9,-1-6-1,8 6-1,-4-6-3,4 0 8,0 0-8,-9 0-3,2 3 3,-2-3-8,0 1 10,-7-1-9,0 5 3,-2-5 2,0 0 2,-3 3 2,-9-3-8,13-1-2,-8-1-32,-5 2 31,9 2-5,-9-2-9,0 0-6,0 0-11,0 0 1,0 0-19,0 0 15,16-2-23,-16 2-1,0 0 11,0 0-19,8 3 6,-8-3-21,0 0-8,0 0-61,0 0-165,0 0 73</inkml:trace>
  <inkml:trace contextRef="#ctx0" brushRef="#br0" timeOffset="49257.1928">19065 1191 21,'0'0'170,"0"0"-29,6-11-8,2 9-16,3 1-17,3 1-4,4-2-10,3 4-13,0 1-5,0-3-8,-2 0-19,0 2-30,-2 3-31,1 0-24,-8-3-19,1 3-24,-4-3-64,-1 5-163,-2-4 72</inkml:trace>
  <inkml:trace contextRef="#ctx0" brushRef="#br0" timeOffset="49421.8088">19015 1385 64,'9'3'99,"10"-2"-6,0 2-32,3-3-17,9 3-33,-1-2-29,-2-1-41,-1 0-65,1-1 29</inkml:trace>
  <inkml:trace contextRef="#ctx0" brushRef="#br0" timeOffset="50089.979">20111 896 39,'0'0'124,"-2"-28"-26,2 28 0,-11-13-21,11 13-9,-19-15-23,19 15 31,-24-12-11,7 8-14,17 4-6,-38-5-3,38 5-14,-34-2 2,34 2-7,-35 5 2,35-5-3,-27 4 1,27-4-2,-24 5-6,14 2-1,10-7-22,-17 11 23,13-3 5,-1 0-9,4-3 17,2 2 1,2 1 4,2 3-3,0-1 2,4 7-1,0-5-10,2 5 9,-2 0 0,2-2-9,0 8 5,-3-5 4,-3 1-10,-1-5-1,-3 4 6,0-1-1,-2 9-4,-2-7-12,-1 3 21,-3-2-14,-3-1-5,-3 3-3,0-5 1,-5 1 10,2 2-8,-4-2-6,5-7 7,-3 9 2,2-11-4,-5 9 3,6-6-8,0 0 20,3-5-13,1 1 0,0-8-6,5 2 7,1 2-6,5-4 9,-11 8 11,9-7-1,2-1 6,0 0-13,0 0 7,0 0-6,0 0-10,0 0-3,0 0 9,24-13 4,-16 5-9,-2 6-3,3-5-1,-2 5 7,1-1-10,-1 0 7,-2 1-9,0-2 5,-5 4-8,0 0 10,10 7-11,-5-2-1,-5 0 8,0 4 2,0 8-1,0 1 3,-6 7 2,0 4 10,-2-5-9,2 5 2,-2-3 2,0 2 1,-1 2-10,0-3 8,-1-1-11,5 0 5,3-6 5,-1-3-8,0-1 1,3-2 4,2 3-2,-1-5 0,2-2-4,0 0 12,0-7-11,2 2 2,2-1-2,4 1-7,-3-2-4,6-2-12,-5 2-12,-2-2-4,3 0-10,-10-1-15,17-2 2,-17 2-22,14-4-29,-4-2-3,-1 3-10,1-3-16,1 4-101,-2-2-257,2-3 113</inkml:trace>
  <inkml:trace contextRef="#ctx0" brushRef="#br0" timeOffset="51073.9185">20420 1199 65,'-14'7'107,"-4"1"-8,7-1-7,-6 5-9,7-5-12,0 1-17,-3 3 1,4-3 3,-1-2-18,1 5 11,4-6-13,1 1 2,0 4-11,-2-5 4,2-2-9,3 0-2,1-3 4,0 9-11,0-9 8,0 0-2,0 0 10,0 0-16,18 0 6,-9-7-20,5 4 11,-2 1 2,2-1 2,3-6-15,1-3 30,-1 4-32,4 0 6,-3-1 5,-2 0 2,1 0-16,-5 2 15,3-1-14,-6 1 18,3 0-9,-1-1-12,-2 1 10,3 0 1,-4 3 1,3-7 2,-3 8 9,-3-2-16,3-3 4,-3 6-10,1-2 39,-2 2-16,3-3 1,1 3 2,-3 1-2,0-3-2,0 4 19,-5 0-7,9 2-7,-4 0 9,-1 2 14,1 0 0,0 3 6,3-3-8,2 9 15,0-2-12,1-1-5,0 2-1,-2 1 3,4-1-8,-2 2 3,1 3-3,1-7 0,-1 5-4,-4-4-3,6 3-6,-1-3 8,0 3-8,-2-2-9,-2-5 7,-2 1-8,1-3 4,0 7-5,-4-9 3,3 3-6,-5-3-1,4 2 1,-6-5-3,0 0-7,5 2-2,-5-2-19,0 0-2,0 0-10,7 2-24,-7-2-4,0 0-29,0 0-16,0 0-19,0 0-9,0 0-139,0 0-298,0 0 133</inkml:trace>
  <inkml:trace contextRef="#ctx0" brushRef="#br0" timeOffset="51442.0012">20290 1308 126,'0'0'151,"0"0"-5,0 0-1,14 16-7,-6-12-2,-1 1-14,0 4-23,3 3 12,0-5-10,-1 1-2,-1 8-14,5-3-4,-4-5-11,-2 3-2,7-1-9,-3 4-2,0 2-10,1-1-2,-2-2-6,0 1-5,0-1 6,-5-4-10,3 0-24,-3 1 6,4 0-23,-4-3 3,0-1-12,-2 0-16,3-1-7,-2 1-35,0-1-2,-4-5-40,4 6-9,-4-6-17,3 2-84,-3-2-248,0 0 110</inkml:trace>
  <inkml:trace contextRef="#ctx0" brushRef="#br0" timeOffset="51714.7349">20892 1412 54,'0'0'129,"0"0"-8,-18 12-6,9-5-26,-5 1-3,1 1 12,-4 3-12,2-7-38,-8 12 29,9-5-23,-5-2 5,-4 4 0,8-2-17,-2 0 1,-1-2-7,-5 5-2,9-9 7,-1 7-6,-2-1-13,4 0-30,3-5 14,-1 0-12,-2-1-19,6 0-18,1 0-17,0-4-17,-2 4-24,5 2-68,-3-5-184,6-3 82</inkml:trace>
  <inkml:trace contextRef="#ctx0" brushRef="#br0" timeOffset="52137.8381">21172 1685 87,'0'0'155,"6"0"-15,-6 0-6,0 0-3,0 0-21,-5 11-7,5-11-3,0 0-14,-5 6-15,5-6-9,-5 3 10,5-3-17,-13 2 1,13-2 1,-9-2-18,9 2-1,0 0-8,-9-5-5,4 2-5,5 3 4,0 0-6,0 0 2,0-7-1,0 2 3,0 5-10,9-5-6,-9 5 0,6-4 11,1-2-21,-3 6 16,-4 0 2,10-3-3,-10 3 4,14-3 6,-9 3-3,-5 0-16,10 6-10,-10-6 5,4 3 10,-4-3-3,1 11 0,-2-5 5,-2 4 4,-4 0-3,-2 3 0,0 2-13,-6-2-11,-1-1 8,-3-1-18,4 0-9,-8 5-34,5-6-36,2-1-34,1 2-108,0-4-263,1 0 117</inkml:trace>
  <inkml:trace contextRef="#ctx0" brushRef="#br0" timeOffset="52717.2112">21992 1189 73,'-9'-4'104,"-1"-1"-17,1 3-2,-4 1 1,3-2-28,-2 1 10,3-3-11,-2 5-14,6 3-11,-3-6-6,3 6-8,5-3 7,-16 0 2,7 4 6,-2-1-21,4 0 7,0-3 0,-3 9 4,0-4 2,2 0-20,3 4-4,-1-4 19,2 0-23,0 3 18,0-1 4,3-2-5,1 3 8,1 1-6,3 0 15,2-1-8,-2-2 1,5 4 4,8 0-36,-7 6 26,-1-6-6,5 3 1,-2-1-4,-2 3 11,1-8 6,-2 10-12,0-3-5,-3-4 7,0 1-3,-4 0 14,-1-1-45,3 1 17,-4-1 14,-4 0 1,3 0-14,-5 0 4,0 1 11,-1-6 3,-1 7-1,-1-7 4,-2 2-6,-1-1-11,2 3-16,-4-4 23,3-3 2,-1 4-3,1-2-2,0 0-16,-1-1-13,0 0-10,7-4-8,5 1 0,-17-2-43,17 2-9,-10-3-97,6 1-203,-2-3 90</inkml:trace>
  <inkml:trace contextRef="#ctx0" brushRef="#br0" timeOffset="53053.7486">21961 1023 74,'5'8'183,"-1"3"-7,-1 5-4,-2-1-15,3 2-20,-4 3 8,-2 6-9,0 2 4,2 2-13,-5-1-2,0 3-17,-3-3-12,-7 17 1,3-13-16,2-3-3,-1 3-7,2 3-6,-1-4-1,-3 2-13,5-3-3,-1-1 0,-2-4-6,6 0 3,-2-9-8,3-2-7,-3 3-4,4-8 6,1-1-25,-1 0 1,-1 2-16,4-3-11,-2-3-18,-1 0-16,3-1-9,0-4-20,-2 11-29,2-11-16,0 6-7,0-6-23,-2 6-146,2-6-328,7 6 145</inkml:trace>
  <inkml:trace contextRef="#ctx0" brushRef="#br0" timeOffset="53776.7436">22258 1610 22,'0'0'145,"0"0"-20,9 3 6,-9-3-10,2 4-18,-2-4-10,2 7-2,-2-1 8,0-6-30,0 14 3,0-8-9,-4 3 5,3-1-15,-3-1-6,-3 3-4,-1-2-12,2 1 0,-3-1-28,4 0-3,-5-1-21,0 0-28,3 2-20,2 2-19,-4-9-27,4 3-63,-2 0-194,7-5 86</inkml:trace>
  <inkml:trace contextRef="#ctx0" brushRef="#br0" timeOffset="54008.9921">22536 1538 64,'0'0'75,"17"3"-12,-17-3-24,13 1-29,-13-1-29,11 3-20,-7-1-42,-4-2 19</inkml:trace>
  <inkml:trace contextRef="#ctx0" brushRef="#br0" timeOffset="54176.8705">22802 1545 141,'0'0'140,"9"-3"-28,-9 3-42,0 0-25,16-1-30,-9 0-49,-7 1-48,0 0-89,23 3 41</inkml:trace>
  <inkml:trace contextRef="#ctx0" brushRef="#br0" timeOffset="54898.1416">23007 1397 106,'18'-1'136,"3"2"-3,7-1-18,3 1-4,-3 3 8,4-4-20,0 3-9,1 2-7,-2 2-6,2-7-17,-1 5-13,-4-4-26,-6 3 8,3 0-25,-7 1-7,-5-2-19,1-1-32,-5 1-11,3-2-25,-5 0-76,-1 1-181,-4 2 80</inkml:trace>
  <inkml:trace contextRef="#ctx0" brushRef="#br0" timeOffset="55158.6603">23267 1313 47,'-6'6'151,"3"5"0,-5 3-18,6-6-2,-5 11-18,1-2-15,1 8-2,1-8-14,-2 8 5,0-5-18,1-4-5,-1-1-8,3 0-4,-1-3-11,-1-3 0,1 4-15,3-5-6,-4 1-19,-2 3-10,3-5-15,2 0-7,-1-2-27,-2 4-17,0-8-15,1 1 0,4-2-17,-5 4-56,5-4-176,0 0 78</inkml:trace>
  <inkml:trace contextRef="#ctx0" brushRef="#br0" timeOffset="55413.8916">23400 1226 30,'0'0'137,"-14"7"-7,5-1-18,-2 0-4,-3 5-12,1 2 5,-1 2-21,0-1-29,2 2 13,-2-2-4,0-1-5,4 4-6,4-7-9,-1 7 9,0-5-15,0 4 4,1-10-17,0 10 2,0-5-6,1-2-15,1-2-6,2-5-22,2-2-4,-5 10-14,2-7-12,3-3-14,0 0-12,-10 0-2,10 0-67,-8-8-162,8 8 72</inkml:trace>
  <inkml:trace contextRef="#ctx0" brushRef="#br0" timeOffset="55644.0725">23156 1208 150,'0'13'173,"2"4"-16,0 9-3,3-9-9,0 10-4,0-12-12,6 14-15,0-3-4,1-2-13,-5-4-11,7 2-5,-5 2-9,3 2-6,-5-8-13,1-1-21,5 6-13,-7-8-17,3-1-12,-4 1-10,-1-5-42,0 1 20,0-1-35,1-2-27,-4 2-15,4-5-106,-5 3-243,3-4 107</inkml:trace>
  <inkml:trace contextRef="#ctx0" brushRef="#br0" timeOffset="56449.9866">23246 1027 2,'0'0'111,"0"0"-13,0 0-5,0 0-16,0 0 12,0 0 2,0 0 6,-2 20 4,1-9-7,-3 2-4,4 0-15,-2-1 6,0 6 4,-2 2-8,1 4-7,-3 1-3,0 1-15,1 0 10,4 2-9,-4 3-8,3 0 2,-1-2-7,3-3 2,-3-5-13,3 9-7,-1-4 13,1-1-8,-2-6-5,0-1-4,1-2-18,0 1 10,-1-5-22,0-3-12,2 2-26,-2-2-1,4-4-42,-2 2-15,-2 1-20,1-3-112,1 1-259,0-6 115</inkml:trace>
  <inkml:trace contextRef="#ctx0" brushRef="#br0" timeOffset="56865.2365">23524 1767 11,'0'0'115,"9"2"-17,-9-2-16,0 0 1,0 0-4,0 0-23,0 0 27,0 0-17,0 0-13,0 0-2,0 0 9,0 0-23,0 0-7,0 0-17,0 0 0,-23-6 8,14 3-17,3-5-4,0 4 7,3 0-4,-1-1-6,2 0 3,2 5 8,-2-7-18,2 7 5,2-8 12,-2 8-8,7-5 10,-3 3-10,-4 2 3,10-4 12,-2 4 4,-3-3 2,-5 3 11,10-3-3,-10 3-1,12 5-6,-12-5 13,2 3-7,2 1 7,0 1-16,-4-5 10,3 10 2,-3-5 0,0 0-18,-3 7 13,-2-5 2,0 4-12,-7-3 2,3 4-27,-1-2-8,-4 0-12,1 1-36,-3 0-21,3-2-29,-4 3-68,2-4-198,-3-1 87</inkml:trace>
  <inkml:trace contextRef="#ctx0" brushRef="#br0" timeOffset="57941.7234">23993 1606 162,'0'-5'150,"0"5"-10,-1-7-10,-2 3-13,2 0-17,0 2-1,-2-6-14,-2 3-12,4-4-10,-3-1 0,-2 3-2,-1-3-12,3-1-1,-2-4-17,1 0-10,-3-2 3,3 0 9,3-2-14,-1 4 6,-1-2-4,2 1-1,-1-1 10,3 9 1,3-10-14,-1 2 1,-2 6-13,5-1 9,0-1 2,2 5 4,-1-3-9,1 0 0,3 3-18,-1 2 31,2-1-14,2 2 2,-3 2-1,2-1 3,-2 3-4,-1-5-4,2 2 9,-4 2-10,1 3-9,-2-2 16,3 2 0,-2 1 0,-1 3-4,1-2 0,-3 0-5,1 0 4,0 2-14,-1 2 10,-1-1 2,-1-1-11,-2 5-2,0-2 15,2-1-5,-2 4-5,2-3-3,-2-2 12,-2 3-3,2 2 6,-2-4-9,2 1 21,-2 2-22,-1-2 7,-1-4-5,2-1 7,-1 1-2,-2 0-4,1 1-12,4-6 21,-7 6-7,3-3 1,4-3-3,0 0 9,-7 5-8,7-5 4,0 0-5,0 0-4,0 0 6,0 0-3,0 0 2,-6-10 4,6 10-10,0-11 4,2 5-15,0-1 11,3-1-7,-1-1 8,2 1 4,-1-1-3,1-1-4,0 3 9,0-2-8,3 3 15,0-1-17,1-3 0,-1 3 10,4 0-15,0 6 21,-3-6-13,4-4 1,-5 6-2,2 0 7,0-1-7,-1 0 9,3 3 0,-4-3-13,1 5 11,1-2-12,0-1 10,-2 1-5,-2 2 2,5 0 5,-4-3-13,0 4 7,1-4 0,-1 4 13,-3 0-19,-5 0 6,10-3 0,-2 3 0,-3-1 0,-5 1-3,0 0 16,9 4-14,-5-1 0,-3 0 12,2-1-11,-3 4 4,0-6-11,-3 8 11,3-3 2,-1 2-6,-2-2 1,-2 3-4,1 1 8,-1 3-8,0-3 15,-4 2-9,0 0 5,0-5-13,-5 6 12,5 5-2,-5-5 0,-2-2 2,2 1-7,-4 14 10,-1-15-7,3 1 10,-1-2 0,-4 7 5,7-9-5,-3 7-3,3-3 0,0-5-2,-1 2 3,4-4 1,1 1 0,-1 1-1,-2-1-4,2 1-3,-6-2-12,4 2 15,2-1-8,-2-3 11,-1 5 2,2-3-7,-2-3 1,5 3-4,-5 0 8,5 3-7,-7-2 1,4-3 1,4 2-2,-1-4-10,1 0 5,8 0-6,-11 5-19,6-4-1,5-1-1,-6 5-2,6-5-3,-6 5-14,6-5-10,-4 4-26,4-4-15,0 0-32,0 0-98,0 0-249,0 0 111</inkml:trace>
  <inkml:trace contextRef="#ctx0" brushRef="#br0" timeOffset="58803.4338">24600 834 80,'0'0'109,"27"-17"-3,-15 10 7,-12 7-15,28-5-24,-28 5-1,28-4-11,-28 4 17,27-1-18,-27 1-7,0 0-17,35 0 8,-35 0-9,0 0-34,0 0 37,36 6-7,-36-6-6,0 0-1,15 9-12,-15-9 11,4 18-7,-1-7-17,-3 1 20,-3-1-7,-2 6-4,1 1 16,-5-1-16,-1 8 5,-1 0-9,-1 0 16,-2 1-8,1-1 8,1-1-10,-5 2 5,4-2 5,-1-2-4,1 0 3,4-8-20,-1 4 5,3-2 7,0-4-17,2-1 15,2 0-10,-3-1 9,2-1-2,6 3 5,-4-7-7,1 2 6,2-1 6,-1-6 3,0 8 2,0 0-3,0-8-3,2 3 11,-2-3-10,11 0-12,-11 0 27,14 0-12,-1-3-10,-3-2-18,-3 2 33,5-1-16,-5 1-8,3-3-4,-1 1 9,4-1 5,-6-3-4,2 3 5,-3 0 2,2 1 3,-3 3-27,-1 0 13,-4-3-8,2 1-6,-2 4 5,0 0 1,-8-8 3,0 6-24,1-1 17,7 3-5,0 0 6,-18 5 1,10-2-2,-1 3 5,4-1-7,-3 2 8,2 3 0,1 0-8,0 2 11,2-1-3,-3 6 7,0-1 13,5 0-13,0 8 2,2-7 14,0-1-2,2 2-2,2-3 18,-1-5-13,-1 9 16,3 0-18,2-1 11,-1-2-7,0 2 1,-2 0-7,0-7 4,-2 7-2,-1-1 1,-1-5-7,-4 6 7,2-1-8,-9 1 1,0-5-7,-2-1 11,-3 2 0,-5 3-4,2-6-6,-1-3 1,-7 5 0,6-7-2,-1 0-3,0 1 2,1-4-8,1 4-12,-1-6-14,3 4-14,-3-2-31,2 0-24,0 0-45,0-3-12,0 1-111,4 2-289,1-3 128</inkml:trace>
  <inkml:trace contextRef="#ctx0" brushRef="#br0" timeOffset="81135.9491">12258 6536 67,'0'0'170,"0"0"-16,0 0-11,0 0-5,0 0-2,15-16-16,-5 8-9,3-4-3,2-2-3,7-2-6,0-5-14,1 0-9,6 1-3,-2-4-10,4 3-5,-3-1-3,13-9-14,-13 6 1,15-5-5,-2-3-1,-13 11-11,13-7 3,-14 10-1,1-2-4,-4 1-2,-1 2-7,-6 4 3,-4 2-8,-2 0 2,-2 5 2,-6 0-11,7 2 8,-9 0-10,3-1-4,-8 2-1,4 4 3,-5-2-7,-4 2-1,0 2 1,-4 2 1,-2 2 4,0-1 1,-3 1-5,5 5 4,-3-2-4,-1 1 4,3 0-3,1 1 5,4-3-7,0 7 7,3-3 2,3 0-2,2-2-3,2 1 4,-1 2-1,5-3-1,-1 1 3,6 3 3,1-1-5,-1 1 1,0-1 0,3-1 0,-7 0-1,3 0 1,-1 0 3,-3 0-4,0-2-9,-1 2 3,-2-2-2,1 2-3,-3 2 3,-3-2-3,-2 0 5,-1 2-3,-5 1 3,0-3-2,-2-1-1,-3 0 5,-2 0-3,3 0 3,-3-3-1,0 1 7,0-2-3,5-2 0,3 1 1,-3-2-7,5-2 15,2 1 3,-1-2-6,-1 0 1,5 1 6,-1 0-4,4-2 0,-5 1-4,5-1 3,0 0 1,0 0-9,0 0-1,10-7 5,1 2-7,0 1 7,2-3-4,3-1 4,4 0-1,4-4-3,4 0 4,-1-2 1,2-1 1,-1 5-4,-1-4 0,0-1 4,-4 3-9,4 0-3,-10 3 2,2 0 13,-3 0-5,0 0-7,-1-1 2,-2-1 2,0-1-6,-5 2 4,2 0 7,-2 2-7,0-1 7,-4 1-5,1-1 4,0 2-3,-5-1 9,2 3-5,1-2 10,-3 2-7,0 3 5,0 2 0,-3-7-3,3 7 1,0 0-1,0 0-1,-13 7 2,6 0-6,-3 3 2,1 1 0,0 1-6,0 2 2,-1 2 11,2 2-12,3-1 2,0-1 4,1 1 0,1-5-6,4 0-5,-2 5 7,2-6 5,1-2 2,2-1-4,1 1 2,-1-5-3,0 2 1,4-4 3,0 0-3,3-2-3,-1 0 3,5-2 0,-4-3-5,2-1 3,4 1-6,-2-6 9,1 1-9,-1-1 3,-2-2 1,1-2 3,-1 2-6,-3 1-1,2-1 5,-2 1 0,-1-1 2,-3 4-1,-1-3 3,-1 7 0,0 0 7,-2-2-3,2 4-1,-4 1 9,0 2 1,3-3-9,-3 3-5,0 0 6,-8 8 6,6 1 5,-5 5 1,-2 4 5,3-1-2,-3 7-7,0 2 0,0 1-1,0 3 1,3 1-2,-3 0-1,0 1-5,0 2-3,1 14 4,-1-12-6,3-1-5,-2 15-7,0-1-11,2-1-7,1-12-9,1-2-10,0-5 11,0 0-5,1-11 3,0-2 7,-1-4 1,1-2 8,1-3 6,0-3-1,-1-2 2,3-2 2,-8-1 5,8 1-6,-7-8 9,3 5 0,-2-7 0,-1 1 4,3-3 6,-2 0 3,-1-5 5,1 0-5,1 0-1,0-1 1,2 0 0,1 3 2,-3-4-5,5 2 2,0-2-10,2 0 4,1 2 3,2-3-8,5-3-3,0 5 3,2-6 0,6 0 1,0 2-4,2 1-2,0-2-1,2 1-9,3-2 8,1 0 1,0 3 0,-2-1-4,5 1-2,-2 1 5,-4 0 9,0 0-8,-2 2-1,-7 7 2,2 2 2,-1-4-1,-4 5 1,-2 0-4,-1 2 4,-2 0 0,2 1-3,-3 1 2,0 2 5,-2-1-1,0 1 0,-3 2 1,4-1 13,-4 1-6,2 8 1,-2-1 3,-2 1 4,2 1-2,-4 3-2,1 0-1,-1-2 5,1 6-6,-2-1 3,-1 0 1,3-3-2,-1 3-9,0-3 5,1-1-2,0 0 1,2-5 1,-1 1-6,0 1 2,0-4 2,1 2-6,0-2 8,1-1-3,0-3-4,0 5 2,0-5 3,0 0-5,0 0 7,0 0-5,12-10 2,-5 4-2,3-3 2,1-3-8,2-2 3,-2-1-2,4 1-4,-2-1 3,9-5 11,-2-1-5,-2 8 0,-4 0-1,3 0 2,-3 1-2,-4 6-7,0-2 7,-1 1-1,-3 4-1,0-4 2,-1 3-7,1 0 6,-2 3-7,0-2 5,-4 3-3,9 2 8,-9-2 5,3 10-5,-1-5 6,-1 3 0,-1 3-1,1 0-3,-1 1 0,-1 1-1,2-3 0,1 2-1,-2-1-1,0 2 2,0-4 1,0 1-2,-2 3 1,2-8-3,0 2 2,0 0-2,0-1-2,0-2 5,0-4 1,0 5-8,0-1 7,0-4 3,-1 5-3,1-5-1,0 0 7,3 2 2,-3-2-8,0 0 1,5-11-2,0 6-3,0 1 6,2-4-5,-1 2 2,4-1 1,-1-1-6,1-2 6,0-3 1,3 0-6,1 3 2,-1 1-4,-4 0 3,3-1-2,-2 3 3,0 0-2,-1 2-3,-3-2 3,-1 2-1,1 2 1,-1 2-7,-5 1 7,7-3 0,-7 3-2,0 0-2,9 5-1,-6-1 0,-1 0 3,1 4 4,1 0 1,0 4-5,-1-3 2,-1 3 1,-2-2 3,2 0 0,-2-1-1,1 1-2,1 0 6,0-3-10,-2-2 1,2 2 5,0-1-9,-1-1 9,2-1-5,0-1 1,4-1 4,-3 0-2,-4-2-3,16-7 2,-6 3 3,1-4-2,2-2 0,1-2-2,0 0 0,5-8-1,2 1 1,-5 0 2,4-3 1,-3-2-1,3-2-7,1-3 5,-3-2 1,9-8-4,-9 7 3,1 2 3,8-11 0,-8 15-3,-5 1-2,1 1-1,-2 3 7,-4 6-5,-5 3 5,2 0-3,-2 0-1,0 4-3,-3-2 5,1 4-9,-2 1 1,0-2 2,2 2-2,-2 0 0,-2 1-2,2 4 3,0 0-3,-5-6-1,5 6 7,0 0-6,0 0 1,-20 11-2,14-5 5,-2 4 2,-2 2-2,-1 2 4,2 4-10,0-2 3,-1 8 9,-3 3-11,1-3 11,3 3 2,0 1-6,3-2 4,-2-2-1,-1 2 0,3 0 1,2-7-2,-4 10 5,-2-6-2,4 1 3,3-3-6,-3-1 2,3-2-2,-5-2 5,2-1 0,2-1-1,2-5-3,-1-2 0,-1-2 0,3 1 3,0-1 3,-2 0 7,2-1 0,1-4-4,0 0-3,0 0 3,0 0-2,0 0-3,6-16-1,-2 8 0,0-2 1,5 2-2,-1-3 3,3-2-2,0-1 0,-1 7 0,1-8-3,4 3 4,-2 0 0,0-2 5,1 4 6,2 0 2,0 0 1,-3 1-4,5-1 9,-4 5-9,6 0 5,-3 1-2,-2 4-9,0 0 7,-2 2-6,-1 2 2,-1 2 0,-2-1-8,-1 2 2,-2-2 3,-3 6-4,-2-1 2,-1 2 2,-4 1 3,-3-3-11,-5 5 9,-2-1-1,4 0-2,-3 0 1,-4-1-5,1-1 0,1-1 1,3-5 3,-1 1-1,0-2 2,3-1-1,-4 1-4,4 0-4,3-3-2,1-1-10,1 1-3,0-1-14,5-1-11,-8-4-19,8 4-6,-5-4-8,4-1-12,1 1-9,-4-1-21,8-2-19,-3 3-21,3-3-159,0 0-342,1 2 151</inkml:trace>
  <inkml:trace contextRef="#ctx0" brushRef="#br0" timeOffset="82289.2574">14514 6242 95,'-5'11'175,"3"-3"-17,-2-1-9,0 3-16,0 1-4,2 4-14,-1-4-7,3 5-12,-1-1-16,-1-4-1,2-1-6,2 2-22,0-2 14,0-2-9,2 3-11,-1-3-2,1-2-3,-1 0-1,7-1-4,0-2-8,-3-1 2,4-2-8,-1-3 1,2 1 7,3-1-3,-3-2-4,4-6 1,-6 3 1,7-3-3,-3 0-2,0-2-2,-2-1-2,-2-1 0,4 4-3,-8-3-1,2 0 0,-2-2-2,-1 0-7,-1 0 2,-4-1-4,-2 0 2,-1 4 0,-1-3-2,-2 2 1,1 2-1,1 3 3,-4 1-2,-1 0 4,3-1-4,-3 4-5,1 0-2,-3 1 1,1 4 4,-1 0-1,4 4 1,-5-1-4,7 0 5,-4 1 3,2 4-7,0-1 2,3 0-1,-1 4 2,3-5-5,2 2 9,0 1-5,2-2 3,-2-2-2,4 2 8,1-2-5,0 0-5,4-2 8,5-2-7,-2 0-1,6-3 9,-7-1-4,10-5-5,0 2 9,4-9-11,0 4 18,3-2 1,-1-6 0,-3 2 1,3-1-3,0 0-1,-5-7 0,2 6-8,0-4 9,1 2-1,-5-3-3,3 3 0,-4-6-2,-1 4 0,-1 0-8,-1 1-1,-3 0 0,-1 5 0,-2 2 5,-4 2-5,1-2 3,-5 7 0,2-4-3,-3 3-2,-1 1-3,0 1-3,2 2-5,-4-2 6,2 2-4,-1 4-1,-3-3-2,4 4 4,-10 1-4,3 3 3,-3 0 2,3 3 2,-2-1 4,-4 9-3,3-1 5,-2 0 5,-2 2-1,5 1 2,-5 6 0,-1-1 9,4 1-9,-2-2 6,2 3 7,0 4-7,1-5 4,2 3-1,1 1 3,0 0-2,2-3 5,-2 5 4,2-7 3,-1 10 2,0-9 2,0 6-4,3 0-2,-1-6-5,1 3-1,2-9 8,0 2-5,-1-2-4,2-5 1,0 0-1,2 0-1,-1-2 0,0-4-1,2 5 5,-2-6 2,2 1 1,2-3 1,-1 0-1,3 0 2,3-4-7,1-1-1,-2-4-4,7 0-2,1-2 6,-2-4-3,4 0-4,4-5-1,-1-1 2,-4 1-7,6-1 4,-1-1-2,-1-1-1,5-1 1,-4 1 0,-3 1-5,7-1 3,-3 2-2,-1-2 2,-2 1 1,-7 8-5,-1-2 8,-1 0-9,-1 8 6,-4 0-2,-1-4-1,-2 6-1,2-1 3,-4-1 1,0 2-3,-2 3-2,2-3-3,-2 3 1,0 0 4,0 0-5,-19 12 1,9-6 8,1 4-4,0-3 1,-3 3-5,-2-1-1,4 1-1,1 2 2,5-4-12,-4 1 2,3 1 2,-1-2-4,6-1 4,-3-1 4,3-1 0,3 2 3,-3-3-5,5 1 5,-4 1 0,4-1-2,3-3 3,1 3 5,1-1-3,3-1 3,-1 0-2,2 2 3,2-1-5,-2-4 4,-1 3-2,5-1 0,-4 1 1,3 4-1,-3-2 1,6 0-1,-6-1 0,-5 1-6,3-2 5,-2 3 1,-4 0 9,2-1-7,-3 2-2,-1 0-1,-2-1 3,2 1-2,-4 0 5,0 0-1,-2-2 6,-1 2 6,1-1 5,-4 1-1,1-3 4,-1 1 4,-4 2 0,-2-7 3,2 4 3,-3-3 11,-1 1-8,-2 0-2,5-4 0,2 0-6,-3-1 7,0 1-14,7-1-1,-4-4-9,5 2-9,0-2-16,3 0-13,0 2-17,1-2-25,0-2-14,2 1-44,2 0-30,1-1-22,2 5-41,-4-2-137,0 0-386,2 0 170</inkml:trace>
  <inkml:trace contextRef="#ctx0" brushRef="#br0" timeOffset="93242.0106">2512 9827 137,'0'0'189,"-3"-2"-12,-2 0-4,5 2-6,0 0-11,-4-5-21,4 5-10,0-3-8,0 3-5,0 0-4,0-9-11,0 9-7,0-5-12,3 3-4,2-2-10,-4 0-9,6-1-3,0-3-4,3 2 2,-1-4-9,3 5 0,2-5 2,1 0-2,1 1-16,-5 4-1,3-2 1,-1 2-5,-3 1-2,4 1-3,-1-2-2,-3 0 2,-1 3-1,0 0-2,-1 1-4,-2-1-3,1 0 5,-1 2-8,-6 0 6,14 0-5,-9 0 2,-5 0 4,9 2-4,-5 0-3,1 3-3,-1 0 4,-3 1 4,3 0-3,0 2-1,-3 1 2,-2 3-4,-1 5 4,0-2-1,-2-1 4,-1 1 3,-1 1-4,0-1-3,-1 2 0,1-1 2,-1 0-3,-2 2-2,0-2 5,0 1 2,2-4-4,-4 1 5,5-3-5,-2 0 2,3 0-2,-3-2 1,2 0 0,1-1-3,-3 0 2,3-3 3,0 2-1,1-5 0,0 2 0,0 1 8,3 1-5,-4-5 1,5-1-5,-5 4 4,5-4 0,-2 1-1,2-1 0,0 0-6,0 0 2,0 0 1,0 0 0,0 0-2,0 0-1,0 0-2,2-13-1,2 9 4,-2 0-3,2-3-4,1 0 5,-1-2-2,1-1 0,1 4 6,1-2-9,-3-2 3,6 0 3,-2 2-2,-1-1-2,5-6 2,-3 10 1,4-9-4,-3 3-1,2 4 2,1-7-2,-2 7 3,4-2 1,-5 3-8,2-1-2,0 0 1,3-3 6,-4 4-7,1 0 1,0 1 0,1-2 2,0-2 2,-2 4-2,0 0-5,-3 0-3,0 1 2,-1 3 7,-1-3-5,-2 3 1,0-2 6,0 2-3,-4 1 0,6-4 2,-6 4 5,5-2-3,-5 2 4,0 0-4,4-4 0,-4 4-1,0 0 4,0 0 4,0 0 0,1-1 0,-1 1 3,0 0-1,0 0 2,0 0-1,0 0 2,0 0 0,0 0-1,0 0-1,0 0-1,0 0-1,0 0-1,0 0 1,0 0-2,-5-5 3,5 5-4,0 0-1,-3-5 2,3 5-1,0 0 2,0 0-3,0 0 0,0 0 2,-6-4-4,6 4 4,0 0-1,0 0-1,-5 0-1,5 0-1,0 0 5,0 0-4,0 0-3,0 0 2,0 0-1,0 0 4,0 0-4,0 0 5,0 0-3,0 0-1,0 0-3,0 0 1,-5-2 3,5 2-4,0 0-1,0 0 6,0 0-2,0 0-5,0 0 4,0 0 4,0 0-1,0 0-2,0 0 2,0 0-2,0 0-2,0 0 2,-8 6 0,6-1 6,-2-2-6,0-1 4,-3 1-1,1 1 6,0 4-1,-1-3 1,2 4-1,-5-3-2,-1 3 2,4-3-5,-3 1 2,1 2 2,1-2 1,3 3-4,-5-3 1,2 0 0,2 1 3,2-2 0,0 1-1,-1-2-1,3 3-3,-1-3-2,2-1 6,-3 2-5,4-1 1,0 2 3,1 0 0,2 0-7,-1 0 6,1-3-1,3 1 3,-1 3-5,0-4 0,3 2-2,0 0 10,2-2-4,-1 1 2,1-3 1,2 1-4,-1 0-2,3-1 2,-2 0-2,0-4 1,-1 2 3,3-1 4,0 1-7,-3-1-2,-3 0 1,3-1 1,-3 2-1,-4 0-8,-4 0-2,12 0-7,-6 0-3,-6 0-6,0 0-2,8-3-8,-8 3-9,0 0-17,7 3-9,-7-3-20,0 0-8,0 0-21,0 0-17,0 0-20,7 0-24,-7 0-137,0 0-342,0 0 151</inkml:trace>
  <inkml:trace contextRef="#ctx0" brushRef="#br0" timeOffset="93988.8905">3245 9808 115,'0'0'132,"0"0"-7,0 0-22,0 0 4,0 0-16,0 0 3,0 0 3,0 0-7,0 0-3,-2 10-1,4-5-4,-2-1 0,0 1-10,-2 0 3,2 2 10,-2 0 0,2 3-13,-1-3-1,0 3-4,-1 1-5,2 4 5,-2-4-10,2 2 0,-2-2-8,5 0-2,0 1-9,1-4 0,-1 2-5,1-5-4,1 4-5,-1-4 5,0 0-7,-1 0 0,2-3 2,1 1-2,4-2-2,-2 1-13,0-2 11,3-3 0,2 0-7,-4-2 4,6-4-3,-3 1 0,4 0 2,-3-3-1,2-1-6,-2-1 4,1 4-1,-6 0-4,1 1 2,-1-1 0,0 3 0,-1-5-2,1 4-2,-2-1 2,0 6 6,-6-2 4,4 0 4,-3 0 5,3 1 1,-4 3 2,4-1-4,-4 1 2,0-4-5,0 4-1,0 0-3,1-5-2,-1 5-3,0 0 0,0 0-4,0 0 2,-5 17 1,0-7 3,1 2-2,-3 0 2,0 5-2,-2 0 5,1 3-3,-4 5-3,0-4 0,1 5 3,1 1-5,1-5 1,0 4-2,-1 2-5,2 0 1,-3-1 0,3 1 0,0 1 5,0 0-13,2-4 5,-3-6-6,4-1 0,-2-3 1,5-3-1,-2-1-1,1-4 6,1-1-6,1 0 6,-4-1 3,5-1-3,-3 0-1,-5-3 5,3-1-5,-4 0-1,9 0 0,-10-6 2,4 2-3,1-1 6,-2-1-2,2 1 6,-1 0-6,0-2-2,0 0-1,1-1 6,0-1 1,3 0 2,-1 1-4,2-1-2,1-1 3,-2 2-5,2-2 4,0 3-2,0 2-3,0-2 1,3 2-8,-2 0-7,2-2-12,-2 2-16,3 2-17,-2-1-25,1 2-19,-1-1-13,-2 3-25,9-5-19,-3 5-20,1-2-31,-2 0-114,2 1-352,-1-1 156</inkml:trace>
  <inkml:trace contextRef="#ctx0" brushRef="#br0" timeOffset="94402.8066">3755 9907 160,'0'0'225,"0"0"-15,0 0-13,0 0-18,0 0-7,0 0-8,0 0-13,0 0-10,18-3-12,-9 1-3,5-2-16,-1-1-9,6 1-9,3-3-6,3 3-9,-4-2-7,1 0-2,5 0-11,-6 2-13,-2 2-16,-5-2-18,5 1-20,-2 3-23,-4-3-15,-3 3-23,-2 0-22,0-1-17,-1 1-18,-2-1-27,-5 1-23,9 1-118,-9-1-320,0 0 142</inkml:trace>
  <inkml:trace contextRef="#ctx0" brushRef="#br0" timeOffset="94612.3609">3779 10072 174,'6'2'192,"-1"0"-6,1-2-13,8 0-20,-1 1-1,1 0-19,4-3-7,2 0-13,1 0-14,-2 1-6,10-5-15,-7 5-20,-2-2-22,10-1-21,-11 3-21,0 1-16,-1-1-29,-1-5-24,-5 6-18,-3-2-13,1 0-14,-6 0-98,0-1-237,1 2 105</inkml:trace>
  <inkml:trace contextRef="#ctx0" brushRef="#br0" timeOffset="101889.7163">4726 9786 61,'0'0'96,"3"-8"-10,-2 6-9,-1 2-1,1-5-5,1 3-8,-1-2 3,0-1 5,-1 5-4,0-5 4,0 5 4,0-7-5,0 2-10,-1 2 5,0-2 2,-1 1 9,2-1-3,-2 1-1,-1-3-15,1 3-2,-3-2-4,1 0 0,-2 1 2,0-1-11,0 3-4,-2-2 1,3 0-6,-4 1 3,0 0-2,4 0-2,-3 0 6,2 1-8,-7 1-1,4 1-3,0 1-3,3 0-3,-2 1-1,-3 1 1,1 0-1,-1 1-10,2 3 7,-4-1-1,2 3-2,-3 2 2,4-1-1,-2 2-1,2-2-3,1 0 1,0 3 1,0 1-2,2-1 1,3-1 2,-4 4 0,4-5-7,0 2 2,3 0 0,1 5-1,-1-5-2,2 3 4,-1-3-5,1 0 0,6-1 1,-6-3-2,4 2 0,2 0 4,0-1-6,1-2 5,-2 1-4,-1-2 2,3-3 1,-2 2 0,1-3-1,3-1 2,-2-1-1,2-1 3,1 0-7,-2-2 1,3 0-3,-2-3 8,-1-2-2,2 0-5,1 1 4,-2-2-5,0-3 1,2 1 4,-7 0-5,5 0 4,2 0-4,-4-4-1,-2 6 2,3-1 1,-3-1 1,-2 0-2,3 2 2,-1 2 0,-2-1 0,-1 3-1,1 0 0,0-2 2,-3 4 4,1-2 5,-1 0 3,0 1-1,1 1 0,-2 3 2,2-2-4,0-2-4,-2 4 4,0 0-10,0 0 4,2-4-4,-2 4-1,0 0 4,0 0-1,0 0 2,0 0 7,0 0-1,2 16 9,0-10 2,-2 0 0,1 4 3,-2-1 2,2 1-4,-2 4 3,1-3-3,0 6-2,0-4-1,-2 3 2,2 1-6,-2-2 0,0 3 1,2-3 1,2 1-7,-4-4 0,0-2 0,2 2-2,-1-2-3,0 0 4,-1 0-2,2-3-1,-2 2-3,0 1-3,1-3-8,0 0-7,0 0-13,-1-2-10,1 0-9,-1 0-12,1 2-13,-1-2-19,-1 0-4,1 2-28,0 0-12,1-5-25,1 3-22,-1-1-152,-3 0-359,4-4 160</inkml:trace>
  <inkml:trace contextRef="#ctx0" brushRef="#br0" timeOffset="104295.0171">4864 10087 25,'3'-1'137,"-2"-4"-5,-1 5-4,1-5 4,-1 5-8,0-4-6,0 4-9,4-3 0,-4 3-12,0 0-9,4-3-12,-4 3 0,0 0-9,0 0-3,0 0 1,0 0-2,0 0 13,0 0 9,-1 15-3,-2-7-6,3-1 2,-1 3-1,-2 1-10,1 1-6,-2 1-7,0-1-3,-1 3-2,0 0-9,1 1-5,0 0-2,0-4-4,3 1 2,-2 2-9,2-4-4,-4 0-13,4-1-15,-3-1-17,4-1-19,-4 1-19,2-2-22,0-2-8,2 2-20,2-2-21,0 0-18,-1-4-11,2 2-116,-3-3-302,0 0 134</inkml:trace>
  <inkml:trace contextRef="#ctx0" brushRef="#br0" timeOffset="104722.6917">5163 10084 61,'-3'5'182,"3"-5"-11,-2 5-8,0 1-13,-2-2-11,-3 4-7,1 1-14,-4 1-10,1-1-10,-1 5-14,0-1-7,-1 1-22,-2-2-14,2 1-15,-2-3-13,5 1-27,-2-1-12,2-1-25,2 1-18,-2-1-24,2-1-22,2 0-94,0-2-225,0-4 99</inkml:trace>
  <inkml:trace contextRef="#ctx0" brushRef="#br0" timeOffset="105282.0967">5642 9917 177,'3'-7'180,"-3"0"-3,4-1-7,-4 2-16,0-1-11,-3 1-10,2-1-6,1 2-8,-1 0-4,-1 0-6,2 0 1,0 5-11,-1-7-7,1 7-11,-2-4-8,2 4-9,-7-3-7,7 3-2,0 0-3,-18 5-5,9-2-7,-2 3-6,1 2 3,-3 3-7,1 2 3,-3-4-3,2 5-5,2 1 1,-2-5-4,5 2 0,-2 1-1,6-2-3,-1-1-4,1 0 3,0 2-4,0-4-4,3 1 4,1-2-2,1 3-3,-1-6 1,3 1-2,1 0 1,-3-2 1,4-1 2,0 0-1,3 1-3,-2-3 0,2 0-1,4-6 0,-1 2-4,-2-1 4,3 0-2,-2-2-1,5-3-5,-3 2 0,1-3-3,-3 2 3,1-4 2,-2 1 2,-1 3 0,-2-3-4,-1 4 2,-1 0 0,1 2 3,-1-2 6,-1 1-3,-1 4 4,-1-3 2,1 1 4,-2 5-1,5-5-1,-5 2-2,2 0-3,-2 3-4,0 0-1,0 0 4,0 0-1,0 0-2,0 0 7,-2 16-4,-1-4-2,1-5 0,0 3 2,-1 4 2,0 4-3,-1-2-3,-1 1 0,3 0-7,0 0-9,-5 0-13,4-3-26,2 0-19,-2 2-19,2-4-21,4-1-20,-3 1-23,1-1-23,1 0-24,1-1-138,1-3-365,-2-2 161</inkml:trace>
  <inkml:trace contextRef="#ctx0" brushRef="#br0" timeOffset="105665.7361">5761 10122 76,'2'-4'236,"0"-2"-26,3 4-22,-2-2-18,6-3-16,2 1-15,2 0-16,-2 1-14,3 1-11,-2 3-8,3 0-11,-1 1-5,0-2-5,0 5-12,3-1 0,-3 5-10,-5-2-10,4-2 4,-12 3-3,7-2-5,-3 2-7,-4-1 3,2 1-8,-2 2 2,-5 0 2,3 2 2,-4 2-1,-8 0 3,3 2-5,-3 0 1,0-1 0,-1 2-1,0-1 2,-4 3-2,4-4-3,-3 1 4,4-2-2,3-4-4,-1 4-1,2-5-2,-1 0-2,6-2-3,0-1 2,-1 1-3,3 1 1,-1-2 3,3 1-3,-1-3-2,1-2 2,1 7 4,4-4-3,-2-1-4,3 0 2,4 0 0,-1-1 1,5-1-4,-3 2-7,1-2-16,0 0-15,-1 0-14,3 0-14,-1-2-20,-4 2-16,5-1-13,0 0-24,-1 0-17,0-1-22,-2 0-145,1-1-342,-1-2 151</inkml:trace>
  <inkml:trace contextRef="#ctx0" brushRef="#br0" timeOffset="106223.9237">6289 10142 59,'0'0'227,"0"0"-23,0 0-18,0 0-18,0 2-19,0-2-11,0 0-15,0 0-13,0 0-14,15 0-4,-8 0-11,1 0-6,0 0-17,3 3-17,1-3-27,1 0-19,-3 0-28,2 2-35,3-4-25,-2 2-36,-1 0-121,-2 0-269,1 0 120</inkml:trace>
  <inkml:trace contextRef="#ctx0" brushRef="#br0" timeOffset="106401.8278">6629 10140 101,'0'0'231,"6"2"-14,-6-2-18,0 0-20,8 1-14,-8-1-21,7-1-13,0 3-14,1-2-8,-1 0-22,6 3-30,-5-3-31,3 0-30,1 2-21,-1 0-29,0 1-25,1-1-22,-2-2-22,3 1-107,0-2-249,-7 1 111</inkml:trace>
  <inkml:trace contextRef="#ctx0" brushRef="#br0" timeOffset="107222.0519">7570 9917 38,'-1'-5'136,"-1"3"-9,-2-2-18,-2 2-10,-1-4 3,1 2-6,-1 0-13,-4 3-3,1-2-1,1 2-4,-4-1 0,4 1-11,-4 4-5,-2-2 0,2 3-2,-2 0-3,-2 4 2,-6-3 0,8 7 4,-2-7-7,1 7 0,0 0-1,0-2-1,4 3-2,-1-2-2,2 1-2,2 4-3,-4-3-1,8 2 3,-3-5-7,3 6-1,0-2-3,0-1 0,4-3-4,-3 1-3,4-1-4,0-1 1,4-2-3,-3-1-1,-1 0-2,5 0 0,0-1 3,-1-2-2,0 0-1,2-2-1,2 0 2,2-2 0,-1-1-1,4 0 0,-2-1 0,2-2-8,4-1 4,-3-2-4,-1 1-3,1-6 0,0 3-4,-1-1-4,-4 3-2,3-4-4,-2 0-2,-2 3 2,5-2 2,-3 0 0,-1 1 4,1 1-3,-3 1 7,-2 3 5,0 0 5,1-3 6,-3 4 3,1 0 4,-1 4 0,-1-4-3,-2 4 1,0 0-3,5-4-2,-5 4-9,0 0 6,0 0 6,0 0 3,0 11 9,0-7 4,0 3 3,-1 4 5,1 0 0,-3 0-3,3 6-3,0-1 0,0 3-4,-3-3-1,3-1 1,-1 1-6,1 0-4,-2 1 1,2-3-1,-3 1-9,3-5-6,-1 6-7,1-3-15,-3 0-16,3 0-17,0-1-31,0-1-16,0 0-24,0-2-26,0 1-13,3-3-31,-2-1-12,3-2-182,-2 1-411,1-3 183</inkml:trace>
  <inkml:trace contextRef="#ctx0" brushRef="#br0" timeOffset="107649.5053">7688 10168 126,'4'-4'228,"-3"1"-19,3 2-15,1 0-14,-5 1-14,7-2-11,-7 2-11,7 4-9,-3-4-10,0 5-8,1 3-5,0-1-12,-1 1-6,2 1-8,-3 0-8,-1 1-5,2 0-8,-4 2-6,2-2-5,-1 2-1,-2-2-8,-1 2-1,0-3-9,0-1-1,2-1 0,-2 0-1,2-2-9,-3 0 0,3-1-4,0 2 3,-1-2-1,1-4 2,-3 5 3,3-5 5,0 4-1,0-4 1,0 0-3,0 0-9,0 0 9,0 0-12,0-19 2,0 10-17,3 0-2,0-4-6,-1 1-7,3-3-1,3-1-2,0 3-3,3-1-1,-3 4 3,7-2 3,-3 0 0,-1 5 6,-1-1-3,3 4 5,-4-2 7,1 2 3,2 1-3,-6 1 2,3 0 1,0 2-1,0 0-2,-4 4 4,7-1-1,-6 2 0,-1 0 3,-1 2-2,1 1 1,1 0-3,-2 5 1,-2-1-6,1-1-14,-1 7-21,-2-2-20,-2-4-17,2 5-22,-4-2-19,-1 2-19,0-2-26,2-3-31,-6 0-171,1-2-391,-2 2 173</inkml:trace>
  <inkml:trace contextRef="#ctx0" brushRef="#br0" timeOffset="111733.898">8285 9760 126,'0'0'159,"0"0"-9,0 0-12,0 0-4,0 0-2,0 0 0,0 0-8,0 0-5,0 21-7,-3-13-4,3 3-11,-1 2-7,1 4 3,-2-5-13,0 6-2,0 3-5,-1 2-5,-1-5-9,-1 3-4,1-1 0,-1-1-4,-1 5 1,2-4-12,1-2 0,-2 2-6,0-2-1,-1 0-6,-1-3 0,1 1-6,2-5-2,-1-2 1,2-1 1,1-3-6,-2 2-1,2-2-2,-1-3 3,2 2-3,-2-1 5,3-3-6,0 0 8,0 0 2,0 0-2,0 0-3,0 0-1,-3-13-1,3 7-2,5-3-1,-3 3-3,1-1 1,3-2-1,-2 1 1,2-2-1,1 1-5,-1 0 3,5-4-1,1 1-2,-2 3 0,2-1 0,3-1-1,-1 2-3,0 0 3,0 4 6,0-2-6,0 4-4,-2-1 1,1 2 2,-2-1-2,1 2 2,-2 2-2,-1 1-1,-2 0-1,1 2 0,0 0 4,-5-1-2,0 2 4,1-1-1,-2 2 2,0 1-2,-2 1 2,-3 0-2,1-1 2,-2 3-5,-5 0 10,1-1-10,-5 1 4,0 1 0,1 0-4,-6-2 1,4-2 1,3 1 1,-5 1-6,7-4 2,-6 5-7,3-5-5,1 0-10,1-1-12,1 0-16,2 0-10,-3 0-17,5-3-16,0 1-23,2 0-15,3-2-18,0 0-14,0 0-161,0 0-351,0 0 156</inkml:trace>
  <inkml:trace contextRef="#ctx0" brushRef="#br0" timeOffset="112007.8385">8629 10164 199,'0'0'214,"1"4"-14,-1-4 0,0 8-16,-1-3-15,1 0-12,-2 2-10,1-1-14,-2 5-11,0-2-14,-1 1-6,2 2-13,-1 1-10,0 0-8,1-2-5,-5 4-7,5-4-10,-1 2-19,-2-2-15,0 1-21,1 1-17,1-4-24,0 3-9,0-1-32,2-2-16,2 1-14,-1-3-12,3 0-11,2-2-139,-4 1-304,3-3 135</inkml:trace>
  <inkml:trace contextRef="#ctx0" brushRef="#br0" timeOffset="112623.4216">9146 9859 203,'0'0'182,"0"0"1,0 0-2,0 0-13,0 0-5,5 15-7,-10-6-2,5 7-13,-4-4-10,-2 5-12,2 3-9,2-3-7,-2 1-3,-1 1-7,-3 0-8,2 0-3,-1-2-6,1 2-14,-2-1 1,3-1-4,-1-2-2,-2-1-5,3-3-2,-1-1 0,4-2-6,-1-1 1,-3-2 1,2 2-2,-2-2 0,5-1-4,-3-1-1,0 0-2,0 0 5,4-3-14,0 0-4,0 0 4,-11-6-4,8 3 7,0-1-9,1-3-2,1-1-1,-2-1-2,3 0-3,0-4-4,0 4 0,4 0-4,0-2 1,0 1 0,0 1-3,6-1 0,-4 2-3,3 1 2,1-1-2,-1 3 4,2 1-7,1 2 2,0-3 1,-1 3 0,3 1 1,-1 1-3,-3 1 0,3 1-1,-3 4 3,3-2 1,5 2 2,-8 2-3,2-4-2,-2 5 0,-1-2 2,-3 0 8,-3 2-11,1-2 3,-3-1-4,2 1 4,-5 2 3,0 1-3,-6 0-5,-2-2 3,-3 1 5,0 1-3,-1-1-1,-3-1 0,6-1 1,-7 0 0,2 0-5,0 0-3,0-2-6,1-1-13,3-3-11,0 4-14,2 0-14,1-5-16,3 2-20,-2-1-25,4 1-21,4-2-12,-7 0-8,7 0-25,0 0-14,0 0-149,0 0-383,0 0 170</inkml:trace>
  <inkml:trace contextRef="#ctx0" brushRef="#br0" timeOffset="113013.8955">9316 10224 115,'8'-2'253,"-8"2"-25,3 0-22,3-5-18,-2 3-18,3 1-19,-2-1-12,3 2-13,2 0-16,3 2-9,1-2-13,-4 2-7,3 1-10,-3 0-9,3 2-6,0 0-11,-3 2-1,1-2-7,-3 2-2,1 0-5,-3 0-7,1-1 2,-3 2-3,0-2-1,-1 3 1,-3-1 1,0 1 0,-2 2 2,-3 1 4,-2-3 0,0 3 8,-4 2 7,1-2 0,-4-2-4,3 0 8,0 0-1,1-3-3,0 3-3,0-3 1,3-2-6,2 1-5,4-3 3,-3 3-3,0-2 0,-2-1-3,6 1 0,0-1-3,0-3-1,0 5-2,5-3 5,0 0-9,2-2-2,3 2-2,10-1 1,1-2-7,-2-1-8,4 2-7,-1-2-14,4-1-15,4 2-10,-11 0-24,4-1-13,0 0-13,-5 1-30,1-1-19,-1-1-11,-1 1-32,-4-1-27,-1 1-146,-2-3-391,2 0 173</inkml:trace>
  <inkml:trace contextRef="#ctx0" brushRef="#br0" timeOffset="113387.9733">9901 10205 7,'0'0'187,"0"0"-18,0 0-18,0 0-13,0 0-20,0 0-4,0 0-15,0 0-7,0 0-9,20 2-10,-12-2-21,4 3-14,1-1-27,-1 1-15,1-1-31,1 0-27,4 1-32,1-3-96,-6 0-206,4 0 92</inkml:trace>
  <inkml:trace contextRef="#ctx0" brushRef="#br0" timeOffset="113721.8676">10387 10217 215,'4'2'252,"-4"-2"-9,10-2-10,-1 2-16,-2-1-14,4 0-21,-1 1-17,0-1-16,0 1-15,2 0-13,-2 1-20,3-1-24,-3 0-19,4 1-26,-1-1-25,1 1-20,0 1-21,0 1-18,-1-3-10,1 0-15,-2 2-3,-2-2-3,4-2-2,-1 2-9,1 0 13,-4 0 4,5-3 5,-6 1 10,-1 1 18,2-1 0,-5 0 5,0 0 19,2-1 11,-1 3 13,-6 0 5,5-2 1,-2 0 16,-3 2 4,8-3-3,-8 3-2,6-2 12,-6 2 6,5-4-11,-1 3 4,0-2-1,-4 3-5,11 0 2,-5 0-7,-6 0 0,13 0-8,-2 0-8,-3 0-23,1 0-21,-2 0-23,4 0-24,-2 0-33,0 0-137,-2-1-272,3-2 120</inkml:trace>
  <inkml:trace contextRef="#ctx0" brushRef="#br0" timeOffset="114323.9443">11227 9726 191,'0'0'206,"0"0"-5,1 17-11,-1-10-8,1 4-9,0 5-8,-2 2-14,0-3-7,1 5-9,-1 5-15,-2 1-6,2 0-9,-5 3-4,1-3-13,3 0-6,-2 0-1,-2-8-10,2 2-6,0 0-6,0-3-6,0 4-4,2-5-6,-6 1-4,8-4-4,-5-2-4,0 0-2,2-3-3,2-1-2,-3-2-3,2 0-2,0 2 3,1-5-5,-2 1 0,3-3 2,0 0-5,-1 4 1,1-4-5,0 0 5,0 0-4,5-12-2,-1 7 0,-1-3-2,-2 0-1,3-2 0,5 1-3,-4-1 4,1 0-3,1-2-1,0 2 0,3 0-3,-2 1 1,3-1 3,-3 3 0,3 0 3,-1 1-4,1 1 2,0-1-1,-2 1 1,3 2 2,-3 3 3,4-1-2,-3 1 2,0 0-2,2 1 0,-2 3 1,-1-3-2,4 3 2,-4 2-7,-3-1 3,3 0 0,-1 2 7,-3 0-7,0 1-2,0 0 0,-4 0 1,1-1 3,-2 3-3,-3-4 2,1 3-2,-4 0 5,0-2-6,-3 1 0,2-2 1,-4 1-1,0-2 3,-5 3-4,2-3-5,-1-1-10,-3 1-6,0 1-16,3-6-15,-2 2-17,2 0-24,2-1-8,-2 0-25,2 2-30,2-3-24,3 1-27,3-1-29,-3 0-120,8 0-382,0 0 170</inkml:trace>
  <inkml:trace contextRef="#ctx0" brushRef="#br0" timeOffset="114802.9591">11611 10086 44,'5'-4'261,"-5"4"-29,0 0-19,0 0-15,0 0-17,9 7-4,-5-1-7,-3 2-7,-1 0-17,5 4-15,-1 0-17,-3 3-8,2 1-12,0-1-10,-1 1-8,-2-3-8,1-1-4,-1-1-7,0 1-7,-3-1-5,3 0-2,0-1-3,0-4-7,-3 1 1,3-1-5,3-2-5,-3 2 0,-3-2-2,3-4 3,0 4-4,0-4 0,-3 3 1,3-3-2,0 0-4,0 0-1,0 0-4,-1-12-2,1 6-2,1-1 4,2-3-4,0-2-2,4-4-8,2 2-1,-1-4-4,-2 3-2,5-2 8,1 3-6,2-1-1,-1 3 10,1 0-4,0 1-4,0 0 4,0 4-2,3 0 1,-6 2 4,1 3 3,-2 1 6,3-1-3,-3 4 2,1-1 3,2 4-2,-2-1 5,0 3-2,-1 0 5,-2 2-1,1 0-5,0 5 3,-3 1-2,-2-1-4,1 3 3,-3-1-2,-5 2-7,-1-1-12,0 0-15,-5 1-21,-5 0-22,4-1-35,-9 3-41,3-1-47,-4 0-53,-4-2-155,3-1-431,5-5 192</inkml:trace>
  <inkml:trace contextRef="#ctx0" brushRef="#br0" timeOffset="127398.6898">12387 10364 92,'0'0'158,"0"0"-14,0 0-9,2 2-3,-2-2 1,0 6-4,0-6 3,-2 6-8,-1 1-2,-1-1-13,1 4-9,-3 1-7,0-1-9,-4 5-3,2 0-11,-2 1-7,-1 0-6,-2 0-5,-2 3-1,2-3-2,-3-1-9,2-2-8,1 3-2,-2-1-12,2-5-14,-1 0-8,5-1-12,-2-2-11,3 1-25,2-3-12,-2 0-16,5-2-16,0 1-9,3-4-13,0 0-42,0 0-92,0 0-273,0 0 120</inkml:trace>
  <inkml:trace contextRef="#ctx0" brushRef="#br0" timeOffset="127596.7833">12545 10171 59,'3'-3'228,"-3"3"-26,4-4-22,-3 1-27,0 1-35,-1 2-31,0 0-34,0 0-27,0 0-54,0 0-65,0 0-72,0 0-177,0 0 78</inkml:trace>
  <inkml:trace contextRef="#ctx0" brushRef="#br0" timeOffset="129259.7739">13027 10244 154,'6'-4'154,"2"-4"-9,2 0-3,2 1-1,3 0-11,3 2-8,-4-2-7,4 2-13,0 2-12,-6 2-6,0 2-8,-2-1-8,0 3-7,-3-1-4,1 3 5,-2 1-2,0 2 2,-1 2-9,-1 2-6,-4 0-1,0 3-2,-2 1-3,-1 1-3,-1-2-2,-1 2-4,1-5-1,-3 3-4,0-1-2,2-2-6,-3-2 4,1 0-4,1-1 1,0-1-5,2 1 0,1-6-4,0 4 2,0-4 0,1 1 0,-2-1 3,2 0 6,2-3 1,0 0-3,0 0-1,0 0-5,0 0 0,15-13 0,-6 5-3,2-6-3,3 0 1,1 2-2,6-11 0,0 1 3,0 1-9,5-1 5,-2-1-2,3 1 0,-4 5 2,0-5-7,-2 4 1,-5 5-4,0 1 8,-3-1-2,-1 2 3,-3 1-3,1 2-2,-5-1 2,-1 4 0,1-3 0,-1 2 1,-4 2-1,5 0 2,-4 1 4,3 1-2,-4 2-4,4-2 1,-4 2-4,0 0 5,0 0-2,0 0 1,-14 12-2,6-3 4,-1 3 3,-2 1 4,1 1 1,1 1-4,-3 2 0,2-3-2,1 2 0,0 1 3,-1 1-3,4-2-4,-1 1 3,4 1-2,0-4 2,-1-1 0,2-1-2,0 0 0,2 0 5,0-3-11,2 1 4,0 1-7,-1-5-3,4 1-4,-1 1-11,1-4-2,2 1-10,4-3-11,-2 3-14,1-3-9,2-3-1,1 1-8,4-3 0,0 0-4,4-1-1,-1-4 3,-1 1-5,7-5 1,-1 0-1,-1 0 0,0-2 16,-1 0-6,-2-2 8,-4 3 11,3-7 7,2 2 5,-4 2 24,-1-4 1,3 1 5,-6 8 2,-1-5 22,1 2 4,-3 4 14,2-5 10,-4 6 2,0-1 16,-1 1 15,-1 1 9,-1 3 3,-3-1 2,1 2-5,0-1-6,-4 3-6,1-2-10,-1 4-9,0 0-2,0 0-1,0 0 7,5 12 4,-3-3-2,-2 1-6,-2 2-1,2-2-1,0 5-11,0 1 0,2 0-2,-2 0-7,3 1 3,0-7-4,1 6-4,-3-4 0,3-1-1,4 1-2,-4-2-4,3-3-1,-3-1-2,5-1 4,-4 1-5,5-1 0,-1-3-3,2 0 1,-4-2 5,5-2-4,-2-1 0,1-1-1,0-2-3,0-1 2,1-1 2,-1-5-3,0 1-1,6-3-5,-8 2 3,1-2-1,-1-1 2,-1 2-3,-3 2 2,0 2 1,0-2 13,-2 0 9,3 2-1,-3 0 3,-2 3 4,-1 0 3,3 1 1,-6 2-6,7-3-3,-4 6-2,0 1-3,0 0-5,-5-4 5,5 4-7,-9 10 8,2-1-7,1 1 5,-3 4-2,4 1-3,-3 2-1,0 1-2,0 8 2,1 0-4,-2 3 0,3 2 0,-2 2-7,3-3 2,-1 1-6,-3 1-11,1 0-5,-1-2-7,0-4-5,1-1-4,0-2-3,3-6 5,-2 0 1,2-7 7,3 1 0,-2-1 1,1-4 3,1 0 1,-1-3 4,1 1 3,-3 0-4,3 0 6,-3-4 4,-4 0-5,9 0 2,-14 0 1,3-2 8,0 0-3,1-1 2,-4 0 1,-1 1 0,-2-2 1,0 0-2,0 3 0,2-2 4,-2 1-6,4 1-3,-1-1 6,4 0 2,-2 2-10,6 0-3,-2 0-4,3-1-13,5 1-9,-9-1-14,9 1-22,-10-3-12,10 3-12,0 0-17,0-2-27,0 2-22,11-7-22,-2 2-25,3 1-136,6-1-373,-3-3 165</inkml:trace>
  <inkml:trace contextRef="#ctx0" brushRef="#br0" timeOffset="129596.6498">14633 10164 162,'-6'-4'270,"3"1"-17,-2 1-16,5 2-27,0-5-19,0 5-20,0 0-13,5-6-13,2 6-5,5 0-16,0 0-12,7 0-12,1 0-9,6-1-6,-3 2-8,5-1-7,-1 3-8,1-3-5,-5 0-7,5 0-1,-10 0-7,0 2-9,-5-2-14,-4 0-11,0-2-10,-2 4-9,0-2-17,-7 0-7,10-2-7,-6 4-6,-4-2-16,0 0-23,6-2-16,-6 2-28,0 0 1,0 0-24,0 0-16,0 0-149,0 0-345,0 0 153</inkml:trace>
  <inkml:trace contextRef="#ctx0" brushRef="#br0" timeOffset="129878.7393">14567 10384 241,'0'0'232,"7"5"-16,-7-5-13,11 0-6,-11 0-10,21-5-7,-4 3-19,3 1-8,3-2-17,3-1-15,2 2-10,2-1-11,-9 1-10,6 0-13,-3 1-5,-6-2-3,3 2-17,-10-2-9,6 3-8,-8 0-11,1-2-6,-3 2-5,-1 0-12,-1-3-21,-1 2-17,-4 1-31,2-7-22,0 6-20,-2 1-14,4-3-42,-3-1-188,-1 4-382,0-8 170</inkml:trace>
  <inkml:trace contextRef="#ctx0" brushRef="#br0" timeOffset="131931.1083">15832 10154 5,'2'-4'114,"-2"1"-5,2-1-4,-2 4-5,2-8-4,-1 4-8,1 0-10,-4-1 2,2 5-5,0-10-7,-1 8-5,0-5 6,0 3-13,-1-4 0,-3 4 4,1-2 0,0-1-7,1 4-6,-5-3-7,3 1 2,0 1-2,-3-3 8,-2 2-6,0 1-3,0 2 3,-2-1 0,-1-1 0,3 4-5,-5 0-3,-1 0 3,-2 5-8,1-1-1,1 1 3,-3 5-4,2-5 3,2 6-3,0-4-5,2 4 6,3-1-4,2 2-3,-2 0 3,2 3-7,4-4 5,-2 4-2,-4-1-2,10-2 2,-3 1-3,3 3 0,0-4-5,3 0 2,-3-2 1,6-1 0,-1 1 2,3-1 0,-3-2-5,3-1-1,1 0 1,1-1 3,0-1-6,3-3 2,1-1-2,-3-1-1,3-1 0,4-1 0,-1-2-3,-3-1 0,0 1 0,1-4 5,1 0-3,-6 2 1,0 0-2,3-3 5,-3 1-8,-1-1-2,-1-1-1,0-2 3,-1 3 1,-1 1-4,0 1 1,-1-1 9,-3 2 5,2-2-1,1 2 6,-3 3 2,1-1-2,0 2-1,-3 3-3,1-5-6,-1 5 4,3-1-2,-3 1 1,0 0 1,0 0 1,2 11 1,-2-6 4,0 0-4,0 3 0,-2 1-2,0 3-1,2-3 1,-1 1-2,1 2-1,0 0 1,0 0-2,0-2-12,-2 2-11,2-2-10,0 0-10,0 2-15,1-3-22,-1-1-28,2 1-14,0-2-16,0-1-15,1 0-8,1-2-20,-3 0-151,5-2-347,-3-2 154</inkml:trace>
  <inkml:trace contextRef="#ctx0" brushRef="#br0" timeOffset="132345.7306">15983 10222 98,'0'0'182,"3"-5"-18,-3 5-14,3-3-18,-3 3-7,0 0 2,0 0-4,6 8-3,-2-3 7,-3 0-8,1 3-8,-1 1-4,1 2-9,1-3-3,-2 3-8,2-1-7,-2 1-5,2-1-7,-2 1-12,0-2 0,-1 0-3,0-3-5,0 2-5,-2-1-4,2-1-3,0 0-7,-3-2 3,3-1-4,0 1-2,0-4 3,0 6 7,0-6 4,0 0-5,0 0-1,0 0-8,0 0-3,0 0 0,0 0-3,4-17-1,-1 10-4,0-1 0,4-2-2,2 1-5,-5-1-2,6 0 2,-1 1-2,-2 0 1,2-1 1,9 1-2,-9 3-2,4-1-1,-3 0 3,4 2-5,0 0 1,-5 2 3,3 0-4,-3 2 1,-3 1-3,5 0 2,-5 2-1,6 3 0,-5-2-3,2 3 1,-3-3 2,-2 5 2,0-1-10,1 0-4,-4 0 1,-1 2-4,0 1-10,-1-3-6,-1 1-17,-1 0-8,-1 1-19,0-1-4,-1-2-7,1 1-22,3-2-10,-2 0-15,1-1-12,-2 0-17,4-4-13,-1 2-117,1-2-314,0 0 139</inkml:trace>
  <inkml:trace contextRef="#ctx0" brushRef="#br0" timeOffset="132888.9098">16564 9970 106,'0'0'209,"0"0"-9,0 0-17,1 11-6,-5-4-13,3 2-2,-4 8-14,5 0-14,0-3-14,-4 3-6,0 0-12,4 4-9,-5-4-1,4 1-13,-3-1-5,0 0-12,-1-1-4,1-1-7,-1 1-3,3-3-9,-1-2-1,-1 0-5,-1-2-2,5-1-1,-2-3-7,0 1 5,0-2-3,-2 1 1,3-1 5,1-4 9,-2 4-3,2-4 1,0 0-6,0 0-5,0 0-1,0 0-3,0 0-4,0-17-6,0 11 3,0 1 0,2-2 4,-1 2-6,5-3-7,-4 1 2,4-1-2,-1-1-2,5 1 0,-5 2 2,3-4-2,2 0 0,-2 4 1,7-4-3,-2 3 4,-1 0 1,-2 2-2,4-1-1,-3 1-3,1 5 1,-4-1 0,-1 0-1,5 1-1,-6 1 2,0 0-3,1 2 0,-2 1 2,4 4-3,-3-1 4,1-1-5,-1 3 5,-5-2 2,2-1-3,-3 0-1,4 4 0,-4 2 3,0-8 0,-4 7-3,0-3-1,-2 1 1,1 0 5,-2 1-5,-3-1-7,-3 1-1,3-3-7,-5 1-5,3-1-17,-2-3-7,4 2-6,-4-2-11,6 1-2,-1-3-14,3-2-20,-3 1 1,4 1-13,5-2-5,-10-2-21,10 2-10,-7-1-20,7 1-9,0 0-116,-3-5-313,3 5 139</inkml:trace>
  <inkml:trace contextRef="#ctx0" brushRef="#br0" timeOffset="133381.6313">16896 10181 39,'4'3'189,"-1"1"-12,-1 1-19,-1 0-2,1 3-5,1 1-11,-1 0-13,2 2-10,1-2-13,-5 3-12,2 0-11,-2-2-2,2 0-7,-2-1-6,0 1-7,0 0-8,0-3 0,0-1 1,0 0-8,0-2 0,-2 1 0,2 1-3,0-2 3,0-4 5,0 5 6,0-5 1,0 2-4,0-2-1,0 0-5,0 0-4,0 0-6,0 0-5,0 0 0,2-17-3,0 12-6,-1 0-2,1-2-4,0-4 0,3 1 0,0 0-3,3-5 0,1 4-2,0 0-1,2-1-5,-4 3 4,2-2-3,5 0 3,-4 4-2,3 0 5,1-3 3,-2 5 3,-1-2 1,0 2-5,2 2 1,0 1-3,-1 2 0,0 1-1,-1 0 4,-4 2-6,2 2-1,-3 3-3,0-4 3,0 6-2,-5-1-2,-1 3-8,-1 0-10,-1 5-12,-2-2-20,-3 2-20,-1-1-28,0 2-24,-3-3-39,5 0-40,-3 1-185,4-5-414,0-2 184</inkml:trace>
  <inkml:trace contextRef="#ctx0" brushRef="#br0" timeOffset="133997.063">17987 10334 26,'0'0'163,"7"-1"-11,-7 1-7,9 0-2,-9 0-23,6-3 3,-6 3-16,0 0-6,0 0-5,9 4 0,-9-4-11,-1 6-4,-2-1-12,-3 3-5,-6 0-10,-3 3-5,0-1-18,-1 2-5,-5 4-23,-2-4-10,1 1-11,1-2-13,5-1-14,-3 1-22,5-4-17,2-1-46,3 0-96,-1 1-244,5-2 109</inkml:trace>
  <inkml:trace contextRef="#ctx0" brushRef="#br0" timeOffset="134258.7753">17944 10069 129,'-4'-3'166,"2"-1"-17,-1 2-12,3 2-23,-6-3-10,6 3-17,-7 0-25,7 0-24,0 0-22,-9 5-25,9-5-38,-3 4-111,3-1-171,0-3 75</inkml:trace>
  <inkml:trace contextRef="#ctx0" brushRef="#br0" timeOffset="134855.6397">18266 10086 55,'0'-4'201,"0"4"-21,0 0-20,1-5-8,-1 5-21,0 0-5,0 0-5,18 9-7,-9-4-6,0 4-12,0-1-7,4 5-6,-4-1-10,2 2-1,-2 0-10,-1 1-13,2-2 2,-4 1-9,0 2-8,-3-2 2,0-3-3,-3 1-4,2-3-7,-2 3 1,2-4 0,-2-1 1,-2 0-6,1-2-1,0 0-5,1-3 1,0 3 1,-1-2 0,1-3 1,0 7 8,0-7 10,-2 2 0,2-2-1,0 0-1,0 0-9,0 0 3,0 0-8,-2-14 1,1 9-2,-1-4-4,2-2 1,3 0-3,-2-2-2,3-3 3,1 0-5,1-1 1,1 3-3,-1 0 1,2-2-2,3 1-3,-2 2 3,4 2-1,1-1 0,-1 1-3,-3 0 3,3 3-1,1 3 4,-4-3 2,3 4 0,1 1 1,3-4 4,3 4 2,-7 2-8,0 2 2,3 2 3,2 2-6,-5 0 7,2-1-2,-4 4-3,1 0 0,-3 4-1,-1-1 4,-3-1-5,-4 2 4,2-1-1,-3 0-2,-4 1-3,1 0 2,1-3 1,-5 4-10,2-3-9,-2 1-15,-5 2-15,3-5-20,2 1-14,-1 0-14,4-3-29,3-1-16,0 2-24,-1-4-12,0 1-145,2-4-344,0 0 153</inkml:trace>
  <inkml:trace contextRef="#ctx0" brushRef="#br0" timeOffset="135438.9408">19070 9943 124,'-3'-2'205,"3"2"-8,-5-2-17,3-1-7,2 3-11,0 0-17,0 0-14,0 0-9,-4-3-13,4 3-2,0 0 1,0 0 5,11 8-5,-6-8 0,6 7-13,-1-5-6,4 1-12,1 0-5,3-1-7,5 2-5,-5-1-7,5-3-8,-1 2 1,6-1-10,-8 2 1,2-2-2,-2 0-10,-3 4 1,2-2-5,-1-3 1,-5 0-4,-3 2-1,-4 0-4,1-2-1,-1 2-4,3-2 2,-5 1-2,-4-1-3,5 2-2,-5-2-1,3 3 8,-3-3-3,1 4 1,-1-4-6,-1 9 6,-4-6 0,-2 2 0,2-1 2,-3 2-1,-4 1 0,0 2 5,-2-1-2,-6 1-6,2-1 5,0 1-5,-3 3 2,3-4-2,1 1 0,-8 3 3,7-4-2,2 2 0,-2-4-3,1 2-1,-2 0 0,6-2 0,1 1-3,0 1 5,-2-3 1,5 0-2,-1 2-2,5-3 0,-5 1 0,4 0-2,0-2-4,0 1-7,-1-2-7,1 4-15,1-6-5,1 2-12,-1 1-11,3-1-15,-1 1-10,3-3-16,-5 3-7,5-3-12,0 0 0,-3 4-5,3-4-18,9 2 1,-9-2-17,9-1-139,-9 1-325,9 0 144</inkml:trace>
  <inkml:trace contextRef="#ctx0" brushRef="#br0" timeOffset="135812.789">19523 10159 165,'3'-3'193,"-3"3"-19,0 0-8,0 0-21,0 0 2,0 0-8,-20 5-10,16-2-11,-4 1-5,-1 1-5,0 0-2,0 1-12,0 0-3,-1-1-6,-3 3 0,-1-1-6,-1 5-1,2-5-16,-1 4-2,-4 0-6,1-2-5,2 2 0,-3-1-11,2-2-3,0 0-1,0 1-3,5-1-10,3-4 2,-1 1-3,0 0-14,2-2-1,1 1-18,1-1-4,0-1-17,-2 1-12,6-1-15,1-2-6,-10 3-21,10 0-16,0-3-14,0 0-20,0 0-30,7 4-140,-7-4-334,0 0 147</inkml:trace>
  <inkml:trace contextRef="#ctx0" brushRef="#br0" timeOffset="136543.4955">20028 9924 13,'-5'-2'141,"1"2"-6,4 0-5,-10 0-13,10 0-6,-9-1-13,9 1-8,-9 1 5,5 1-3,-4 2-6,2-3-6,-1 4-6,-1-3-5,1 3 0,-4-1 7,1 2-6,-1 1-5,-1 3-4,3-2-2,-6 1 2,6 0-7,1-1-4,-1 1-3,-1 1-3,1 0-3,2 2 2,2-3-1,-5 5-5,2-1-3,3-1-5,-3 0 2,4 0-6,0-1 0,1 2 0,1-1-5,0-2 0,2 5 0,2-3-6,0-1 5,-1 1-9,8 1 3,-5-4-2,5 1 3,0-2-3,1 1-2,4-2 1,3-1-2,0-1-6,2-1 0,0-1-4,1-3-1,2 0 3,0-2 1,-2-2-2,3-2-2,-1 1 3,2-5-3,3 0 10,0 1 3,-8-2 4,-2 0 9,1 0 0,-4-5 2,0 2 11,-3-3-6,-1 0 2,-1 1 7,-5 0-6,-3-3-3,-2 7-2,-3-5 0,-1 4-11,-9-1-6,1 2-22,-7 3-20,-4-4-24,-2 2-31,-4 6-36,0 0-23,3 0-50,0 6-177,6 1-403,3 0 178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1T08:23:45.4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1271 6600 56,'0'0'132,"0"0"-2,0 0-6,0 0-3,0 0-2,0 0-18,0 0-9,0 0-3,0 0-2,0 0-7,0 0-4,0 0-14,0 0 1,0 0-5,0 0-4,0 0-15,0 0 12,0 0-17,-7 4 4,7-4-1,0 0-3,0 0-6,0 0 3,0 0-6,0 0 0,0 0 1,0 0 0,17-6-6,-13 5 6,1-1-3,0-3-4,2 2-3,1 1 1,1-2 11,3 1-5,2-3-3,-4 1-7,4 1 6,3-4-3,-2 2 5,3-2-3,-1 1-5,6 0-4,-4 0 6,9-1-3,0-1 1,0 0 0,3 1-3,-3 0 3,3 1-1,-2 0 2,0-1-9,2-1 4,1 2 1,0 0 8,0-1-8,0-1 1,0 4 5,-1-1-5,-1-3 3,2 4 3,-1 1-6,-3 1 0,-1-2 6,1 1-8,-1 3 0,-8-2-2,1 2 2,-2-2 2,-5 3-6,6-2 2,-6 2-3,1-2 0,-1 1-4,-3-1 3,4 2 4,-6 0 0,-2 2-7,2-2 4,-1-2-3,-7 2 6,11 2-4,-11-2-1,9 0 1,-9 0 0,8 0 1,-8 0-1,5 1 2,-5-1-4,0 0-7,0 0 9,0 0-1,0 0-3,4 2 2,-4-2 1,0 0 1,0 0-1,0 0-7,0 0 4,0 0-1,0 0-5,0 0-20,0 0-21,0 0-22,0 0-18,0 0-17,0 0-15,9 1-15,-9-1-41,0 0-115,0 0-314,0 0 140</inkml:trace>
  <inkml:trace contextRef="#ctx0" brushRef="#br0" timeOffset="1059.1688">1224 6597 66,'0'0'126,"0"0"0,0 0-9,0 0-9,0 0-7,0 0-12,0 0-2,0 0 5,0 0 0,0 0-7,0 0 9,10 5-8,-6-4-6,1 3-1,-3-1 2,5 1 0,-2-1-12,-1 1 3,0-1-10,2 4 3,3 0 7,-4 1-6,1-1-4,2 3-3,-2-2-3,3 3-5,-1-2-4,1 4-2,-2-2-5,5 2 0,-2-1-2,4 2-3,-1-1 1,4-1-1,2 3-3,-1-5-6,1 1 1,4 3-5,0-1 6,-5-3 2,6 6 3,0-1-4,0-1-2,-7-4-3,8 4 0,-2 1 3,-7-2-1,2-2-4,-1 3 2,-2-4-2,4 2 4,-5 1-6,3-2-1,-1 1 8,1-2-8,0 1 1,-3 1 0,1-3-2,-6 0 5,6-1-5,2 4 7,-7-4 1,5 1 3,0 0-5,1 0 1,-3-1-5,4 1-1,-2-1 1,-1-1-8,2 0 4,1 0-2,0 1 2,-1 1-6,0-3 4,-1 2 0,4-2-1,-6 0 4,5 2-6,-1-3-5,-1 1 9,-3-2-6,6 3-2,-9-3-4,4 0 4,-1-2 1,5 5-3,-5-4 1,0-1 5,-2 1-9,2 0-1,1-1 4,-1 1-1,-3-1-5,3 2-1,0-4 8,-1 4-1,-1-1-10,0-2 10,3 2-5,-1 1 3,2-2-1,-3 0-2,-1 0 4,1 1-2,-2 0 1,0 2-1,3-5-1,-3 4-1,2 0 3,-1-1 0,-1-2 1,2 2 1,-1-1-3,-3 0-2,6 2-2,-9-3 2,3-1 1,3 0-4,1 4 6,-6-3 1,4-1-2,-2 0-1,1 0 1,-2 3-3,3-3 2,-4 0-2,6 0 6,-2 1 0,0-1-1,-2-1-5,0 1 1,-1 0 9,2 0-11,-3-3 3,3 3 7,-2 0-5,-7 0-5,11-3 6,-7 3-3,-4 0-1,8-2 3,-8 2-5,5 0 1,-5 0 3,0 0-8,0 0-9,7 0-9,-7 0-26,4-3-22,-4 3-34,0 0-43,0 0-51,0-10-37,-1 5-232,1 5-509,-3-16 225</inkml:trace>
  <inkml:trace contextRef="#ctx0" brushRef="#br0" timeOffset="3849.0597">330 7407 96,'0'0'94,"0"0"11,1 4-9,-1-4 0,0 0-3,0 0 2,0 0 1,0 0 2,2-9-4,2 3-7,-3-1 0,3-4-5,-4-5 2,5-1-1,0-8 0,2-3-6,-5-4 3,4-1 3,1-4-7,-2-9 5,4 0-6,0-2 0,-4 0-7,5-1-5,-2 2 1,-1-1-7,2 2-4,-5 12-6,0-1-3,0 0-3,0 2-5,-2 2-3,2 3-8,-4 2-2,3 7 5,-5 3-8,1 5-4,1-1 1,-4 4 0,2 1-2,1 3-4,-1-2 2,1 2-5,0 1 3,-2 1-7,-1-1 2,4 3-3,-8 0-3,8 0-1,-7 5 4,2-2-5,1 2 4,-1 2-5,0 0 1,0 3-1,-3 1-5,3 0-1,-1 0 3,3 2-3,0-2-1,-1 0 2,2-1-5,-1-1 1,3-2 0,2 1-6,-1-4 5,3 1 2,1 1-2,3-2 2,-1-3 2,6 3 0,-3 0 0,8 1 1,-1-2 4,2-2-1,1 3 3,-2 0 0,-4-1 3,8 2-3,-5 2-2,-7-1 4,9-1-7,-8-1 5,2 2 1,-5-1 2,4-1 0,-4 4-4,-3 0 3,2 1 1,-4-1 0,-1 2 3,-2 2 4,-2-1-2,-4-1 3,1 2 4,-3 0-2,0-2-3,-3 2 2,2-2 4,-2 2-2,2-3 2,-1-2 3,0-1 0,-2 3 2,6-5-3,-1 0 1,1 0 4,1 0 1,0 0 1,1-3 8,4-1-3,-5 2-7,5-2-2,-9 0 1,9 0-7,0 0 4,0 0-4,-3-6-1,3 6 1,3-9-3,-3 4-4,4 0-2,-2-3 4,1-1 0,-1-1 0,2-2 1,0 0-5,1-5 1,-1-4-4,6-3-1,-7 6-1,6-10 2,-3 1 5,-2-2-7,0-3 1,-1-2 3,-1-1-1,-4-17-2,4 6 1,-4-1 2,-2 0-7,0 3-2,1 8 2,-2 2-3,1-2 6,-5-10-4,-1 15 3,6 5-1,-2-2 0,-2-1-1,2 12 0,2-2-5,-1 2-1,-3 2 2,3 6-3,-4-2-4,4 2-1,-3 2 4,3 0 0,-1 2 1,-3-2-5,4-2 3,0 6 1,-1 0 0,2 0 1,-1-1 3,2 2-2,-1-1-4,4 3-1,-8 0-4,8 0-3,0 0 0,-11 2 6,7 1-6,0 1 2,0 0 8,2 0-5,-1-3 1,0 1 0,1 5 3,2-2 2,-1 0 3,1 0 4,0 1-2,1 0 0,0 1-3,0-2 5,3 4-1,2 1 2,1 0 2,-3 2 4,4-3 7,1 4 6,1 1-2,0 1 2,-1 3 1,4-1 1,-2-2-6,3 7 1,2 3-3,3-1 2,-5-3 1,4 3 1,-4-2-1,4-2 1,1 4 8,0-1-2,-3-2 0,0 0-5,2-2-3,-5-4 2,-2 0-4,3 1 4,-2-1-6,-1-1 1,-2-4-5,0 0 6,-2-3-3,0 1-3,-3-4 4,-2 0 0,4 1 1,-3-2 5,-1 0 0,2-1 2,-4-2-3,0 0-2,6-10-1,-5 1 0,3-2-1,-4-5 2,0-1 0,1-2-5,-2-6 2,0 3-4,-2-6-3,2 4-1,-4-3 6,4 0-3,-3 8-3,4-8-3,-4 8 2,3 0 2,-2-1-3,1-1 3,-1 6-1,-1 3 1,0 1 0,4 3-2,-3 0 8,0-1-9,-1 1 5,3 4-3,-3 1-1,4 0-1,0 3 1,-4-6 1,4 6-5,0 0 3,0 0-1,0 0 1,-5 12 0,6-3 2,3-1-3,-4 6-2,4-4 4,0 2 1,-3-2 5,3 2-8,-1-3 3,0-1 1,1-1-3,1 2-2,-1-3 3,0-2-4,2 1 8,-3-2-7,3 1 3,-2-2 1,1-1-1,0 1 0,-5-2 0,9-3 4,-3-1-4,-3 1 0,2-5 1,0 0 1,-1-1-6,-1-2 4,-1 2 1,2-3-2,-1-3-1,-1-1 0,2 5-3,-4-3 5,3-1 5,-2 1-7,-1 4 1,0 1 4,2 1-1,-2 2-1,0-1-3,2 1 1,-2 3-1,0-1-1,0 4 1,1-3 0,-1 3 0,0 0-4,0 0 6,0 0-2,13 10 2,-7-5-3,-3 4 4,2 0-3,0 2 2,1 0 1,2 4 2,1-5-8,-4 0 7,4 1-3,1 0 7,-2 0-7,1-1 5,1-2-4,-5 2 5,5-1-4,-4-2 2,4 0 2,-5-4-1,0 2-5,0 0 6,0-2-6,-1-2 4,2 2 1,-2-3 3,-4 0-1,7-4 0,-5 1-2,1-3 0,1-3 3,-4-1-2,2-1-2,-2-6 0,2 4-1,-1-3-1,-1-4 3,0 5-2,0-2 0,0-2-4,0 4 1,-1-1 0,-1 6 2,2-2-1,-2 0 3,2 2-5,-2 0 4,2 4 1,0-2 1,-1 3-4,1-2-1,-1 4 0,1 1 6,-1-3-6,1 5-1,0 0 3,2-5 0,-2 5 3,0 0-5,0 0 1,13 8 1,-8-4 2,1-3-4,-1 3 2,3 4 3,1-3 0,-3 2-2,3 0 1,-3 0-3,1 0 9,2-1-9,-4 0 0,3 0 0,-3 0 4,0-1 0,0-2 3,-2 1-2,3 1-7,-2 0 1,0-2 1,-3 1 2,3-1 1,1 2-2,-2-5-1,-3 0 4,1 4 6,-1-4 1,0 0-5,0 0 4,0 0-1,5-9-6,-5 3 2,0 0-3,0-5 5,0 2-6,0 0 3,0-3-2,3-1 3,-1-3-3,-1 5 4,2-6-2,-3 0-5,4 6 4,1-6-2,-4 7 0,3-3-2,0 2 3,-2 2 0,1 1 2,1 2-9,-3 0 6,4 1 2,-1 1-4,1 2 1,0-3-1,2 5 3,-7 0-6,14 5 6,-4-3-1,-1 1 6,-3 1 0,6 0-6,-3 4 0,1-1 0,0 0 0,-1 1 5,-1 0-4,-2-2 1,0 4 6,0-5-9,0 3 3,-1-3 1,-1 0-3,0-1 7,5 0-1,-5-1 0,-3 1-3,0-1 3,-1-3 10,6 0-2,-6 0 1,0 0 7,3-7-10,-3 0-7,0-6 6,-1 4-5,1-4 2,0 1 1,0-1-5,0-4 0,0 0-3,-2 0 7,2-3-4,0 3-2,2 0-3,-1-2 1,2 4 6,-2-4-6,1 7-1,2 2-1,-1 1 3,-2-2-3,-1 4 5,0 4-5,3-4 2,-3 5 0,3-3-1,-1 3-4,-2 2 2,8-1-2,-8 1 8,11 1-2,-6 4-4,3 4 2,2-2 2,-1 4 0,-1-4-1,1 2 0,-2 2-5,2-2 6,0 0 1,0 2-1,1 0-2,-1-1 4,0-4-7,0 0 7,-4-1-2,4 1 3,-5-1-3,4-4 0,-2 1-4,2-2 8,-8 0-3,14-4 2,-9 0-2,5-2-7,-4-5-2,0 2-11,-1 0-8,2-3-13,-3 2-2,0 0-28,0-2-21,-2 0-9,2 4-27,-2-3-23,-2 4-27,0-4 6,-2 5-37,0-4-144,-2 3-380,-4-1 170</inkml:trace>
  <inkml:trace contextRef="#ctx0" brushRef="#br0" timeOffset="4257.5736">826 5758 115,'-2'5'115,"4"-1"-12,1 1-9,1-2-1,-3-1-4,5-2-9,1 2-11,0-2-11,-7 0 4,13-2-8,-8 0-2,2-3 2,0-1 4,1 0 9,0-2-2,-2 0 5,2 2 8,-6-2-7,-1 1 11,2-3-6,-2 3 3,-1-2-1,-1 4-4,-2-2-10,2-1-4,-4 3-2,-3 3-10,-1-3-1,3 5-12,-4 0-8,-2 0-4,3 5-17,-3 0-17,1 0-12,1 4-19,1-1-14,2-1-32,-1 0-1,3 4-24,0-2-17,0 0-27,1 3-93,0-4-269,0 4 119</inkml:trace>
  <inkml:trace contextRef="#ctx0" brushRef="#br0" timeOffset="4590.8079">361 6147 39,'0'0'212,"-5"1"-21,5-1-18,0 0-16,0 0-17,0 0-12,0 0-16,4-11-6,3 4-17,1-1-4,2-5-11,4-2-3,2 2-15,-1-3-7,3 0-7,5-2-22,1 2-28,-1-1-22,-1-1-33,1-1-19,2 1-33,-3 1-126,-3-1-262,2-2 116</inkml:trace>
  <inkml:trace contextRef="#ctx0" brushRef="#br0" timeOffset="5476.0329">1705 5448 8,'-1'-3'135,"0"-1"0,-3-1-5,1 0-12,0 2-13,-1-1 1,-1-1-6,1 0-11,-1 3-8,-4-1-1,4 1-16,-3-1 8,-2 3 0,2-1-7,-1 2 3,3 2-7,-1-1-5,-3 5-7,1-2-8,4 4 4,-4 2-2,-1 1 0,1 2-8,-1 4 5,2-4-4,1 3-4,0-1-2,0 1 2,7 0-7,0 1 3,2-2-3,-2-4-6,1 2 4,0-3-5,5 0-4,0 1 7,0-3-3,-2 2-5,5-5-2,-3 0 2,3 1-3,-1-2-3,2 0 4,-2-5-3,0 2 5,-1-1-3,1-2-9,0-1 6,1-4-4,0 0 1,1 0 3,-5-3-4,3-2-1,-1 3 2,2-9-3,-4 0-1,0 1 1,4 0-3,-5 0 5,0 0-3,-1 4-3,-2 1-3,-1 0 3,0-1 6,2 3-3,0 1 1,-4 2 1,2-1 1,0 2-1,0 0-10,0 2 19,0 3-2,0-6-3,0 6-2,2-3-4,-2 3-5,0 0 10,0 0-4,0 0 8,6 10 13,-1-3 9,0-1-1,2 3-4,0-1-2,1 4 0,2 1-4,-2 2 3,2-1-4,9 6-3,-6-5 2,1 2-7,2 2 2,0 5 0,4 0-2,-3 0-2,2-2 1,-1 2-9,1 0-5,-1-2-7,-6-5-8,2 3-9,-4-4 3,0-1-15,-2-8 6,-2 3-4,2-3 14,-4 1-3,0-4 5,-2-1 5,1 2-3,-2-3 3,2 1 2,-3-3-2,1 4 6,-1-4 1,0 0 3,0 0-2,0 0-2,0 0 3,0 0-1,0 0 12,-17-3 3,17 3 5,-6-4 11,6 4 1,-9-2 9,5-1-2,-1 1 5,1-2-3,-1 0 3,1 0-3,-1-5 0,0 1-2,1-2-4,4-9 2,-4 2-2,4-2-1,4-8-3,0 2 2,0-4-9,2 0 0,2 1-2,-3 3-6,0-1-7,3-1-20,-3 10-11,0 0-48,-1 0-34,0-2-55,-3 9-221,0-4-422,-3 2 186</inkml:trace>
  <inkml:trace contextRef="#ctx0" brushRef="#br0" timeOffset="69563.3807">12862 8825 143,'-2'-4'178,"2"4"-19,0 0-15,-2-5-14,2 5-16,0 0-10,8-7-11,-4 2-11,3 2-6,-3-1-2,1 1-10,7-1-4,-2-1-14,-2 0-1,2 1-2,0-2 3,2 4-10,-2-2-1,1-1 4,-2 4-8,2-1-7,-4-1 0,1 3-5,1-2 2,-3 2-2,2 0-1,0 0-5,-3 2 3,-1 1 11,1 2-3,-3 4 14,3-3-10,-5 0 0,-3 6 0,3 0 1,-4 2-5,1 1 0,-2-1 1,-1 1-2,-2 0 1,0 0 4,3-3 0,-1 0-4,-1 0 5,2-2-7,-2 1-1,3-1-1,-1-1-3,1 2 0,-1-4-8,2 0 2,0-2-4,2 2 1,-2-4 1,3 0 4,-3 1-7,3-4 1,-3 4 2,3-4-4,0 0 7,0 0-6,0 0 3,0 0-2,14-13-3,-7 7 0,0-3 0,4-1-4,1-4 2,1 1 2,1 0 1,4-7-5,-4 6 3,-1-3-4,1 1 3,-5 2-4,6 0 2,-6 1 0,3-1-2,-3 4 2,-4-2-6,0 7 0,1-7 6,-3 8-2,3-6-2,-3 5 1,1 0-1,-2-2 2,0 3-3,1 0 2,-1 2 4,-2 2-7,2-3 0,-2 3 4,0 0-3,3-3 1,-3 3-1,0 0 4,0 0 3,-7 18 3,4-10 3,0 1 3,-2 3 0,1 3-3,-4-1 5,2 1 0,1-1-4,0-2-1,0-4-1,2 6 1,1-6 2,-1 3-1,2-1-6,-2 1 2,3-3 0,0 0-2,0-2-2,0 0-6,3-1-6,-3 1-10,4 2-3,-2-4-17,1-1-1,4 0-11,-3 1-13,2-1-16,2-3-9,0 0-10,3-3-16,1 1-15,1-1-17,-1-2-12,1 1-97,2-5-279,-3 4 124</inkml:trace>
  <inkml:trace contextRef="#ctx0" brushRef="#br0" timeOffset="70082.1595">13512 8700 126,'8'-8'180,"-3"1"-8,-2 0-9,-1 4-8,1-3-5,2 2-18,-1 4-8,-4 0-5,0 0-7,0 0 5,0 0-5,1 11-11,-6-4-4,0 5-1,2 0-8,2 0-9,-3-1-6,0 5 0,3-4-3,-1 0-5,2 3-6,2 2-11,-2-4-4,0 0 1,1-3-10,3 0-6,-1-1 4,-1 1-5,5-2-3,-1-2-4,-2-1 2,1-1-2,0 0-4,3-2-1,3-1 0,1-1-4,-1-4 0,2 2-3,0-3 5,0-1-11,2 0-2,4-5 1,-3 2-2,0-2 1,-2 1-2,0-2 1,-2 6-1,-2-3 0,-4 0 3,5 2-3,-5-1-2,-1 4 4,0-1-1,-1 2 0,1 1 2,-1-3 2,-1 2 1,-2 1-7,-1 2 1,0 0 7,0 0 0,5 6 5,-5 0 0,0 2 3,0 0-2,-3 5 4,1-3-5,2 1 0,-3 4-3,2 2 0,-3 0 3,2 2-3,-2-1-3,0 6 4,-1-5-6,0 1-1,1 6-3,-1-2-9,-2-4-1,2-3-1,-1 0-4,1-5-1,-3 2 1,4-3 4,3-3 6,-3-2 1,0 1-3,-5-3 8,3-2-5,-2 3 2,0-2-1,-2 0 0,0-3 2,-2 1-2,1-1-2,-2 0 4,-1 1-6,2 1-7,-2-4-4,1 2-3,1 0-3,2 3-11,1-3-6,0 2-15,3-2-8,-2 0-14,4 2-18,4-2-14,0 0-21,0 0-15,0 0-16,0 0-156,0 0-345,0 0 152</inkml:trace>
  <inkml:trace contextRef="#ctx0" brushRef="#br0" timeOffset="70317.5034">14219 8833 73,'4'-1'260,"1"-3"-25,0 2-27,4 0-18,3-3-21,5 0-16,3-1-15,1 1-11,2 1-11,4 2-36,0-5-36,-5 4-35,-2 2-22,1 1-22,-6 0-29,1 0-20,-4 0-22,0 1-30,-2-1-92,-4 0-246,-2 0 109</inkml:trace>
  <inkml:trace contextRef="#ctx0" brushRef="#br0" timeOffset="70472.1755">14296 8932 109,'-5'4'167,"2"0"-7,-1 0-11,2-1-5,0-1-14,2-2-10,4 5-7,0-2-15,3-2-8,4-1-9,1 0-9,0-1-18,1 0-29,0-1-25,10 1-47,-5 0-25,1-2-41,0 1-101,1-3-231,0-2 103</inkml:trace>
  <inkml:trace contextRef="#ctx0" brushRef="#br0" timeOffset="71016.0312">15309 8799 8,'4'-5'193,"-2"-4"-15,1 2-8,2-3-20,-1 1-13,-1-1-15,2 1-8,-4-1-11,0 1-14,-1-2-2,-1 1-6,0 0-8,-4-1-4,-2 3-2,2 1-2,0-4-3,-3 7-3,1-1-6,-1-3 4,-4 4-2,1 4 0,-1 0 2,0 3-1,-1-1 8,-1 8-5,-3-4 3,0 5 5,-5 6 2,4 2 2,-2 0 1,-1 0-9,7-4-2,-4 5-6,5-4-6,4 1-7,0-2-3,0 4-3,4-5-1,4 1-7,-3-4-1,4 0 1,5-1-6,0-1-2,0-1 4,4-1-4,0 0-5,5-3-4,-5 0 2,5 0-7,3-4-6,-3-1-3,-1-2-4,0-1-8,4-2-4,4-4 0,-4 1-6,2-1 0,0-5 6,5-2-1,-9 5 0,1-3 4,-1 1-1,-2 0 7,0 1 0,-6 3 10,1 4 4,1-3 12,-4 3 5,0 4 11,0-3-4,-3 1-4,1 1 2,0 0-1,-3 3 2,0 0 3,0 0 8,3 8 4,-5-4 0,1 3-7,1-1-4,0 1 3,3-1-13,-1 4 1,-2 0-2,3-2 2,0 4-8,-1-3 1,-1-1-10,1 1-16,-2-3-17,2 2-22,-1-3-24,2 0-26,-2 2-25,0-3-20,0 1-25,1-1-24,-1-1-24,-1-3-191,0 0-443,0 0 196</inkml:trace>
  <inkml:trace contextRef="#ctx0" brushRef="#br0" timeOffset="71423.9359">15618 8492 211,'5'-5'249,"-1"3"-17,0-1-23,-4 3-8,10 0-17,-10 0-5,9 3-14,-4 2-10,1 2-15,1 3-13,-3-1-14,-4 4-8,5 0-10,-5-2-10,0 0-4,-5 5-11,1 1-8,0-6-4,1-1-3,-3 0-7,5 1-5,-3-3-4,-1-2-6,2 0 0,2 0-2,-1-3 2,-1 0 2,2 0 0,1-3-3,0 0-2,0 0-3,-2-13-7,5 4 0,0-1-2,-1-2-5,2 0-2,1-5-3,3 0 1,-2 1-4,4 1-2,0-1 4,2 0-6,1 1 0,-1 1 2,3 3-1,-1 0-2,3 2 3,-1 1-4,1 1 2,1 3-1,-7 1-6,1 0 8,0 3-1,1 5 1,-1-3-2,-3 3-3,-4 3-1,1 4 0,-2-2-6,-4 3-2,0-2-9,0 7-5,-4 0-12,0-1-5,-1 0-8,-3 0-18,2-3-14,1 3-17,-4 0-22,3-2-14,-1-1-20,1-2-35,2 0-185,-2 0-405,2-4 180</inkml:trace>
  <inkml:trace contextRef="#ctx0" brushRef="#br0" timeOffset="72022.1001">16439 8497 92,'0'0'195,"-8"14"0,5-10-7,-1 6-4,-3 1-10,3 3-8,-2 0-9,-1 6-8,1-3-6,-4 2-13,7 0-9,-6 7-2,-2-3-7,2 1-13,1-6-3,4 0-9,-6-1-1,4-2-7,-1 2-3,0-3-9,0-4-3,0 1-9,1-3-3,3-2-3,-1 1-8,1-3 1,1-1-10,0 1 4,2-1-5,-5-1 0,4 3-3,1-5-6,0 0 1,0 0 1,6-12-6,-3 7-5,2-4-6,1 1-2,2-1-1,4-7-2,-1 3-3,3 1-3,0 0 2,4 2-3,-4-2 3,5 3-1,-2 1 0,1-2-1,-3 2 0,3 1 1,-1 1-1,-3 2 0,4-2 1,-6 3-1,1 3 2,0 0-4,-7 0 3,2 1 0,1 1 2,-3 2 3,1-1-7,-3-1 4,1 1 1,-4 2 0,3 2 3,0-2-2,-4 3 4,-5 0-3,-2 2 4,-2 2 0,0-2-2,-5 0-2,0 2 3,-2 2-4,0-4-5,-4 0-5,1-1-7,2-3-7,-2 3-6,2-4-12,3 0-9,1-1-13,2-1-7,-2-1-13,5-2-12,-2 1-10,5-1-10,-4 0-25,9 0-4,-8-3-19,3 0-13,4-3-147,0 3-351,1-3 156</inkml:trace>
  <inkml:trace contextRef="#ctx0" brushRef="#br0" timeOffset="72440.2119">16719 8435 140,'0'0'192,"2"-4"-20,-2 4-9,0 0 3,0 0 6,11 8-6,-7-5-9,2 2-10,-3 4-13,5-1-15,-2 3-9,-1 0-9,2 4-8,-2-1-9,0-1-7,-5-1-3,0 0-6,0 0-4,0-2-11,-5 0-2,1-1-5,-2-1-9,3 0 0,-1-2 0,3-1-7,-4 2-2,1-4 0,0-1-6,-1 1 2,3-2-4,2-1-1,0 0 2,-13 0-1,13 0-4,-4-5-1,4-2-3,-2 3 1,0-7-2,4-1-3,1 1 1,0 0-4,4-1-1,1 2 4,1-6-5,1 3 0,2 0-1,-3 4-2,6-3 2,-2 0-3,0 4 0,-3 3-1,0-1 2,3 3-3,-3 0 0,2 1 3,-2 4-1,0 1 1,0 0 2,1 2 0,-4-1 1,2 6-4,-1-2-6,-4 3-16,-4 3-20,0-2-24,-2 5-39,-3 0-32,3 0-50,-1 1-213,-1-1-435,1 2 192</inkml:trace>
  <inkml:trace contextRef="#ctx0" brushRef="#br0" timeOffset="73445.9904">17916 8965 107,'0'0'201,"0"0"-17,0 0-13,0-4-21,0 4-16,0 0-7,0 0-11,0 0 0,0 0-4,0 0 2,0 12-9,1-4-3,-5-2-11,4 6-4,-3-1-11,-4 0-10,3 0-10,-5 3 2,-1-1-7,5-1-5,-7 3-7,3-2-13,2 2-14,-1-8-14,-1 8-24,5-3-13,-6-3-11,3 0-24,0-1-13,3-3-21,-2-1-22,1-1-40,-2-3-108,7 0-299,0 0 133</inkml:trace>
  <inkml:trace contextRef="#ctx0" brushRef="#br0" timeOffset="73637.7296">17990 8790 72,'0'-4'218,"0"0"-16,0 4-22,-3-7-23,2 4-15,1 3-18,-1-4-31,1 4-26,0 0-35,0 0-25,0 0-18,0 0-19,0 0-32,5-3-53,-5 3-65,10 0-194,0 0 86</inkml:trace>
  <inkml:trace contextRef="#ctx0" brushRef="#br0" timeOffset="74063.4721">18220 8647 137,'0'0'170,"10"2"-4,-5 0-6,1 1-9,2 7-14,-3-5-5,3 5-17,-1 1-7,1 3-8,0 1-10,-1 1-10,0-2-10,-2 2-5,0-3-5,-2 3-8,2-4-4,-1 1-3,-3-1-6,-1-1-1,0 0-2,-1-2-3,-2-2-10,2-2 2,1 1-3,-1 0-3,-3-2 0,4 0-2,-3-2-1,3-2-4,-5 2-5,5-2-9,0 0 8,0 0 0,-1-12-6,1 3 5,0 3-6,6-5 2,-3 1-1,1 0-2,5-2 1,-3 0 1,5-1 1,-3 4-4,4-3 1,2 0 1,-1 2-4,-2 1 4,1 4 8,-2-1 0,4 0-1,2 3 3,2-1 4,-6 3 3,5 0-4,-5 2 1,6 2-2,-1 3-1,-4 0 0,-2 0-2,0 0-1,-1 4 2,-4-3 1,2 3-2,-3-1-9,0 1-16,-3 2-12,-2-3-11,0 2-17,-2-2-6,0-1-30,1-1-18,0 0-41,0 0-146,-3-2-322,3-2 142</inkml:trace>
  <inkml:trace contextRef="#ctx0" brushRef="#br0" timeOffset="74439.3613">18897 8688 211,'0'0'264,"0"0"-17,0 0-27,0 0-21,0 0-20,0 0-19,0 0-10,0 0-17,17 5-14,-10-3-11,5 3-13,2 0-8,-1-2-9,5 3-7,-3 0-16,4-1-16,1 1-8,-4-1-11,-3 1-6,0-4-3,-3 3-7,-1-3-5,0 3 2,-3 0 2,-1-1-3,-3 1 2,3 0-4,-5 0 3,-2 0 5,-1 1 6,-1 2 2,-5 4-3,-3-2 7,-3 4 6,-3-1 2,3-1-1,-10 3-2,4 1-1,4-6 1,-1 2-2,-3-2-3,5-1-1,-2 2-3,3-1 3,-2 1-2,3 0 2,0-1-15,2-5-5,4 2-15,-4-4-16,5 4-18,-1-4-21,1 0-23,1 0-14,3 0-26,3-3-14,-2 2-30,2-2-149,0 0-357,0 0 159</inkml:trace>
  <inkml:trace contextRef="#ctx0" brushRef="#br0" timeOffset="74701.3763">19274 8935 171,'-10'4'249,"0"0"-25,-4 0-20,-3 2-17,-1 2-15,3-1-17,-11 3-20,7-3-10,1 1-14,0-1-7,3 0-13,-2 0-14,0 1-10,1 0-13,5 1-22,-1-4-21,1 2-26,-2-2-12,4 2-11,1-2-27,-2-1-20,4-1-23,2-2-14,1 0-36,3-1-101,-5 3-280,5-3 124</inkml:trace>
  <inkml:trace contextRef="#ctx0" brushRef="#br0" timeOffset="75082.1089">19695 8601 163,'-8'2'191,"1"1"-6,-3 4-17,0 0-11,4 1-7,-8 5-12,6 4-15,-2 0-8,-2 1-12,2 3-11,5-1-5,-3-3-9,-3 2-7,7 0-7,-1 0-7,5-1 1,0-1-14,0-2-2,6-2-3,-4-3-5,1-1 0,6 2-7,0-3-5,0-2-6,5 1-8,-2-2-4,6-1 0,-7-3-3,9-1-5,-7 0 0,5-4 0,2 1-2,-4-4 7,2-3-1,-3 0-3,3-2 5,-4 0 2,4-2 1,-8-2 6,3 0 1,-4-3 3,-4-1 0,0 1-3,-2 0 0,-3 2 4,-4-2-4,-4 0 1,-2 4-13,1-1-18,-4 3-30,-6 2-31,1 0-38,-1-1-59,-6 0-149,-2 3-351,0 1 156</inkml:trace>
  <inkml:trace contextRef="#ctx0" brushRef="#br0" timeOffset="110274.2153">8714 14291 112,'5'-4'132,"0"1"-17,3-3 8,0 0-1,2-1-9,-1 2-11,1 0-14,-1 0-7,3-4 0,-3 4-9,3 2-4,-4-1-14,2-2-5,0 4 1,-4-2-6,1 3 1,0-1-10,-2 0-4,1-1 2,-6 3 2,5 0-13,-5 0-2,0 0 4,12 3 2,-10-1 0,2 1 2,1 2-4,-4-2-3,2 3 6,0 3-12,-1-2 2,-2 0 0,0 2 3,0 3-6,-2 0 3,2-2-2,-4 6 4,0-4-2,-2 4-4,2-2 0,-4 3-3,2-3 4,-3 2-8,0-1-5,4 0 9,-4-2 1,-3-1-4,2 1-7,4-3 6,-2-2 4,4 1-3,2-2-2,-2-2 6,1-2 3,-2 3 4,3-6 11,0 4 4,2-4 2,-1 4 7,1-4 0,0 0-7,0 0 1,0 0-5,0 0-6,0 0-3,9-14 0,-4 9-2,0-2-4,3-1-3,-2-1 2,3 0-7,1-3 4,3 0-2,-1-1-4,0 3 2,-1 3-3,0-2-4,3-1-1,-4 0 0,3 4-6,-4-3 1,-3 2 0,4 2-2,2-1 0,-4-1 4,0 1-5,-1 1 1,2-1 2,-1 2-1,0-1 6,-2 1-7,2-1 4,-3 1 2,0-1-2,0 2 3,-1 0-6,1-1 2,0 2 2,-1-2 0,1 2-1,-1-1-3,-2 1 1,-2 2 1,7-4 2,-5 2-1,-2 2-1,4-3-2,-4 3 0,0 0 1,0 0 3,0 0 5,5-2-3,-5 2-2,0 0 1,0 0 1,0 0 1,0 0 4,0 0-5,0 0-1,0 0-2,0 0 0,0 0 2,0 0 1,5-1-2,-5 1 2,0 0-3,0 0 1,0 0 1,0 0 0,0 0 4,-11 12-3,6-9-3,0 2 2,0 2-9,-2 1 12,0-2-2,1 2 1,-1 0 2,2-2 1,-1 4-1,0-1 4,2 1-7,-3-1 5,0 2-6,2-2 0,1 2 3,-1-2 2,1-2-2,3 2 2,-4-1 1,1-3 0,3 2-2,1 1 4,0-4 2,1 4-3,-1-3-3,4 0 6,-3-1 0,4 1 0,-1 0-2,1 2 0,-1-3 0,5 1-1,0 0-3,0 0 7,-4 1-4,5-2-4,-2 2 0,-3-3-7,3 2-8,-2-5-15,2 5-8,-2-2-18,2-1-18,-2 0-19,1-2-24,-7 0-19,14 0-36,-9 0-140,-5 0-334,10-3 148</inkml:trace>
  <inkml:trace contextRef="#ctx0" brushRef="#br0" timeOffset="110685.8148">9407 14221 149,'-7'-2'155,"7"2"-17,0 0-6,-6 4-19,6-4-7,-5 2-7,2 4-11,3-1-2,-1-1-12,-4 4-4,3-1-5,0 0-5,1 3-10,-3 0-5,0-2-4,4 4-2,-2-2-1,4 1-5,-2-4-6,0 0 5,4 3-6,1-3-3,-1-2-5,2 2 6,2-4 0,1 1-3,-5-1 2,6 0-7,0-3-7,-2-3 7,6 3-3,-6-5-5,2 2 0,0-3-2,-1 0 5,-3-3-3,2 2 3,0 0 4,-4-3 2,-1 1 14,1-1 0,-1-2 4,-2 0 0,-1 2-8,0 0-3,-2 1 1,-2-2 0,-1 4-5,-1-2-3,1 3 3,-2 0 0,0 1-4,1 2-13,-1 0-6,0 2-3,0 1-9,1 0-17,6 0-11,-14 0-17,9 1-6,1 2-7,4-3-9,-9 2-27,9-2-13,-5 3-155,2 0-298,2 1 132</inkml:trace>
  <inkml:trace contextRef="#ctx0" brushRef="#br0" timeOffset="110970.2411">9762 14429 98,'0'0'159,"0"0"-17,5 5 3,-2-3-8,1-1-9,3-1-14,0 2-15,3-1-7,1-1-8,2 1-8,0-1-8,1-1-7,-1 0-13,4-1-2,-5 2-10,-1 0-19,-1-3-16,-3 2-12,2 1-9,-9 0-17,13-1-22,-8-1-22,0 1-25,-5 1-101,0 0-223,0 0 100</inkml:trace>
  <inkml:trace contextRef="#ctx0" brushRef="#br0" timeOffset="111158.0127">9756 14584 81,'0'0'188,"-3"3"-15,3-3-29,0 0-11,9 2-10,-3-1-5,7 0-17,-3 0-21,8-1-10,0 0-27,0 0-18,-1 3-35,3-4-17,3-2-28,5 1-36,-10 4-92,4-2-198,7-4 88</inkml:trace>
  <inkml:trace contextRef="#ctx0" brushRef="#br0" timeOffset="111795.9987">11129 14257 136,'4'-2'115,"-4"2"-5,0 0-6,0 0-5,0 0-7,0 0-13,-5-5 2,5 5 1,-4-4-8,4 4 0,0-6-3,0 6 2,-8-1 0,5-2 9,-4 3-6,4-2-6,-4 1-9,1-2-5,-1-1 0,-3 3-5,5 0-2,-3 0-6,-3 1-6,1-1 4,2 1-3,8 0-1,-18 1-4,6 0-3,-1 1-1,2 1-4,0-2-2,-2 2-4,3 0-7,-2 0 6,1 2 3,-1 1-5,-2-1 4,3 2-6,-5 1-2,2 2 6,4-3 2,-1 2-1,0-1-8,1 0 4,0 0-1,1 0-4,5-3 5,-2 4-4,-2-1 4,3 0 3,4 1-7,-3-2 7,2 2 0,2-1 0,0 3-3,2-2 1,-1 2-2,2-1 0,-2-1-5,4 2 5,1-1-4,1-2 4,-2 2 2,1 0-4,6-3-2,-2 1-1,0 3 0,2-4 3,-1-1-5,7 0 4,-6-3-7,3 0 1,-1 1 0,5-1-2,-7-1-2,-2-1-3,3 1-6,-7-2-8,3 0 0,-1 0-7,-8 0-5,0 0-2,14 1-3,-8 0-12,-6-1 8,0 0-25,12 0-9,-12 0-18,3-4-21,-3 4-8,7-5-6,-7 5-14,5-1-26,-5-3-97,0 4-281,0 0 126</inkml:trace>
  <inkml:trace contextRef="#ctx0" brushRef="#br0" timeOffset="112097.4391">10782 14384 171,'0'0'166,"0"0"-9,0 0-5,0 0-5,0 0-10,0 0-12,0 0-8,16 7-11,-7-5-12,3 2-4,-2-3-19,3 1-3,2 0-4,-1-1-21,4-1-28,-4 0-19,0 1-30,4-2-37,-5 1-41,-3-1-139,2 1-271,-5-1 120</inkml:trace>
  <inkml:trace contextRef="#ctx0" brushRef="#br0" timeOffset="115214.2824">8852 15220 121,'-1'-4'152,"2"-1"-14,-1-2-14,2 1-6,-1 1-17,4-1-2,-1 0-1,2 0-16,-1-4-10,3 3-4,-2-1-5,4 1-5,-1-2-6,0 1-7,7-3 2,-4 3-2,5-2-8,-7 4-2,8-2-1,-6 3-7,-2-3-2,3 4-6,-3 0-3,0 0-2,-2 3 5,-1-2-2,0 3-1,-1 0 0,2 3-3,-8-3-3,9 1-6,-5 3 7,-2 0-3,1 1-5,-2 3 2,-1-1 2,1 2 6,1 1-4,-5 0-6,1 1 2,-1 1 0,0 1-4,0 1 1,0-3 0,0 3-4,-5 0 12,1 1-6,1-1-3,0-4-4,0 1 10,0-3-5,2 1 6,-1 0-5,4-2-3,-3-1 3,0-2 2,3 1-1,-2-2 5,2 0-3,-1 1 9,2-4-1,-1 3 9,1-3 2,0 0-4,0 0-3,0 0-1,0 0 1,0 0-2,8-10-5,-4 5-1,4-2-7,-1 0 7,1-3 2,1 1-7,-1 0-1,3-1 6,2-2 0,3-1-6,-3-1 3,0 3 2,0 0-12,2-1 13,-4 1-8,0 2-1,4-1 1,-5 2-2,-2 1-3,1 1 1,-3 1 8,-3 1-3,5-2-1,-7 1 1,5 3-4,-3-3-1,-2 3 0,3-1 4,-3 1-4,4-1 3,-5 3 0,3-1-1,-3 1 3,2-3-2,-2 3-1,0 0-8,2-4 7,-2 4 0,0 0-4,0 0 0,0 0 6,0 0-6,0 0 5,0 0-6,0 0 5,0 0 0,0 0-1,0 0 9,0 0-9,0 0 1,-12 7 0,12-7-2,-1 4 2,1-4 0,-5 3 2,1 1 0,1-1-6,-3 1 6,1-3 2,3 3-5,-5-1-1,3 2 3,-5 0 4,5-1-7,-1 3 1,-5-2-1,6 3 6,-5-2 0,4 3-6,0-2 0,-4 2 6,5 1 3,-4-2-7,5-1 0,0-1 1,-1 2 0,-1 2 1,3-3 3,0 2 1,1-1 8,1-3-3,1-1 3,2 2 3,1-1 1,2 4-2,-1-6-3,4 2-2,1-1 3,3-1 6,-4-2 0,5 0-5,-1-1 0,2-1 1,3-1-6,1 0 5,-2-1-9,2-1 7,0 0-4,-8 0 0,4 3-2,0-3-6,-4 3 2,1-2 6,-7 2-4,3 0-2,-8 1 3,10-2-3,-9 1 0,-1 1-5,8 0-10,-5-3 6,-3 3-6,0 0-7,0 0-11,6 0-10,-6 0-14,0 0-15,0 0-12,6 0-17,-6 0-5,0 0-23,0 0-7,0 0-144,0 0-299,0 0 133</inkml:trace>
  <inkml:trace contextRef="#ctx0" brushRef="#br0" timeOffset="116709.6602">9826 15155 184,'0'0'176,"0"0"-10,4-4-14,-2 0-5,7 2-1,-4 0-2,7-3-17,-1 2 0,-1-2-15,3 1-4,4-1-8,3 1-5,-3 0 1,5 0-11,-7 0-6,6-1-12,-2 0-5,-3 3-5,-2 1-4,-1 0-6,-4 0-5,5-1-4,-6 4-5,-3-4 0,5 2-8,-2 0-3,-8 0-7,10 0-15,-2 0-7,-8 0-10,10 0-9,-10 0-13,8 0-6,-8 0-8,6 2-25,-6-2 1,5 1-12,-5-1-17,6 1-15,-6-1-12,0 0-13,0 3-122,0-3-288,0 0 128</inkml:trace>
  <inkml:trace contextRef="#ctx0" brushRef="#br0" timeOffset="116980.9764">9908 15272 147,'7'3'173,"-3"-3"-5,3 1-14,0-1-5,1 0-8,4 0-23,0 0-10,0 0-3,4 0-12,0 0-11,1-1-6,4 1-5,1-3-5,-2 2-11,-3-3-1,1 3-1,-7-2-8,2 2-7,-3-2-12,-1 3 4,3-1 0,-6 1-8,-2-1-6,1-1-9,-5 2-10,0 0-20,9-1-11,-9 1-19,0 0-23,0 0-22,0 0-36,0 0-134,0 0-290,0 0 129</inkml:trace>
  <inkml:trace contextRef="#ctx0" brushRef="#br0" timeOffset="118256.91">9506 14883 42,'0'0'176,"-1"-6"-13,1 6-13,0 0-14,-1-4-12,1 4-13,0 0-8,0 0-9,0 0-7,0 0 2,0 17 4,1-7-11,-2-1-7,1 1-11,-4 1-1,4 2-14,0-1 0,-3 0-3,3 4-6,-1-4-10,1 1-13,1-1-21,-1-1-25,2 0-14,3 4-26,-1-3-33,0-2-49,1-2-97,2 0-268,1-3 119</inkml:trace>
  <inkml:trace contextRef="#ctx0" brushRef="#br0" timeOffset="119468.2196">11156 15102 8,'3'-5'115,"-3"5"-13,0-5-6,0 0-1,0 1-1,0 4-13,-3-7-10,3 2 0,0 0-8,0 1-6,-4 0-3,3 0 0,-3 0 6,0 1-6,-2-2-6,-3 0-1,4 2 10,-5-1-12,-2 1-5,3 1 14,-6 0-21,7 1 1,-1 2-6,-2-4-4,-1 3 1,3 0 5,2 0 0,-3 2-5,-2-1-1,4 2-2,-3 2 2,1 0 1,-2 0-14,2 1 3,-2 1 10,6 1-5,-3 0-2,0 2-2,0-2 3,0 1-10,2 1 0,3-1 0,1 1-2,-1-1 4,0 1 3,3-2 1,-3 3-1,3 0-4,-1-3-2,2 2-1,2-1 3,-1-2 1,3 0-5,-2 0 8,3-1 2,0 1-3,-1-3 1,2 1-3,-1-2-1,0 1-5,0-1 2,0 0-7,3-3 4,2 1 6,-1-1-4,-1 0 1,1-2-3,1 0 4,0-1-8,1 1 4,1-3 3,-3 0-1,3-2-4,-3 0 1,1 2 0,1-4 10,0 4-12,-2-5 0,3 3 0,-3-2-8,-4 3 12,3-3-4,1 2-4,0 1 0,-8 1 10,4 1-4,-1 1-4,0 0 5,2-1-7,-3 2 3,-1-1 9,-2 3-4,3-4-3,-2 1-3,-1 3 1,4-3-2,-4 3-3,0 0 7,0-4 2,0 4-3,0 0 4,0 0-3,4-3 0,-4 3 2,0 0 7,0 0-5,0 0-6,0 0 0,0 0 3,0 0 2,0 10-1,0-10 2,0 7 2,1-3 8,2 1-8,-3-2 4,4 2-3,-3 1 5,-1 0-2,4-2 1,-3 2-3,-1 1 9,4-1 8,-3 3-3,-1-5-2,4 3-6,-4-1 0,3 0 6,-2 2-7,3-1 2,-2-2-1,1 2-1,-1-4 3,1 2 1,2-1-2,0-1 1,-2 1 0,3-1-1,1-2 1,1 1 0,3-1-3,-3-2 0,5-2 0,-1 0-3,1 2-2,-1-3 0,1 2 3,1-3 0,-1 0-2,-4 1-2,1-1-3,-5 4 0,3-2 0,-3-1-6,3 2 6,-3-1-3,-1 2-4,0-2-6,-4 3-3,5 0-17,-5 0-22,2-4-24,-2 4-30,0 0-38,0 0-16,0 0-51,0 0-106,0 0-340,-18 0 151</inkml:trace>
  <inkml:trace contextRef="#ctx0" brushRef="#br0" timeOffset="121723.275">8915 15819 101,'0'0'122,"0"0"-19,-4-3 1,4-1-15,0 4-8,3-7-9,-2 2 0,4 0-10,0 1-5,0 0 2,-2-3-5,4 0-2,1 1-2,-1-2-10,5 0 7,-4 2-5,6-1-7,-5 1 4,1 0-14,7-1 3,-7 3 2,3 1-10,-2-1 3,0 1-7,1 1-1,-2 1 10,2 2-9,-2 1 2,-1 0-11,-4 0 2,2 1 7,0 1-16,-3 2 3,5 1 8,-8-3-5,3 6-2,-4-3 2,2 1 1,-2 2-1,-2 2-3,2 1-2,-4-4 5,0 2-3,-2 2-3,2-3 8,-2-1-15,2 3 4,-2-3 12,1 0 3,-2 0 11,3-2-9,-2 2 0,1-3 0,1-1 7,1 0-7,1-1 4,-2-1 8,4 0-3,-1-1 1,1-2 0,-3 4-4,3-4 0,0 0 0,0 0-5,0 0 3,0 0-7,0 0 4,14-7-5,-10 2 2,6-2 3,-4-1-9,4-1 3,0 1 1,3-1-4,0-3 6,-2 4-14,2-3 10,-3 4-5,3-3 1,-3-1 5,-1 3-8,0 0-1,2 1 6,1-2-6,-5 2 3,0 1-2,-1-2 3,2 2-2,0-1-2,-5 3 1,0 0 6,1-1-6,1 2 3,-2-2-11,-1 1 5,1 2 0,-3 2 1,5-3-1,-5 3 4,0 0 2,0 0-2,0 0-1,0 0 0,0 0 2,0 0-6,-12 8 4,10-2 6,-2 0-9,0 4 13,-1-2-8,2 0 8,-5 2-5,2-2 1,4 2-2,-1 1-1,1-4 2,-1 4 6,3-2 5,0 0-6,-1 0 1,3-2 2,-3 2 3,2-3 0,2 0-1,1 0 1,0-1-6,-2 2 3,3-2-3,0-1-3,0 1 0,-1-1-1,0-2-4,3 3-15,-2-4-14,2 3-7,0-2-18,-3 0-7,3 1-21,5-3-24,-5 0-16,5 0-27,-1 0-137,-2-3-305,-1 1 135</inkml:trace>
  <inkml:trace contextRef="#ctx0" brushRef="#br0" timeOffset="122305.3423">9574 15566 14,'4'-4'141,"1"1"-12,-1 1-12,3-1-11,0 2-9,-7 1-10,10 0 3,-2 1-24,-2 0-4,2 2-17,-3-2 3,0 5-3,-1-5-8,4 4-6,-6-1-1,2 0 1,0 1-7,-3-1 6,3 4-8,-4 0 3,3 0-1,-8 0 12,1 0-8,0-2 4,-4 4 0,3 0 6,-4-1-6,4 2 3,-8 1-2,3 0 0,-2-1 0,5 0 2,-3-2-4,1-1 1,2-1-6,-2 0 0,1 0-2,3 0-5,0 0 3,1-4-1,-3 2-3,4-3-8,1 0 4,-1 1-1,3-3-2,-1 4 4,1-4 0,-1 3-4,1-3 5,4 4-1,-1-3 12,-3-1-2,14 0-6,-5 0-5,4 0 10,1 0-4,3-1 0,-1 0 0,5-2-6,-6 3 3,8-1-3,-2-1-1,-1 1-3,-2-1-4,4 1 2,-6-2 2,-2 6 5,-2-3-9,-3-3-6,2 6 5,-3-6-2,-3 6 5,0-3-5,-5 0 0,8 1 0,-8-1 3,6 0 10,-6 0-12,0 0 6,5 2-4,-5-2 1,0 0-2,7 1-1,-7-1-3,0 0 7,0 0-10,0 0-15,4 2-1,-4-2-18,0 0-7,0 0-26,2 4-10,-2-4-24,4 5-15,-4-2-21,5 1-27,-5-4-100,0 0-287,0 0 128</inkml:trace>
  <inkml:trace contextRef="#ctx0" brushRef="#br0" timeOffset="122696.4753">10097 15908 2,'0'0'104,"0"0"-9,0 0 2,0 0-10,0 0 15,0 0-5,0 0-5,23-3 0,-15 2 1,-3 1-9,1-1 1,3-1-3,-3 1-6,2 0-3,-1 0-6,3-1-6,-4 1-6,3 0-3,0 0-5,-3-1-7,3-1-3,-2 3-2,-2-1-13,2 0 7,1-1-18,-4 1-8,-4 1-8,10 0-18,-10 0-6,10 0-19,-10 0-8,9 0-26,-2 1-12,-7-1-18,5 0-101,-5 0-229,0 0 103</inkml:trace>
  <inkml:trace contextRef="#ctx0" brushRef="#br0" timeOffset="122958.0338">10143 15998 39,'0'0'198,"0"0"-17,0 0-14,0 0-19,0 0-6,17-7-9,-5 6-10,0-2-14,1 3-12,4-1-13,-4 1-4,5-3-5,-5 3-9,0 0-6,1 0-8,0 0-4,-4 0-10,-1-2-12,0 2 1,-3 0-26,-6 0-9,12 0-17,-7 0-6,-5 0-20,0 0-31,0 0-17,13 0-11,-13 0-31,3 0-84,-3 0-243,0 0 107</inkml:trace>
  <inkml:trace contextRef="#ctx0" brushRef="#br0" timeOffset="136339.3933">11178 15755 82,'-4'-4'87,"4"4"-12,0 0 2,0-5-13,0 5-5,0 0-14,0 0-1,0 0-6,0 0-1,0 0-3,0 0 3,-6-2-1,6 2 5,0 0-8,-7-1 4,7 1-8,-7-2 2,7 2-1,-8 0-3,8 0 2,-10-3-5,2 3 7,0 0 5,1 0-18,-1 0 7,0 3-1,1-3 6,0 0-2,-5 2-2,5 0-2,-4 0-3,-1 2 10,2 0-12,0-1-6,0 0 9,2 0 16,-1 1-24,4 0 0,-3 1 1,2 0 0,1 0-8,-2 1 8,1-1 2,1-1-7,2 4-3,-1-5 0,2 3 1,2 1-7,-4-2 8,4 0 0,-4 4-8,5 0 11,-1-1-2,-1 2-5,1-1-4,1 1 14,2-2-5,-2-1-3,2 1 0,-3 0 4,6 0-6,-2-1 5,1 0-4,0-2 2,-1 0 0,0-2 5,0 2-4,1-2-8,0 1 3,4-4 4,-3 2 1,2-1 4,-3-1-7,5 0 6,0-3-4,-3 3-3,2-6 3,2 4-4,-2-3 4,2-1-14,-4 3 14,2-2-2,0 0-10,0-2 8,1 2-1,-1-3 1,-4 0-5,5 2 9,-2-2-4,0 0-4,-3 0 3,4 0-8,-4 2 8,-1 2-1,0-3 1,-1 3-4,0-2-8,0 2 16,-2-3-10,3 5 5,-3-1 3,0-1-3,2 0 2,-2 0 1,-1 4 1,3-4-4,-3 4 3,2-6-9,-2 6 5,1-4 3,-1 4 0,2-3 4,-2 3-4,2-4 2,-2 4-1,0 0 3,0 0 3,3-2-3,-3 2 6,0 0 0,0 0 1,0 0-1,0 0 3,0 0-1,0 0 4,0 0-3,-4 13-5,4-7 4,-1-2-2,-2 7 3,1-5 2,2 4 0,-2-3-3,1 4 3,1-1-1,0 0-2,-3 0 2,3 0 1,-1 2 0,1 0-12,-1-3 8,1 0-1,-1 2-5,-3-3 0,4-4 5,0 6-7,0-5 0,0 0 0,0 3-2,0-4 5,0-2-4,0-2 1,0 8-1,0-8-6,0 4 1,0-4 2,0 4-1,0-4-15,0 0-12,0 0-6,0 5-17,0-5-1,-1 5-24,1-5-13,-4 3-9,4-3-27,-3 4-25,1 1-130,-1-2-298,3-3 132</inkml:trace>
  <inkml:trace contextRef="#ctx0" brushRef="#br0" timeOffset="136704.6391">11376 15909 131,'0'0'151,"0"0"-6,0 0 5,0 0-12,0 0-9,1 13-14,-1-8-8,0 2 4,3 0-7,-3-1-8,1 3-9,-2 1-7,1 0-11,1-3-6,-1 4-5,0-2 2,4 3-4,-4-3 0,0 0-6,0 1-7,0-2-1,0 2-11,-4-3-5,4 0 0,0-2 1,-1 0 0,2 0-4,-2-2-3,1-3 0,0 4-1,0-4-9,-3 3 1,3-3 0,0 0-5,0 6-14,0-6-7,0 0-14,0 0-17,0 0-18,0 0-23,0 0-34,0 0-19,0 0-29,0 0-102,0 0-291,0 0 129</inkml:trace>
  <inkml:trace contextRef="#ctx0" brushRef="#br0" timeOffset="137320.1213">11729 15725 39,'-3'-6'68,"3"6"-7,0-7 13,0 7-8,-1-5 8,1 5 16,-5-5-12,5 5 3,-9-4-5,4 1-8,-1 2-12,2-1-1,-3 2-1,7 0 2,-15 2 6,7-1 1,-1 2 0,1 3-5,-1-1-3,-1 3-7,0 1 7,1-1-11,0 2-5,0-1-8,-1 3 3,2-1-3,-2 0 0,9 0-1,-3 0-3,4-4-3,-5 8 3,5-5-5,-1-1 2,2 2 2,-1-5-6,2 3-3,1 1 0,2-3-1,0-1 0,0-1-7,-1-1 2,1 1-2,2-2-1,0-1 2,1 0-2,1-2-5,-1-2-3,-1 1 8,2-4-9,-2 2 2,4-1 4,-2-2-3,4-2-5,-3 1 1,0-1 3,-1-2-4,-1 1 5,1-3-4,0-2-3,-3 3 3,4 0 2,-6 1 2,-1 1-4,3 1 2,-6 1 0,3 2-1,-1-1 7,0 0-6,0 2 2,-1 1 3,2-1-5,-3 4 3,0-3-3,0 3 3,5-3-5,-5 3 15,0 0-16,0 0 3,0 0 13,-8 15-2,8-9 0,0 2 2,0-2 6,-1 5-2,1-1 3,0 2-4,-4-2-4,4 2 0,-2 2 1,0-1-5,1 0 7,1 3-5,0-3-2,0-1-5,0-1-16,-2 4-11,0-3-15,2 0-17,2-1-29,-2-1-25,2 1-25,-1-3-33,-1 1-88,0-4-276,2 0 122</inkml:trace>
  <inkml:trace contextRef="#ctx0" brushRef="#br0" timeOffset="137875.1751">12011 15914 85,'0'0'171,"4"-2"-13,0-2-23,1 4-7,-5 0-11,10-3-19,-5 2-3,2-2-10,-2 3-14,2-1-2,2 1-8,-1 0-7,-2 0-6,3 1 1,-1 1-7,-2-1-5,-6-1-7,10 2 2,-4-2-7,-3 2-3,-3-2 1,7 1 1,-3 1-5,-2 0-2,1 1-1,-3-3-4,5 7 3,-5-5 2,1 4 8,-2-3-1,-2 3-1,3-1 2,-1 2-2,-2-2 8,0 1-5,-1 0-1,0 6-6,-1-6 4,-4 5-2,3-2-2,-2 0 3,0 0-2,2-1-5,-3 0 1,3 1-1,-1-3-3,2-1-1,-5 4 1,6-4-3,3-3 6,-4 4-5,2-4 0,-1 1-1,2 1-2,0-1 3,0 1-1,2-4 5,-4 5 2,4-5 3,0 5-6,5-2-2,-5-3 6,10 1 3,-3 1-5,-2-1-2,6-2-2,3 1-1,-2-2 1,2 2-4,-2-1-4,3 1 3,-3-3-2,8 1 3,-7 0-1,0 1 5,2-3-7,-3 3 1,0 1 0,-6-2-5,3 2 2,-4-2 1,1 1 3,0 0-1,-6 1-4,8 2 1,-8-2-4,10 0 6,-10 0-4,0 0 1,0 0-1,5-1 3,-5 1-3,0 0 7,0 0-5,0 0 9,0 0-10,0 0-13,0 0-23,0 0-9,0 0-29,0 0-31,0 0-43,0 0-40,0 0-133,0 0-344,0 0 152</inkml:trace>
  <inkml:trace contextRef="#ctx0" brushRef="#br0" timeOffset="139609.2162">9344 16488 49,'15'-9'105,"-2"-1"-10,4 3-4,-3 0-12,-3 0-9,2 2-10,-1 0 3,6 0-5,-8 3-8,4 2-6,-3 0 1,1 0-16,-4 0 0,-2 5 5,2 0-5,0 3 8,-5 0 1,1 2 7,0 0-3,-3 0-3,-1 2 2,-1 1-3,-3-2-7,1 6 6,-3-1-3,0 0 0,-2 1 2,2-4-9,-5 2 2,5-3-3,0 3 4,-1-5-6,2 1-6,-2-3-1,0 3 4,3-3-13,-1 1 7,-4-4-3,4 0 3,2 2 2,1-6 3,1 3-3,-2 0 2,2-2 3,1-2 10,-3 4-7,3-4-1,0 0 5,0 0-6,0 0 1,0 0 0,0 0-4,0 0-6,12-11 3,-6 7 0,2-5-8,1 1 4,0-1-7,5-4 2,-2 1-1,4-1 3,-2-1 1,4 1-5,-3 1 0,8-8 0,-8 8 2,1-1-7,-2 0 3,1 3 1,-6 1 2,0 1-4,-2 1 0,1 1 3,-2 0-1,0 1-5,-2 2 7,-2-2-9,2 1 5,-4 1 5,5 1-10,-5 2 2,4-2-3,-4 2 2,0 0 2,0 0-4,0 0 4,0 0-5,0 0 7,0 0-5,-10 12 1,5-6-1,-2 1 4,0 4-3,-3 3 2,2 0-5,3-4 10,-3 6 3,2-2 2,-1 1-3,3-4 4,2 3 1,-1-5 0,3 4 1,0-3-4,0 0 0,0 0 1,3-3 2,-3-1-3,2 2 1,2-3-3,4 0 3,-4 0-5,1-2 3,1 1-2,-2-2-3,1 3-11,3-5-14,-4 1-8,5 1-16,-4-2-13,1 2-25,2-2-24,-2-2-23,1-1-46,-1-1-97,0-1-294,1 0 130</inkml:trace>
  <inkml:trace contextRef="#ctx0" brushRef="#br0" timeOffset="140179.7794">9891 16290 146,'8'-7'160,"1"0"-19,-2-3-12,4 4-5,0 0-17,-2-1-13,1 2-7,2 1-10,-2 3-10,1-2-8,-3 2-7,-8 1 3,12 1-12,-12-1-2,11 1-7,-5 2-6,-2 0 7,0 0-11,-2 4 1,-2-3-3,2 3 10,-2 0-15,-4 3 4,0-1-1,-3 3-2,-3 0-1,3-3-9,-2 6 8,-4-3-3,7-2-10,-3 0 10,0-1-7,3 1 3,-1 0-1,1-3-6,3-1 1,-2 2 0,1-4 2,1 1-7,0-3 6,2 0 3,1-2 0,-1 5-6,1-5 5,0 0 3,0 0-3,10 3-3,-10-3 0,10-3 5,-4 3-3,1-3 0,-1 3 1,2 0-1,-1 0 2,-7 0 2,18 0-6,-9 0-3,2 0-1,1 0 1,-4 3 2,2-3 3,0 4 0,-3-4-5,-1 4 8,-1-3-5,2 2 0,-7-3-1,7 4-1,-3 0 7,-4-4 0,-1 9 16,1-7 1,-3 2-1,1 2 5,-3 0-4,-4-2 0,5 3-2,-4-2 0,-2 1-3,1 0 0,0-2-2,0 1-6,0-2-1,4-1 1,-4 1-2,1-1 2,2 0-3,-3 0-1,4-1-3,0 1 4,0-2-7,5 0-2,-10 1-5,4 1-13,2-2-18,1 3-6,-2 0-18,-2 0-25,4-1-9,-3 1-26,4-1-16,-2 2-17,1 0-97,-1 1-271,4-5 121</inkml:trace>
  <inkml:trace contextRef="#ctx0" brushRef="#br0" timeOffset="140569.1691">10177 16729 108,'0'0'207,"0"0"-19,0 0-10,0 0-10,0 0-13,0 0-16,26-5-13,-16 4-11,-1-1-14,-1 0-7,7-1-14,-2 3-4,-2-3-8,2 0-11,1 2-8,0-2-19,-1 1-3,-2 0-18,0 2-16,-1-1-10,-4-1-13,2 2-14,-2 0-16,1 0-20,0-2-21,-7 2-7,11 0-15,-6 2-112,-5-2-253,6 2 112</inkml:trace>
  <inkml:trace contextRef="#ctx0" brushRef="#br0" timeOffset="140858.9172">10245 16864 1,'0'0'148,"-3"4"-9,3-4-10,0 0 0,7 4-8,-6-3-9,4 2-1,4 0-5,1-1-19,1 0-4,0-2-6,2 0-8,-2 0-16,3 0 9,2 0-14,-2-2-3,-3 0-5,1 2-2,-1-1-5,0-1-3,0-1-2,-1-1-1,-1 1 3,0 0-8,-2 0-9,-1-1-1,-1 2-4,0-3-12,0 5-17,-1-3-15,-4 3-29,8-4-28,-8 2-34,0 2-116,0 0-262,0 0 115</inkml:trace>
  <inkml:trace contextRef="#ctx0" brushRef="#br0" timeOffset="144341.0917">11349 16605 47,'-1'-5'120,"1"5"-16,1-6-4,-1 1-11,0 2-6,0-2-7,0 1-3,0-1 14,0-1 11,-1 2-17,-3-1-5,4-1-7,-3 2-4,-3-3-10,6 2 2,-6 0 2,2 0-3,-2 2-4,0-1 4,1 2-6,-3 1-1,0 2-5,-3 0-1,0 2-15,-2 1 9,2 1-9,-5 3 6,0-1-8,2 3 1,1 2-4,4-2 7,-5 2-16,2 2 4,1 1-5,2-1 3,0 1 0,2-5-5,4 4 8,0-4-2,2 2-8,-3 0 2,5-3 0,2-3 2,-2 6-4,3-5 0,1 0 3,0 1-4,0 0 0,2-2 2,0-3 1,-3 1-4,8 1-3,-3-1 4,1-3-5,-2-1 1,3-2 0,0-1-6,2-2 5,4 0-9,-3-4 3,1 0-4,-1-1 3,-1 0-6,-1 2 0,-1-4 3,3 3 0,-6-1 4,-3 2 3,4-3-11,-3 0 6,-1 2-1,-1 0 2,0 2-1,-1 1 3,-1-1 1,1 3-1,-2 0-1,-1 0 5,4 0-2,-4 4 4,0 0-8,0-5 6,0 5 1,0 0-1,0 0 4,0 0 4,0 0 0,5 12 16,-5-7 1,0 2 3,0 0 2,0 3 0,-1 0 1,1-1 4,-4 5 9,4-3 4,-4 6-10,4-4-4,-4 2-4,3-3-7,-3 5 0,4-5-5,-4 5 2,3-2-3,-2-1 0,2-4-9,0 2-12,-3 0-13,1-2-26,1 2-3,2-5-19,-3 0-29,2-2-22,1-5-21,1 10-8,2-8-12,-1-1-17,-2-1-114,0 0-309,9 3 137</inkml:trace>
  <inkml:trace contextRef="#ctx0" brushRef="#br0" timeOffset="144559.1554">11588 16784 82,'3'3'205,"-3"1"-10,0 3-15,-3 0-15,3 3-17,0-2-16,0 1-9,0-1-13,0 6-8,0-5-14,-1 4-16,1-3-14,1-1-13,-1 4-19,0-4-18,0-4-17,0 0-28,3 2-34,-1-2-8,0-3-23,-2-2-8,7 9-113,-4-3-239,-2-6 106</inkml:trace>
  <inkml:trace contextRef="#ctx0" brushRef="#br0" timeOffset="145077.3833">12002 16607 22,'4'-8'149,"-4"2"-2,0-1-1,1 2-8,-1 1-16,0-1-16,0 5-1,0-6-10,-4 2-16,4 4 0,-6-3-16,6 3 2,-13 0-7,13 0-6,-17 5 0,10-1 7,-1 1 8,-1 1 0,-2 3-1,-2-2-6,3 1-5,2 0-4,-2 1-6,1 2-3,1 2 3,-1-2-11,2 4 0,0-5 2,1 5-4,2-5 1,-2 1-9,3-1-5,3 0 3,0-1-3,0-2 2,3 1-8,-2-2 5,5 0-5,1-1 2,-2-1-7,1-2 3,2-2-2,1 0 2,1-1-5,-1-2-1,5-2 5,-4 0-8,6-3-1,-5 2-3,4-4-2,0 1 0,-5-3-1,1 4 2,2-6-2,-4 2 1,4-3-6,-4 2 3,-4 4 6,1 0-2,-1 2 2,-1-1-2,-1 2 3,-1 2 8,2 0-5,-1 0 8,-2 1-6,-1 3 0,0 0-7,0 0 11,0 0-3,0 11-1,0-6 3,0 4 1,-1 2-1,1-2 1,1 3-2,0-2 3,-1 3-1,1 0-2,1 2 0,-2 2 3,-2-5-5,2 1-3,3-1 0,-2 0-7,2 1-12,-1-2-15,0 3-11,1-2-33,1 3-20,0-6-19,1 3-25,2-3 10,3 0-19,-1 0-138,1-3-310,2-2 137</inkml:trace>
  <inkml:trace contextRef="#ctx0" brushRef="#br0" timeOffset="145621.1316">12426 16854 180,'-4'-5'201,"3"3"-17,-4-1-17,5-1-16,0 4-15,-4-6-16,4 6-11,7-7-15,-1 3-10,-2 1-10,2-1-5,3-1-12,0 0-3,-1 5-9,-2-3-10,2 1-2,-2 0-3,2 2-1,-3-3-5,0 2 3,2 0-7,-1-2-9,-1 3 2,-5 0-4,0 0 6,10 3-3,-8-1-1,-2-2-4,6 7 5,-5-4-9,2 2 2,-3 1 1,1 1 6,-1 2-4,0 2 5,0-1 4,0 0-3,-5 0-8,1 2 3,0 0-1,-1 0 4,-1 2-6,-1-2 4,0 3 0,3-5 1,0-1-2,-1 0-5,1 0-1,0-1 5,2-2-4,-6-3 1,4 3 3,4-1-3,-5-2-1,4 2-2,-2-2 2,-1 1 4,4-4-2,-1 5-1,-3-3-2,4-2 1,0 0-3,0 0 2,3 5-2,-3-5 1,0 0 4,10 1-9,-10-1 6,13 0-1,-3-3 1,2 1 5,-2-1-3,4 3-4,-1-3 1,-1 1-6,1 1 4,5-2 1,-6 2 2,-1-1-6,-1 0 2,3 2 1,-4 0-4,-3-3 2,2 3-8,-8 0 10,14 2-5,-9-2 1,3 2-2,-8-2 4,0 0-5,13 0-2,-13 0-12,9 0-2,-9 0-25,0 0-21,0 0-22,0 0-17,9 1-26,-9-1-34,0 0-93,0 0-283,0 0 125</inkml:trace>
  <inkml:trace contextRef="#ctx0" brushRef="#br0" timeOffset="146266.2573">13169 16579 133,'-5'-6'131,"-1"3"13,0-1-9,0 2-6,-4-2 4,-1 1-9,0 2-9,-2 1-11,4 0-11,-5 1 0,1 2-8,-1 1-7,3-2-8,-1 3-4,-1 1-3,3 1-4,0 0 2,0 1-12,-1 0-1,1 4-7,1 0-2,-1 1 5,4-2-11,-3 4 4,0-1-3,8-3-5,-3-1-3,-1 3-2,3-3 0,1 0-2,1 2-7,-1-7 1,3 2 1,2 0 0,0-2-8,0 3-1,5-3 2,0-3 5,1 0-9,-1-2 1,4 3 3,-4-6-6,5 2-1,2-6-3,-1 1 1,-3-1-2,2-3-2,1 0 3,-2-4-4,4 0 0,-3-1-4,1-5 6,1 5-2,-5-2 1,1 2-5,-2-1 7,-2 8 2,-2-2 2,-2 2 6,-2 1-1,2 2 7,-1 0 1,-2 2-1,0 1-2,-1 2 1,0 0-5,0 0 6,0 0-4,0 0 3,-1 12-4,0-2 5,-1-1-2,0 3 4,2 0-4,-3 1 0,1-2 2,-1 4-3,3 2-5,-1 0 3,1-2 3,-1 2 0,1-1-8,2-1 3,-1-1-7,1-4-2,-2 4-23,2-2-14,1 4-14,-2-7-20,4 0-25,0 2-34,2-4-31,-3-2-29,-1 0-127,3 0-344,0-3 152</inkml:trace>
  <inkml:trace contextRef="#ctx0" brushRef="#br0" timeOffset="146755.4293">13444 16750 88,'9'-9'201,"-1"2"-14,0 0-17,3 2-12,-2-1-10,0 1-19,0 0-13,0 3-15,-4 0-5,4-1-13,-1 3 0,-8 0-15,17-2-7,-17 2-3,0 0-9,10 2 1,-6-2-11,-4 0 1,7 3-4,-7-3-7,4 4 4,-1 1-10,-3-5-5,0 10 3,-3-4-6,-3 3-1,1 0-3,-1 2 5,-1-1-6,-6 5 3,3-2-3,-2-1-2,2 2 0,0 3-5,2-3 2,-2-5 1,5 2-2,-1-3-4,0 2-3,5-4-2,-3-1-9,3-2 5,0 2-3,1-5 8,0 0-6,0 0 5,10 7-2,-10-7 4,14-3-2,-5 3 2,4 0-2,-3-2 0,3 0 5,1 1 0,-8 0-3,6 1 0,-1 0-3,1 1 3,-5-1-3,-7 0 12,16 3-6,-10-1-2,-1 1 3,-1 1-3,1-1 3,-1-1 1,0 3 3,-2 2 1,-2-2-2,0 0 9,-2 3 2,0-4-5,-2 4 7,-4 1 6,0 0 4,-5 2 2,-1-2-3,-2 0 3,2 1-6,-3 0 1,-1-3-8,-4 1-2,4-1-2,1-1-21,-1-2-22,0 3-34,-3-5-19,5 3-48,2-3-42,0 0-144,1-2-343,3 0 153</inkml:trace>
  <inkml:trace contextRef="#ctx0" brushRef="#br0" timeOffset="147943.9313">14219 14366 158,'5'-7'152,"4"2"-12,-1-2-11,2 1-11,4-2-1,-1 4-12,4-2-2,-4 1-11,2 3-13,4 0-9,1 0-3,-7 3-9,0-1-2,1 3-5,-4-1-10,0 4 2,2 0-9,-6 2 3,0 1-12,1 3 4,-3-2-1,0 7-6,-3-1 7,-1 0-7,0-4 6,2 4-6,-3-4 2,2 5-6,-4-1 1,-1 1-4,2-2 6,-1 1-1,-3-3-2,4-2-3,1-2-2,0 1-1,-4-1 4,3-3-4,1 1-4,-2-2 5,2 0-5,0-1 7,1 1-3,0-2 8,-3 0 6,3-3 1,0 0 0,0 0-7,0 0-4,0 0 0,0 0 5,13-9-4,-4 2-4,-2-2-2,5-3 0,3 0-4,-2 0 3,6-8 0,-1 1 2,5-1-6,-4 3-5,-2-2 2,-2 5 5,-2 2-5,2 1-1,-3 2 2,-4 2 1,-2 0-4,2 1 4,-6 2-2,3 1 2,0 0-4,-3-3 3,0 5-4,-2 1 4,0 0-4,0 0-3,0 0 8,0 0-2,-9 11 0,4-4-3,0 3 5,-3 1-6,2 0 4,0 3 0,-1 3 1,3 2-7,-3 0 16,0 1-3,2-1-5,4 0 4,-3 1 4,0-3-4,3-1 3,1 0-1,0-5 1,1 1-3,0-3 3,3 2-3,2-4 5,1 0-3,0 0 1,3-3-6,-1-3 4,1 1-9,7-2-13,0-2-10,0 0-23,0-1-11,-1-4-12,3 5-17,-2-4-25,0-3-19,3-3-15,-6 5-23,4-3-132,-4-1-324,0 0 144</inkml:trace>
  <inkml:trace contextRef="#ctx0" brushRef="#br0" timeOffset="148513.4989">15195 14151 177,'0'0'185,"0"0"-8,0 0-4,0 0-10,4 17-13,-4-9-9,-2 3-12,-1 2-8,3-1-11,-2-1-13,0 6-11,2-3-8,-4 2-8,3-4-4,0 0-7,-1 1-10,0-2 1,2-1-10,-4 0-3,3-3-5,1-1-4,0 1-2,-1-3-2,1 2-4,1-5-3,-1-1 0,-3 7-1,3-7-3,0 0 1,0 0-2,0 0-2,0 0-1,0-20-6,0 14-5,-1-6 1,2-1-2,-2 1-3,4-5 0,-8 1 1,8-1 0,-4 0-7,-1 1 6,2-2 2,0 3-2,-2 2 0,1 2 0,-2 1 4,2-2-2,-1 7 4,2-1-1,-2 2-1,0 0-1,-1 0-4,3 4 3,-6-3 6,6 3 1,-13 3-8,7-1 0,-3 4 2,-1-1 4,3 3 0,-2 0-4,2-1 4,-1 3 0,-1-1-2,1 0 1,-1 1 1,4 0 1,-3 1 0,3 2-1,0-3 1,5-1-3,-3 1 2,1-2 5,2-1-3,-1 0 2,-3 0 4,9-2 0,-5 0 0,2-2 1,1 2-3,5-1 3,-2-4 2,2 2-1,5-2-2,-3-2 2,2 2-5,7-4 4,-2 1-3,0 1 0,2-4 1,3 1-3,-3 0 2,0 0-4,-1-1 2,1 3-2,2-2-6,-11 2-3,9-1-15,-6 1-16,-4 1-3,0 0-3,-5 1-24,3-1-9,0 2-17,-7 0-2,12-1-18,-6 1-7,-6 0-19,10 1-133,-4-1-294,2 0 131</inkml:trace>
  <inkml:trace contextRef="#ctx0" brushRef="#br0" timeOffset="148756.9773">15579 14364 51,'2'3'205,"-2"-3"-17,12 1-15,-6-1-16,6 0-18,-2 0-10,4 0-14,1-1-13,-4 2-13,9-1-7,-4 0-12,-3 1-17,0-1-25,0 0-25,-3 2-16,1-1-17,-3 0-36,-1-1-15,0 0-15,1 1-121,-4 1-234,-4-2 104</inkml:trace>
  <inkml:trace contextRef="#ctx0" brushRef="#br0" timeOffset="148930.0162">15530 14580 25,'0'0'176,"4"3"-27,2-2-4,5-2-13,-1-1-17,0-1-13,10 0-11,-2 0-18,0 1-20,0-1-38,-4 1-18,-1 0-24,1-3-45,1 2-91,-6 1-176,4-1 79</inkml:trace>
  <inkml:trace contextRef="#ctx0" brushRef="#br0" timeOffset="149593.4289">16376 14437 16,'0'0'122,"-4"-1"-14,4 1-15,0 0 1,0 0-13,0 0 0,4-8-21,-1 3 3,-1 4-6,-2 1 7,-2-7-5,-1 5 0,-1-4-8,0 2-19,-2-1-3,2 0 30,-2 0-13,-2 2-2,0-3 0,1 0 6,-1 2-5,-1 2-6,0-3-5,-5 2 3,4 0-11,-3 3 5,4 2-1,-4-1 0,1 2-7,-4 2 4,1 1 2,0 0-4,-2 4 6,2 2 1,1-2-3,-2 2 7,5 2-3,1-2-3,1 2 3,1-1-5,0 2-3,3-4-3,1-1 2,3 1-3,-4 0 0,7-2 3,-2 0-1,2-3-4,2 1-4,0 0 3,-1-1-2,5-1-2,0-1 8,-1-4-5,1 2 0,-1-1 0,1-2-2,5-2-2,-4-1-6,5 0 1,-2-2 0,3-2 2,-4 1 1,0 1-5,7-5-2,-8 4 0,3-5 3,-1 0-1,2-2 0,-6 2-10,1 2 8,-2 1-2,1 2 1,-4 0-2,1 2 2,-3 1 10,1 0-3,-1 1 6,3 1-10,-5 2 9,0 0-3,0 0 3,0 0 2,0 0 1,0 0 8,6 12 7,-6-5-1,0 1-2,0 3-1,0-1 2,0 3 2,0 1 2,1-3-5,2 0-6,-2 0 2,-1 2-3,3-1-4,-3-2 0,1 2-3,-1-3 0,5 2-1,-5-2 4,3 1-8,-6 0-5,3-1-9,3-2-12,-2 0-16,-1-2-14,0 3-20,0-1-23,0-1-29,0 2-17,4-1-30,-4-3-27,1 0-162,-1-4-380,0 7 169</inkml:trace>
  <inkml:trace contextRef="#ctx0" brushRef="#br0" timeOffset="149906.9233">16533 14618 15,'0'-5'215,"0"5"0,0 0-7,0 0-4,0 0-9,4 13-7,-3-9-12,2 3 0,-2-1-13,1 3-13,-2 3-9,3 0-10,-6-2-11,6 4-10,-3 1-11,-5-5-10,5 4-8,-1-1-3,-3 4-15,4-6-1,-2 6-12,-1-5-2,0 0 0,2-3-6,-3 2-9,0 0 1,3-2-19,-1 0-16,-1-2-33,3 3-23,-5-5-24,4 4-32,-2-3-33,3-1-35,0-1-30,0-1-177,0-3-420,0 0 186</inkml:trace>
  <inkml:trace contextRef="#ctx0" brushRef="#br0" timeOffset="150846.2005">17025 14417 25,'3'-9'110,"-3"5"-5,1-3-1,-1 1-12,0 1-2,0-2-8,0 2-10,-1 0-9,-2 2-9,2-1-4,-3 0-8,3 0 6,-2 0-5,-2 1 4,0 1-4,-5 0-4,3 0-1,1 1-2,-8-1 6,5 4-13,0-2-1,-4 2-4,1 1 1,3-1 1,-4 2-4,1 1 2,1 1 6,-6 3 0,2 2 4,0-2 1,2 4-2,-4 0-2,7-1 0,-4 4-3,0-2-3,7 1 6,-3-2-10,5 0 1,-1-4 2,3 4-3,-1 0-2,4-5-1,0 3-4,0 0-2,1-3 3,2 2-2,0-2 0,3 1-7,-2-2 8,1-3-3,1 1-2,-2-2 2,5-1-5,-5 0 3,5-2-5,1 2 0,-2-2 4,2 0-6,0-1 4,1-2-3,-2-2-9,4 0 3,-3 1 2,0-3-6,-1 1-1,-2-1-1,2 1-1,3-3 2,-3 2-2,-2-3 7,2 0-8,0 1-3,0-1 6,0 2-1,-5-2-5,4 2 7,-2-1 4,-2 1-7,1 4 5,-1-1 4,2 0 1,-2 2-2,-3-2 2,3 2 5,-4 3 1,3-4 0,-2 1-3,-1 3 1,1-4 6,-1 4-3,0 0-2,0 0 5,0 0 5,0 0 16,0 0 7,-1 16 3,1-9 12,-1 1 3,-3-1-2,1 5 2,3 0 5,-1 2 1,-2 3-5,-4-2-7,7 0-1,0 1-6,0 2-2,0-8-7,-3 4 2,6-2-5,-3 0-8,0 0-1,0 0 2,0-2-4,5 1-13,-4-3-10,-1 5-17,0-8-11,0 4-21,1-2-11,3-4-27,-4 5-19,0-1-24,3-5-17,-2 3-27,3-1-154,-3-3-356,3 1 158</inkml:trace>
  <inkml:trace contextRef="#ctx0" brushRef="#br0" timeOffset="151895.3739">17255 14764 99,'-4'-3'126,"4"3"-2,0 0-7,-1-4-5,1 4-9,0 0-9,0-5-9,0 5-14,0 0 3,0-7-11,3 4-9,-1 0-6,-2 3-5,8-3-1,-5 0-1,2 1-6,1-2-9,-1 2-7,3 0 2,-2 1 11,3-1-12,-3 2 4,1-2-11,-1 1 1,-6 1 0,9 0-11,-9 0 8,10 0 4,-6 1-10,1 0 1,-1 0-6,0 2 11,-3-1-2,1 6 3,-2-8-5,-2 8-7,1-1 10,-3 2-9,-1 0 8,-3-1-1,1 1 1,-5 3 2,1 0 3,-5-1 1,1 3-2,-1-1 11,1-3 6,-1 5-6,-1-1 6,3-4 4,0 3 1,0-2-7,4-3 1,1-1-6,1 1-5,2-4 8,3 1-8,-2-1 3,1 0 1,3-3 1,1-1 3,0 4-7,0-4 6,0 0 0,6 5-6,1-3-1,-7-2-3,18-5 2,-5 2-3,0 0-5,5 1 5,3-1-6,-1-4-5,1 5 0,0-3-10,-1-2-9,-2 2-17,2 1-21,-3 0-7,0 0-27,-5 0-31,3 0-6,-4 3-37,0-2-108,3-1-292,-2 0 129</inkml:trace>
  <inkml:trace contextRef="#ctx0" brushRef="#br0" timeOffset="152415.5786">17814 14508 84,'-5'-8'125,"1"-2"-25,-1 3 15,3-1-2,-3 2-8,0 1-9,1 0-15,-1 3-14,1-1-6,-1 0 5,-5 2-1,2 1-4,-2 2-1,0 0-4,0 1 4,1 1-1,-4 1-12,4 0 6,-1 3-5,-7 1 15,4 3-6,2 0-4,2 2 0,-3 0 7,7 1-10,-5 0-4,2-1 3,3-3-12,5 2 4,-2-2-6,-1 0 5,3 0-9,1-2-4,3 0-2,-2-2-1,0-1-3,5-2 0,0 2-5,0-2-4,2-1 3,2-3-6,0 0-1,1-2-3,1 1 0,-2-3 1,6-4-3,-7 2-4,-1 2-1,0-6 5,1 3-1,3-4-4,-2-2 2,-5 3 1,5-2 1,-3-2 0,1 2-2,-5 6 3,3-5-6,-4 4 3,5-4 0,-4 7 2,0 1-9,-4-4 12,2 6-5,0-3 5,-2 4-2,0 0 2,0 0 1,0 0 3,0 13 2,-2-6 6,0 4-6,-2 0 4,1-1-4,3 4-2,-3 3 1,1-2 2,4 2-3,-2-2 0,0 2-3,2 1-2,-2-1-10,0-1-15,1-1-13,-1-2-17,0-2-31,0 5-13,3-4-24,1-1-30,0 0-174,0-3-349,-1-2 154</inkml:trace>
  <inkml:trace contextRef="#ctx0" brushRef="#br0" timeOffset="152916.0569">18041 14731 90,'9'-8'176,"6"5"-9,-3 0-17,-2-3-10,9 0-13,-1 3-4,-3-2-11,3 1-15,-5 4-9,2 0-6,-2 0-6,0 3-10,0 1-3,-3-2-8,-1 0-4,0 1 0,-3 1-5,-2 2-10,0-1 3,-3 3-10,3-1-4,-6 1-1,0-1 3,-3 3-6,1-1 2,-2 0-5,-2 1-4,1 0 2,0-1-7,-6 0-1,5-1 1,0-1 1,-1 1-6,-2-1 5,4-1-2,-2-1-1,3-1 4,-3 3-5,4-4 3,-1-1-2,3 2-2,-2-1 6,3-2-5,2-1-7,-4 4 4,4-4-1,0 0-2,-6 4 4,6-4-8,0 0 7,10 3-2,-5-1 3,2 0-1,1 0 2,2-1 1,-3 2-7,1-3 2,5 4 3,-4 0 0,-4-1-1,4-2 4,0 2-1,-3-1-4,2 2 1,-2 0-5,2 0 1,-3-1 0,-1 1 3,0-1 1,-2 1 0,-1-1-3,2 0 1,-3 1 4,0-4-2,-6 8 7,2-5-2,-3 3 0,-1-1-1,-1-2 1,-3 3-2,1-3-3,-2 2-3,-3-1 4,0-1-5,-7-1 2,7 2 7,-3-1-15,0-2-8,6 0-12,-2 0-30,6-1-14,-4 0-18,3-1-35,1 1-20,1-2-137,2 1-304,0-1 134</inkml:trace>
  <inkml:trace contextRef="#ctx0" brushRef="#br0" timeOffset="153595.6024">18856 14479 101,'-2'-4'127,"-3"-2"3,0 3-8,2-1-6,-4 1-7,2 1-7,-3-1-19,1 3 5,-3 0-2,0 0-15,-1 3 0,0 2-2,-3-1-7,-3 4 6,-1-2-4,4 4-3,-3 0-6,2 2 7,-4 6-10,5-2-1,-4 5-8,7-7-1,-1 1 2,2 2-6,0-1-3,2-2-3,4 2-1,-1 0-6,0-5-5,5-1 2,-1-1-4,2 1 4,-2-5-7,4 0-1,0 1-2,2-1-6,1-4 7,0 3 2,2-4-4,1 0-4,-2 0-1,3-5-1,6 0 0,-4-1-1,1 1 0,-4-3-8,7-2 2,-1-1 5,-4-1-8,2-1 2,-3-1-10,3 0 5,-1 0-6,-1-1 0,-2-2 0,0 3 0,1 1 2,-3 2 3,0 0-5,1 3 4,0-1-2,-3 1 7,-2 4 0,0-1 0,0 4 0,-2-5 0,2 4 4,-3 2-1,0 0 8,0 0 6,0 0 6,2 12 5,-2-6 2,-2 1-5,2 4 9,0-1 7,-2 7 2,1-5 4,-2 0-4,2 8 2,0-4 5,-1 3-5,2 1-1,0-6-3,2 3-3,0 1 0,-2-4-6,0 2-5,0-3 1,0-1-4,3-2 1,-4 1-5,1-1-5,2-3-8,-2 1-13,2-2-10,0 0-21,0 0-17,-1 0-12,4-1-17,-3-1-35,3-3-21,2 3-38,-1-2-154,1-2-364,4-2 161</inkml:trace>
  <inkml:trace contextRef="#ctx0" brushRef="#br0" timeOffset="154313.3841">19408 14604 159,'-2'-5'229,"2"5"-23,0 0-15,5-3-1,-5 3-7,0 0-13,0 0-14,5 16-10,-2-10-16,-1 4-10,1 0-12,-3 7-8,0-1-3,0-2-10,1 2-9,-2 2-3,-2 0-6,2-3-4,1 3-6,-1-2-5,-3-1-7,1 2-4,-1 1-4,2-2-1,-1-4-8,2-1-1,-2 4 0,3-4-6,-3-4-3,3 1 5,-2-3-11,2 2-2,0-2-5,-1-1-6,1 0-5,0-4-2,0 4-11,0-4-7,0 0-9,0 0-9,0 0-25,10-12-5,-5 4-11,-2-1-12,1 0 3,-3-4-3,4 2-7,-1-5 1,2-4 5,1-5-8,-2 8 14,0-1 3,-2 0-3,0-1 19,1 1 2,0-1 8,-3 3 4,0-1 16,-1 5 17,0-5 12,0 7-9,0-2 11,0-1 5,-1 5 15,1 1 4,-1 0 17,1 0-1,0 3 9,0-1-4,0 0 5,-1 2-1,1 3 0,-5-3-2,5 3-2,0 0 0,-7-3 3,7 3 4,-14 3 8,0 0 1,1 2-1,-1 3 7,0 1-9,-4 3 5,2 0-2,-1-2-2,-7 6-5,5-6 9,0 7-4,2-3-5,-1-4 1,1 4-5,2-1-7,0-1 1,3-3-4,3 0-1,-1-1-3,5-2-5,-1 0 0,3-1 2,-2-1-4,2-3 3,-1 5 1,3-4-5,1-2 4,5 7-3,-2-7 1,5 2-3,3-2 0,3 0-1,3 0-11,2 0 4,3-4 0,6 2-14,-8-2-4,10 0-2,0-4-1,-2 4-2,2-1 4,-10-2-1,2 0-1,-2 3 0,2-2 2,-4 1 4,1 0 0,-9-2 1,2 5-4,-4-1 6,2 2 0,-4-1-2,-1 0-11,-2-1-22,3-1-27,-6 4-34,0 0-24,0 0-35,0 0-47,0 0-144,0 0-378,0 0 168</inkml:trace>
  <inkml:trace contextRef="#ctx0" brushRef="#br0" timeOffset="156290.16">11494 15241 31,'1'-5'122,"-1"2"0,0 3 1,4-4-3,-4 4 8,0 0-4,2-4-11,-2 4-5,0 0-4,0 0-11,0 0 0,2-5-10,-2 5-8,0 0-2,0 0-9,0 0 0,0 0-5,0 0-3,0 0-1,0 0 12,0 0-4,2 13-6,-2-10 5,4 3 4,-3 0 2,4 4 2,-4-1-4,1 3-3,0-3 5,0 4-14,0-1-1,-1 0-1,2 0-11,-2 0-1,3 1-5,-4-2-7,0-5 1,2 1-6,1 0 2,-3 0-3,1-2-1,-1-1-6,3 0 0,-2 0-5,-1-1 1,2 1-2,-2-4-7,0 0-18,0 5-22,2-4-25,-2-1-31,1 6-47,-1-6-56,4 2-203,-2 1-432,-2-3 191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7:49:39.9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3075 11785 8,'-4'-2'208,"4"2"-11,0-5-21,-5 1-12,5 4-12,-1-5-7,-2 4-11,3 1-4,-1-4-9,1 4-9,0 0-8,-2-8-13,2 3-6,2 1-9,-2-1-8,1-1-6,2-4-4,-2 3-1,4-2-8,-1-3-8,0 6-2,-3-3-8,4-2-2,-1 3-1,-1-2-1,4 0-6,0 2 0,-2 1-3,-1-1 2,1 1-4,-1 0-2,1 3 1,-3-1-3,5 0-2,-6 1-1,3 0-3,0 0 1,-3 0-3,-1 4 1,4-1 1,-4 1-4,5-3-1,-5 3 1,5-1 0,-5 1-2,0 0-2,8 4 3,-8-4 0,5 5 2,-1 0-5,-2-2-2,1 4 3,-1-2 1,1 5 0,-1-2 0,0 3-3,0 0 6,1 1-2,-1 5 0,-2-2 2,0 1-3,2 1-1,-2 0 2,0-5 0,0 5-1,1-1 2,-2-2-4,2-1 2,-1 2 2,0-1-5,2-4 3,1-1-2,-3 5 4,0-3-1,0 0-2,1-1 1,2-2 0,-3 1 0,3-4-1,0 4 2,4-4 2,-4 0-1,0 1 1,1-2 1,-2-1-1,4 2 2,-3-3-2,2 0-1,-1-1 2,-4-1-3,13 1 3,-6-1-1,0-2 0,2 0 2,-4 0-2,4-3 0,4 1 0,-3 0 2,4-7-3,-1 5 5,0-6-3,-1 1 2,1 0-1,1-3 0,0 1-8,-1-1 5,0-2-4,0 2 2,-2-2 2,-2 1 0,2 3-1,-3 1-1,0-1-2,-3 4 2,-1-3 2,0 0 1,2 4-3,-2-2 3,-4 1 1,4 5 0,-4-2 6,2 0 3,1 2 4,-3-1 4,0 4 0,1-5-3,2 4 4,-3 1-1,1-7-3,-1 7 4,0 0-1,0 0 0,0-5-2,0 5-6,0 0 1,0 0 3,0 0-5,0 0-5,0 0 3,0 0-2,0 0-1,-5 17-1,2-8 0,1 3 0,-1 8 0,-1-6 0,3 5-3,-1-1-1,-2 8 0,1 1-1,2-1 4,-2 8-2,3-2-1,0 0 7,-2 1-6,3-2-2,-1 0-2,0 1-4,1-2 4,-1 3-2,0-1 3,3-3-5,-3-3 1,0-6 0,0-3 1,0-4-2,-3-2-1,3-1 9,-1-1-7,1-4 0,-1 2 4,-2-4 0,2 3-1,-3-2-1,-1-4 3,-2 2 0,7-2-3,-15 0-2,8 0 3,-2-2-2,0-2 2,0-1 1,0 1 1,-1 0-2,1-2 3,4 2 0,-1 1-1,-1-6 5,-2 2-3,5 0 3,0-3-1,-2 3 0,2 1 3,2-3 10,-2-3-11,4 4 1,-3-1-3,3 2 1,0-1-4,3 3 3,-3-2-4,4 2 0,-2 1 1,3 0-3,0-1 3,0 1-4,1 3 2,-1 0 0,0-1-2,2 2-1,-7 0-2,14 2-2,-7 0 0,-1-2-7,2 0-6,-3 3-10,3-2-3,-3 2-11,2-1-5,0-1-15,-1 1-24,-2-1-19,3 1-22,0-2-20,-1 2-34,2-2-182,-8 0-394,8 0 175</inkml:trace>
  <inkml:trace contextRef="#ctx0" brushRef="#br0" timeOffset="418.6336">4051 11889 174,'-7'0'217,"7"0"-26,0 0-19,-8 0-16,8 0-18,0 0-12,0 0-15,0 0-6,0 0-14,0 0-7,0 0-7,23 4-7,-16-1-12,1-1-2,0-2-4,0 3-3,2 0-7,3-1-3,-2 1-7,2-1-3,1 0 0,-3-1 2,1-1-12,-3 1 1,5 0-6,-5 1-6,0-1-11,-3 2 1,2-3-10,-3 0-11,2 1-12,-2 0 0,1 0-16,-6-1-11,8 0-34,-3 1 0,-5-1-17,0 0-40,0 0-99,0 0-272,0 0 120</inkml:trace>
  <inkml:trace contextRef="#ctx0" brushRef="#br0" timeOffset="669.7932">4082 12141 57,'0'0'233,"1"2"-8,5 1-12,-3-3-13,5 4-20,0-4-13,-1 1-19,6-2-12,-1 1-17,3 0-12,1-2-8,-1-3-12,1 5-9,-3 0-5,4-2-21,-5-1-7,1 1-15,0-2-22,0 1-11,-2 0-19,-1 3-22,-1-1-24,-4-2-37,3 1-31,-4-2-178,1 3-339,-3-2 151</inkml:trace>
  <inkml:trace contextRef="#ctx0" brushRef="#br0" timeOffset="6329.832">5228 11898 109,'0'-4'152,"0"4"-7,3-7-1,-3 5-7,0-2-12,0 4-12,2-9-8,-2 6 1,2 1-2,-2 2-4,0-7-4,0 7-7,0-5-6,0 5-7,-4-5-4,4 5-6,-2-7-10,1 3-6,1 4-2,-4-6-8,3 3-5,-4-1 2,1 0-9,2 2 0,-5-1-7,3-2 2,-2 3-1,-2-1-3,1 0-3,-2 1-4,2 0 1,-4 0 0,2 2-2,-1-1-1,2 1 0,-1 0-2,0 1-2,-1 1 0,4 0-1,-6 0-1,8 1 1,-3-2-2,-2 1 1,6 2-2,-5 0 1,3 0-1,-1 4 4,-2-1-3,3 2 0,0-1-1,1 1 1,2 0-2,-5 1 2,3-1-2,3 1 2,1 0 1,0 2 3,-2 0-2,4-4 2,-2 3-2,1 0-2,2-1 2,0 1 1,2-1 0,-2-1-2,0-1 1,2 1 0,-1-2 2,1-1-3,-1 0-2,2 0 1,-1-2 1,2 0 0,-3-1 2,5-1-4,-2 1 1,2-3 2,3 1-1,-3-2 1,-3-1 0,2 0-2,1-2-1,2 2 0,-3-3 0,1 0 2,1 1 3,-2-3-6,-1 0 3,-2 4-1,4-5-3,-2 2 3,-1 2-2,-1-3-1,-1 1 2,2 1 3,-2-2-3,-1 1 0,2 1 0,0-1-2,-1 3 0,-1-1 3,-1 2-3,-2-1 5,0 0-1,0 3 4,5-6 0,-5 6 4,4-3 1,-4 3-1,0 0 2,0 0-3,0 0 3,0 0-4,0 0-3,0 0 1,0 0 0,0 0 1,0 0-3,1 10 2,-1-4 1,4 0-4,-3-1 1,2 0 2,-2 1-5,1 4 1,0-3 4,-2 3-1,1-3 0,3 1-2,-4 1-2,4 0 3,1-1-2,-5-1-3,0 0 1,4-1 2,-4 1-3,5-2 1,-4 1 2,3-1-3,0 0-4,0 0-6,-3-1-12,4 0-16,-2 0-18,0-1-17,0-1-10,4-1-20,-1 3-29,-2-4-26,6-2-41,-4 1-125,2 0-347,2-2 153</inkml:trace>
  <inkml:trace contextRef="#ctx0" brushRef="#br0" timeOffset="7019.9259">5693 11947 112,'3'-3'131,"-3"3"-14,4-7-10,-3 5-3,3-3-10,-4 0-2,5 1-9,-4-1 6,1-1-22,-2 0-2,2 0 8,-2 0-5,0 1-1,0-1-2,0 0-3,0 0-12,-2 2-2,0-1-3,2 5 4,-1-5-3,1 5-6,-5-7-5,2 6-2,3 1-7,-9-1 1,9 1-1,-10 1-9,10-1 7,-6 3-4,-2 1-5,0-3 2,3 2-3,0 2-3,-6 0-3,3 3 4,2 0-9,-4-1 9,3 0 1,0 4-1,0-2 1,-1 3 1,2-1 4,0 1-4,-2 1 5,3-3-2,1 3 3,-2 1 5,3-3-4,2 0 4,-3 1-6,4-1 8,0 0-2,0-2-1,3 3 4,-1-4 0,1 2-5,2-1-2,-2-2-1,-1-4 1,3 3-3,0 0-1,1-3-1,-2 1-2,3-2 3,-2-1 0,1 1-2,2-2 3,-2 0-2,3 0 1,-1-3-4,0 1 1,4-4 0,-2 1-1,-2-1-1,2-1-1,1-2-2,0-3-3,-1 1-1,-2-1-2,0 2 4,-3 0-7,0-1 5,1-1-3,-2 4-5,4-1 3,-4 2-3,-3-1 6,3 3-7,-3 1 3,2-1 0,-3 1 1,2 1 1,-2 3 2,3-4-1,-3 4-2,3-4-1,-3 4-4,0 0 9,0 0-2,0 0-1,0 0 2,0 0-1,-3 15-2,3-8 17,0 0-9,0 5 2,-3-3 7,3 2 1,0-1 1,-2 2-1,2 0-1,-3-3 0,6 3-1,-1-5-4,-2 4-1,3-5 2,-1 4-2,-2-3 1,4-2-5,-1 5 5,-2-5-2,5 4-3,-2-4-4,-1-2-6,3 3-6,-2-2-6,0 0-10,1-1-11,-1-3-22,0 4-18,4-4-22,-1 0-45,0-4-24,1 4-40,-3-3-147,7-1-383,1 0 170</inkml:trace>
  <inkml:trace contextRef="#ctx0" brushRef="#br0" timeOffset="7753.9627">6205 11746 127,'0'0'174,"0"0"-13,0 0-15,0 0-25,-7 5 0,6-1-6,1-4-10,-2 9 7,0-2-12,2 0 3,-1 2-7,0 2 0,-2 1-11,3 4 1,-1-1-7,-2 2-3,1 2 4,-1-2-3,-1 0-3,3 0-11,-3 2-2,3-2-2,-3 2-4,0-2-8,-1-5 0,3 5-8,-1-2 8,-1-3-15,0 0 0,4 0-4,-4-2-1,3 0-7,-2-3-2,2 0 1,1-4-5,-5 1 5,5 0-2,-1 0 4,1-4-2,0 5 7,0-5 2,0 0-6,0 0 4,0 0-1,0 0-6,0 0 0,6-17 1,-5 10-7,6-1 1,-6-2-3,4 3-2,-1-5-4,1 3 2,3-1 1,-2 0-4,2 2-1,-3-3 0,3 5 3,-2-3-3,-1 4-1,0 1-1,1-1 0,-1 0-1,1 2 0,-1 1-2,-2-1 5,2-1-6,1 4 2,-6 0 2,14 0-1,-7 4-4,2-1 1,-3-1 3,3 3 0,-3-1 5,1 4-7,-1-1 3,-3 0-3,4-4 0,-3 6 0,-3-3 6,3 1-7,0 0-1,-4-2 13,1 4-7,-2-2-4,1-1 2,-4 2 2,2 0 0,-4-2-1,0 1 3,1 1-2,-4-2-1,1-1 0,0 1 1,-1-2 0,-2-1-3,-1-1-1,0 3 2,-2-3-2,0-2 2,1 0-7,2 0 1,-1-2-7,2 2-3,1-3-13,0 1-1,1 4-4,3-4-10,5 2-11,-12-2-7,12 2-16,-11-1-18,11 1-10,-10 0-25,10 0-23,-7 1-22,7-1-169,0 0-372,0 0 166</inkml:trace>
  <inkml:trace contextRef="#ctx0" brushRef="#br0" timeOffset="8539.9684">6680 11751 15,'0'0'191,"0"0"-20,0 0-8,-4-3-16,4 3-12,0 0-16,0 0-10,0 0-11,0 0-16,-8 8-3,8-8-8,-2 8-2,2-4-9,0 2 1,0 0-6,0 4 3,0 1 2,0 2 1,0 2-1,-3 2-8,2 0 1,-3 0 1,3 0-1,0-1 6,-3 3-1,-2-3-2,3 0-2,-1 1-9,3 0 1,-7-1-4,4-1-9,2 0-5,-2-3-3,0 0 6,2-3-5,-1-1-6,-2-2-2,5 0 0,-3-1 1,3 0-5,-2-2-1,2-3 0,0 5 2,0-5 3,0 4 2,0-4 2,0 0 4,0 0-2,0 0-1,0 0 1,-3-12-7,3 5 2,0-3-4,0 0-3,4-1-2,-3 1 2,6-1-1,-3 2 0,2-1 0,-2-1-2,-2-2-6,6 6 3,-4 0-1,1 2-3,0-5 1,4 4-3,-4 0 1,-1 1 1,4-2 4,-1 3-4,1-1-2,1 2-1,-1 0 1,2 2 0,-3 0 2,1 1-4,2 1 3,-1 0-1,1 2 0,3 1-2,-4 0 1,-1 2-2,-3 0 7,4 2-1,-3 0-4,-2 0-1,-1-3-1,2 3 2,0 0-1,-5 0 1,0-2 4,0 2-2,0 4 1,-4-5-1,0 1 4,-1 1-3,0-1-2,-4-1 0,4 0 2,0-1 1,-3 0-4,-1-2 4,0 0-6,2-1 1,-4 1 2,-1-1-2,3-1 0,1 0 4,0-1-9,-1 0 0,-2-1-3,3-1-1,1-2-3,-1 2-6,4-1-5,-2 0-14,0-1-6,0-1-8,1 2-6,1 0-7,-1-1-10,5 3-16,-4-5-27,3 3-30,1 2-26,-1-5-169,1 5-372,1-4 165</inkml:trace>
  <inkml:trace contextRef="#ctx0" brushRef="#br0" timeOffset="9199.516">7196 12003 25,'1'-7'159,"-1"2"-9,0 0-6,-1 0-13,1-1-8,-4-1-15,3 1-11,1-1-12,0 0-3,0 1-10,-3 0-3,2 0-11,0 0-6,-2 1-5,2 2-8,-1-2 1,0 1-8,-3 1 2,1-3-10,2 2 3,-3 3-4,5 1-2,-9-4 1,4 4-4,5 0 2,-12 0-4,12 0-1,-14 2-6,8 1 8,-3 1 0,-1-1-3,1 3 6,1 1-3,-2-2 7,1 2 5,1 2 8,0-1-2,2 1 1,-3 1 6,5 0-5,-1 2-1,-4-3-2,4 3-3,5 0 2,-1 0-3,-2-2 0,2-1-8,1-1 2,0 0 0,4-1-2,-3 0-1,3 0-3,2-2 2,-2 2-3,1-2-1,0 0-1,2-2 2,-2 1-3,4-3-3,-3-1-2,2 0 2,2 0-2,0-1-4,1-4 2,0-1-6,-1 1-12,2-2-2,-1-1-4,-1-1-4,2-2 2,-1-1-12,0-3 7,0 1-3,-5 4 2,2 1 6,-3-3-3,-2 7 2,2-2 15,0 4-6,-4-2 7,3 0 2,-4 4 0,0 1 0,0 0 14,0 0 7,0 0 12,4 8 8,-4 0 19,0 2 8,0 2-2,0-3 2,0 1 1,0 4-5,1-2-7,-1-1-3,0-2-3,3 0-4,-2 0-4,2-1-4,-2 0-7,3-2-1,0 0-24,1 0-23,1-1-34,1-1-38,-1-4-47,4 1-68,-2 1-228,3-4-468,1-2 208</inkml:trace>
  <inkml:trace contextRef="#ctx0" brushRef="#br0" timeOffset="12411.863">3005 12961 88,'0'0'159,"2"-3"-8,-2 3-6,2-4-8,-2 4-15,2-4-7,-2 4-16,3-7-5,1 3-1,-1-1-6,3 3-3,-1-4-7,6 1-1,-6-1-13,4-1-2,0-1-6,4 1-8,0-3 1,-2 3 0,2-2 0,4-1-7,-3 1-5,-4 3-2,9-3-4,-5 6-3,-1-4-4,-3 2-3,2 2-2,-6 1-3,2 2-2,-2-2 0,-6 2-1,10 2 1,-5 0-3,1 4-2,-3-5 1,1 4-2,0 1 1,-3 4-5,3-1 3,-4 3-1,0 0 2,-4-1-4,3 7 2,-4-1 0,1 3-3,-1-1 0,-1 0 3,-6 3-4,0 2 4,0-4-1,3-1-1,-1-2 1,1 0-3,-2-2 0,2 1 0,2-2 2,-2-4-2,4 0-2,0-3 1,1 1 0,0-3-1,0 2 4,4-4 3,-2 1 2,-1-2 0,3-2 7,0 5-1,0-5 9,0 0 0,0 0-4,0 0 1,0 0-1,14-7 0,-7 3-1,-1-4-3,5 0-2,2-4 1,2 3-2,0-1-1,0-4-2,-2 6-1,1-6 0,2 0-1,0 4-2,-1-2 3,-1-1-2,0 1-1,0 0-2,-6 3 2,1 2-4,0-3 1,0 2-1,0 1 2,-2-2-5,2 1 2,-1 1 7,-2-1-7,1 2 1,2-3-2,-3 1 3,-1 5-1,0-4 0,0 2 0,1 0-2,-4 3 0,4-2 2,-3 1 1,0 1-3,-3 2-3,3-3 6,0 0-2,-3 3 2,0 0-1,3-2 0,-3 2 0,0 0-1,0 0 0,0 0 3,0 0 3,0 0-5,0 0 4,0 0-3,0 0 4,-8 8-8,5-3 4,-1 1-1,0 1 1,-2 3-2,2 0 2,1 0-1,-4 4-1,5 2 4,-2 0-4,0 2 3,3-2 4,-2 0 9,6 1 4,-3 2-2,1-1 4,3-1-3,-2-5-7,5 4 2,-5-6-1,5 2-1,-2-2-2,4-2 3,-2 2-2,1-3 0,6 2-2,-4-4 0,2 2-3,-1-2 1,2 0 0,0-1 0,-3 0-1,7 0-6,-7-4-9,4 4-11,-1-4-14,-2 1-12,2-1-10,0-1-10,-3-2-9,3 2-10,-2-2-16,0 2-19,0-4-18,-2 2-23,1-2-31,0 1-113,-2-1-329,1-1 146</inkml:trace>
  <inkml:trace contextRef="#ctx0" brushRef="#br0" timeOffset="12692.3759">4178 13067 5,'0'0'248,"-8"-12"-15,8 12-24,0 0-21,0 0-22,4-5-11,0 4-15,-4 1-16,14 0-12,-5-3-13,1 1-9,0 2-8,3-1-13,-1-1-11,2 4-21,-4-4-15,9-1-14,-7 2-17,0 1-12,1-1-10,0 1-25,-2 0-17,0-2-17,-1 2-17,0-1-39,-5 1-106,-1 1-273,-4-1 120</inkml:trace>
  <inkml:trace contextRef="#ctx0" brushRef="#br0" timeOffset="12886.1493">4128 13194 109,'5'4'168,"-2"-2"-5,-3-2-14,10 0-15,0 3-4,4-2-13,-5 0-13,5-1-7,0 0-18,4 0-14,-1-1 2,2 1-19,-3 0-23,1-1-25,2-2-38,-2 2-31,2 0-45,-1-1-92,1-3-223,-1 0 98</inkml:trace>
  <inkml:trace contextRef="#ctx0" brushRef="#br0" timeOffset="14315.8734">5665 12322 85,'0'0'97,"-1"5"-3,1-5-5,0 0-1,-3 4-3,3-4-1,0 0-8,0 0 6,0 0 2,0 0-6,0 0 3,0 0-4,-1 4-5,1-4-2,0 0 0,0 0 0,0 0-2,0 0-11,0 0 1,0 0-3,0 0-5,0 0-5,0 0-2,0 0-2,0 0-7,0 0 2,4 4 3,-4-4 0,0 0 2,3 3 1,-3-3-4,5 0 2,0 1-2,1 2 1,-6-3 0,5 2 0,0-2-1,-5 0 2,12 0-4,-6 0 5,2 0 1,0 3-3,-3-3-1,5 0 3,0 0-6,-1 2-5,0-1-4,0-1 2,3 2-3,-1 1-3,0-2-1,2-1-3,-1 3-3,-2-1 1,3-2-3,-2 1-2,2 1 0,1-2 0,-1 0-1,1 1 2,0-1 1,0 0 2,0-1-2,-2 1 1,2 0 5,-1 0 2,-2 1-1,-1-2-3,-2 1-2,3 0 0,0 0 1,-5 1-2,4-1-3,-1 0 0,-2 0-2,-1 2 3,4-4-4,-5 4 2,3-2-1,1-2 3,1 4-5,-1-2 0,1 0 5,3-2 4,0 2 1,-3 2-3,2-2 1,2 0-3,-2 2-2,0-4 2,2 2-2,-3-2 0,2 2-2,-1 0-1,-1 0 3,3 0-2,-5 2 3,2-4 0,1 2 0,-3 2 5,3-4-1,-1 4 5,1-2 3,-2-2-7,4 1 3,-4 1-1,2-2-4,0 2-2,0 2-1,0-5 1,0 3 1,1 0 1,-3 1-4,-2 1 0,3-2-2,0 0 2,0 1-3,-1-1-4,2 0 3,-2 0 1,-1 2 2,1-2-2,1 4-2,0-4-2,-1 0 0,1 0 2,1 1-4,-2 0 5,3 0-5,-1 1 2,-1-2-3,2 2 5,-2 1 1,3-3 2,-1 1-3,1 0-2,0 0 4,3 1-1,2 0-2,-5-2 6,-1 2-3,6-2-4,-2 3 3,2-2-5,-6 1 2,5-1-3,-7 0 3,7 0 2,-4 0 3,-1-1-3,-3 3-1,-1-3 5,1 0 1,-2 1 5,-2-1 2,2-1 4,-8 1-1,13 0-1,-8-2-4,-5 2-1,9-1-2,-9 1 0,5 1 1,-5-1-4,0 0 0,9-1 4,-9 1-10,0 0 2,0 0-4,5-2-9,-5 2-14,0 0-16,0 0-20,0 0-33,0 0-47,0 0-43,0 0-38,-24-1-29,11 2-250,0-1-539,0-1 239</inkml:trace>
  <inkml:trace contextRef="#ctx0" brushRef="#br0" timeOffset="15307.8288">5071 12918 25,'5'-2'119,"-1"1"-10,-4 1 1,5-4-10,-1 2-9,-1-2-4,-1 3-3,2-4-1,4 2-9,-6 0 8,2-3-7,-1 1-11,0-1-4,-1 1 2,2-1-9,-3 0 4,1 0-7,-2 0 0,0-1-6,0 1-1,-1-1-1,0 2-7,0 1-4,-3-1-4,4 1-1,-4 1-5,4 3 3,-6-6-4,4 4-3,-3 0-6,5 2 3,-9 0 1,9 0-5,-9 2 2,3 0-4,-2 2 1,-3 0-4,3 1 2,-1 0 3,-2 4-1,2-2-1,0 2-1,1-2 0,0 4 5,0-3-2,1 2 5,-2 4 5,1 1 2,2-1-1,2-2-1,0 1 0,2-1 2,-3 0 1,2 1-3,0-3 1,5 1-2,0-1 0,1 1 7,1-1 1,-1 0-1,1-6 1,-1 4-1,1-3-4,0 0 2,0-2-1,2 1 2,0-3 0,-1 1 0,2-1-4,0-1 1,-7 0-2,17-4 0,-8 0-7,1-2 2,0-1-1,1 0-2,0 0 0,-2-3 0,0-1-2,0 2-2,1-1 0,-1-1 0,-1 0-2,-3 1-1,2 1 0,-3 4-1,0-2-1,0 2 2,-1 1 2,1 1-2,-3 1 0,1-2 1,-2 4-2,4-4 1,-3 1 0,-1 3-1,0 0-2,0 0 1,3-4 5,-3 4-5,0 0-3,0 0 1,0 0-1,-3 12 3,3-5-1,2-4-4,-2 4 3,0 0 2,1-1-2,0 2 0,2 0 0,-1 0 2,-2 1-3,3-4 3,-1 0-1,0 2 0,0-4-4,2 3 5,0-1-1,1 0-1,-1-2 4,0-1-3,2 3 0,-1-4-2,4 3-2,1-6-3,-2 2-14,1 0-12,1 0-17,-1 0-4,3-3-11,-2 1-19,0 0-16,-1-1-7,0-1-21,0 1-15,-1 0-22,-3 0-140,1-1-328,3-1 145</inkml:trace>
  <inkml:trace contextRef="#ctx0" brushRef="#br0" timeOffset="16151.8904">5637 12663 115,'0'0'180,"0"0"-19,0 0-16,0 0-14,0 0-10,0 0-6,-5 15-9,5-10 0,-1 5-6,0 0-3,-3 1 1,2 1-4,-2 3-5,3 2-1,1 0 0,-3 0-7,-1 1-6,4-1-5,0 1-5,-2 1 3,0-2-5,-1 1-5,0 0-3,2-2-5,-2-5-4,-1 6-3,0-5-6,3 0-3,-3 0 0,1-3-2,1-1-5,0-2-4,1 0-3,0-3 2,0 0 8,-2 1-7,3-4-1,0 5 1,0-5 0,0 5 5,0-5 0,0 0 0,0 0-3,0 0-2,0 0 0,6-15-3,-3 6-1,0 1-1,2-4-4,-2 2-1,4-2-1,-4 3-1,4-1 0,-2 3-4,4-4-3,0 2 7,0 0-7,2 1 0,-2 2 2,0-1-4,2 1-1,-4 2 0,2-1 1,-4 2-1,-1 0 2,5 2-5,-4 1 2,-5 0-1,9 1-3,-1 0 1,-4 1 0,-2 1-3,2 1 0,1-1 2,-5 1-5,4 0 1,-4 0-1,3-1 4,-6 3 2,2-1-6,-2 0 3,1 2-3,-5 1 0,1-1 5,1 2-2,-7 4 1,5-6 2,-4 0-3,2-2 0,-1 2 1,-1-4-6,0 3-5,3 2-6,0-7-8,2 1-12,-1 3-11,2-4-7,0 2-14,5-3-15,-10 0-15,10 0-20,0 0-31,-8-2-34,8 2-158,-4-4-375,4 4 167</inkml:trace>
  <inkml:trace contextRef="#ctx0" brushRef="#br0" timeOffset="16713.487">5992 12709 214,'0'0'197,"0"0"-20,0 0-17,0 0-13,0 0-6,-5 11-10,4-3-5,-3 2-7,2 1-12,0-1-9,-1 6-9,0 1-6,2-5-6,-3 5-4,0-1-8,0 0-4,3 0-6,-4 1-3,0-2-1,-3 2-7,4-2-3,-1-4-4,1 3-1,3-6-4,-3 6 1,0-5-2,2 2-5,-2-2 6,4-3 0,-4-1-6,4 1-5,-5-3 6,5-1-7,-3 1 2,3-3 1,-1 5 6,1-5 1,0 0 3,0 0-6,0 0 3,0 0-5,0 0-2,0 0-1,4-13-2,-1 7-2,-1 2 0,2 0 0,1-3-7,0-1 0,0 0-1,4-1 1,-2 1-2,3-1-3,-1 4-2,1-3 5,2 0-4,-2 3 3,0-3-5,3 4 2,-3-1-1,0 0-2,0-1-1,2 6-1,-2-1-1,-5 1 1,4 0 1,0 3 5,-4-1-8,5 3 4,-3-1-5,-2-1 2,0 2-2,-1-1 2,0 1 0,-1-2-1,0 1 0,-2 1 2,-1-1-1,0 1-1,-1-1-2,-3 3 4,-2-1 0,2-3 1,-6 6 5,2-1-7,-5-1 1,3 1-2,-6-1-6,1 0-11,-1-2-8,3-3-11,0 3-3,1 0-11,3-2-7,0 0-13,4 1-23,-2-2-14,5-2-18,-2 3-22,4-3-15,-8 2-18,8-2-143,0 0-351,0 0 156</inkml:trace>
  <inkml:trace contextRef="#ctx0" brushRef="#br0" timeOffset="17259.9094">6400 12971 5,'0'0'168,"3"-7"-18,-2 4-13,-1 3-10,4-7-9,-4 3-11,1 0-8,-1 4-12,0-5-7,1 1-4,-1 4 0,-1-5-5,1 5-4,-1-6-2,1 6-8,-4-4-4,4 4-3,-4-1-7,4 1-2,0 0-1,-15 4-1,11-2-5,-5 0 0,1 2 6,-1 2 4,0-2 1,-2 4 2,3 0 2,-5-3 2,3 4-3,1-2-1,-2 3-6,4-2 0,0 3 1,-1-3-5,4 3-2,-3-5-2,4 3-2,-1-4 1,2 2-2,0 0-4,1 2 0,2-2-1,-1-1-1,2-1-4,-1-1 0,1 2 0,1-4-1,1 2-3,1 0-1,1-2-3,-1 3-2,2-5 2,1 2-3,0-2 0,0-2 4,4 0-9,0-2 2,0-1-1,-3 0-5,2-2 2,-2-2 5,5 1-5,-7 3-3,3-3 9,3 0-8,-7 1 0,3 0 3,-2 0 1,-2 2 5,1 2 6,-2-1 11,0-1 12,-1 2 3,-1 1-6,-1-1 1,-1 3-3,0 0-5,4-5-4,-4 5 0,0 0-3,0 0-4,0 0 1,11 5-1,-9-2-6,1 0 1,1 1-7,0-1-11,1 1-16,-1-1-15,4 2-19,-3-2-17,3 1-16,-2-2-23,0 1-16,3 0-31,0-1-25,0-2-44,-4 3-131,-5-3-388,9 0 172</inkml:trace>
  <inkml:trace contextRef="#ctx0" brushRef="#br0" timeOffset="20026.8084">6741 13759 6,'0'0'202,"-5"-4"-10,5 4-14,-2-4-15,2 4-14,-2-1-7,2 1-15,-2-4-11,2 4-10,1-8-10,0 4-7,3 0-8,1 0-10,0-1-7,3 0-3,2-2-8,3 2-7,-3-2-3,3 1-7,4-2-8,2 0-1,0 1 0,0-1-8,0 3 3,-2 0-5,1-1 2,-2 2-3,-2 0-2,-3 2-4,-1-1 1,1 3-3,-3 0-1,-3-2 2,-5 2-8,13 5 5,-9-4 0,-2 3-3,2-2 1,-2 5 0,-2 0-2,2 1 2,-4 1 0,0 2 1,-3 0 4,0-1-7,0 2-1,-3 1 1,1-2-5,-3 5 4,4-5 1,-4 6 0,4-8 2,-5 5-3,2-5 2,2 0 1,2 0 2,-2 2-8,1-5 1,2 0 0,-1-1 1,2 1 1,1-3 1,-1 1-1,3-4 1,-2 5 2,2-5 7,-3 3-3,3-3 1,0 0-3,0 0 4,0 0-2,13-7-1,-4 2 0,0 0-3,4-4 2,3-2-3,-2 2 2,3-5 1,6-1 0,1-2-1,-1 0-5,0 2 3,1 0 0,-3 0 2,-5 2-1,-1 2 1,0 3 0,-5 2-1,-1-1-1,-1 2 2,-2 1 3,-1 1-1,-1-3 5,0 3-1,-4 1-1,5-1 2,-5 3-4,0 0 0,5-3 1,-5 3-4,0 0 0,0 0 0,0 0 1,-14 13-3,9-6 0,-3 2 0,-1-1 0,3 4 2,-2 2-5,-1-2 4,2 1 1,2-2 1,1-1-2,-1 3 0,3 1 3,0 0-1,0-4 1,2 0 2,2 2 3,-2-4 0,2-2 6,0 0-1,3-1-3,0-1 2,1-2-3,2 2 3,2 0-2,-5 0-1,9-4-2,-5 0 1,4 0-8,-2 0 5,2-2-16,1 0 3,-1 1-13,-3-2-10,2-1-12,-2 2-12,0 0-13,0-1-18,-2 0-14,1-1-14,-1 4-11,-2-4-11,1 0-12,0 3-15,2-2-138,-4 1-320,-5 2 143</inkml:trace>
  <inkml:trace contextRef="#ctx0" brushRef="#br0" timeOffset="20831.6918">7770 13941 53,'0'0'165,"-5"-10"-18,5 10-12,0 0-9,2-5-16,1 1-10,1 1-11,1 1-11,0-3 3,1-2-11,4 2-16,1-2 2,-1 2-8,-1-3-3,4 0-9,-3 2 1,-1-1-7,6-2 3,-6 4-6,4-1-4,-5 0-6,-2 2-1,-1 0 2,3 1 1,-2-1 2,-3 1-1,-2 1-2,-1 2 5,5-2-7,-5 2 0,0 0 3,0 0-8,0 0 3,0 0 0,0 0-2,0 10-3,-1-4 1,1-1 3,-4 0-1,4 2 0,-1 3-2,-2-3-1,3 3-3,0-1 2,3 0-1,-2 2 9,-1-4 11,4 3 2,-3-1-4,2-4 0,1 2 3,-2-2-2,1 0-1,2 0 4,-1-1 1,2-3-6,2-1-3,2 0 2,0-1-2,2-1-5,2-1 3,-4-3-5,10-2 0,-3-1 0,-2-3 0,11-1-5,-8-7 0,5 4 0,-2-2 2,-1-2-5,0-2 1,1 0 4,-2 0-4,2 2 3,-2 1 5,1-2 1,-9 9 15,1 2-2,-6 0 2,3 0 0,-4 3 6,0 1 3,-2 1-1,-3 1 2,4 0-5,-4 0-3,0 1-6,0 3-1,-4-5-4,4 5 0,0 0-3,0 0-3,-10 2-2,10-2 2,-8 3-7,3-1-7,0 3 4,1 0 0,1 0-3,-2-1-1,5 4-1,0 0 8,-1-1-7,1 0-2,1 0 1,-1 0-2,0 3 2,4 0-4,-3-1 0,7 1 2,-3 0 1,5-3-1,-1 2 0,2-2 3,-1 1-2,-4-1 0,7-2 0,-4 3-3,4-1 6,-4-1-2,1-2-4,-3 2 0,0-1 2,-2-2-2,-2 0 2,0 2-3,0-1 2,1 0-2,-6 1 1,0 0 6,-2 1-4,-2 3-1,-3-4-2,0 4 5,-7-4 0,5 3 2,-2-1-4,-5-2 2,2 2-2,0-1 3,-3-1-2,1 1 0,5-2 1,3-1-1,-4-1 0,0-1-3,3 1 2,2-2 0,2 0-8,-3 0-1,4 0-8,-2-5-4,3 5-4,-2-2-8,1-1-16,0-1-19,0-1-16,3 0-16,-4-1-13,5 1-14,-2 0-15,-1 1-16,4-5-14,-2 4-131,1-5-329,-1 3 146</inkml:trace>
  <inkml:trace contextRef="#ctx0" brushRef="#br0" timeOffset="21134.3511">7971 13595 126,'3'2'139,"-3"-2"-12,9 3 5,-9-3-9,9 0-2,-9 0-4,10-3-11,-4 0-4,-3 1 0,4-2-1,-5 0 1,2 3-3,-1-2-3,-1-1-9,-2-1-6,0 5-6,-2-7-12,-3 5-4,2-4-7,-3 4-9,-1-2-4,2 1-15,0 1-20,0 1-7,0-1-18,5 2-23,-10 0-21,5 3-18,5-3-28,-3 4-30,3-4-135,0 7-298,1-1 132</inkml:trace>
  <inkml:trace contextRef="#ctx0" brushRef="#br0" timeOffset="22103.5031">8888 13965 146,'0'0'135,"0"0"-4,0 0-3,0 0-3,0 0-2,0 0-13,0 0-9,0 0-2,0 0-12,15-10-1,-11 7-4,0 1-7,0-2-2,1-1-5,0 0-7,3 2-2,-2-1-8,0-3-3,4 1-2,1-1-11,-5-2 2,6 2-4,-3 1-2,-3-1-5,3-5 0,-2 6-2,4-2-3,-2-1-1,-1 1 1,0 0-3,0 4 7,-4-1 6,0 1 6,1-1 1,-2 1-3,3-1-5,-1-1 1,-1 3-2,1-4-4,0 5-1,-1-3-4,2 2 1,-1-1-2,1 0-3,-3 2-3,1 0-2,0-3 1,1 0 3,0 2-6,4-1-5,-5 0 5,1 0-4,-1 3 0,1-3 3,-5 4 1,4-1-1,-4 1-2,2-3 3,-2 3 0,4-4-1,-4 4-5,4-1 7,-4 1-4,0 0 1,0 0 0,0 0 1,8-2 0,-8 2 4,0 0 5,0 0-3,0 0 3,0 0 0,0 0-3,1-5-2,-1 5-3,0 0 1,0-2 1,0 2-2,0 0-6,0 0 5,0 0 0,-1-5-2,1 5-4,0 0 0,0 0 2,0 0-3,0 0 1,0 0 1,0 0-5,0 0 4,0 0 0,-5-5-1,5 5 2,0 0-2,0 0 1,0 0-2,-12 8 1,7-4 3,0-1-4,0 6 0,-2-4 0,1 3 0,0-1 0,-2 4 0,2-3 0,3 4 0,-4-2 0,4 2 3,0-2-2,3 2 3,-3 0-5,1-3 3,4 2 1,-4-2-2,7 1 3,-3-2-1,-2-2-1,1 4 1,1-8 5,-1 7 2,2-6-4,-1 4 3,0-2-5,1-2 0,-1 1 5,2-1-2,0 0 2,0 1 5,-1-3 0,3 1 6,0-2-9,-6 0-2,14-2-1,-5 1 0,-1-1 6,2 0-7,0-1-1,-2 1 0,0 2-1,-2-3-1,0 1 5,1-1-2,-2 0-4,-1-1 2,1 2-1,0 1 4,-4-1-7,4-1 2,-1-1 2,-4 4-2,4-3 1,-4 3-6,0 0 0,1-4 0,-1 4-4,0 0-9,0 0 1,3-3-7,-3 3-6,0 0-5,0 0-10,0 0-13,0 0-22,0 0-7,0 0-23,0 0-17,-17 3-22,17-3-23,-11 1-19,4 2-154,1-2-369,6-1 163</inkml:trace>
  <inkml:trace contextRef="#ctx0" brushRef="#br0" timeOffset="22877.2974">9142 13718 10,'0'-4'172,"0"1"-13,4-3-23,-4 2-3,6 0-17,1 1-9,-2-2-11,5 0-9,-1 1-19,0 1 6,1-1-7,3 3-11,-2-5-6,4 3-2,-4 0-1,3 1-7,-2 2-4,-2-3-6,4 3-3,-5 0-4,2 0-3,-4 0-3,-1 0-1,-6 0 4,9 0-7,-9 0 2,9 0-9,-9 0 8,4 0-4,-4 0 1,0 0 7,0 0-12,6 3 3,-6-3 0,0 0 4,0 0-7,0 0 3,0 3-7,0-3 4,0 0 5,0 0-3,0 0-4,0 0 1,0 0-3,-14-6 3,14 6-3,-9-4 3,4 3-2,1-3 2,-1 2-2,-5 1-2,1-1-5,1 1 7,-3 2 3,2-1-1,-3 0 0,0 3-1,2-1 2,-2 2-2,-2 1-3,5-2-1,-5 2 0,4 2 13,-2-2 8,2 3 1,-3 1 4,-1 3-4,3 0 5,4-2-3,-5 2 7,3 4-6,1-3-1,3 4-2,1-2 3,-2-1-6,4-2 7,1 2-1,0-3 1,1 2-5,1-1 4,0-2-4,4 2-2,-2-4-1,-1 4 0,1-3-1,1-2-2,2-1-6,-1-1 5,4 1 0,-4-3-3,3 1 0,1-3 2,1-4 0,0 3-3,3-3-3,1-3-1,3 1 3,-2 0 0,2-4-3,0-2-3,-1-3-2,-3 2-2,1 2 2,1-7-7,-2 1-2,0 1 2,-2 0 0,-2 3 0,1-3-3,-2 4 2,-4 0 3,1 2 1,-1 0 1,1 5-2,-4-5 4,-1 2-1,3 3 5,-2 0-8,0 0 9,-1 4 1,0-5 1,0 5-4,0 0 2,0 0-1,0 0-3,0 0 4,-16 10 1,8-3 2,4 1 6,-2 4 8,2 5 6,-5-7-4,2 4 0,3-2 2,-3 1 2,2-2 0,0 1 0,4-1 12,1 1 5,-1-1-5,1-1-4,1-1 0,0-1-1,2-3-3,0 1 1,2-1-6,3-3 1,-1 1-4,4-2-2,-1 0-3,3-3-2,1-1-4,3 1-4,1-2-8,-3-4-12,-1 4-12,-1 1-8,1-2-17,1-3-22,-3 7-23,-2-4-32,-2-1-32,0 2-37,-1 2-218,-3-1-446,-2-1 197</inkml:trace>
  <inkml:trace contextRef="#ctx0" brushRef="#br0" timeOffset="24801.7247">10009 13846 58,'21'-18'183,"5"0"-11,1-1-14,-3 0-20,2 2-11,-1 0-13,2 0-11,-2 0-8,-2-3-10,2 4-1,-5 1-16,3 0-8,-10 1-4,4 2-8,-6 0-3,3-3-6,-6 9-2,-2-2-8,2-1-4,-4 3-4,-1 4-4,0-2-2,-3 0 0,0 4-3,0 0-1,-9-2-2,9 2-3,-11 3 2,3 1 3,2 1-5,-3 2-3,0 1 4,1 1-2,3 0-1,-1 2-1,2 1 3,3 2-2,2 1 1,0-1 0,3 1-2,6 2-2,-1-3 4,4 3-6,3 5 4,3 0 1,-6-8 2,6 4-6,-5-4-4,1 3 3,-3-3 1,0-2 1,-1 1-2,-3-4 2,0 1 7,-4-1-4,-4 0-5,2-3 1,-2 4 0,-2-1 1,-1-4 1,-2 0-2,0 2-2,-3-4 1,-2 2 6,-2-1-1,2-1-4,-2-3-3,1 2 1,-4-1 5,2-2-1,1-1-5,0-1 6,-1 3-6,0-3 0,3 2 3,1-4 6,-1 5-8,5-5 10,0 2-5,-2 0 2,5-3 3,-2 3-2,-1-4-3,5 2 3,0-3-5,6 2 1,-2-2 0,1 0 0,4 0-1,2 0 4,-2-2 2,7 2-3,-1-1 0,0 5-4,2-3 5,1 0-3,-3 2-5,-1 0 4,-1 0-6,-3 2 12,4-3-3,-1 3-7,1-2 5,-1-1-2,-1 0-2,-1 3 8,2-5-8,-2 4 4,0 1 2,-5 1-4,0-2-1,-1 0 1,0 3 2,-5 1 2,10 0-7,-9 0 2,-1 0 1,5-3 4,-5 3-5,0 0 2,0 0 2,4 3-1,-4 1 0,0-4-1,-1 10 1,1-5-1,-2 3 0,1 1 3,1-1 2,-1 1-4,-1 0-9,4 1 7,-2-2 2,0 2 6,1 0-5,2-2-1,-2 0-1,1-1-4,2-2 7,-3 0-3,2-1 3,1-1-2,0 3 5,-1-2 1,1-4 0,1 2 10,2-2-6,-7 0 2,11-2-2,0-1-3,1-4-2,-3 2 5,9-2-7,-5-5 3,1 3-1,2-3 3,0-1 0,-2-2-4,-1 0-4,5-4 2,-5 3 0,-1-1 0,0 2-4,-5 1 2,2 4 3,-5 0-1,1 1 1,-1 4 0,0 0 1,-1 0-2,-1 1 5,3 1 0,-5-1-8,0 1 6,0 3-1,0 0-2,0 0 1,0 0 0,0 0-2,-3 12-1,-1-7 1,1 4-1,-1 2 1,0 1 2,4-1-8,-5 3 6,3-1-1,0 1 2,-1 3-3,3-5-4,-1 0 5,1 0-2,0 1-1,4-2 3,-4 2 6,4-1-6,-4-2-1,3 2 1,3-3 2,-6-4-4,5 4 7,-1-4-4,1-2 4,-1 4-3,-2-6 2,1 1-1,1 2-2,-4-4 2,9 1-2,1-4 0,-2 1-2,2-1 2,0-4 0,2 2-1,-4-4-2,8 1 3,-4-6 2,1-1-7,2-4 6,-3 3-3,2-6 0,-1 1 1,1-2 1,0-1 3,3 2-6,-7 0 6,3 5-3,-3-7-1,-2 7 1,2 0 0,0 0-3,-3-2 0,-1 3-2,-2 2 1,1 3 4,-3 1 0,0 3-3,0 0 2,0 1-2,-2 2 2,0-1-1,0 2-4,0-2 2,0 5 0,0-6 1,0 6-3,2-3 0,-2 3 2,0 0-5,0 0 4,-11 8 2,7-2-3,-1 2 3,1 2-1,-2 4-1,-1 3-2,1 0 6,-3 4-7,5-4 4,-2 0 1,0 3-2,1 6 3,-2-8-3,0 8 2,2-8-2,0 0 2,0 1 0,-3 0 0,3-1 2,0-3 3,-3 1-5,3-1-2,-1-3 4,2-3-4,2-1 4,-1-3-2,2-1 1,-1 1 0,2-2-3,0-3 11,0 4 1,0-4 0,0 0-1,0 0 1,0 0-2,8-7-4,-3 0 0,0 0 6,0 0-6,3-3 1,-3 1 2,7-4-3,-2 3 2,-1 1 2,2-3 1,0 1 1,3 0 6,1 1 2,-6 1-1,0 3 0,4 1 0,-3-2-3,3 3-2,-4 1-1,1-1-1,-1 4-3,2 0-2,-3 4 1,5-1-3,-8-1 2,2 5 1,-2 0-1,0-2-4,-2 0 4,2 4-2,-5 0 0,0 2-3,0-3 3,-2 1 2,-2 1-1,0-1 3,-1 0-5,-1-2 5,-1 2-4,2-2-1,-5 0-3,4 0 6,-2-1-3,-4 1-3,5-6 7,-1 2-5,-3-3-7,3 2-11,0-2-19,8 0-3,-16-4-10,7 2-10,0 2-8,1-3-23,3 3-28,0-5-24,1 1-23,0 1-167,2 1-357,2 2 158</inkml:trace>
  <inkml:trace contextRef="#ctx0" brushRef="#br0" timeOffset="26787.8148">11398 13941 139,'0'0'157,"5"-8"-12,0 2 0,1-2-6,4 0 3,3-3-11,3-4 0,-1 2-7,4-4-12,-1 1-5,5-1-7,0 0-9,-9 3-9,4 2-9,4-5-7,-7 5-4,1-5-4,-4 2-7,-1 2-6,1 0-4,-2 1-11,-1 4 6,-5-3-4,0 5-5,-2-1-4,-2 2-4,0 1-1,-2-1 0,-2 2-8,-1 1 1,-3 0 3,1 1-6,-2 1 2,-3 1 1,2-1-6,5 2 1,-3 0-1,3-1 0,3 2-6,-2 1 0,1 0 3,3-1-4,1 2-1,2 2 1,5 1 4,-3 1-2,2-1-1,5 4 2,-2-3 0,3 1-2,-1 1-2,-1-3 7,2 5-2,-3-8-2,0 5 0,-3-3 3,1 1-3,1 0-5,-5-6 4,0 5 4,-1 1-3,-1-2-1,-2-1 3,0 1-2,0 1-3,-4-2 5,-1-1-4,-3 3-2,2-1 0,1-2 1,-4 0 5,0 0-3,-1 0 5,0-1-3,-1 3-1,1-3 0,0 2-2,4-2 3,-2-2 0,2 3-1,1-2-1,1 0-1,4-2 2,-9 4-1,9-4 1,-4 1-1,4-1 3,0 0-1,0 0 2,0 0 2,0 0-2,0 0 0,0 0 2,22-4 2,-14 3-2,2-4-2,1 1 8,0 1-3,4-6-1,-1 4 0,1-7-2,9 0-2,-2 3 5,-4-2 1,6-3-4,-1 0 2,-4-3-3,3 2 1,0-3-2,-4-1-3,2-2 5,-1 1-2,-2-1 0,2-1-1,-5-2-1,4 1 1,-5-3-4,2 0 5,-1 1-6,-2-1 4,-1 2-7,-3-1 2,-1 4-1,-1 4 2,-3-3 2,1 6 2,-3 2-5,1 2 1,-2 0-1,0 1 1,-3 4-3,1-2 1,-2 2-11,1 2 7,-1-1 3,-3-3-3,4 6 1,-2 1-1,5 0-1,-9 0 0,4 1-1,-1 1 8,1 3-2,0-1-1,-2 3-1,1 5 10,-3 1-9,1 3 2,3 2 1,-3 4-2,2-3 6,1 8-2,0-3-1,1 2 4,-4 2 0,8 1 4,-4 1 3,3-3-1,-5 0 2,5-1-1,-1-2 0,1-4 9,1 6-3,1-6-3,-1-4 2,2-3 1,-1 4 1,1-5-4,3-3 7,-2 1 4,-1 0 2,1-3 0,2-2 4,-1 0-10,1-1 5,-1-3-3,4 2 1,1-3-2,1-3-5,1 1 2,1-4-1,-2 0-4,5-2 0,0-4 1,2 0-5,2-5-2,-4 2 6,2-4-7,-4 7 3,6-8-3,-7 6-1,-2-1-5,0 3-1,-4 1 5,1 1-2,-4 0 1,3 0-3,-1 2 0,-2 2-1,-1-1 0,1 3 2,-2-1 0,-1 3 1,3-2-2,-2 1 1,-1 3-3,3-3 2,-3 3-1,0 0-1,0 0 0,0 0-1,0 0 5,0 0-4,-7 11-1,3-5 4,2 0-1,-1 1 1,-2 3-2,3-1 2,-2 1 0,1-3-3,-1 1 1,4 2 4,-1-1-2,1-3 0,-2 1 0,2-1 2,0-1 2,2 2-5,-4-4-1,4 1 2,-1-2 2,3 2-2,3-3 0,-7-1 1,15-1 1,-6-5-4,1 2 1,1-3 0,-2-1 0,4 1 2,1-3-2,-2 3-2,2-3-3,-1 1 3,-2 0-1,-2 1 0,0 3 1,-1 1-1,-1-1 2,-4 2 1,3 0 2,-2 1 5,-4-2-7,4 1 1,-4 3-2,0 0 3,0 0 2,0 0-4,10 10 4,-10-6 0,0 2-3,0 2 3,0 1 1,-1 2 0,-2 1-1,3 0-1,0 1-2,0 3 2,-1 1 2,-3-3-3,8-4-1,-4 10 3,1-6-1,-1 2 1,3-5 1,-2 1 0,3-2-2,-3-3-1,3 0-1,-1 0 2,-1-2 2,0-1-4,3 1 5,0-2 0,-3 1-1,6-4-2,-8 0 0,14-7-3,-1 2-1,-2 1 1,-2-8 0,7 3-2,-2-5 0,0 1 0,0-8-3,-2 6 4,0-2 2,2 2-8,0-6 7,-4 7-3,3-1-3,-5 5 5,-2 0 0,3 3 1,-4-1-1,-2 2-1,2 3-1,-1-1 3,-3-1-1,2 2 0,-1 0-1,-2 3 2,0 0 0,0 0 3,0 0-5,4 13 5,-4-6-1,4 2 0,-8 1 1,4 1 1,4 6-3,-4-1 3,-4 1-2,4-5-3,0 6 6,0 0-1,0-1 0,0 0 0,4-3 1,-4 1 0,0-3-4,1-2 3,2 2 2,-3 0-2,0-2 4,0-3-7,1 0 1,-1-2 5,2 2-1,0 0 4,-1-4 4,0-1-3,3-1-2,-4-1 2,13-4-2,-2-1-3,-3-3 0,5 0 0,-2-5-3,0-3-1,5-6-3,-3 1 2,-2 6-2,2-1-2,2-5 4,-3 5-2,2-4 1,0 8 0,2-2 0,-4 1 1,1 2 1,-2 3-5,0 2 2,-2-1 7,1 2-5,-4 0 2,-1 2-1,-1 0-4,0-2 0,0 4 4,-4 1-1,0 0 2,10 4 4,-5 0 0,-3 1 1,0-1-4,-1 4 0,2 0 5,-3 5 4,0-3-1,0 6 0,0-4 1,3 0-4,-3-1 3,2 1 1,-2 2 1,0-2 7,0-1-9,0-1-4,0-2-5,0-1 6,0 0 0,0-2-4,0-1 1,0 0 2,0-4 0,1 5 7,3-2 1,-4-3 2,0 0-6,9-7-2,-4 2 1,3-3-4,-3-2 0,5-5 2,-1 1-2,4-2-1,6-2 1,1-2-1,1 5-1,-1 1 0,-3-1 1,2 5-2,-3-1-1,0 2-1,-4 3-2,-1-1 3,-2 2-1,0 0 10,-4 1-11,0 3 0,-2-1-2,3-1 3,-6 3-3,0 0 3,8 1 7,-8-1 8,6 7-2,-2-3-3,-4 3 5,4 1-2,-3 1 1,2 1 5,-2 1-9,-1-6 1,0 4-1,4-1 12,-3 0-13,1-1-2,-2-2 1,2 1-4,3 0 2,-2-3-4,-2 1-4,4-1 0,0 0-2,2-3 0,-1 2-12,3-1-9,1-4-5,-3 0-8,4 1 1,1-3-15,-3 0-25,2-2-25,-5 0-20,2 1 1,-4-4-22,1 6-19,0-8-31,-5 3-41,0 4-133,3-7-396,-6 3 176</inkml:trace>
  <inkml:trace contextRef="#ctx0" brushRef="#br0" timeOffset="27130.264">12719 13377 122,'0'0'248,"0"0"-10,-9-2-13,9 2-20,0 0-21,0-4-13,0 4-13,0 0-17,8-10-12,-3 7-14,-3-1-11,2-1-10,0 2-10,0 0-10,-1 0-18,0 1-22,-3 2-23,5-5-34,-2 3-41,-3 2-46,4-2-37,-4 2-39,0 0-125,0 0-336,0 0 149</inkml:trace>
  <inkml:trace contextRef="#ctx0" brushRef="#br0" timeOffset="27394.6446">11906 13353 58,'0'0'169,"0"0"-1,0 0-9,0 0-16,18-7-10,-5 7-16,1 0-12,5-3-12,0 3-8,3 0-8,-3 0-17,4 0-11,4 0-27,0 0-19,2 0-40,1 0-18,2 0-27,-3 0-130,2 0-229,1 0 102</inkml:trace>
  <inkml:trace contextRef="#ctx0" brushRef="#br0" timeOffset="28137.4838">13615 13752 43,'4'-2'123,"-3"-1"-10,-1 3-10,3-8-9,-1 3-2,-1 1-10,-1-1 2,3 1-6,-4-1-9,1 0-5,-3-1-7,1 2-9,1-1 15,0 0-8,-1 3-4,2 2-3,-4-5 2,0 4-1,4 1 3,-13 0 4,13 0 2,-18 4 0,4-1 4,3 2 5,-6 1-3,-1-1-5,3 5-6,-2 0 1,1-1-7,5-1-3,2 0-3,1 3-1,0 3-2,4-5 2,0 0-3,3 0-6,-1 0 2,2-1-1,3-1-3,1-2-4,-1 0 3,4-1-6,3-3-1,1-1 1,-1-1-7,5 0 4,3-2-7,-4-1 3,4-1-7,0-2 4,0-1-5,-2 0 1,1-1 0,-2-1-4,-5 3 0,1 0 1,-2 1-3,-1-1 1,-4 2-2,2 1 12,-3 1 2,-2 0 5,2-2 0,-3 5 1,5-2-3,-5 2-5,0 0 7,0 0-6,0 0 7,0 0 3,-1 13 4,-1-7-4,0 2 1,1 4-1,1-2 1,-2 7-4,2 1-5,-2-2 4,1 4-6,0-1-2,-1 6 1,-3 1 0,2 2-3,-6-1-3,1 0 8,-1 1-11,0-1 0,0-1-4,0 1-5,1-8-6,1-1-7,2-4 1,1-3-4,0-2 2,1-2 4,1-1 0,-1-1 3,1-2 1,1 0 2,-4-1 0,5-2-2,-11-5 6,2 2 0,-1-2-2,-2 1 2,2-2 3,-4 0-2,-1-1-1,-2-3 3,2 4-2,2 0 2,3-1 0,0-1 2,2 4-1,-1-4 1,4 4-5,1-1-8,-1 2-17,4-3-17,0 0-17,2 2-30,0-3-34,5 1-27,1-1-67,2-1-129,2 2-379,1 3 169</inkml:trace>
  <inkml:trace contextRef="#ctx0" brushRef="#br0" timeOffset="29029.6949">14536 13718 11,'-9'-5'160,"4"1"-13,-2 1-9,-1 1-8,3 2-1,-2 0-15,7 0-11,-15 0 6,8 1-5,1 3 2,1 0-4,-3 1-11,0 0 3,2 5-8,-3 0-9,0-2-4,-2 8-4,2-2-6,-2 1-13,4 0 1,2-1-6,1-2-5,4 2-1,-4-3-5,4-2-2,1 0 2,6 1 0,-5 0-4,6-4 1,-3 0-1,0-2-6,4-3 0,-1 1-4,7-3 1,-2 1-6,0-1 0,5-4 1,-2-6-4,-3 2-1,4-3 0,1-6-2,0 0-2,-6 1 1,4-5 2,-1-2-4,-8 7-1,3-9 1,-3 6-2,2 3-2,-4 0 0,-2 1 0,-2 6 2,-1-2-5,-1 4 2,-2-3-1,-1 6 0,-6-1 1,1 1-1,0 0 1,-1 3 0,-3 2-1,4 2 0,-1-1 3,1 1-2,3 3 3,1-1-4,-3 2 4,3 1 2,1 2 1,1 0 2,1 0 0,1 3 3,1-3-6,0-1 3,5 0 3,-1 1-3,2-2 1,3-2 1,1 1-1,-1 2 1,5-8-5,0 3 2,4-3-1,-1-3-3,3 2 1,-1-6-4,1 1 3,-1-5 0,-1 2-2,5-8 1,-2-4-2,-3 1-2,0-2 1,1-1 0,-5-2-1,-1-1-3,1-3 2,0 2 0,-6-2-1,0 2 2,-5-2 0,1 3 0,-1 8-1,-3-1 0,1 2 2,-2 1 1,1 4-1,-3-1 6,1 4 3,0 1 5,1 3-1,1-2 2,-1 2-5,1 5-2,0 0 2,0 0 6,0 0 8,-10 17 16,5 0 19,-2 1-5,2 12 7,1 0-1,-1 7-3,4-2-2,2 11 0,-2-11-3,-2 0-7,2 16-9,-3-2-1,-1 4-3,-1-5-2,-1 4-2,-6-4 0,2 2-6,-2 3 4,-1-2-15,1-1-5,-2 0-5,1-6-6,4-9-7,1 1-1,0-6-3,2-4-8,1-8 3,1-1 1,0-6-2,4 0 4,-2-3 4,3-3 0,-3 0 3,3-2-2,0-3 3,0 0 0,0 0 1,6-12 1,-5 3-1,1-2 4,0 1-2,-2-2 4,0 0 1,-2-3-1,2 0 2,-2 1-1,2 4 3,-1-3-5,-1 0 4,1 0-2,-2 1 1,3 1 2,-2-1-5,2 0-1,0-2-9,2 3-7,0 0-10,0-1-16,1 0-18,1-1-22,1 4-11,0-3-32,0 1-32,-1 1-24,2-1-36,1 4-166,1-3-418,-1 3 185</inkml:trace>
  <inkml:trace contextRef="#ctx0" brushRef="#br0" timeOffset="29662.0428">15163 13705 123,'11'-13'192,"5"1"-25,-5 2-13,1 2-11,-3 1-16,-1-2-14,1 3-9,2 0-14,-7 1-7,5 2-8,-5 0-13,2-1-2,-3 2-8,-3 2-6,9 0-3,-9 0-1,5 6-3,-5-3-9,8 0 4,-7 6 2,4-1-6,-4 3 5,-1-2-5,3 4 14,-2-1-2,2 1 3,-1-3 2,1 2-4,-2-1-2,3-1 10,-3-2 3,2 1 4,-3-5-6,0 4 0,2-3-2,0 0 3,1 0 0,1-3-3,1-1-4,2-1-3,-7 0-1,17-5-7,-7 0-5,0 0 0,5-7-6,-1 4-2,1-4-2,-3-2-7,3-1 1,-4-2-5,0 3 0,1-5-4,-2 4-5,-1 1 1,1-2 1,-2 2 2,-3 5-2,-4-2-3,3 5 3,-2 0-1,0 0 3,0 1 0,-2 2-3,3 2 6,-3 1-4,0 0 1,0 0 3,0 0 6,-9 14-2,5-6 6,-1 5 4,1 6 2,0 5-3,0 2 0,-3 4-3,4-1 10,-3 5-11,-2 0 0,0 0-5,-2 11 5,-4 0-9,3-10 4,-1-3-3,-7 14-2,7-14 2,0 0-2,-3-3-1,0 2-4,-1-5-9,4-1 3,3-8-11,-1 0-5,4-2-2,3-7 7,2 0 1,-2-3 2,1-2 0,0-1 5,2-2-3,0 0 0,0 0 4,-7-10-2,7 3 9,0-3 6,0 1 5,-4-4 7,4 0-4,0-4 7,0 5 1,5-3-3,1-2-1,-2 1 0,4 0-4,1-1-3,5-5 1,-1 8-9,2-2-12,6 0-18,1 0-18,1 0-27,3 4-28,-8 3-61,6-3-46,-5 5-243,-2-1-487,0 1 215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3-01-19T08:56:31.6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9478 11480 114,'0'-4'104,"0"0"-12,3 1-25,-1-2-27,3-2-44,-5-2-66,5 0-74,-2-1 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7:56:18.6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4966 8386 61,'3'-3'206,"-2"-2"-9,-1 1-8,2 0-16,0-1-2,-1 1-7,1 1-2,-1-1-4,-1-1-3,0 5-6,4-4-6,-4 4-8,2-3-8,-2 3-9,1-5-9,-1 5-9,0 0-9,0 0-8,0-5-7,0 5-11,0 0-3,0 0-4,0 0-8,0 0-6,0 0-2,0 0 4,-5 14 1,-2-6-2,2 2 4,-3 0-2,0 4-5,-2-1-2,2 3-6,2-3-1,-4 3 6,1 1-2,0 1-5,-5 3 0,4 3-1,1-7-7,-4 1 1,4-2-5,0 1-1,0 0-2,0 0 0,0-1-3,1-1-3,1 0-11,0-4-3,2 0 7,0 0-4,1-1-1,0-1 1,0-1 1,2-2 1,0 0-2,0-1 0,1 0 0,0-2 2,0 1-1,1-4-1,-2 5 3,2-5-3,-2 2 3,2-2 0,0 0 11,0 5-3,0-5-5,0 0 9,0 0 1,0 0-2,0 0 1,0 0-2,0 0-2,4-14 0,-3 9-2,1-2-1,1-3 1,3-2-5,-3 4 3,-1-4-3,3 0-2,-1 0 0,1 0-2,-1 0 6,0 2-4,2-3-2,-2 4 1,4-5 2,-2 2 3,-2 2-4,0-1 1,1 2-2,0-2 1,3-4-7,-7 3 5,6 3-5,0-7 3,1 5 5,0-1-3,-2-1-8,2 0 5,1 3 0,-3 0 3,0 0-3,3 0 2,0 1 0,-1-1 0,-3 2 1,3 1-5,-2 1 2,0 1 0,0 0 3,-1 0 7,-1 2-4,1-2-9,-4-2 6,1 5 1,2-1-2,0-1 1,-1-1-1,-1 1 6,2 1-10,0-1 15,-1-2-12,0 3 3,-1-2-3,0 1 4,1-1 0,-2 2-5,2-1 6,-1-1-4,2 2 8,-3 0-3,3 0-3,-4 3 0,4-6 2,-3 4 1,4-1 2,-5-1 1,0 4-5,4-3 9,-4 3-13,4-5 2,-4 5 5,1-4-6,-1 4-6,0 0 12,4-2-5,-4 2-2,0 0-4,0 0 3,0 0 0,0 0 2,3-1-3,-3 1 3,0 0 1,9 7 7,-7-3 4,3 2 1,-1 1 4,1 0 5,-2 2-2,1 0 9,-2 3 5,7 4-2,-4-1 5,2 1 0,-4 2 4,3-2 3,-1-1-10,1 2-10,-1-2 8,0 2 4,-1 1-5,0-2-2,0 0 5,-1 1-3,3-3 5,-3 2-6,-1-5-1,3 0-1,-3 3 2,0-2 1,3 2 1,-1-1 1,-3-5 0,4 3-4,-4 0-6,3-4 0,-3 2-1,2-2-2,-2 2-2,1-2 3,0 3-7,-1-4-6,1 2 4,0-4 2,-2 2-2,2-1-3,0 0-1,-2 0 2,0-2 0,0-3-7,2 4 6,-2-4-2,3 6-1,-3-6 1,0 2 3,0-2-4,0 0 3,0 0-12,1 4-17,-1-4-14,0 0-8,0 0-16,0 0-21,0 0-21,0 0-28,0 0-17,4-12-22,-4 7-27,0 0-21,0 1-19,-2-4-27,2 2-19,-2 0-27,1-3-168,-3 1-514,3-1 227</inkml:trace>
  <inkml:trace contextRef="#ctx0" brushRef="#br0" timeOffset="441.7727">4702 8531 135,'0'0'181,"0"0"-8,0 0-3,0 5-7,0-5-2,0 0-2,0 0-11,0 0 2,15 2-8,-7 0-9,2-2-5,3 0-6,0 2-9,3-4-9,1 2-4,2 0-8,4 0-5,-4 0-4,8-3-3,-4 3-8,6-2-3,-7 2-4,5-4 0,-4 4-2,-4 0-3,4-2 0,-2 4-1,-1-2-7,-1-3 2,-1 3-1,0 0-6,-4 0 0,-1 0-8,1-3-2,-1 3-1,-2 1-9,-2-2 1,2 1-4,-3-1 0,1 1-6,0-1-3,0 1-12,-2 0-7,0-2-7,-1 1-7,1 1-12,2 0-11,-9 0-11,9-2-12,-4 4-7,-5-2-10,10 0-15,-6-2-9,4 0-22,-3 1-16,-5 1-9,10 0-16,-4 0-20,-6 0-31,8-4-127,-4 4-373,-4 0 165</inkml:trace>
  <inkml:trace contextRef="#ctx0" brushRef="#br0" timeOffset="756.6217">5347 8695 6,'3'3'199,"-3"-3"-8,6 5-9,-2-3-10,2 0-7,6-2-13,-1 1-14,1 1-10,2 0-11,0-4-10,2 2-9,3 0-11,-2 0-8,1 0-8,-5 0-11,2-3-4,-2 3-14,-1 0-17,2 0-19,-4 0-14,3 0-18,-6 0-14,-1 0-19,2 0-20,0 0-4,-8 0-17,10 0-13,-10 0-16,8 1-112,-5 1-261,-3-2 116</inkml:trace>
  <inkml:trace contextRef="#ctx0" brushRef="#br0" timeOffset="946.8395">5498 8838 128,'0'4'180,"0"-4"7,2 6-10,5-2-8,-2-2-5,3 1-12,3-3-14,2 3-12,5 0-8,-2-2-13,5-1-10,0 1-8,-1-1-10,0-1-11,3 0-20,-4 0-17,8-1-31,-5 2-19,-5-2-19,2 1-32,-8-1-34,2 0-42,-7 1-129,5-3-298,-6 2 132</inkml:trace>
  <inkml:trace contextRef="#ctx0" brushRef="#br0" timeOffset="2205.9724">6506 8215 168,'0'0'223,"0"0"-14,3-4-13,-3 4-9,0 0-15,2-4-12,-2 4-10,3-5-13,-3 5-6,2-1-14,-2 1-5,0 0-6,0 0-4,3-4-8,-3 4 0,0 0-6,0 0-2,0 0-2,0 0-10,3-5-8,-3 5-5,0 0-6,0 0-5,-6-6-6,6 6-1,-5-4-19,0 4 2,5 0-7,-11-3-2,2 3-2,2-1-2,-3 1-3,-4 1 2,4 2-5,-2 0 0,1-2 1,-3 3-2,1-2-1,3 2 1,-3-3-3,0 3 1,4 1-2,-1-3 0,1 3 1,1-3-3,3 2-2,-2-2 3,1 1-5,3-1 4,0 1-6,1-1 5,2-2 1,-2 6-5,2-6 5,2 8 8,0-5-6,3 2 0,2 4 3,4-2-2,-5 1-1,6 4 0,-1 0 1,2 0 1,1 4 0,-1 0-2,0 0 2,-3-1 2,1 4 1,-1-4-3,1 1 0,-3 1-1,-1 0 11,0 1-8,-5 1 3,1-2 0,-3 0 4,0 0 0,-3 2 5,2-1 2,-4-2-1,0 1 2,-3 0 1,2-3 1,-4 2 0,2-3-2,-1 1 2,0 1 2,-1-3-3,2-4-2,2 1-3,-1-2 0,1-1-4,2-2 2,0 1-2,0 0-1,3-4 4,0 3 2,-3-2-4,4-2 4,0 0 3,-4 2-1,4-2-2,0 0 1,0 0-4,0 0 2,0 0 7,4-12-16,-3 8 0,3-1-1,0-2 0,1 2 3,0-2-5,4 0 7,-6 1-9,7-1 3,-5 2-4,-1 1 0,5-1-1,-3 2 0,-2 0-2,4 1 1,-4 0 0,3 1-3,-3-1 0,-4 2-3,12 3 4,-9 1-2,4-1-1,-3 4 6,-2-2-4,2 7 3,-1-2-4,0 2 13,-1 3-8,-1 4 1,-1 0 1,-1-2 3,-1 3 3,1-3 4,0 4-3,0-2-4,-2-1 11,0 3-5,1-1 2,1-1 0,1 1 8,-2 1-14,2-3 4,2 1 4,-2 0-10,1-2 3,0-3 1,1 1 4,1-4 2,0 1-1,2-2 1,3-3 9,0-1-5,2 1 4,1-2 6,3-3 9,1 0-19,-2-1 7,10-1-1,-6-3-2,2 3-13,-6-3-19,5 1-19,-2 0-19,-3-2-22,-3 4-20,1-1-20,-4 1-27,1-2-42,-2 1-43,3 0-50,-4 1-273,-5 0-587,13-5 259</inkml:trace>
  <inkml:trace contextRef="#ctx0" brushRef="#br0" timeOffset="5491.828">7297 8545 118,'-1'-5'138,"1"5"-9,1-9-14,-1 7 6,0 2-10,-1-5-8,1 5-5,-3-6-9,1 3-11,2 3-2,-4-2 0,4 2-2,-9-2-7,9 2 4,-6 0 8,-1-3-21,7 3-7,-10 3-1,10-3-4,-13 0-6,5 2-1,2 0 0,-4 3-2,1 0 3,-3-1 3,3 3-4,1-3-4,-3 2 1,0 3-4,1 0-4,2 1-5,-4 2 4,2 1-11,2 2-1,1-1 1,2 3-3,1-5-1,1 5 4,2 1-4,2-2-4,2 2 8,1 3-1,3-3-4,2 6 2,-1-5-2,2 4-3,2-5 1,-1-2 1,3-1-5,4 4 6,0-5-2,5 3 0,-6-7 1,2-1-5,-1-2 3,1 2-3,1-6 3,-2-1-2,0-1 14,-6-1-1,4-2 4,-3-1 2,1 1 0,-1-5-6,2-1 2,-5 1-5,2-5 4,1-3-1,-8 1-1,1-1 8,-3-2-4,-3 0 0,0-4 1,0-4 1,-3-1-3,-3 2-1,-4 0-2,-2 0-2,-1 3-2,-1-2 0,4 6-3,-6-3 1,3 3-4,-3 4 6,2 2-10,1 0 2,2 5-8,-1 0-10,1 1-12,2 4-10,-1-1-7,2 2-14,-3 0-11,3 2-10,0 1-8,1-1-17,-1 3-11,0 2-6,4-2-15,2 2-5,-2-1-16,4 3-27,-4 0-95,4 1-298,5 0 132</inkml:trace>
  <inkml:trace contextRef="#ctx0" brushRef="#br0" timeOffset="5933.7267">7844 9036 145,'0'0'152,"0"0"-26,0 0 5,0 0-15,0 0-15,0 0-7,0 0-11,0 0-2,0 0-3,0 0 0,-17-4-2,17 4 0,-6-2-10,6 2-6,-6-4-5,6 4-1,-4-2-4,4 2 0,-3-2-8,3 2-7,-4-3-1,4 3-2,0 0-6,0 0 4,0 0-3,0 0-3,-4-3-6,4 3 1,0 0-2,0 0 2,9-6-4,-9 6-6,8-2 7,-8 2-5,9 0-1,-9 0-4,10 2-2,-10-2 2,7 0 0,-3 3 1,-1 0-7,1 0 4,0 0 6,-4-1-2,4 3-4,-4 0-2,0 2 7,0-1-6,-3 0 3,2 4-6,-4-2 6,-1 2-1,-1-1-16,-3 4-12,0-2-5,-2 0-31,0 1-12,2-2-23,0-3-33,0 1-24,0-1-112,1-2-286,0-4 127</inkml:trace>
  <inkml:trace contextRef="#ctx0" brushRef="#br0" timeOffset="9771.6433">8281 8653 150,'0'-6'175,"0"4"-9,0 2 2,0-9-7,-2 8-4,2 1 0,2-7-4,-2 3-8,0 4-7,0-4-8,0 4-9,0 0-12,0 0-10,0 0-8,0-5-15,0 5-4,0 0-1,0 0-2,-2 13 5,2-6 0,-2 3-2,2-2 0,-2 4 0,2 5 0,-3 1-1,0-1-3,2 1-5,-1-2-4,2 3 0,-3-2-3,2 2-4,-1 0-5,1-1-4,-2-1-1,-1 2-6,4-4-8,-3 1 2,2-4-4,0 1 0,-1-1-3,1-3-7,0 1 2,1 2-12,0-4-21,-3 0-17,3-2-19,0 1-20,-1-1-24,0 0-28,1-1-26,0 0-25,1 0-19,0-3-17,0 1-29,-1 1-139,2 0-408,-2-4 182</inkml:trace>
  <inkml:trace contextRef="#ctx0" brushRef="#br0" timeOffset="10169.8144">8677 9076 4,'2'6'190,"-2"-3"-16,0 2-10,0-1-14,0-4-10,-2 7-9,2-4-13,0-3-7,0 6-10,0-6-8,0 4-5,0-4-7,-3 2 1,3-2-2,0 0-2,0 0-2,0 0-6,-1 4-3,1-4-8,-6 0-6,6 0-7,0 0-1,0 0-4,-10-4-3,10 4-6,0 0-1,-7-1-3,7 1 2,0 0-5,-6-4-3,6 4-4,0 0-3,0-7 1,0 7-4,0 0-1,5-7-2,-1 4 1,0 3 1,-4 0-5,9-2-1,-5-1 1,-4 3-3,7 0 0,-7 0-2,8 5 2,-2-2 0,-6-1 0,3 3 2,-3 2 0,0 2 3,0 3-4,-3 0-2,-3-1 2,1 5-4,-4-1-1,1 0-13,0-1-15,-3 1-19,3-2-20,1 1-25,-2-3-21,2-3-34,1 1-38,1-2-133,0-1-345,2-2 153</inkml:trace>
  <inkml:trace contextRef="#ctx0" brushRef="#br0" timeOffset="10817.185">9326 8828 49,'0'-7'176,"-2"1"-10,4 2-11,-2-5-8,1 4-14,2-2-9,0 2-10,1 0-10,1-2-14,1 2-4,3-3-11,1 4-7,-1-1-7,-3 3-7,6-1-1,-2-1-8,0 2-5,2 0-2,-3 2-3,5 1-10,-3 2-2,0-2-2,0 4 3,-1 0-7,3 1 0,-5 0 2,1-1-7,-1 6 4,-1-3-4,-1 2 1,-2-1-1,0-1 3,-4 4 5,0 0 7,-3 1 4,-2 1 4,0 1-2,-3 0 3,-1-1 4,-4 1-3,1-1 2,-2 0-7,-5 5-3,6-4-3,-6 5-2,5-7 0,-3 0-3,3-1-1,0-2-4,-1 2-2,6-3-3,-4 1 2,5 0 1,-3-3-4,7 3-5,-1-9 2,1 4-3,2-2 3,-2 2-1,4-2 1,0-3 5,2 5 6,4-3 1,0 2 6,4-6-1,2 2 2,4-3-3,2 1-1,1 2-3,2-3 2,7-1-3,-6 1-3,6-1-1,-7 3-1,0 0-7,0 0-15,-1 2-5,-1-2-18,0 2-11,-6-1-12,2 1-13,-2-1-12,0 0-13,-3 1-11,-2 2-7,3-2-12,-3 2-21,-2-3-12,-1 3-30,1-2-95,-1 0-305,1 1 136</inkml:trace>
  <inkml:trace contextRef="#ctx0" brushRef="#br0" timeOffset="11219.2727">10078 9193 51,'0'0'186,"-3"4"-10,-1 0-10,4-4-7,0 0-12,-2 3-8,2-3-6,-4 2-7,-1 1-4,5-3-6,-8 1-10,8-1-6,-13 0-8,8 0-7,5 0-4,-11-2-16,4 0-5,2-1-3,1-2-9,1 1 0,-1 3-5,4 1-10,-3-5 0,3 5-5,0-5-4,0 5 0,5-9-3,-3 6-1,0-1-4,1 2-2,3-3 1,-6 5-5,5-5 4,-2 3-2,-1 1-2,-2 1-5,8-3 0,-8 3 2,0 0 0,6 4-1,-3-2 0,-2 3-3,-1-1 5,3 1-6,-3 0 3,0 5-1,-4-2 0,0 3-3,-1-3 3,-3 2-7,3 0-7,-6-1-21,2 3-19,-4 0-18,4-3-27,-3 3-31,2-5-33,3 3-193,-3-5-379,2 2 168</inkml:trace>
  <inkml:trace contextRef="#ctx0" brushRef="#br0" timeOffset="12259.4849">10645 8681 22,'-4'-3'140,"4"3"-6,0 0 3,0 0-7,0 0-6,0 0-2,-9 0-3,9 0-5,0 0-5,0 0-7,0 0-9,0 0-6,0 0-8,0 0-10,0 0-5,0 0-6,0 0-8,0 0 7,0 0 2,0 0-5,13 7 0,-4-7-5,5 2-2,-2 1-6,0 0-6,6-1-1,3-2-2,-2 0-3,-1 0-6,2 0 1,3 0-5,-4 0 0,2 0-2,0 0-1,0 0-2,-1 1-5,-2-1 4,0 1-4,-5 0 0,-3-1-2,-1 0 0,-5 2-3,3-2 0,-7 0-1,11 0 0,-6 0 3,-5 0 0,4 3 3,-4-3 6,1 4 1,-1-4 5,-2 5-7,-1 0 0,-2-1 0,2 1 0,-8 1-1,1 1-1,-1 0 4,-5 3-8,4-3 2,-6 3-1,4-1-3,-1 3 4,-2-5 0,2 3-1,0-2-1,-1 1 4,6-2-2,0-2 0,-2 3-2,2-2 3,1 0-1,-1-1 0,5 1-3,0-3-1,1 0 0,0 1 0,-2 1 1,3-2-3,2 0 0,0 1 0,1-4 1,-3 3 5,3-3-1,0 0 2,4 5 4,0-3 1,3 1-1,-3-2 1,8 3-1,-1-3-2,1-1-1,-1 3 1,3-1-5,2 1 4,-1-1-2,2 0-2,0 1-3,0-1 1,2 1 2,-6 1-3,0 1-2,-3 0 4,0-3-7,-1 3 4,-1 0-3,-3-1 0,1 0-2,-3 3 4,1-1-3,-4-2 4,0 3-2,-4-2 4,2 0-1,-5 2 0,-2 2 4,-4-2 1,-2 1 5,2-3-6,-5 4 1,-1-4-1,4 1 0,-7 0 2,4-3-3,-2 0-4,1-1 3,2 0 1,-2-2-15,2 1 0,3-4-8,1 2-17,-1-2-5,5 2 1,0 1-3,-1-3-12,5 1-15,0 0-14,5 2-20,-8-2-19,4 1-24,4 1-27,-2-5-39,2 0-133,0 5-370,7-7 164</inkml:trace>
  <inkml:trace contextRef="#ctx0" brushRef="#br0" timeOffset="13182.259">11474 8464 115,'8'-8'160,"-3"3"-11,2 2-11,3-3-7,1 3-14,-2-3-5,0 0-14,3 3-3,-2-1-8,0 2-11,3-2-6,-3 2-5,3 1-8,-3 1-7,-1-1-2,0 1-9,-3 1 0,2 0-8,-3 2 0,0 0-7,1-2-2,-3 4 1,1 0-1,0-1 9,-3 2 5,2 2 1,-3-2 0,0 5 1,-2 2-3,2-4 1,-1 4 1,-4 2 3,2 0 2,-1 1-6,-2 0-4,2 0-2,-2 3-4,2 0-1,-2-2 2,-2 2-1,2 5-4,1-6 2,-3 1 4,4-1-3,-3-2 2,5 1-2,-3 0-1,5-6-2,-4 6-1,4-7 4,0 3-1,0-2 0,0-3 1,0 2-3,4-1-2,0-4 0,2 1 2,-2 0 1,0-2 0,5-1-1,-1 1-3,2-2-1,0 0-2,0-2 0,2 0 0,-1 0-3,0-2-2,0 1-2,-3-3 0,2 1-1,3 0 3,-2-4-4,-5 2 0,5 0-1,-5 1 2,-1 0 1,-1 1-4,0 0 0,2-1 2,-5 1-6,2 1 1,-3 2-2,0 0 3,-3-6-6,3 6-2,-10-2-5,3 2 2,0-2 3,-6 2 0,7 2-2,-3 0-1,-2 1 5,3 0-2,0-1 1,0 2 1,-1 2-3,1-1 1,3 2 0,0 0 2,-1 2 2,2 1-1,0 0-1,0 0 0,-1 2 5,5 1-1,-3 0 1,3 2 2,0 1 1,3-3 0,-1-1 1,1 3 0,-1 1-1,0 1 2,2-2 1,0 3 1,-1-1 1,1-2 3,1 3 0,-4-3 3,2 2-2,-2-1 5,2-1-5,-1 1 5,-3-3-3,2-1 4,-1 5-1,-1-5-3,0-1 6,-2 1 4,1-3 0,-2 2 3,0-3 2,-1 3 3,-1-3-3,-1-1 0,1 1-4,-4-1 3,-2 1 1,-6-3 11,3 1 3,2-1 0,-8-3-3,-1 1-5,-4-1 4,-2-2 4,1 0-6,-3 0 4,1-2 0,1-2-4,0 1-7,-2 0 1,2-2-7,5 3 4,4-2-5,-3-2-11,5 0-8,1 0-20,1 1-17,5 0-22,-2-1-29,2 2-25,2-2-40,3 0-48,1 1-58,3-1-70,-2-5-168,3 5-529,4-6 234</inkml:trace>
  <inkml:trace contextRef="#ctx0" brushRef="#br0" timeOffset="28869.7525">4116 12115 64,'0'0'209,"0"0"-17,3-3-15,-3 3-13,0 0-16,0 0-12,0 0-13,0 0-11,0 0-2,0 0 0,0 0-3,0 0-5,-9 14-3,5-8-2,-1 3-3,0 1-10,-1 1 0,1 2-9,-2 4-1,1 0-6,-4 1-6,2-1-2,-5 8-2,-2-1-5,1 3-5,-3-1-4,7-4-5,-7 4-5,3-6-3,4-4-2,1 0-10,3-4-6,1 0 4,-4-6-7,5 5 3,0-6 0,0 1 2,4-3 4,-4 1 0,1 1 6,1-2-2,2-3 3,-2 3 7,2-3 2,0 0 3,0 0-11,0 0-2,0 0 0,0 0-3,3-12-3,0 2-3,2 3-5,0-4 6,1-1-10,2 1 6,1-8-8,-1 4 0,2-1 0,-1-2 0,-1 1-6,1 0-1,2 3 2,-2-1-3,-1-2 0,1 3 5,-3-4-6,2 4 0,-3 0 1,4-1 9,-4 4-11,3 2-1,-3-3 1,1 3 3,0-4-2,1 2 1,1 1 0,-3 1 2,0-1 0,2 0 2,-1 4-2,-1 0 1,1-1-4,-1-3 7,1 3-2,1 0 4,-2 2-3,-1 1 5,1-1-1,-1 4-2,-1-2-1,0-1-2,-3 4 2,4-5-1,-4 5-3,1-2-1,-1 2 5,0 0-5,0 0 7,0 0-3,12 7 7,-11-2 14,3 3-12,1 1 10,4 1 0,-4 2 5,-1-1 0,4 5-5,-3 0 9,1 1 5,3 0 6,-1 6-3,-3-7-5,5 10 12,0-2-1,-4-4-3,0 4-9,0-4 3,-2-2-7,2-3 0,-2 0-4,0 0-3,-1-2-1,-2-3-1,5 1 14,-3 0-22,-1-1 2,0-5-4,0 1 5,0 1-6,0-3-1,1 3 1,-3 0 1,1-4 2,0-1-1,2 2-5,-3-1-3,0-3-8,2 5-8,-2-5-9,0 4-10,0-4-4,0 0-8,3 5-6,-3-5-12,0 0-9,0 0-11,0 0-11,0 0-15,-3 3-23,3-3-27,0 0-18,0 0-21,-6-9-23,5 4-19,-3 0-170,0-1-444,-1 2 196</inkml:trace>
  <inkml:trace contextRef="#ctx0" brushRef="#br0" timeOffset="29167.6453">4053 12238 29,'-2'-2'238,"2"2"-16,0 0-22,0 0-12,0 0-24,-1-3-12,1 3-16,0 0-14,0 0-6,12 2-8,-1-2-7,1 1-8,5-1-7,1 0-9,5 0-10,-1 0-2,5-4-5,-8 4-7,3 0-8,-1 0 1,-1-2-10,1 2 3,-3 0-8,0-2-4,0 0-6,-6 2-12,5 0-9,-5 1-16,2-1-5,-5-1-23,4 1-18,-8 0-26,5-1-12,2-1-23,-1 1-17,-3 0-38,-2-1-116,6-2-317,-2 2 140</inkml:trace>
  <inkml:trace contextRef="#ctx0" brushRef="#br0" timeOffset="29428.5235">4670 12296 11,'0'0'281,"0"1"-19,0-1-22,0 0-25,0 7-22,3-6-21,-3-1-18,11 3-10,-1-1-17,5-2-13,2 5-15,1-2-23,1-1-16,0 0-19,0-2-20,-2 3-21,2-1-22,-2 2-21,1-3-17,0 2-21,-6-4-7,6 2-33,-6 1-14,-2-2-142,-2 0-300,1 0 133</inkml:trace>
  <inkml:trace contextRef="#ctx0" brushRef="#br0" timeOffset="29599.9686">4715 12476 35,'-2'4'145,"2"1"-5,0-5-17,3 6 0,2-4-10,1 1-8,4 2-14,2-2-13,1-3-13,6 2-30,0 0-13,3 0-43,5-2-42,5 3-103,-4-3-178,2-2 79</inkml:trace>
  <inkml:trace contextRef="#ctx0" brushRef="#br0" timeOffset="30317.3754">5945 11954 98,'-2'-6'213,"-1"1"-24,-1-1-21,-2 2-16,-2-1-16,-2 0-12,1 1-10,-5 1-16,1 0-5,-6-3-14,1 3-5,-2 0-10,-1-1-2,2 0-12,-4 2-2,4-2-7,-7-3-3,3 4-3,2-2-4,3 5-2,-4 0-3,4 0-2,4 0 6,1 0 2,3 0 1,0 0-2,5 0-1,-3 3-2,3-2 0,1 0 4,4-1-1,-6 5 5,3-1-1,3-1 8,4 4 3,-2-2-4,3 4 1,2 0 1,2 2 0,1 3-6,2 2-1,0 0 1,4 6-5,-2 2-3,0-2-3,-4-3 0,-1-2-3,0 6-2,-4-4-5,-2 0-1,-3 8 3,0-6-1,0-4 0,-7 7 3,2-7 1,-3 2 3,-4 4 1,-1-2 2,-4 1 2,-1-3 7,-2-2-5,6-3 3,-4-2-1,-1-1 0,2 0-5,2-1-1,2-3 0,-2 1-5,3-3-1,2-2 4,2 2 0,3-4 2,0 2-1,1-1 3,1-2-1,3 0 9,-4 3-5,4-3-1,0 0-1,0 0-6,0 0-3,0 0 2,0 0 2,5-15-10,4 10-1,1-1-4,0 1-2,1-1 5,1 4-9,-2-1-10,-1 1 2,-1 0-2,2 4 1,2-1-3,-3 1 2,0 5-1,-3-2-1,3 2 0,-6 5-1,7-3 5,-3 5-1,-1 2-2,-1 1 3,0-1-2,1-1 2,-3 2 0,-2 1 3,2 0-2,-2-1-1,0 2 3,-1 1-1,1-3 0,-1-1-1,-1-1 3,2-1-3,0-3-3,1-1-2,-1-3-2,2 0-11,-2 1-11,2-3-8,-3-1-11,6 1-10,-4-1-10,4-1-10,0-2-18,2-1-24,3 0-27,-2 0-22,1-4-22,3 2-40,-3-3-175,8-5-442,-9 5 195</inkml:trace>
  <inkml:trace contextRef="#ctx0" brushRef="#br0" timeOffset="31132.0887">5918 12360 126,'9'-14'240,"-1"-1"-7,-3 5-13,4-6-16,4 4-15,-4 2-13,0 2-19,1-1-14,-2 3-16,-2 1-14,-1 1-10,0 1-9,4 0-11,-4 1-11,0-3-4,1 5-8,-6 0-5,13 3-7,-7 0-8,-1 1-5,1 1-3,2 1-2,-4 4-4,-1 0-1,1 0-4,0 6-2,-2 1-2,0-4-3,-1 3 3,-2 4-4,1-3 0,-3 2-3,2-4 1,-1 2 1,-2-1-1,1 1 2,-1 0 0,-1-5 1,2 0 6,1-3-3,-3 1-1,2-2-2,2-1-2,0 0 0,0-1 2,-1-2 5,0-2 3,2-2 9,0 6 3,0-3 4,0-3 3,0 0 1,4 3-4,-4-3-3,9-7 1,-2 2-2,5-2-8,1-4-3,2-1-1,-1-3-2,6-2-1,2-3-4,-4-2-1,5 3-1,-3 0-2,0-2 0,-1 3 2,-2 1-3,-2 2-12,-4 3-6,-1 2 3,-2 1 1,1 0-1,-5 4 1,2-6-3,-2 7 1,0-1 0,-3 0-2,3 2 3,-4-1-2,4 0 5,-3 2-5,-1-2 1,0 4-1,3-2 1,-3 2 0,1-5 5,-1 5-4,0 0-3,0 0 3,0 0 3,0 0-3,0-4 0,0 4-5,0 0 6,0 0-1,0 0-1,-9 11 3,4-5 4,-3 4 1,-1 1 0,0 1 2,-1 5 4,1-2-4,0-1 0,0 1 0,3 1-1,0-1 6,0 2-1,3-6 0,1 5-2,1-3 5,1-4 4,0 0 3,3 1 9,0 0 6,0-1 4,4-1 3,1-1 2,2-2-3,-1-1 5,4-2-2,0 1-1,1-1-2,3 1-4,2-5 5,-9 2-6,7-1-6,-2-3 4,-1 3-8,-2-1-1,-1-1-7,-2 3-3,-1-1 9,-3-1-13,-1 1 0,-4 1 1,10-3 1,-10 3-10,6-1-6,-6 1-2,5-3-19,-5 3-7,0 0-7,0 0-19,0 0-10,4-1-14,-4 1-15,0 0-18,0 0-15,0 0-25,0 0-30,0 0-28,-19 1-27,19-1-217,-14-1-495,9 0 220</inkml:trace>
  <inkml:trace contextRef="#ctx0" brushRef="#br0" timeOffset="31689.5625">6694 11935 123,'-1'-2'199,"1"2"-6,0 0-6,0 0-10,0 0-9,-4-3-9,4 3-13,0 0-2,0 0-13,0 0 2,0 0 6,0 0 13,-2 12 1,2-4-5,-2 1-5,1 3 5,1 1-10,0 6 0,0-4-2,-2 3-13,1 6 10,0-4-9,2 4 0,0 2 7,2 2-11,-2 3-5,3-1-3,-1-1-4,0 2-12,0-2-1,4 2-9,-5-1-4,-1-1-2,-1 2-3,4-2-7,-4 0-2,0-3-6,1-3-5,-1 3 1,0-9-6,0 0-6,2-3 1,-4 1-7,2-3-6,-2-2-1,3 2-5,-1 0-4,-1-3 0,1-3 0,0 2-6,0-2-13,-3 1-12,3 0-15,0-4-17,0 2-20,-1-1-21,1-4-28,0 5-20,0-5-12,1 3-22,-1-3-21,0 0-24,0 0-30,0 0-26,0 0-42,0 0-264,-3-10-616,5 1 273</inkml:trace>
  <inkml:trace contextRef="#ctx0" brushRef="#br0" timeOffset="32327.7931">6865 12376 100,'1'-7'232,"0"1"-12,1-2-17,1 1-15,0 1-22,1 1-13,3-5-11,1 3-11,0-3-9,1 5-16,0-4-7,4 2-10,-2 0-8,5-2-5,0 3-7,1-1-2,-3 0-7,0 4-5,0 0-1,-1 0-9,0 0-6,-3 3-2,-1-3-5,-4 2-2,3 2-2,-3 2 3,0 0 2,5 1 7,-5 6-3,2-1 5,-4 4 3,3 0-1,-3 4-6,0 2 6,-2-1 2,-2 0 1,0 0-1,-2-1-6,-1 2 7,4-1-5,-2 0-4,-1-1 2,1 0-8,-1-5-7,2 1-1,-2 0-1,1-3 0,0 0-14,1-2-3,0-1 2,-1-2-3,0 0 1,2-1 3,0 0 2,0-4 6,0 6 3,0-4 2,0-2 2,0 0-4,0 0-3,13-10 3,-7 2-4,3 0-6,-1-7 1,1 1-2,1-1-3,1-4-2,6-4-4,-2 2 1,-3 4-6,4-5 4,-4 7-10,3-8-7,-2 8 3,-3 0 0,3 2-4,-3-1 0,-3 3-4,0 2 6,-3 4 0,-1-2-1,2 4 3,-3-4 1,1 4 0,-2 0 4,-1 3-3,5-4 1,-3 1-5,-2 3 4,0 0 4,0 0 1,-5 10 7,1 1 13,-4-2 4,3 5 16,-3 2-7,-1 0 7,-2 8 3,3-5 5,-2 4-1,1-6 9,1 1-3,2-1 7,2-2-13,3 2 4,-2-5 0,2 0-2,1-1-1,0-2-6,1-1 1,2-2-1,1 3 2,1-4-5,1 0-3,1 1-1,3-2-4,0-1-22,2-2-27,0-1-20,0 1-25,-1-2-21,1 1-23,1-2-25,-3-1-24,1-1-25,2-1-31,-4 0-21,1 1-38,-6-2-162,2-1-478,1 3 211</inkml:trace>
  <inkml:trace contextRef="#ctx0" brushRef="#br0" timeOffset="38429.7069">7123 12191 12,'0'0'136,"0"0"-10,0 0-9,-7 1-8,7-1-8,0 0-4,0 0-9,0 0-11,0 0-1,0 0-6,0 0 5,-4 4 8,4-2 2,-2 4-4,0 0 5,2 0-2,-3 4 1,1 1 0,1 2-4,-3 3-2,3 4-7,-2-2 7,0 0-2,0 2-2,1-1 0,0 7-3,-2 1-15,0-4 2,-1 3-6,4 0 0,-3-1-7,0 4 1,0-5 0,3-4-10,-3-2 0,3 2-6,-6-2-1,5 0-1,-2-1-7,0-1-1,0-5-4,3 4 1,-1-4-4,2-1 4,-2-1-6,1-4-3,-2 2 3,2-2-2,1 0 0,0-2-3,0-3 0,0 7 2,0-7 1,0 5-3,0-5 0,-4 2 8,4-2 3,0 0 2,0 4 3,0-4-2,0 0 5,0 0-4,0 0 2,0 0-5,0 0 1,0 0 2,0 0-6,0 0 2,0 0-3,0 0-4,0 0 0,0-17 2,0 13-2,3-3-5,-2 1 4,-1 0-3,0-1 2,1 0-4,2-2 4,-2 0-7,-1-1 1,0-1 3,2 1-2,0-2-3,-1 0 2,3-3 3,0 5-5,-4-4 2,6-3 1,-3 3-1,1-2 1,-3 3-5,3 1 1,1-5 3,-1 2-2,-2 3-1,1-6-1,3 2 1,-1 1 5,1 1-4,-1-1-2,0-2 0,0 2 2,0 4 0,3-3-2,-6 2 2,5 2-1,0-5 1,0 3-5,-2 5 6,-1-5-4,2 1 2,-2 1-1,5-1 0,-3 0 3,1 3-2,-2-1 0,1 4 0,0-2-3,2 1 3,-3 1-3,-1 1 1,0-1 1,2 2-5,-1-1 4,0 0-3,2 0 5,-2 4-3,-1-3-1,1 3 3,-5 0-3,9 0 3,-9 0 0,10 3-3,-1 0 1,-1 1 0,-2 2 1,2-2-1,0 3 1,0 0 0,0 1 2,1 0-2,-1 3 2,-1-1 3,-1 0-5,1 0 1,-4 2-1,2-3 2,0 3 0,-3 1-3,0 0 4,0-3-4,-4 1 3,2 0 7,-3-3-8,-1 2 0,2 3 3,-3-4-1,0 0 1,-2 0-2,2-1 2,-1 1-2,-1-4 0,-3 5 2,2-5-2,-2 0-4,0 2 7,-3-3-3,3-2 4,-3 4-1,-1-1-3,1-4 1,-1 3 0,4-2-2,-2 1-1,1-1-4,0 0-2,0-2-9,4 3-3,-2-3-14,0 1-9,2 2-10,1-3-12,1 2-12,5-2-16,-9 3-13,6-3-14,3 0-5,0 0-7,-6 5-11,6-5-6,0 0-3,0 0-11,8 7-151,-6-6-341,5 0 151</inkml:trace>
  <inkml:trace contextRef="#ctx0" brushRef="#br0" timeOffset="38851.5968">7769 12247 25,'0'0'169,"-4"-4"-10,4 4-13,-7-2-4,2 1-9,5 1-7,-10 0-3,10 0-2,-14 5-1,9-2-6,-4 3-3,0-1 1,-1 2-8,1 0-5,-1 3 0,-2 3-7,3 1-1,-4 1 2,3 8 0,-4 5-6,3-3-5,3 0-3,0 4-1,2-2-3,2 1 0,5 2-5,1-3-2,0-1-8,4 1-3,1-5-7,3 4-1,-3-9-6,4 1 5,-2-2-12,4 1-4,6 1-6,-4-4-4,7 1 5,-3-5-24,-1 1-16,0-4-13,2 0-5,-1-3-23,2 0-12,2-2-17,0 0-24,-4-4-11,2 1-20,-1-5-26,-2-2-22,2-1-25,-4-3-146,-1 3-387,-2-2 171</inkml:trace>
  <inkml:trace contextRef="#ctx0" brushRef="#br0" timeOffset="39365.1648">8054 12453 125,'5'-10'236,"1"1"-15,-1 1-19,4 1-20,-4 0-17,3 0-13,1 4-19,1-2-12,0 2-11,1 1-12,-1 0-6,3 0-10,-7 4-10,3 1-7,-3-1-4,2 3-8,-3-2-3,2 5-7,-1 0-2,-2-1-3,-4 4 7,2 0-3,-2-1-2,0 4-1,-2-2 4,-1 2 3,0-2-5,1 0-4,-4-1-1,3 0-4,-2-1-4,1 0 4,0 0-8,2-4-2,-2 0-4,2 1-2,0-2-1,1-2 1,0 1 0,-2-1-1,3-3-2,0 4 4,0-4 12,0 0-12,0 0-1,0 0-3,9-9 0,-5 2-1,1-1-1,4-2 1,1-4-3,1-2-4,0 0-4,1-8 0,-3 0-1,2 0 0,5 2-3,-7 8-3,-1 1 3,-1 2 0,0 4 2,-3-1-5,1 1-1,-4 5 0,-1-3-2,0 5 3,5-2 0,-5 2 0,0 0-2,0 0 6,-2 17 2,2-6-3,0-1 5,-3 2-1,3 3 0,0 4 3,3-6-2,-1 5 3,3-3-2,3 1 1,-3-1 2,-1-2-3,1-2 1,5 5-6,-3-5-4,4-1-10,-3 2-11,2-5-9,0 3-15,-1-4-14,3 1-12,-1-3-19,2 0-7,-2-3-11,1-1-21,1-3-2,-2-2-19,4-4 0,-3 1-34,1-4-95,-2-2-308,1-2 137</inkml:trace>
  <inkml:trace contextRef="#ctx0" brushRef="#br0" timeOffset="39653.6345">8606 12120 173,'11'6'221,"6"4"-14,-1 4-22,1-4-17,7 9-16,-11-6-11,2 10-16,2-2-7,-6 2-5,1 1-8,-7 1-8,0 1-6,-2-7-6,-3 1-5,-3 5-4,-2 1-8,1-1-4,-1-4-7,-5 2-4,1 5-9,-4-4-3,-1 0-2,1-2-14,-1 0-14,-1-1-15,5-4-26,-3-2-24,3-1-27,-3 0-34,5-5-12,2 0-36,-2-4-165,3 0-355,0-1 157</inkml:trace>
  <inkml:trace contextRef="#ctx0" brushRef="#br0" timeOffset="40575.4088">9121 11975 191,'-5'-9'230,"3"-2"-23,-2 0-21,4 2-10,0-1-18,0 1-13,4-1-16,-2 2-12,5 1-8,0 0-12,-1-2-12,4 2-2,3-1-14,1 3-4,-1-2-10,6-1-6,-1 4-3,1 1-2,-6 1-10,5 1-1,-6 1-6,2 0-3,-2 1-4,-2 1-3,-2 1-4,-2-1-1,-1 3-4,-1 4 0,0-1-1,-4 4 1,1 1 2,-2 3 0,-1 2-2,-5 7 2,1 1-1,-1 1 6,-3 1 4,4-2 4,-1 3-1,0 0 5,0 1 2,2-4 0,3 3-1,0-1-2,1-12 1,-2 10 0,2-9-1,1-5-2,1 5 3,2-5-7,1 0 0,1 0 5,1-2-2,1-1-3,-1-1 0,2-1 3,3-2-4,0-4-5,1 0 5,6-1-6,0-2 0,0-5-4,1 0-1,-1-1 8,8-7-9,-9 6 0,6-8-4,-7 5-5,-1-2 1,-1 4-1,-5-6-1,1 3 4,-5 3 1,1 1-5,-4 4 1,2 0-1,-4 0-3,-4 0 0,-1 1 3,-1 3-2,-6-1-1,-2 2 0,-2 3 4,-9 6-1,5 0-1,-5 2 3,9 1 3,2 2-2,1 0 3,0 2 1,8 3-2,0 5 3,1 2-1,5-2 1,3 3 0,4-3 1,2 4-3,-1-1 8,4 1-3,0 0-15,-4-1 0,1 1 5,3 0 2,-3-4-3,-4-5 0,2 5 4,-4-7-1,0-1 2,-4 1 4,-2-6 5,0 0 5,0 2 3,-4-4 1,0 3 5,-2-4 1,-2 4 3,-7-3 10,-2-1-15,4-3-3,-7 2-2,4-2-4,-5-2 9,0 0-17,0-2-16,-1-1-13,-3 0-13,7 0-21,-1 1-19,3-2-19,4 0-20,-4-2-21,6 2-17,1-1-14,2 0-27,-1-1-24,1-1-141,-1-1-387,-2 2 172</inkml:trace>
  <inkml:trace contextRef="#ctx0" brushRef="#br0" timeOffset="46667.1382">5494 13518 29,'0'0'245,"0"0"-21,0 0-23,0 0-20,0 0-18,0 0-12,0 0-8,0 0-11,-8 16 4,3-5-4,1-1-10,-1 1-7,-3 6-7,1 1-9,-2-1 0,-1 6-9,-3 2-11,2 0-8,-2 2-6,3 2-2,-3-2-7,-4 1-7,3-3-3,-2-1-5,4-2-4,2-5 0,2-3-2,2-2 0,-2-2-1,5-2 5,0-4 6,-1 2 3,0-2 8,2 0-4,0-1 11,2-3-1,-1 2-7,1-2-7,0 0-5,3-11-4,-1 4-2,3-3-8,-1-1 2,5-3-2,-3 0-5,5-1 1,-1-1 10,-1-1-24,1 0 4,0 0-4,-1 0 0,1 2-1,2-2-2,-2-2-1,3 0 3,-2 2-2,-3 2 2,0 1-6,-2-1 4,2 4-4,-2 1-3,-1-3 3,0 4 4,1-2-4,-2 2-3,3-4-2,-5 6 2,5-4 2,-2 1 0,0 3 3,0-3-6,-2 5 0,3-4-3,-2 4 5,1 0-2,2-2 9,-4 4-9,4-4 0,-4 2-1,0 2 2,1-1 0,0 0-3,-4 4 1,4-5-1,-4 4-2,0 1-2,0 0 6,10 0 0,-10 0 3,10 3 1,-6 1 0,0 2 8,5 1 5,-3 0 5,0 1 15,1 3-5,-1 0-8,6 1 1,-6 2 5,6 3-4,-3 0-6,-1-1 9,3 1-1,0 7 3,2-1 4,-4-5 1,1 5-9,2 0 7,-3 2-12,-2-8 9,-3 2-6,4-9-6,-2 7-1,-2-2-5,4-4 2,-6-4 2,2 3-7,0-2 7,0-1-5,-2-5 0,1 3-3,-2 2 2,3-4-4,-4-1-11,1 2-8,3-1-19,-4-3-4,0 0-13,0 5-12,0-5 2,1 3-25,-1-3-10,0 0-9,0 0-24,0 0-25,0 0-18,0 0-24,0 0-25,-10-11-8,10 6-11,-2 1-22,-4-1-163,0 1-456,0-4 202</inkml:trace>
  <inkml:trace contextRef="#ctx0" brushRef="#br0" timeOffset="46989.0899">5341 13713 278,'-4'-1'263,"4"1"-15,0 0-21,0-4-21,0 4-19,0 0-17,13-4-17,-3 1-9,8-1-15,-2 2-12,7-1-7,5 1-10,3-1-15,1 3-6,-1-3-8,-2 2-9,2-2-4,0 2-11,3 1-7,-2-2-4,0 0-11,1 0-10,-5 2-7,2 2-11,-4-4-9,-6 2-13,-8 2-7,2-2-12,-2 0-12,-2 0-6,-1 2-9,-1-1-6,-2-2 1,1 2-4,-1-1-3,-6 0-1,13 0-6,-7 1-6,-2-1-10,-4 0-4,14 0-22,-8-1-30,1 2-82,-1-2-262,-6 1 116</inkml:trace>
  <inkml:trace contextRef="#ctx0" brushRef="#br0" timeOffset="47248.6061">6169 13704 140,'5'1'233,"-5"-1"-15,10 1-14,3-2-18,-3 2-17,3-1-15,6 0-14,0-1-16,-2 0-14,5 1-9,-5-3-12,4 3-15,2-4-16,-6 2-20,3-1-15,-1 2-26,-1-1-14,0 0-28,-7-1-14,2 3-19,-4-2-2,-2 2-22,-2-3-1,2 3-14,-7 0-19,4 3-85,-4-3-238,0 0 106</inkml:trace>
  <inkml:trace contextRef="#ctx0" brushRef="#br0" timeOffset="47442.2247">6203 13888 207,'2'8'222,"3"-7"-17,1 2-17,3-1-17,1 1-13,4 3-17,4-3-14,-1-1-15,1 0-15,-1 2-19,2-3-24,2 2-21,-2-3-19,3 3-30,-3-3-26,3-2-16,-2 1-37,2 1-32,-2-5-119,7-2-265,-6 4 119</inkml:trace>
  <inkml:trace contextRef="#ctx0" brushRef="#br0" timeOffset="48249.5173">7328 13348 19,'0'-5'193,"1"0"-11,-1-1-6,0 6-17,-4-6-11,2 3-11,-2-1-14,-1 0-11,0 1-6,1 0-11,-4-2-2,2 1-9,-4 1-9,-2 1-6,-2 0-7,1-1-1,-5 2-6,3 0-4,-3 1-5,-4 1-1,1-1 0,3 4 2,0 0-7,0-3 3,5 3 0,0 0-1,2-1 1,-1 2-3,5 0-1,-1-1-1,3 1 3,1 1 7,3 3 13,-2-1-2,6 2 2,-2 1 4,6 4 0,0-1-6,6 1-3,-3 2-5,3-3-1,6 6-7,-4 3-4,-2-3 0,0 3-2,-3-6-6,2 5-2,-5-2-1,2 4-4,-5-5-1,-3 1-2,3-3-4,-6 2 0,-1 6 4,-1-6-6,2 1 2,-7-4 0,4 2 2,-3-4 1,-1 0-3,-2-2 7,0 3-5,0-8 0,2 3 0,1-3 2,-1-2-2,-1 2 2,1-3-2,-1 1-6,4-1 5,-1-1-3,0-2 2,1-1 7,6 0-10,0 0 0,-11-1 3,11-5-3,0 1 5,0 0-7,1-3 2,8 0-6,0-2 3,0-2-3,5-1 1,0 1-6,1 2 2,-2-1 2,2 1-5,-4 3-3,-1 2 7,1-1 0,-2 4-6,-2 0-7,2 0 3,-3 4 9,1 0-11,-2 0 4,1 6-2,-1 2-1,0 0 0,-1 2 1,1 3-1,-4 2 3,2 0 4,-3 1-3,0 3 2,-3-3 9,2 7 5,0-6 3,-3 1 3,4-2-5,-4 0-1,4 1 3,-2-7-3,4-1 0,-2 1-2,0 0 1,0-4 4,4 0-10,-4-2 1,4 0 3,-2-2-1,5 1-2,-2-2 7,5 0-9,-1-1-10,0-4-16,4 2-16,0-3-18,-2 2-12,0-1-17,1-2-17,0 1-21,-6 1-23,2-1-34,-2 1-32,2-1-31,-2-1-52,-1 2-159,-1-1-488,-1 1 216</inkml:trace>
  <inkml:trace contextRef="#ctx0" brushRef="#br0" timeOffset="49791.5823">7546 13629 194,'2'-3'203,"0"-4"-18,3 0-14,-1 1-18,6 0-9,-2-2-19,1-1-14,2 5-14,0-4-5,6 3-12,-4 1-7,5-2-8,0 1 0,-4 4-14,-2 0-2,2-2-9,-3 3-1,1 1-5,-1 2-3,-2 1-2,1-2-3,0 6 0,-3-1 0,-1 2 1,-2-1 2,0 4 2,-3 5 0,-1-2 2,-1-3 1,0 5-1,-3 1 3,0-6-5,-1 5 1,0 0 1,0 1-3,-2-2 2,2-6 1,-1 6-2,1-5 2,2 1-6,-1-3-1,0 2-3,2-2 2,-1-2-8,2-1 2,0-1-2,0 1 1,-2-3 2,3 1-3,-1-1 5,1-3 1,0 0 5,0 5-2,0-5-3,0 0 0,9-10-3,0 2-4,3-3 1,0-3-1,6 1-1,1-5-4,0-1 2,4 0-7,-4-1-1,2-2-6,-2 4-2,-1-2-4,-5 6 3,-1 1-2,1-1-1,-1 0 2,-5 4 4,1 3-1,-2-1 5,-2 4-2,0-2 1,-1 1 5,0 1 2,-1 2 0,-2 2-4,3-4 0,-3 4-4,3-2 1,-3 2-1,0 0-1,0 0 5,0 0-2,-8 16 1,5-8 3,-1 3 1,-1 1 2,1-2-2,0 5 1,1 1 10,1-2-3,-1-1-1,1-1-1,4 5 4,2-5 7,0-1-8,1 0-3,0-2 0,2-1 2,3-1-5,-1 0 4,5 3-3,-3-3-2,2-2-2,-3-2-6,4-2-12,-1 2-6,1-1-10,-1 1-10,0-5-16,-3 0-9,3 1-26,-1-3-8,0 1-16,1-2-10,-3 0-10,2-2-26,0 0-14,0-3-18,-1 2-165,-2-2-382,2 0 170</inkml:trace>
  <inkml:trace contextRef="#ctx0" brushRef="#br0" timeOffset="50149.6351">8584 13284 207,'0'0'226,"0"-4"-18,0 4-5,0 0-7,0 0 5,-1 15-7,-2-3-8,3 4-5,-3 1-9,0 1-12,0 3-2,-1 4-18,1 1 1,-4 3-11,2 2-7,1-3-4,-1 3-6,1 0-3,-1 1-9,0 2-16,-4 11 1,1-11-6,-2 12-5,1-10-7,-2 8-6,0-12 0,3 1-12,-2-1 10,3-3-19,-3 0-6,2-5-1,2-4-4,2-3-2,-1 1-3,-5-2-5,4-2 0,1-2-6,0-2-30,1 0-16,2-1-15,-2-3-13,3 0-15,-2-3-16,2 1-13,1 0-25,0-4-26,-1 4-28,1-4-27,0 0-37,0 0-220,11-8-503,-3 1 222</inkml:trace>
  <inkml:trace contextRef="#ctx0" brushRef="#br0" timeOffset="50905.618">8790 13880 6,'0'-7'224,"0"2"-15,0 1-10,1-2-7,0-1-17,2 1-15,-2 0-12,4-3-11,-1 4-5,1-3 3,-1-1-10,1 3-11,1 0-7,2 0-11,1-1-10,0 0-4,1-1-9,2 2-8,-3-2-5,2 1 4,3 0-17,-4 4-4,3-4-7,0 6-3,-4-6-2,2 6-3,-3-4-4,-4 5-3,4 0-1,-8 0-3,12 2-1,-5 1-6,-2 1 3,-1 1 1,3 4 3,-3 2-3,-1 3 0,-2 1 1,-1 2 1,-1 0-1,-2 2-2,0-1-2,-1 0 0,1 1 3,-2-1-1,1-1 0,0 0-2,0 1 1,2-2 0,-1 0 1,-2-1-3,3 2 4,-1-8 1,2 3 0,-3-4 7,4 1-5,0-1 0,0-3-7,0 0 5,-3 1 2,2-3-5,1 0 2,0-3 2,0 4-2,0-4 2,4 3-3,-4-3-2,10-7 2,-1 2-4,5-6 0,3 2-1,-2-5-6,5-3-7,1-2-4,-1-1-3,0-1-1,-4-1-6,-4 4 4,4-3-11,5-2-1,-11 6 3,4 2 3,-5-2 2,0 4 5,0-1-4,-1 4 4,-3 3 2,-1-3 2,2 3 3,-5 0 0,5-1 3,-4 3 5,-1-2 1,2 5 1,-2-1 0,-1 3 0,1-4 0,-1-1-5,0 5 1,0 0-1,0 0 2,0 0 2,-15 16 11,3-2 6,-2 1 0,-2 7 4,0-2 4,2 6 5,0-1 9,0 0 4,3 0-10,4-5 1,-2-3-2,6 9 3,-1-8-1,4-1 4,-2-3-4,4-2-3,0 0 2,2-2 0,0-1 0,2-4 8,-2 0-5,5 2-1,0-3 13,2-1-7,2-3-1,1 0-6,3 0-5,-2-3-3,1-3 1,0 0-7,0 1-1,-1-3-16,-2 3-8,-1 0-11,1-3-13,-4 1-9,0 5-19,-3-3-20,0-1-26,0 4-29,-2-1-37,-3 2-46,1-3-41,-2 4-270,2-7-568,-2 7 252</inkml:trace>
  <inkml:trace contextRef="#ctx0" brushRef="#br0" timeOffset="54713.7128">9827 14094 173,'0'0'161,"0"0"-11,0 0-8,4 2-3,-4-2-10,0 0-3,0 0-3,14-5-12,-10 4-5,1-3-2,0 3-4,-1-1-9,6-6-6,-1 4-4,0 0-7,-1-4 1,2-1-10,0 1-4,3-4-4,1 0-8,3-2 1,-5 0-2,10-4-4,-10 3-8,5-6-5,-4 7 2,1 1-5,2 1 0,-7 0-2,-2 7-7,1-4-1,0 4 6,-4 0-10,-2 1 2,1 1-3,2 0-3,-2 2-2,-3 1 0,4-4-4,-4 4-1,0 0 3,0 0-1,0 0-1,7 5 1,-6 2-1,-1 1-1,0 1-1,-2 0 3,2 7-5,-2-2 1,2 3 2,-2 0-1,-2 0 0,4-2-7,-2 1 5,0 2 4,-2-2 0,4 1-4,0 0 5,0-7-4,4 4 5,-3-2 3,2-2 3,1-1 2,-2-3 1,2-1 10,1 1-2,-1-5 1,5 3 3,1-4-4,4-2-1,2-1-1,3-4 0,-3-2-4,2 0 0,6-4 3,1-2-3,-1-2 0,-1-2-5,4-3-3,-3 1 1,-2 0 2,2 0-2,-7 0-2,2 1 1,1 1 2,-7 6-3,-4 4-5,3-3 0,-6 5 3,3-3-1,-8 5 1,3 0 0,0-2-3,-2 5 0,1-1-1,-3-1-2,0 4-2,3-3-2,-3 3 0,0 0-10,0 0 2,0 0 0,-16 3-3,11-1-4,-2 1 2,0 1-2,2 1 0,0 0-3,1 0-1,-2 0-1,3 2 4,2-2 0,1 0 1,1 2 2,2-2 0,4 0 3,2 3 9,2-4-4,1 1-1,1 4 1,5-2 0,-1 1 3,0 4 1,-2-3-3,-3-2 3,1 2-1,0-3 0,-3 4 2,-4-1-3,2 0 6,1-2-2,-8 2 1,4 0 5,-1 0 3,-4-3 7,3 4-3,-6-5 5,-1 4-1,-1-1 1,0 0-3,-5 0-2,2-2 1,-1 1-2,-5-3 0,3 1 3,-3 0-4,1-2-3,-5-1-2,4 1 2,-1-1-10,-2 0-6,3-1-14,-1-1-13,1 0-21,2-3-14,1 1-16,0-1-25,2 2-12,2-6-34,2 0-35,-3 3-144,-2-3-365,5-1 162</inkml:trace>
  <inkml:trace contextRef="#ctx0" brushRef="#br0" timeOffset="55056.5662">10096 13583 157,'0'0'154,"0"0"-12,0 0-10,0 0-20,2 10-7,5-6-9,0-1-11,1 3-2,2-3-12,-1 0-10,5 1-4,-4-2-9,2-1 6,-2-1 0,-2 3 5,-1-6 6,2 2-1,-2 1 8,-1-1-3,1 0 2,-6-3 4,5 3-6,-6 1 1,0-5-4,0-1-9,0 6-6,-6-6-4,3 1-7,-4 3-3,0 0-5,-1 1-3,0 1-9,-1 3-11,0-2-20,-1 5-18,0 0-20,1-2-14,-2 4-30,7-2-26,2 2-13,3-3-34,2 4-127,-1-1-315,6-1 140</inkml:trace>
  <inkml:trace contextRef="#ctx0" brushRef="#br0" timeOffset="55695.8364">11276 14004 92,'0'-3'108,"3"-1"-3,-2-2-4,2-1 5,-2 1-5,2-3-11,-3-2-3,0 1 1,-3-2-6,3 2-7,-3 1 8,1 1 6,-1 1-1,3 2-1,-4-4-12,-1 4-4,0 2 0,1-4-5,-2 5-5,0-1-8,-2 3 5,-2 0-9,2 0-4,-4 3-2,0 2 4,2-1-5,-2 4 5,-2 1 1,2 0-7,1 4 2,-2 2-1,3-3-4,1 3-2,0-1-1,5-2 4,-1 2-5,1 3 4,4-5-5,0 1 0,0-1-2,0 0-4,0 1 0,3-3-4,-1 1 1,2-2-2,0 0-6,3-3 2,0 2-3,-1-4 2,2-2 0,0 0-6,3-2 1,0 0-4,-1-2 7,4-1-5,-4-3-3,2-1 2,2-3-1,-5 2-1,5-6-1,-4 0-1,0-1-1,-2 0-2,5-2 4,-7 3-1,-1 2-3,0 3 4,0-2 6,-5 5 7,1 0 8,2 2 1,-2-2 2,1 2-8,0 1 0,-2 3-1,0-4-4,0 4-3,0 0 2,0 0-4,-4 11 0,4-5-1,-1-1-3,1 2 0,-1 0-1,2 1 2,0 1 0,1 0-1,0 0-2,2 2-12,-3-4-6,3 3-19,0-4-15,0 4-16,-2-4-16,6 2-22,-3-2-34,-1-1-29,5 0-18,1 1-45,-1-3-143,4-3-398,1 3 176</inkml:trace>
  <inkml:trace contextRef="#ctx0" brushRef="#br0" timeOffset="56435.9506">11806 13885 36,'0'-5'198,"0"1"-13,0 4-11,2-8-10,-2 6-11,0 2-3,2-3-17,-2 3-14,0 0-12,-2-6-9,2 6-8,0 0-9,0 0 0,0 0-1,0 0 1,15 11 6,-12-3-6,3 0-8,1 5-4,0 1-5,0 1-6,-2-5-4,0 0-2,1 6-3,0-3-1,-4-4-3,3 3-8,0-2-4,-2 0 1,1-1-5,-2-1-2,3-3-4,-2 2-4,-2-2 1,-1-3-3,2 2 2,0-1-2,-2-3 1,1 5 1,0-2 10,-1-3 5,0 0-4,0 0-5,0 0-2,0 0-3,-1-15-1,0 10-1,-3-5-4,1-2 0,0 0-2,0 0-1,-1-5-1,3 8-3,1-3 0,0 1 2,0 0-1,-1 1-2,1-4 2,1 4-2,2 3-1,-1-5 2,3 4 0,0-1-2,3-3-2,-2 3 1,3 1 2,5-4-5,-3 5 5,5-1-1,-2 1-3,1 0 0,-2 2-2,1 3-2,-1 2 8,-1 4-6,6 1 0,-3 2-1,-2 3 1,1-1 0,-2 1 2,-1 2-1,-4-1 0,2 3-2,-2-5 0,-3 3 2,-1 0-1,1-3-1,-4 2 3,4-2 2,-4 3-3,-2-5 2,0 2-3,0 0 0,-1 0-6,1-1-11,-1 0-17,2-2-17,-3 1-19,3-2-21,-3-1-22,2 3-20,0-3-20,-1-2-2,3-2-22,0 0-10,5 5-166,-5-5-381,0 0 169</inkml:trace>
  <inkml:trace contextRef="#ctx0" brushRef="#br0" timeOffset="58293.5191">12522 13941 11,'3'-3'124,"-1"-1"-17,0-1-1,1-3-12,1 4-2,-4-4-8,0 0 4,0 3-11,-1-4 4,0 0-5,-1-3-4,-1 7-6,-1-5 2,0 4-9,0 0 3,-3-1-10,0 3-2,2-1 0,0 0 1,-3 2-4,3 0-2,-4 2-3,-1 0-8,1 2 0,-4 0-2,5 2 4,-2 0 0,-3 1 5,3 2-4,-1 0 3,-1 2 1,3 1 4,-2-1 2,2 1 2,-1 3-5,3 0-2,-4-3 1,3 4 0,2-1-5,0-3 1,4 2-2,-2 1-2,2 0-2,2-3 0,1 2-2,2-2-5,0-2 4,2 1-6,-1-1-5,1-2-2,2-1-2,1 1-1,0-1 0,-3-1-2,3-2-1,3 1-4,-2-5 1,1-1-2,2 0-5,-3-2-2,1-1 3,3-2-4,-5-3-2,2 3 0,0-5-3,-1 0 3,-2-1-2,-3 3 1,1 2-2,0-2 1,-3 2 1,2 3 2,0-2-2,-4 4 5,4 2 1,-3-2 3,-1 1-4,3 1-3,-3 3 2,0 0-3,0 0 7,0 0 2,0 0 4,-3 12-2,3-4 2,0 4 1,0-6 6,0 5-3,5-1 4,-1 1-5,-1-1 6,1 0-7,0 1 0,0-2 1,3 0 1,-3 0-7,3-1 5,1 0-3,0-2 3,-5 1-5,6-2 3,-3-2-7,5-1 6,-5 1 1,5-3-4,-3-3-5,4 1-5,-2-2 2,4-3-10,0-3 4,0-1-2,-1-1-4,1-2-2,-5-3 0,8-3 2,-3-4 0,-4-3-8,3 1 7,-5 2-7,-3-2 1,0 1-1,0 0 2,-1-1-1,-4 7 0,0 0-2,1 0 3,-1-1-1,-1 3 2,-2 2 0,-2 0-1,3-1 8,-2 4 1,1 0-5,2 3 1,-3-2 8,1-1-4,-3 5 5,1-3-2,-1 0 2,0 3-1,1 0 4,0 2-1,1 1-2,-2 1-2,1-1 9,0 1-9,0 1 2,5 2 4,-11-1-1,11 1-2,-13 3 2,10-3 1,-1 4 1,0-1 5,-1 2 9,1 0 2,-1 4-5,1-2 11,-1 3 1,5 1 3,-2 1 2,2-1 4,-2 5 7,2 0 0,2 2 2,1 2-2,4-2-4,-1 5-2,2-3 6,-7-2 5,7 7-1,-2-5-2,0 4 0,2 0 3,1-6-8,-2-1 0,-1 0-7,2 1-3,-2 2 5,1-3-5,-1 0 1,-1-1-5,2 3-2,-1-4-1,0 0-2,-1-2-1,0-2-3,0 0 1,2 0 0,-2-1-2,0-1 0,0-2 1,-2 1-3,4-4 0,-3 0 0,1 1 3,-1-2-3,0-2-1,1-1-6,-5 0 3,14-4 2,-9-1-6,0 1 2,2 0-4,0-4-4,1-1 6,0-1-5,-3 3-4,4-5-3,-5 2 0,3 0 0,0 0-1,0 1 2,0-1-1,-2 0 1,-3 1 1,3 0 0,-1 0 2,-1 0-1,1-1-1,-1 1 2,0 2 0,0 3 8,-3-4-7,3 3 0,-1 2 1,0-5 1,-2 4 0,3 2 4,-3-2-3,0 4-1,2-4 0,-2 4 0,0 0 0,0 0 1,0 0-2,0 0 2,0 0 1,2 10 1,-1-3 0,0-2 9,-1 5-1,2 0 1,-1 1-3,0-1 6,2 3-5,0-3-3,1 1 5,0 0 1,-1-2 1,0 0-2,1 1 0,0-3-1,2 3 5,-2-5-3,0 1 0,0 0 2,-1-1-3,1-1-1,-1-1 2,3 0 1,1-3-3,-2 2-1,-5-2 4,13-6-12,-3 1-3,-2-1-5,1-4 0,2-2-3,-2-4-2,0 1-7,3-8 0,-6 6 5,4-1 0,-1 1 0,-1 0 1,-2 6 3,-1 1 0,1-1 4,-4 6 1,2-2-1,-1 2 2,-1 1-2,2-1 1,-4 3 1,0 2-1,0 0 4,0 0 4,4 10-1,-3-3 2,2 3 6,-2-1 0,1 3-2,2-3-4,-2 3 5,-1-2 0,1 4-1,1-3 3,1 1 0,-1 0-1,0-5-1,0 3 3,0-1-1,1-2 1,0-1 2,0 1 0,-1 0-1,2-4 4,1 2 5,-3-3 0,3 0-3,-1 0 0,0 1-1,-5-3 1,13-3-3,-9 1-1,6-3-2,-1-2 7,-1 0-7,-2-1-7,1-1-7,0 0 0,2-4-5,-3 1-2,-3-5-3,5 2-1,-1-2-4,-3-2-8,-1-1 2,-1 2-2,0 0 4,-2 1-3,2 1 2,-2-1 7,1 4-3,1 1 1,-5 0 6,3 3 1,-2 1-2,0 3-1,1 0 4,1 1 0,-1 0 1,1 4 0,-4-5 1,-1 4 0,5 1 1,0 0 2,-13 7 1,12-3 0,-3 5 0,3-2 5,-3 2-4,2 0 0,2 2-1,0 0 1,0 2 6,0-2-2,2-2 0,-1 2 2,2 0-1,-1-5 0,1 4 0,-2-3 2,4-1-1,-3-1 2,0 0 5,3-1-1,-4 0-2,4-4 2,1 1 0,0-1-2,2-1-2,2-4 0,0 1-3,-1-4-8,1-1-7,3-1-1,1-2-2,0-2-6,0-1 1,-2 3 1,2-3 5,-3 6 0,1-4-1,-3 6 6,0-2-2,-4 4 6,0 1 4,-1 0 3,-3 0 0,3 1-2,1 1 0,-5 2-1,0 0 3,0 0 7,0 0 2,6 13 15,-6-7 0,0 6 1,-1-3 2,0 7 2,1 0 3,0-1 1,-2 4-3,2-3-1,0 2 4,2-2-4,-2-3 1,1 3-5,-1 0-1,1-5-2,3 4-2,-3-5-2,1 4-4,2-6 2,-1 3-2,3-3 1,-2-2-1,4 0-2,0-1 3,1-2-3,2 1-7,-6-1-9,4-3-13,-1 0-15,2-3-15,-2 1-18,-3-2-21,5 0-6,-2 0-14,-2-1-11,1 1-15,-2-1-10,0 2-8,-1-2-16,-2-2-160,-2 4-353,0-2 157</inkml:trace>
  <inkml:trace contextRef="#ctx0" brushRef="#br0" timeOffset="58732.606">12633 13551 5,'0'0'235,"5"-9"-16,3 8-13,-3-1-18,8 0-8,-3-1-18,3 1-7,6-1-19,0 1-12,2 0-14,-1 0-23,8 2-24,-7-1-30,-1 0-22,8 0-32,-6 1-23,-3-2-41,3 0-18,0 2-35,-3-1-117,0-2-274,0-1 121</inkml:trace>
  <inkml:trace contextRef="#ctx0" brushRef="#br0" timeOffset="59782.5229">14011 13817 77,'-1'-5'125,"-1"1"-9,2 4-4,-5-6-13,4 0-10,-2 1 5,1 3-5,-3-2-10,1-2-9,0 3-1,0-4-4,-1 5-11,5-1 5,-5 0-3,-1 1-9,2-2-2,-4 1 1,3 2 1,-3 0-2,-4 2 6,0 2 11,4 2 2,-5 0-1,3-2-2,-2 4-2,0 0-5,2 1 5,-3 5-2,2-2 0,0 3 1,0 0-4,3-1-3,2-1-6,-2-2-5,3 4-5,1 2 1,-1-4-7,5-1-1,0 1-2,0-1 2,5-2-5,-2 1-1,1-2 1,3 0-6,0 0-1,3-3-1,1-1 1,2 1-5,-1-3 3,2 0-4,4-2 0,-5-1 2,9-3-4,-8 0-5,5-4-3,-2 1-5,1-3-7,-1 1 3,-2-3 2,-2-2-8,-1 4-2,-1-5 0,-2 7 5,0-2 1,-3 2-8,-1-2 10,-2 5 3,2-1 1,-3 0 5,1 4-2,1 0 1,-4 2-5,4-1 5,-4 1-2,0 0 8,0 0 6,0 0-2,-8 14-1,8-6 0,-3-2 3,2 5-2,0-6 5,0 6-5,1-4 0,0 5 1,1-6-2,0 5-3,3-5 4,1 2-1,1-1 2,1-1-1,1-2 7,2 0-5,-1-4 1,2 0 3,3-3-4,-1-1-1,5-1 2,0-1-1,1-5 0,3-4 0,-2-2 0,-2-5 1,-3 2-5,5-2 4,-3-1-1,-4-1-2,-5 0-4,3-1-5,-7-1-6,0 2-6,-3-1-7,-5 7 2,3 0 1,-3-1 0,0 1 3,1 7 0,-8-3-1,5 0 1,2 3 1,-2 5-2,-2-2-2,3 0 0,1 3 3,0 1 0,0 0-3,1 0 2,-1 2-1,4 2 6,-8-2-3,8 2 0,0 0 1,-11 5 4,5-1 2,0 4 7,0 1 5,-2 3 5,2 4 1,-1-1 9,1 3 10,2 1-1,-1 0 6,3 8 3,-1-3 7,2 4 5,2-5-3,0 2 1,1 3 0,0-5-3,1 3-7,-1-9 4,1 4-1,2-4-3,0 1-4,-1-1-6,-2-4-3,0 0 1,3-3-3,-4 1-2,0-5-1,1 1 0,0 1-9,4-2 9,-3-3-8,3 1-8,3 0-20,-2-3-15,5 2-18,-1-3-24,1 0-14,0 0-31,0-3-21,0 3-30,1-4-34,-4 2-50,4 0-131,-7 2-414,2-1 183</inkml:trace>
  <inkml:trace contextRef="#ctx0" brushRef="#br0" timeOffset="62576.5058">14826 13705 103,'0'0'207,"5"-1"-19,-5 1-20,0 0-23,0 0-8,0 0-18,5 7 0,-1-4-7,-1 4-5,2-2-12,-4 4-3,4 2-7,2-1-2,-5 1 3,5 1-5,-1 5-7,-1-2 0,0-1-7,0 3-5,-2-5 0,-1 5-6,2-4-5,-1 0-1,-1-3-7,1 1-4,-2-2-4,-1 0-3,0-2 0,0 0-9,3-2 1,-2-2 0,-1 1-1,1 0 0,-1-4 4,0 4 2,0-4-1,0 0-6,0 0-2,4-13 0,-1 2-1,-1 1 1,1-8-6,-1 1-3,2-1 2,1 1-4,-1 0 1,0-3 0,0 4-6,0-1 0,-1 4 0,4-3 3,-5 5-5,5 2 0,-3-3 0,1 2 7,1-1-6,1 3-3,0 1 1,-2 0 1,4 2-1,-5-3-1,6 4 2,-2 1-3,-2-1-1,2 2 0,-3 1 0,4 1 0,-1 2 3,1 3-1,1-2 2,0 4-2,-1 0 5,0 3-1,0 2 3,-1 3 1,-1 3-1,2-1 4,-2-2-2,2 3 2,-4 1-2,1-3 2,0 0-5,0 0 1,1-1-1,-3 1 1,-1-4-2,1 0 0,0-1 3,0-2-5,-2 1 1,1-1-2,0-1 3,-2 0-3,2-2-1,-3-1 0,2 0 1,1 0 1,-2-1 2,2 1-2,-3-2-2,6 1 4,-5-1 0,2-1-5,-3-2 3,6 3-4,2-3 0,-8 0-7,13-4 7,-7 1-7,2-2-6,3 1-2,-3-2 5,1-1-1,0 0 5,1 0-6,-2-1-1,0-2 3,2-4 4,-3 2-4,1-3-3,-1 3-2,1-3 3,-3 0 0,-2 0 2,1 4-1,0-1 2,-3-4 0,-1 6-1,5 0 3,-2-2-3,-2 3 8,0-1 2,4 5 0,-5-1 5,0 2 0,2 2-5,-2-2 2,2-2 1,-2 1-1,0 5 0,1-2 4,-1 2-9,0 0 1,0 0 1,0 0 11,0 0-2,-1 17 2,1-6-3,-2-3 5,2 6 6,2 1-2,-2 0 0,2 2 1,1-1-2,1 1 1,0 0-3,1 3 0,-2-4 0,4-1-5,-3 0 1,3-3-2,0 1 2,2-4-2,-2 0-1,0-1-2,1 2 3,1-4 1,-3-3 0,2 2-4,-3-4 4,5 1-3,2-4 6,-2 1-9,0-4 0,-1-3-9,4-3-1,-4 1 0,2-5 1,0-2-8,-3-2-3,1-5-7,-1-1 6,-1 6 4,0 1 0,-3 2 8,1 3-6,-4-3 4,3 7 2,0-2 4,-3 2 8,3 0-4,-1 4 4,-1-2 0,-2 2-3,4 2 1,-4 0 0,1-1 0,-1 4 0,0-3-7,0 3 4,0 0 1,0 0 1,4 14-4,-1-6 0,-2 2 3,2 4 0,-1-4 3,5 5 0,-5-2 0,6 0 0,-2 4-3,-1-2 2,-1 2-2,5 0 6,-4-6-3,0 4-2,-1-3 4,1-2-1,-1 0 0,0-2-1,1-2 0,-1 0-2,-3-1 4,3-1 1,-2 0-2,1-1-2,-3-3 2,0 0-1,0 0 1,13-10-3,-7 1 2,1-1-6,0-4-3,0-4-2,0-1 1,0-2-5,0-4-2,1 2 1,-3 5 3,1-1 1,0 4 2,-3 3 0,5-2-5,-4 2 8,2 4-1,-2-2 4,1 2 3,-2 0 2,1 3-3,-2 1-1,1-2 1,-2 4 1,-1 2-1,9 0 0,-9 0 5,10 2 1,-6 3 1,3 2-2,-1 1 4,1 1 2,-4 6 3,3-1-1,-2-1-3,2 1 6,-1 2-3,0-1-4,-2 2 1,0-2 8,0-3-8,-1 2-2,-2-4 2,3 1-7,-2 2 3,-1-6 1,4 3-2,-4-5-2,2 0 1,-2 0 3,0 1-1,0-6 0,2 3-2,-2-3 1,0 0-3,0 0 1,0 0-4,2-16-1,1 8-4,-2-4-4,1 0 0,2-3-2,0 3 1,3-4-5,-5 3 6,3 3 1,5-4-1,-4 2 1,-1 2 1,1 1 0,1-2 1,1 2-2,0 0 8,-3 1-3,1 3 4,-3 1-2,2 1 0,-1-1-1,1-2-1,-1 4 3,4 1-1,-2 5 0,2-2 1,-2 4-3,2-2-1,1 2 2,-2 5 2,1-1 0,-3 3 2,3 2 4,3-3 8,-3 4 1,-3 0 0,3 1-3,-3-3 2,-2 6-5,0-3 0,-2-5 2,2 5-2,-1-5-1,-1 1-2,-1-2-4,0-3 0,1 2-2,-1-3-1,0-2 1,0-1 5,0-4 0,0 2-3,0-2-1,0 0 5,0 0-12,-5-17-2,5 6-6,1 0-3,1-6-4,-1-1-9,1 0-2,2-3-2,4-4-4,-3 8 11,0-1-3,1 3 0,2-3 6,0 2 2,-2 3 3,1 2 0,-2 0 2,1 0 3,3 1-2,-4 0 5,0 2 0,4 2 1,-5 1-1,2 0 3,2 3-3,-3-2 1,-2 4 2,-3 0 1,15 4 0,-10 0-1,2 4 4,-1 1 2,-1 1-1,3 5 2,-4 2 3,-3 1 3,4-2 0,-4-1 3,1 3-2,-1-1 0,-1-2 2,0 2-5,2-3 4,-2 1-2,2-4-4,-1 0 4,2-2 2,-2-1-7,1-2 4,-2-2 1,4 1 1,-3-1 4,3-3 3,0 0-2,-4-1 1,12-2-2,-2-6-2,1 3 1,-3-6 0,5-2-4,-2-4 3,3 1-3,-1-9-1,1-3-1,3 1 1,-3-3-1,0 1 1,-3-2 1,2 1 1,-5 2-9,1-4-8,-4 3-1,2-2 1,-4 5-3,-2 0-2,1 1 4,-4 6-1,0 2-4,0 0 0,0 1-1,-3 4 0,0-5 0,0 8 1,1-3 3,1 7-2,-1-2 4,2 2 0,-1 1-2,-1 1 0,4 3 0,0 0-1,0 0 4,0 0 5,-5 15 6,4-3 5,0 5 8,0 4 1,3 4 8,-2 4 0,0 2-1,-1-2 4,1 0-1,0 3 0,0-5 2,0 3 2,-1-4-2,-1 2-2,0-4 2,-1-3-2,2 4-6,-3 1 2,3-10-1,-2 1-5,1-3 3,-2-2-6,0 0 3,4-3-2,-4 0-4,2-4 1,2 1 2,0 1-3,0-4 2,0-3 0,0 0 0,0 0-3,0 0-3,0 0-4,2-21 5,-2 8-7,3 1 2,-2 0 0,8-2 1,-5 3-4,1-1 1,3-3 2,-2 1 6,1 0-1,0 2 4,3 0 0,-2 3 5,3-2 7,1 1-6,1 1 6,-3 2-1,1 3-4,7-2-6,-7 2 4,9 0-2,-7 4-3,7 3 3,-1 4-1,1 0 2,-3 3-6,-1 2-2,-1-2 5,-3 6-6,-2-1 1,-4 0 0,-1 1-5,-3-5 0,-2 6 1,0-3 1,-2 1 4,-3-1-5,-1 1-3,-2-3-1,-1-3-1,4-1-7,-4 1-7,-2-2-7,-1-1-7,-1 1-13,1-5-8,-1 2-12,-5-4-13,5 0-16,-6-1-28,1-4-22,1 0-20,2-3-27,5 2-33,-2 1-129,4-1-381,0-3 169</inkml:trace>
  <inkml:trace contextRef="#ctx0" brushRef="#br0" timeOffset="63415.54">16996 13815 10,'0'0'226,"0"0"-23,14-8-17,-8 6-23,1 0-15,3-3-15,-1 1-10,-1-1-11,2 0-15,0-2-7,-1-2-10,5 0-13,-4 0-4,-1-4-12,2-1-11,-3-1-8,1 2-2,-2-4-9,0 1-8,-6-2 0,2 3 3,-3 3-2,3 1-1,-1 2-2,-2 0 1,0 4-4,0 2-5,-5 2 9,5 1-1,-7-2 6,7 2 6,-17 8-2,8 2 6,-3 2 12,3 3 0,-1-1-2,3 1-1,1 4 1,1 0-1,1 8-1,2-3 1,3-2-2,0 2-3,3-3-1,0-5-1,0 2-6,4 0 2,-3-1-6,0 3-1,0-11-3,0 3 2,0-2-4,3-1-3,-4-2-1,2-2 5,-1 0-5,4-3 4,-1-2-3,2 0-4,2-2 1,0-1 1,1-6-2,1-1-1,0-3-3,2 0 0,0-12-2,1 3 3,-4-3-6,1-3-2,-5 2-9,1-1 10,-1 5-1,-3 3-5,0-1 3,0 4-1,0-1 3,-3 5-1,2 4 4,-3-3 0,-1 6 0,3-1-1,-4-1 1,3 5-4,-3-4 1,0 6 2,4-1-1,-4 1 4,0 0 8,4 9 2,-2-4 5,2 4-1,-3 0-4,4 2-1,-4-1 7,3 2-3,0 0-1,-3-2 0,3 3 2,0-4-3,-2 3 0,1-3 0,2-1 1,-2 0-5,-1-3 3,1-1-2,1 0 0,0 1-1,1-3 1,0-4-2,-5 2 2,19-5-10,-7-2-1,-1 2 1,2-8-11,2 2 2,-1 0 8,-1-1-3,-1-1-2,-1 1 2,-1 5 1,-3 0 8,-1 3 4,-3-2 4,1 1-3,-1 3 0,1-1-3,-4 3 0,0 0 9,0 0 12,3 9 5,-3-1 4,-3 1 11,3 3 2,-4-1-2,3 3 1,-1 0 1,-1 2-11,2 1-7,-2-4 2,3 0-4,0 3-3,-2-2-7,2-4 2,0 6-2,2-4-2,-1-3-6,2 1-2,2-3-4,0 0-8,4-1-15,-4-3-8,3 0-18,1 3-13,0-2-13,1-4-19,0 0-13,2 0-20,-1-3-25,-3-1-20,6 1-39,-6 2-193,3-3-433,-4 2 192</inkml:trace>
  <inkml:trace contextRef="#ctx0" brushRef="#br0" timeOffset="64492.248">18780 13801 167,'-8'0'165,"-6"-2"-8,4 4-8,-8-2-8,5-2-5,-5-1-6,0 3 1,0-5-5,2 0-9,1 0-14,-2 0-6,0-4-8,2-3-14,1 1-2,-3-3-6,3 0-9,1-2-6,-2-6-4,2-1-4,-2 2-4,9-4-6,-1-1-5,1-3-2,3 2-8,3-1-2,1 0-3,3 1-2,3-1-2,0 3-3,6-3-1,-3 5-9,3 0 4,1 8 0,2-7-6,-2 10 5,-2-1-6,4 4 3,-6 2 1,-1 2 2,1 0-8,-5 3 1,0 0-1,-1 2 2,-4 0 1,7 5-1,-7 2 1,0 3 1,-4 3 1,-1 5 0,-4 6 1,-4 3-1,-1 4 1,-5 10 2,-3 2 1,3-11 4,-3 13-6,8-12 10,-4 10-5,3-9 6,3 1-5,1-1 1,0-4 3,1 4-7,3-7 3,3 2 1,1-3 0,2-9 0,2 0-1,3-7 4,-1 1 2,3-1 6,4-5-1,0-2 6,1 4-3,3-7-3,5-5 5,0 1 0,5-8-4,-2-1 0,5-6-2,0 0-2,1-3 1,-1 0-2,0-2 3,-6-3-5,1 1-3,1-2-7,-5 5-4,-5-1 4,-4 9-3,-2-1-3,-3 5 5,-1 1-1,-3 1 0,-3 0-3,-1 4 2,-3 2 1,-2-1-3,-3 0-1,-3 3 3,2 2-4,-6 4 4,2-2-3,3 2 0,5 3 2,0 0-3,0 3 4,6 1 0,1 5-2,2 0 0,4 0 2,6 8-2,1-3 5,5 3-4,2-4 0,1 2 3,-2-1-2,2 2 3,1-3-5,2-3 4,-8-4 1,-1-2-3,0 2 2,-3-7-2,-4 3 1,0-4 0,-3 1-1,-1 0 7,1 0 1,-10 1 0,4-1 8,-3 1-2,-3-1-3,-4 0 3,-2 3-3,-3-1-1,1-1 0,1-2-11,0 1-12,2-2-17,4 0-7,0-2-16,2-2-20,3 2-27,5-3-22,0 0-32,0 0-169,0 0-351,4-11 156</inkml:trace>
  <inkml:trace contextRef="#ctx0" brushRef="#br0" timeOffset="65191.8509">19333 13658 115,'1'-5'183,"0"-2"-8,3 0-22,1-1-16,3 0-10,-4 2-1,5-2-8,1-1-1,-1 3-9,0-4-12,6 3-8,1-2-4,0 3-8,-2-2 0,4 1-3,0 1 5,-3-1-12,-2 5-7,5-3-3,-5 1-1,-2 2 0,2 1-1,-3 1-12,-6 1 0,5 1-3,-5 0-4,1 2 1,-1 4-2,1 1 0,-4 0-1,-1 2 1,0 3-1,-1 3 2,-3-2 1,3 4-6,1-2-3,0 0-2,0-2-2,0 4-3,0-7-1,0-1-1,0 1-2,0 1-2,0-4-4,0 2 4,1-2-3,3-2 0,-4 0-4,0-4 2,0 3 2,-4-2 3,4 0 10,0-4 0,4 3 3,-4-3-1,0 0-4,0 0 1,10-11-7,-2 3 3,0-2-3,3-4-2,-2-2 0,4-1-5,-2 1-2,0-1 0,4-5-12,-4 1-1,3-1 0,-3 4 0,0 4 1,-1-2-1,-2 1-2,1 1 3,-2 2-4,0 4 3,-2-1 0,0 1 1,-2 3-1,-2-2-2,3 4 4,-3-1-4,2 1 1,-3 3 1,0 0 0,0 0 0,0 0-2,0 11 4,-4 0 0,-1 0 10,-3 5-1,0 1 4,0 6 7,1-3 2,2 5 0,-3-1 1,2 0 1,2-5 0,2 5-6,2-9 1,0 4-1,0-2 0,2 0 0,2-2-1,2-2-1,-2-2-1,1-3-1,1 1-3,1-1-1,2-1-17,1 0-6,-2-5-20,2 1-4,2-1-24,2 0-15,-3-4-17,4-3-13,2 0-19,0 0-27,2-4-19,-3-1-19,1 0-180,-3-2-406,-2-2 180</inkml:trace>
  <inkml:trace contextRef="#ctx0" brushRef="#br0" timeOffset="65998.727">20332 13490 5,'-2'-4'173,"2"4"-7,0 0-1,-3-3 1,3 3-3,0 0 4,0 0-10,0 0-4,0 0-1,0 0 1,0 0-9,0 0-5,0 0-7,0 0-8,4-4-8,-4 4-13,6-3-1,1 1-5,-3 1-5,1 0-5,1 0-14,2-1-10,3 2-1,3 0-9,4 2-2,0 0-5,1 1-12,3 0-4,-3 0-5,12 1-3,-3 0-1,-1 0-2,2 0-4,-1 1 0,-1-1-1,-4 0-8,-4 0-2,2-1-5,0 2-2,-3 0-3,-6-1 2,1-2-2,-2 1-2,-5-1 10,1 0-7,-2 1-4,-2-2 6,1 0 0,-1 2 0,-3-3 3,6 2-5,-6-2 1,4 3-1,-4-3 4,0 0 0,-2 5 0,2-5-2,-3 5 11,-5-1-6,2-1 0,-3 3-1,-3-3 2,-1 5-1,-1 1 5,-4-5-1,0 4 1,0 0-2,-4 1 13,2-1-11,-6 2-1,1 1 2,-2-3 3,7 1-3,0-2-2,-4 3-3,5-2 1,-1-1 1,0 1 0,0-2 0,-1 1 2,2 1 1,4-2-3,-2 2 2,1-3 1,0 2-3,4-2 5,0-2-8,3 2 1,0-1 2,0-1-3,4 1-2,-3-2 1,2-1-3,2 3 0,-1-3-8,5-1-2,-8 2 0,8-2-1,-5 1-10,5-1 6,-1 4-16,1-4-9,-4 4-10,4-4-12,-5 1-13,5-1-21,0 0-15,0 0-29,0 0-25,0 0-26,0 0-15,0 0-151,0 0-389,0 0 173</inkml:trace>
  <inkml:trace contextRef="#ctx0" brushRef="#br0" timeOffset="66569.4547">21013 13694 133,'0'0'183,"0"0"-11,0 0-7,0 0-8,2-4-13,-2 4-8,0 0-13,0 0-7,0 0-8,0 0-9,0 0-5,0 0 0,0 0-2,-13 6 1,6-3-6,-3-1-2,-3 5 2,2-1-6,-1 1 3,-5 1 1,-1-3-9,-4 4-1,4-2-6,-7 7-2,0-6-4,6 3-4,-7-1-3,7-1-4,0-1-5,-1-2-3,4 3-3,-2 0-5,2 1-3,3 0-5,1-3-1,2-2-2,1 0-3,3 0 0,0-1-4,-1-1-1,2-1-3,1 3-4,0-2-6,2 1-11,-2-4-7,4 0-6,-6 4-13,2-3-14,4-1-14,-4 4-17,4-4-13,-2 3-16,2-3-13,0 0-24,6 5-8,1-5-28,1 0-36,2 0-127,4 0-370,4-2 164</inkml:trace>
  <inkml:trace contextRef="#ctx0" brushRef="#br0" timeOffset="67210.4097">21413 13563 13,'0'0'85,"0"0"-6,0 0-3,0 0-9,-6 5-5,6-5 2,0 0-11,0 0-1,0 0-7,0 0 6,0 0-6,0 0 0,-1 3-13,1-3-2,0 0 11,0 5-18,0-5 12,0 0 3,0 0 3,0 0 9,0 4-5,0-4 11,0 0 0,0 0-3,0 0 11,0 0-7,0 0-5,0 0-6,0 0 6,0 0-6,0 0-6,0 0 5,0 0-5,0 0-6,0 0-4,0 0 1,0 0-6,0 0-3,0 0-5,0 0 3,0 0-5,0 0-7,0 0 8,0 0-3,0 0-8,0 0-3,0 0-1,0 0-8,0 0-4,0 0-2,0 0-8,0 0 3,0 0-7,0 0 0,0 0 7,0 0-7,0 0 7,0 0 2,0 0-2,0 0 1,0 0 6,0 0 2,0 0 6,0 0 3,0 0 3,0 0 5,0 0-1,0 0-5,8-8 6,-8 8 2,0 0-1,4-1 3,-4 1-1,0 0 1,0 0 2,0 0-7,0 0-5,0 0 3,0 0 3,0 0-2,2-5-1,-2 5-7,0 0 13,0 0-13,0 0 0,0 0-18,0 0-22,0 0-7,0 0-30,0 0-22,0 0-31,0 0-97,0 0-249,0 0 110</inkml:trace>
  <inkml:trace contextRef="#ctx0" brushRef="#br0" timeOffset="67951.5271">21283 13289 180,'-10'0'170,"10"0"-16,-3 4-15,3-4 0,-4 4-14,4-1-2,0-3-2,2 9-7,3-6-12,-1 0 0,3 1-5,3-2-5,-1 3-11,4-2-2,0 0-8,1-1-7,-4 2-6,3-2-3,1 1-7,0-3-3,-1 0-1,0 1-8,1 1-3,-4-2-3,0 0-7,1 0 2,-3 2-4,-1-1-2,-3-1-2,3 1 0,-7-1-5,8 1 2,-8-1-6,5 0-2,-5 0 1,5 6-3,-4-3 2,1 2 3,-2 1-2,0 1 2,-3 2 2,-2 1 0,-1 5 1,-1-2 4,-2-1-1,-2 2 1,-2 0 1,-1 0 3,0 1-1,0-1-1,-1 0 0,3 1 3,-5-3 3,3 1 3,0-4-5,-1 3-1,-1-1-2,3-3 0,2 2-3,1-4 5,-1 2-2,3-2-5,2 0 4,-1-4-3,3 2-2,2 1-2,-3-4 4,2 2 2,1-1 1,-1 1 4,3-3 3,-1 3 0,1-3-1,0 0-2,0 0 1,24-3-1,-14 2-4,2-1-4,8-3 2,0 3-1,0-2-1,0 1-1,-1 0-3,-1-1 1,0 1-4,-2-2 1,-3 5-1,0 0 4,-1-2-9,-1 2 1,-2 0 2,-2 0-6,-1 0 4,2 2 0,-2-2 1,1 3-3,1 0-4,-3 1 3,2 1-2,-1 0 4,-2 0-2,1 1 0,-1 3-2,1 0 1,-5-1-1,0 1 1,-5 0 4,1 2-3,-1-1 2,-4 1-2,1 0 1,-3 1 5,0 1-2,-5-1 0,5-2 3,-2 0 1,0-3-3,2 0 3,-1-1-3,-1-2 0,1 0 2,0 0-1,-1-3 1,1 2-3,0-3 5,-1-3-5,2 3 1,-1-1-1,-2-3-9,3 0-10,-1 1-15,1-1-13,4-1-18,-2 0-18,-2 2-23,2-3-16,4 1-25,0 0-21,2 0-24,0-2-39,0 1-149,3 1-408,3-2 181</inkml:trace>
  <inkml:trace contextRef="#ctx0" brushRef="#br0" timeOffset="69047.6171">21749 13161 93,'0'0'143,"0"0"0,0 0-7,0 0-13,0 0-2,2-6-6,-2 6-9,6-5-2,-1 3 1,-2 1-11,7-2-3,-4 1-10,2-1-5,2 1 0,3-3-11,-1 3-9,4-7 1,3 6-1,-2-2-10,1 3-2,-2 0-8,2-1-4,-5-2 1,2 4-7,2-2 0,-4 0-2,-3 2-6,5 1 0,-7 0-5,-3 1-1,3-1 1,-8 0-2,10 0-3,-10 0 1,5 2-1,-1-1 1,-4 3-4,1 1 4,-2 0-5,0 0 0,-2 4 0,2 1 2,-2 3-1,2 3 4,-8 1-2,2 7 6,-3 0 1,0 2-1,-3 2 3,3-2 1,-4 3 3,1-2-3,1 0-5,1 2 10,2-3-3,-3 1-1,4-5-2,3-2-3,1-2 3,0 2-5,2-3 3,-2-3-2,4 1 8,4-6 1,-3 0-1,3 0-1,-3-2 4,2 0 0,0-2-3,1 0 2,3-1-4,1-1 3,3-1-2,-1-1-3,1 0 2,2-2-2,5-2-5,0-2 2,0 1-1,-1-4 0,0 2-4,3-3 2,-5 0-6,1-2-2,-1 2-2,-3 0 0,-6 1 1,2 0-3,0 2 0,-3-1 3,0 2-7,-3 0 0,0 0-1,-6 0-2,-1 0-1,0 1-1,-1 1 3,-6 1-3,1-1 4,1 2 1,-2 0-1,3-1-1,3 2-2,6 0 1,-12 3 1,6 1 1,2-1 1,0 3 1,2-1-1,-1 5 1,-1-1 2,4 1 1,0 2-2,0 3 4,1-3 0,1 4 0,-1 1 5,2 0 3,-2-1 1,0 1 1,0-1-2,2 4 3,-2-3 2,4 2 5,-1-2-2,-2 2 7,3-2-8,-2 0 0,0-5-2,0 5 0,-3-6 0,0 1 0,-3 1 1,-1-3-2,-4 4 4,0-2 3,0-4 1,-1 2 1,-6 0-3,-1-1-3,0-2 3,-2-1-1,1-2 0,4-1 1,-7-1-4,3 0 2,-1-2-2,1 0-4,-1-2-6,-1 0-17,2 1-23,-1-4-21,0 3-38,5-2-36,3 1-39,-3-1-46,3 1-197,2 0-448,0-2 199</inkml:trace>
  <inkml:trace contextRef="#ctx0" brushRef="#br0" timeOffset="70805.6737">8534 15133 122,'5'-4'211,"-1"-1"-14,0 1-15,-3 1-16,-1 3-20,4-5-13,-4 5-9,0 0 2,0 0 7,5 13 2,-5-5-3,0 3-7,0 3-8,0 3 1,-5 1-10,1 9-10,-5-2-5,0 2-6,-1 1-4,-2 1-5,-1 2-11,-2-4-7,0 2-1,1 0-9,1 1-3,2-3-7,-3 0-4,1-3-4,0-1 1,8-8-7,-1-3 1,-1-3-4,1-1-3,5-3-1,-2 1 4,-1-1-4,2-1 7,0-1 2,2-3-1,0 0-5,0 0-1,0 0-3,0-15-1,4 7 0,4-8-3,-3 0-5,3-1 1,-1-1-4,1 1 0,2-11-5,2 1-3,-2 1-3,3 0 3,1-3-2,-7 3-1,7 0 3,-1 1-3,-2-2-2,5 3-2,-7 2-1,1-2 1,3 7 0,-8 1 2,4 0 1,0 2-1,-4 3 3,0 0 1,2 0-2,-1 1 2,-1 2 1,-2 1 0,2-1 0,-1 3 0,-3 1 2,0-1 1,2 1 0,-2 0-1,0 0 1,-1 4 0,0 0-5,5-5 1,-5 5 1,6 0 0,-6 0 2,0 0 9,12 8 7,-7-3 2,3 3-3,2 0 5,-2 2 5,4 5 12,0-1 1,-2 3 4,-1 1-4,4 6 11,-3-1-6,-2-6 4,1 3 2,-4 3 1,4 5-3,0-3-4,3 0-2,-2-3-3,0 2 9,-2 1-15,1-3 8,-2-4-21,1 0 16,-2-1-5,-1 3-8,1-4 5,-3-4-5,1 2-1,-1-1-3,-3-2 1,3-2-3,-1 0-6,-2-2 3,0-2-5,-2 2-22,4-3-11,-4 1-10,4-3-20,-2-2-15,0 8-33,0-8-13,-2 3-7,2-3-11,0 0-9,0 0-18,0 0-19,0 0-7,0 0-21,0 0-8,0 0-5,-7-12-19,4 6-129,1 1-399,-1-2 176</inkml:trace>
  <inkml:trace contextRef="#ctx0" brushRef="#br0" timeOffset="71120.597">8493 15380 200,'0'0'256,"0"0"-17,0-5-24,0 5-29,0 0-18,0 0-11,0 0-16,0 0-15,23 5-5,-5 1-11,0-5-8,4 2-6,6 2-14,2-2-5,4-1-11,0 1-3,-1-1-5,2 2-7,-2-1-3,-1-3-1,-1 0-15,-10 0-7,2 0-9,-1 0-7,-4 1-15,0-2-8,-5 1-7,-2 0-5,2 0-6,-5 0-13,0 0-5,-1 0-17,-1 0-9,-6 0-17,13 0-26,-5-3-21,-1 1-27,0 0-140,-7 2-330,15-5 146</inkml:trace>
  <inkml:trace contextRef="#ctx0" brushRef="#br0" timeOffset="71362.0606">9072 15463 82,'3'3'213,"3"1"-10,-1 1-15,5-1-14,4-1-6,0 1-14,5 1-18,2-2-11,-2-2-16,4 3-14,5-1-20,3 3-20,-4-2-22,-8-3-19,9 2-27,-8 0-22,1-1-26,-2-2-32,-1 3-21,-5-3-24,1 0-91,-4-1-247,-1-1 110</inkml:trace>
  <inkml:trace contextRef="#ctx0" brushRef="#br0" timeOffset="71523.3291">9256 15596 71,'0'4'162,"0"-4"-4,5 5-15,1-1-16,1-1-11,-1-1-20,2 0-18,1 4-23,1-3-23,-1-1-26,6 1-29,-2-1-27,5-1-37,0 2-61,-1-3-159,0-3 70</inkml:trace>
  <inkml:trace contextRef="#ctx0" brushRef="#br0" timeOffset="72189.0597">10135 15181 184,'0'-12'171,"2"1"-12,-2-2-12,-2 3-19,0 0-14,-1 0-2,-3 3-12,-1 1-22,-3-1-4,-1 4-8,0-1-7,-5 2-7,4 2 1,-6 0-8,2 0-5,0 0 0,6 1-7,-4 2-5,4 0 3,1 1 5,-2 1-5,1 0 4,3 1 0,-1 2 8,1 0 7,0 1-1,2-1 7,2 4 4,2-1 1,1 2-4,1 2 4,2 1 0,1 1 3,1 1-5,-1-3-5,2 4-1,0 4 0,1-3-6,-1-3-2,0 2-7,1-1-2,-1 1 1,1-2-6,-3 1 3,0 0-3,-2 0 11,-2 3-1,-4-3-3,2 0 1,-6 1 2,-5 3 0,0 2-1,-4-4 5,-1 0 2,-4-1-2,2-3 1,-1 1-4,3-2-9,0-4 6,4-1-8,5-2 0,0-2-7,-1-1 1,2 2-6,3-5-10,0 4 1,3-3-5,-3-1 2,5-2-5,0 0-4,-4 1-3,4-1 5,0 0-6,0 0-2,11-10 2,-6 5 1,4-1 0,0 0 0,3 0-1,-2 0 2,3 1 1,-2 2-1,-3 0-3,-3 1 2,5 0-2,-2 2 2,1 3-1,-1-2 2,-2 5 3,3 0-1,-4 4 5,1 0 4,-3 0-6,3 2 8,-3 1-2,-1 4 7,1 0-2,0-1 1,-2-2-5,-1 3 4,0-3-1,0 2-2,0-3-3,1-1 2,0 1-4,2-1 1,0-2 4,-2-3-5,0 1 0,4-1-3,-2 0 5,0-2 3,4-5-12,1 5-4,3-1-16,-2-4-16,3 0-5,2-3-18,-5 2-8,2-4-18,3 5-27,-4-3-16,3-3-16,-5 3-23,3-3-22,2 3-31,-4-2-182,0-1-437,-4 1 193</inkml:trace>
  <inkml:trace contextRef="#ctx0" brushRef="#br0" timeOffset="73193.5086">10340 15536 92,'-6'-3'169,"6"3"-7,-3-3-14,3-1-16,2-2-11,-1 2 1,2-1-3,1-4-3,2 2-7,3-1-5,0-2-6,1 3-5,6-1-7,-1-1 0,2-1-6,-1 1-2,2 1-6,-4 1-4,0 4-8,2-1-5,0 1-4,-3 1-3,1 2-11,-2 1-1,0 0-7,-1 2 3,-1 2-3,1 7-2,-2-3 1,-2 1-1,-2 5 0,-3-2 0,0 4-1,1 1-3,-3 0 1,0 1-2,-3-1-1,-1-1-16,0 0-3,1-2 1,1-3 1,-1-1 1,2 0-3,0 0 4,-2-5-4,3 1 7,-2-2-3,1-2 2,1-1 7,0-2 4,0 9 3,0-9-1,0 0-1,1 3-1,-1-3-3,0 0 1,10-15-3,-4 6-1,4 0 0,-2-1-6,1-6-8,4 2-1,-2-3-1,2-5-7,5 1-3,0 1 1,-8 5-2,8-8-3,-2 10 2,-3-3-1,1 3 11,-2 0-9,-3 5 2,-3 0 7,1 0-1,-4 4-2,1 0 1,0 0 2,-1 0 1,2 3 1,-4-2-1,-1 3-3,0 0 3,0 0 2,0 0-2,0 0 7,0 0 3,-7 8 7,3 1 2,0-2 2,0 5 0,0-2 3,0 1 1,0 2 2,2 2 3,-1-5 3,3 5 1,0 2-3,3-4-1,-1-1 5,3 3-5,-1-4-2,3 1 0,2 1-10,0-1 8,-2-2-2,0-2-2,6 4-5,-3-2-7,0-4-11,4 1-7,1 0-8,-2-4-20,0 0-7,1-1-21,-1-2-19,0 0-25,0-5-18,4 1-21,0-4-8,-1 0-19,-2-1-23,-1-2-133,1-1-361,-3-1 160</inkml:trace>
  <inkml:trace contextRef="#ctx0" brushRef="#br0" timeOffset="73577.5881">11212 15109 101,'0'0'268,"-1"-2"-27,1 2-21,0 0-21,0 0-8,0 0-5,0 0 6,1 17-5,-1-6-4,2 7-2,1 4-1,1 2-19,-2 1-5,2 1-5,-1 6-3,2 0-10,-2 2-7,-1 1 1,1-2-15,0 2-5,-1-2-4,2 3-10,-2-2-8,0 0-3,0-2-8,1-2-11,1 0-1,-1-2-5,0 0-9,0-5-4,-3-2-5,-2-3-7,2-1-8,0-1 6,-1-2-5,1-5 14,-1-1-10,-1-1-14,1 0 11,-1-2-11,2 0-4,0-3-24,0-2 4,0 7-26,0-7-23,-3 4-18,3-4-21,0 0-29,0 0-24,0 0-34,0 0-31,0 0-32,0-18-27,0 9-22,0 2-203,3-5-535,0-5 237</inkml:trace>
  <inkml:trace contextRef="#ctx0" brushRef="#br0" timeOffset="74277.4782">11437 15469 88,'4'-10'187,"4"4"-20,-2-4-13,4 1-13,1-4-14,1 5-9,3-2-13,1 2-2,-2-1-17,0 3-1,-1 1-6,2-1-7,-3 0-4,-1 4-2,-3 1-5,0 0 2,-2 1-11,2 0-1,-1 1 4,0 1-4,-1 5-1,1-1 1,0 2 0,-3 1 3,2 2-2,-2-1 6,1 6-4,1 0 0,-3 1 2,0 0-1,-2 1-3,0-2 2,-1 1 0,0 1-2,-1-7 2,-2 5-3,-1-4-2,4-1-1,-3 3-5,2-3 0,-1-2-8,0-1-1,1-1-6,-1-2-4,1 1-2,1-2 2,-1 0-4,1-1-2,0-3-5,-3 7 6,3-7 7,-1 3 5,1-3 3,0 0-2,0 0 2,0 0-5,0 0-3,0 0 0,11-14-7,-2 8-1,-3-5-4,4-4 2,0 2-5,3-2-3,-2-2-7,6-2-7,-1 0 1,-2 5 0,3-10-2,-4 9 1,0 0 4,3-5-1,-3 4-2,-3 2-2,-2 4 1,1 1 3,-4 1 0,0 1 1,1 0 2,-3 2-3,1-1-2,-2 4-4,1-2 3,-1 1 0,-2 3 0,3-2-4,-3 2 6,0 0-1,0 0 0,-4 11 5,-1 0 9,-1 0 13,1 4 1,-2 1 2,1 2 6,1 0 6,-1 3-2,-1 1 1,3-4 5,2 2-1,-1-3-7,0 2-5,2-7 1,1 5-1,-1 0-4,2-5 3,-1 0-8,1-3 5,3 2-6,0-4 4,4 2-7,-3-1-7,2-3 10,3 2-2,-3-4-2,-1-2-8,2 0-15,0-2-10,1 0-8,-2-2-16,1 0-9,4-2-12,-1 1-12,-2-1-12,-4 2-15,0-2-18,3 1-23,-7 1-31,3 1-26,0-3-28,-3 1-227,-1 1-494,0 3 219</inkml:trace>
  <inkml:trace contextRef="#ctx0" brushRef="#br0" timeOffset="74845.5882">12594 15347 59,'-3'-4'149,"3"4"-15,0 0-12,-6-2-11,2 1-9,4 1-2,-8-3-9,8 3 1,-7-3 2,7 3-6,0 0 0,-12 0 1,6 2 5,-2 2 6,-3-1-7,0 2 7,-8-1-1,5 4 7,-6-3 3,-2 5 4,0 2-3,-3 4-4,-2-3-4,6 3-2,5-4-9,-5 5 1,6-3-7,2-2-8,4 3-6,-1-2-7,4 2-3,2-3-3,1 4 4,3 0-4,4-2 5,3 3-6,3-4 1,-1 1-4,2-2-8,2 3 2,0-5-7,3 1-5,0-3 1,1 2 0,0-5-5,1 1-2,2 0-8,-3-6 3,5 2-1,-3-2-6,0 0-11,0-2-17,-1-1-12,-5 3-15,0-3-12,-1-1-13,-3 1-17,-1 1-14,-3 0-17,2-2-8,0 2-12,-3 0-9,0 0-14,-4 2-7,5-5-24,-1 3-14,-4 2-17,0-4-143,0 4-387,-4-8 170</inkml:trace>
  <inkml:trace contextRef="#ctx0" brushRef="#br0" timeOffset="75104.4399">12305 15538 148,'0'0'269,"-6"-2"-16,6 2-16,0 0-13,-5 0-18,5 0-17,0 0-12,0 0-14,0 0-3,22 0-15,-10 0-10,-2 0-20,4 1-6,0-1-16,-2 4-12,8-2-17,-3 0-17,-1 1-22,5 1-22,-6-2-20,-1 1-27,-1-2-19,5 0-32,-5-1-26,6 0-24,0 0-33,-1-1-28,1-2-123,-5 0-357,-1-1 157</inkml:trace>
  <inkml:trace contextRef="#ctx0" brushRef="#br0" timeOffset="76057.0714">12969 15369 242,'0'0'261,"0"-7"-17,0 7-14,0-3-22,0 3-19,0 0-14,2-7-18,-2 7-19,0 0-6,0 0 2,0 0-8,0 0-4,-2 14 3,1-4-1,0 2-5,-1 0-4,1 4 0,1-2-4,-5 4-8,4-2 1,-2 2-6,2 2-4,0-1-1,1 0-5,-3-1 2,2-1-1,0 1-15,-2 0-6,2-2-2,-2-3-11,1-1-3,-1 1-4,2 1-1,-4 1-6,4-4 6,1 0-23,-3-1 22,3-2-13,0-1-1,0-2-6,-1 0 4,-3 0-9,8 0-4,-8-3 0,4-2 0,0 5-2,0-5 2,0 0-6,0 0-8,0 0-6,0-13-9,-1 3-11,1-6 0,0 2-6,0-6 0,-2 1-8,4-8-6,-2 3 1,0 4 8,1-5-19,-1 7 1,0-3-6,-1-4 0,-1 9 9,1-2 8,0 2 3,1 4 2,-3-1 2,3 2 4,-2 1 3,0-2 4,2 2-1,-1-2 3,0 0 2,2 3 3,-1 3 1,1-3 2,-1 2 0,0 0 3,4 2-2,0-1 3,-3 0 5,2 1 4,-3 3 10,4-2 4,-3 1 1,-1 3 1,4-4-5,-4 4 0,2-4-6,-2 4 10,0 0-1,0 0 20,12 11 3,-6-5-2,2 5-4,2-3 0,2 6 6,-1 0-5,4-1 1,-3 1-4,3 2 4,-2 0-2,2 0 4,2 3 3,-3-1 0,-1-1-1,1-5-3,-4 5-1,2 0 3,3-1-8,-3-1-2,-1 1-17,-1-1 13,0 0-5,1 0 2,-2 0 1,-2 0-5,1-7 6,2 4-4,-4-3-3,2-1-2,-4 0-4,2-2 0,-2 0-15,0-2 10,-1-1 13,-1 1 0,2-1 2,-4-1 8,0-2-1,0 0-3,9-2-4,-9 2 4,10-8-3,-6 2-5,0-2-2,2-1-4,-2-6 3,2-2-4,2 0 7,-4-2-3,1 0 0,0-5-3,-1-1-2,2 6-1,2-8 2,-8 8-1,5 1 0,-2-2-6,-2 2 10,4-8 2,-1 9-7,0-5 8,-3 6-5,0-1 8,2 1 1,-2 0 1,0 2-3,2 4 2,0-1-9,-3 0 1,2 5 0,-1-1 0,1 2-5,-2 0-16,0 1-20,0 4-20,4-6-40,-4 3-24,0 3-29,0 0-30,0 0-36,0 0-35,0 0-58,0 0-54,0 0-209,0 0-612,-7 14 271</inkml:trace>
  <inkml:trace contextRef="#ctx0" brushRef="#br0" timeOffset="79523.5271">14145 15652 117,'-19'-4'226,"-2"0"-20,0 0-16,-4-4-13,0 1-17,1-6-10,3 5-11,-4-8-15,4 3-7,3 0-18,4-1-5,-4-7-6,4 4-13,-1-6-6,3-2-6,5 0-6,-1 0-7,4-1-7,4 1-1,1 6-6,3-8-4,0 9-2,5 0-4,-3 1-2,3-2-4,5-3-1,-1 8-2,1-1-4,-1 0 1,2 2-1,-1 1-1,4 1-3,-5 0 2,-1 5-3,-1-1-2,-3 2 0,-2 1-1,-1 1-1,2 0-5,-2 1 0,-4-1 1,-1 3 1,0 0-1,8 6 0,-10 0 0,0 4 1,-5 5 0,-3 2 0,-2 7 2,-5-1 1,-1 4 2,0 0 1,1 4 1,0 1 3,-6 10 6,1-1 3,5-7 2,4-1 3,-2 12 0,6-13-18,0 2 0,0-1-3,6 0 3,-1-1-2,1-2 2,3-2 3,0-2-5,4-3 0,-1-4 2,3-3 3,4-1-1,-1-1 5,5-2-1,1-4 2,3-3 0,0-3-1,4 0 8,6-5-8,3-3 0,-2-2-3,3-4-1,-3-2-3,3-5 1,-2-2-1,-1 0 0,-1-2 2,-2 0-5,-7-1-1,1 1-1,-7-2-1,-1 9 0,-3-2 2,-3 4 0,-2 1 3,-4 2-2,0 1-1,-1-1 1,-4 5-2,-2-2-1,-3 3 6,-3 1-4,3 0 5,-8 2-7,5 2-2,-1 2 2,1 2-4,3 0 3,0-1-2,1 4-1,3-2 1,-2 2 8,6 2-8,0 2-1,2 1 2,0-1-1,4 6-2,4-1 1,-2 4 3,3-4 0,1 0 0,0 2 3,2-2-4,-2-2-1,2 2 1,-6-2 2,-1-4-2,1 0 0,0 1 3,-5 0-1,1-2 1,0-1 1,-6 1 1,3-1 1,-3-2 0,-4 3 0,1-2-3,-4 1-1,1-3-20,1 0-18,-1-1-16,2 1-18,-1-2-11,4 0-23,0-2-21,1 0-22,4-1-19,0 0-19,0 0-161,0 0-373,0 0 165</inkml:trace>
  <inkml:trace contextRef="#ctx0" brushRef="#br0" timeOffset="80275.6886">14738 15663 1766,'-1'-3'98,"-2"-5"-37,0-1-14,0 0 18,0 1 35,-1 0-2,2 2-16,1-1-15,-1-1-11,1 2-9,1-1-4,0 0-2,1 0-5,1-1 5,0-2-11,4 3-4,1-2 0,0 0-5,5-5 0,3 5-5,-1-2 0,2 1 1,0 0 0,2-2-2,0-1 3,-4 3-2,2 2 0,-6 3 4,-1-1-1,2-1 4,-5 4-7,0 1 0,-1-1-3,-5 3-5,8-2 4,-8 2-5,5-2 2,-5 2-3,7 3 4,-4 1-3,-3 1-1,4 3 1,-4-2-1,1 6 0,-1-1-3,-1 6 6,-1 0 3,0 2 7,-1 0-3,-1 1 5,-4 4 1,4-6 3,0 2 2,-1-3 0,2-1 3,2 0-7,-1-3 7,1 2-1,0-1-7,0-4-2,-2-2 5,2 0-5,1-2 0,0-1 2,-4 0 1,4-3-1,0-2 0,0 8 4,0-8 5,1 3-4,-1-3-4,0 0-2,13-8-3,-5-1-1,5-3 1,1-3-10,2-7-7,-4 5-1,5-4-8,0 1 4,1-1-1,-5 5-7,2-3 4,-1 2 3,-5 1-2,3 1-1,-6 6 3,3-3-4,0 4 1,-3-2 2,-2 4 0,-1 0 0,1 0 2,-2 3 3,1 0-3,-1-1-5,-2 4 5,4-6-3,-4 6 2,0 0-5,0 0 3,0 0-2,0 0 10,0 0-9,-6 15 0,-1-5 6,-2 4 4,3-3 14,0 4-4,-3 2-1,1 1 9,0-1 0,1 2 1,3 0 3,0-2-1,3 0-6,1 2 0,-4-6-5,4-1 0,5 2 1,-4-4 1,3 0-2,3-1 0,0-2 1,1 0 0,0-1-3,3 0-3,0-3 4,0-2-6,1-1-2,1-1-9,0-1-2,-1 0-6,-2-1-9,1 0-8,-1 1-3,-3-1-15,2 1-11,-3-2-18,-1 1-23,-1 3-21,-4 0-34,0 0-40,10-4-27,-6 4-35,-4 0-169,0 0-462,8-5 204</inkml:trace>
  <inkml:trace contextRef="#ctx0" brushRef="#br0" timeOffset="80877.4637">15641 15348 52,'-5'-1'254,"5"1"-14,0 0-22,0 0-14,0 0-21,0 0-12,0 0-10,0 0-9,0 0-4,0 7-11,6-2-8,6-1-6,2 6-15,4-3-6,1-1-12,8 3-1,1 0-12,-1-4-9,0 2-5,-2 2-10,4-5-1,-3 0-9,5 1-11,-3 0-6,-8-1-8,-3-2-2,4 2-2,-9-3-4,2 0-4,-1 2-2,-6-3 6,-1 0-7,0 1 4,0-1-4,1 3 0,-7-3 4,7 0 0,-7 0 1,3 2 1,-3-2 1,0 5 8,0-5 4,-6 8 4,-2-1-1,1 2 12,-2 0-1,-7 1-2,0 2 5,-6 5-8,-4-3-2,1 5 0,-2-5 0,-1 3 2,1 0-5,0-1-6,-1-2 2,0 0 1,1 0-8,2 1 3,-1-2-5,8-5 0,0 1-3,3-2 3,0-1-5,0 3 0,3-2-1,2-2-3,-2 1-10,3 1-10,-1-3-12,1 0-12,3 3-19,1-4-17,-1 2-17,1-2-33,3 1-21,-3-2-19,5-2-28,-2 6-20,2-6-33,9 1-134,2-1-413,0-1 183</inkml:trace>
  <inkml:trace contextRef="#ctx0" brushRef="#br0" timeOffset="81251.0269">16296 15758 56,'0'0'181,"0"0"-8,-3 3-6,3-3 7,-4 6 3,-1-3 5,0 3-8,-4 0-3,0 0 5,-1 3-14,-5-2-3,0 1 0,0-1 2,0 3-9,2-6-6,-5 7 4,4-5-23,-4 1-7,-1 1-13,4-2-7,-2 0-8,0 1-9,5 0-10,-1-3-7,0 1-9,2 3-1,-1-4-14,3 4-10,1-5-11,1 1-11,2 1-17,0-3-15,0 2-15,1 0-15,1-2-17,-1 1-15,4-3-17,-1 3-19,1-3-26,5 5-11,-5-5-55,12-1-33,-12 1-164,20-9-444,-5 1 197</inkml:trace>
  <inkml:trace contextRef="#ctx0" brushRef="#br0" timeOffset="81987.4767">16578 15437 169,'0'0'256,"-9"-3"-20,9 1-24,0 2-18,0 0-17,0 0-16,0 0-15,0 0-5,0 0-4,0 0 0,10 11-14,-1-8-9,3 0-11,-1 2-13,8 0-2,1 0-9,0-1-8,-2 0-7,4-1-7,-3-1-5,1-2-6,3 2-2,0-2-5,-5 0-4,4-2-5,-2 2-4,-2 0-1,-4-2-6,3 2-2,-4 0 3,-6 0-2,0-2-8,-2 2 2,-5 0-4,11 0-1,-6 2 0,-1-2 0,-2 5-4,0-2 3,-4 5-3,0-4 3,-2 5 3,-1 0 3,1 2-8,-10 3 2,2 1-3,-2-1 6,1 2-1,-8-1-3,3 3 2,3-3 4,-5 3 4,3-5-2,2 1 1,-3-3 2,3 0 1,-1 0 9,0-3-5,5 1 0,-2-3-3,5 0 0,0 0 0,1-3 2,0 1-3,4 0-3,0-1 11,-1-2 0,4-1 6,-5 3-3,5-3-2,0 0-3,0 0 4,0 0-5,0 0-12,15-11 6,-5 6-2,0 0 0,3 0 3,0 0-7,1-5-4,5 4-2,-2 0-1,-2 0 2,0 1-4,-3-1 4,6 1-6,-8 1 2,0 1 2,2 3-2,-6-1-5,1 0 3,0 3-3,2-1-4,-3 1 7,1 5-10,-2-3 2,0 2 5,0 1 0,2 1 0,-5 2-1,1-1 0,-1 1 5,0 1-3,-2-2 6,0 3-9,0 0-4,-2-1 6,-2 1 5,1 0 10,-3-2-9,-4 5 6,3-5 6,-2-1 4,-5 1 0,-1 0 0,2-1-11,-4-1 3,2-1-1,-2 0 2,-1 0 3,1-2-13,-4-1 4,4-1 3,0-2-11,-2-1-7,6 2-14,0-2-15,0-3 2,0 3-28,0-3-14,4 1-16,-1-2-9,1 2-12,1-1-12,2 0-22,-2 0-8,6-2-22,-2 1-12,0-3-25,2 1-169,2-1-417,2 0 185</inkml:trace>
  <inkml:trace contextRef="#ctx0" brushRef="#br0" timeOffset="82797.2671">17258 15202 77,'0'-7'249,"6"4"-25,-3-6-18,6 2-19,0 1-10,0-1-18,0 2-13,5-1-19,1 0-10,3 1-10,0-1-8,0 0-14,3 2-8,-2-1-7,-2 0-7,2 3-8,-1 1-6,-4 1-7,-1 0-4,-1 1-8,-2-1-1,-1 3 0,-4 1-7,1-2-3,-2 2-2,0 4-4,0 1 1,-2 1 0,2 6 1,-2-3-1,-2 4 7,-1 3-3,-1 3-1,-2-3 2,1 6 0,-3 4 8,-3-3 2,3 2 4,-1 0-2,-1-2 9,0 1-5,1 1 0,1-3 0,1 2 0,0-4-28,-3-1 7,6-3 3,0-1-2,0-1 3,2-1-7,-3-3 0,3-3 2,0 0 2,3 0 1,-3-5 2,2 1 3,0 0 1,0-3-2,6-1 4,-2-1-3,2-2-1,3 0-5,1-2-2,2-2 5,2-3-7,3-3-10,5-5-2,-3-2-5,3 0 2,1 0-3,-12 1 3,2 3-1,0 1-4,-6 1 3,1 2-4,-4 0 3,-1 4 0,-1 0 0,-2-2 1,-1 3-2,-2 0 3,-4 0-1,-3 2 0,-3-1 1,-1 3-2,1 3 2,-4-1 1,4 3-6,2 2 4,-1 2 1,-3 3 1,4 2 7,3 2-2,-2 2-3,3 0-2,-1 2 2,3-3-1,-2 2 5,0 1-3,5-4 4,0 4-1,-1-1-3,1-2 12,0 1 1,1-2 6,-1 3-11,3-2 2,-1 3 1,3-1 3,-2 1 3,3 4-3,-2-5-1,1-2 0,-4 4 4,3-2-8,-4-4-1,2 2 2,-2-5-3,0-1 7,0 5-3,-2-6 5,1 2 13,-3-3 3,-1-1-4,-3 0 8,3-2-5,-6-1-1,0 2-1,-1 0 0,-1-1-3,-4 0-5,1-1 2,-3-3-10,2 1-6,-1-3-28,-2 0-17,7 0-21,-5-4-21,5 1-18,0 3-24,-1 0-39,7-1-38,0-3-31,0 2-215,-2-6-483,3 4 213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7:58:20.9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6483 4717 129,'0'0'223,"0"0"-22,0 0-19,0 0-14,0 0-19,0 0-17,0 0-11,0 0-13,0 0 0,0 0-7,0 0-9,-7 11-5,5-5 3,-2 0-5,-1 3-4,-1-1-5,1 4-6,-3 2-3,-3 3-4,3 1-5,-9 3-3,-2 3-2,1-2-6,3 1 0,-5 1-5,4-2 19,-6-2-3,5-1-2,4-5-7,0 2-1,-1-2-2,2 0-4,1-4-1,5-1-3,0-1-6,0-1-2,-3 0-2,4-4 3,1 2 1,3-2-1,-3 1 0,4-2 1,-4 1-7,4-3 4,0 4-4,0-4-4,-5 4 1,5-4-2,0 0-3,0 0 0,0 0-3,0 0 4,0 0-5,9-11-4,-4 6 0,-1 0-4,6-3 4,-3 0-4,2-1 5,2-4-4,3 1-5,-2-2 3,0-1 2,4-5-5,0-5 2,-2 5 0,2 0-4,-1-2 8,3 3-6,-4-3 0,-1 7 2,0-1-4,-2 0 6,0 0-6,0 2 4,0-1-2,-3 5-6,-3-1 9,3-2-8,-1 4 6,-2 1-4,2-3 2,-1 3-2,1 1-4,0 0 6,-3 0-1,3 2 1,-2 0 1,2-3-1,-3 5-3,-3-2 3,3 1-4,0-1 2,-1 2 1,2 1 1,-3-2-4,2 1 4,-4 3-3,4-2 0,1-1 1,-5 3-2,0 0 4,0 0 2,5-2-1,-5 2 7,0 0 4,4 7 2,-3-2 0,2-1 2,-1 2-5,1 0 19,2 2 1,0 0 2,2 1 7,-2 1-4,0 2-3,-1-1 7,2 3-1,2 2-8,-3-1 11,1 2 18,3 1 4,0 0-7,0 1 3,-3-2-11,-3 0-7,6 7 2,-2-7-5,0 0-5,-1-2 0,0-1-4,0-2 1,-2 1-3,2-4-5,-1 2-1,-2-1-2,1-4-1,-2 3-6,3-4 9,-4 1-5,1-1-6,0-1 2,-1 1-5,2-1-5,-2-1 7,2 2-7,-3-1-9,0-4-15,1 4-17,-1-4-21,2 1-11,-2-1-15,0 0-16,2 4-3,-2-4-10,0 0-9,0 0-15,0 0-15,0 0-21,0 0-17,0 0-23,0 0-18,0 0-29,0 0-189,-14-10-487,10 9 216</inkml:trace>
  <inkml:trace contextRef="#ctx0" brushRef="#br0" timeOffset="348.0142">6227 4942 197,'4'-4'253,"0"2"-10,1-1-16,4 0-10,4-2-13,4 3-10,1-2-14,-1 1-15,4 0-11,3-1-17,8 1-10,-1 1-13,-3 0-10,1 0-11,3 1-11,-2 0-7,-1-2-4,3 2-10,-4-1-5,-6 1-5,-3 1-4,3-1-8,-7-2 0,0 3-5,-2-1-3,-3 1-3,1 0-10,-5 1-6,-1-2-7,4 2-9,-9-1-7,9-1-9,-9 1-6,6 0-15,-6 0-15,0 0-20,7 1-20,-7-1-22,1 3-17,-1-3-20,0 0-28,5 4-37,-5-4-134,0 0-382,1 2 170</inkml:trace>
  <inkml:trace contextRef="#ctx0" brushRef="#br0" timeOffset="1044.9385">7255 4713 67,'0'-5'247,"0"5"-15,0 0-9,0-3-19,0 3-17,0 0-27,0 0-14,0 0-16,0 0-4,0 0 3,0 0-1,0 0-9,-1 16-7,2-12-9,-1 3-2,0-2-4,4 4 1,-4-2-3,2 3 3,1 2-2,-2 0-5,3 2-5,0 4 2,-3 1-8,3-2-7,0 2 0,1 1-8,0 2-3,-1-3-6,1-1-11,-1 0 1,0-1-2,2-2 2,2-1-15,-2 3-1,2-7-4,-2-1 0,4-1 7,-2 1-13,0-4 8,6 2-8,-1-2-2,0-2-7,-1-1 2,2-2-2,5-2 1,-1-1-4,-1-4 1,-2 0 4,3 0-5,-1-5-1,-3 0-4,0-1 7,-1-2-4,0-1-2,-1 1 1,2-1-3,-4 0-4,-1 0 10,0 0 3,-3 4-2,1-4 9,-2 5-5,-1-1-5,-3 0 0,2 2-2,2 0 3,-4-2-1,3 4-3,-3 1-1,-1-1 1,0 2-3,3-1-15,-2 1 8,-1-1-9,0 2-8,0 1-13,0-1-13,3 0-11,-3 5-17,2-6-15,-2 2-16,0 4-27,0 0-24,0-4-32,0 4-28,0 0-28,0 0-222,0 0-506,0 0 225</inkml:trace>
  <inkml:trace contextRef="#ctx0" brushRef="#br0" timeOffset="2047.0415">8243 4814 15,'0'0'276,"0"0"-18,0 0-21,0 0-18,0 0-12,0 0-6,-7 10-6,4-3-13,2 0-18,-1 2-12,-2 1-3,3 1 0,1 3-13,0 2-5,1-1-11,1 2-4,-2 2-11,3 1-9,-3-1-13,2-4-8,-2 2-5,3-2-5,-3-2-6,0 0-5,2-1-5,-4-2-5,2 2-2,0-3-14,0-1 2,-3 0-2,2-4 0,1 0-4,0-1-2,0 2-5,0-5-5,0 0-3,0 0-13,6 2-2,-6-2-8,0 0-8,6-12-9,-3 7-8,-1-2-1,3 0-2,1-3-3,-3 1 2,2-1 4,-4 0 2,5-1-1,-4-1 5,0-1 0,1-2 4,1-2 2,1 1 2,-5-4 5,1 9 0,2-5 1,-3 0 4,4-1 1,-4 2-1,1-2 5,0 1-3,1-1 2,0-1 0,2 6 3,-1-2-2,2 1 3,1-1 2,-1 3 0,2 0 5,-2 1-4,-1 1 3,2 0 3,2 1 1,-3 1-4,4 0 2,-4 0 3,5 4-2,-1-2-2,0-1 2,-1 5-2,-3-2 4,2 3-3,-1 0-1,0 0 3,1 3-3,1 1-2,0 3 4,-5-4-2,5 4 1,-5 3 1,5-1 0,-2 1 1,-3 2-3,1 1 1,-4-3-1,-2 6 6,0-3-4,-1 1 11,3 3-3,-8-5-3,2-1 1,1 0 1,-1 4 4,-2-5-4,-1 4 0,-4 0 2,7-4-2,-3-2-2,2 1 5,-3-1-8,2-2 5,1 2-3,-2-1 0,4-1-1,0-3-1,1 1 1,1-1-2,1 0 2,-1 0-1,3-3 3,-7 4 2,7-4 7,-3 3 2,3-3 5,0 0 3,0 0 0,0 0-1,0 0-2,0 0-5,0 0-5,5-13 1,-2 9-2,3 1-1,-2 1 0,6-3 0,3 0-2,-3 1-1,0 2-4,4-2 0,2 0 8,-4 1-6,0 2 2,2 1-5,0 1-1,0-1 0,-4 3-1,3-2 0,0 4 1,-4-1 1,1 2 0,0 1-2,-1-1 1,-1 1 0,1 0-2,-4 0 3,0 2-3,-1-3-2,-2 1 4,-2 1 1,0 1 1,-2-2-1,-3 2-1,0-1 3,-4 2 3,-2 0 7,1-2 1,-4-2-2,0 2 3,-5 1 6,2 2 3,-2-7-4,-4 0 3,4-1-1,0 1-3,-2-3 9,5-1 5,-7-1-2,8 0-9,-1-2-2,-4 1 3,9-2-11,-1 3-7,0-2 1,3-2 7,-3 0-3,3 1-3,1 1-9,1-2-16,-1-2-33,1 5-25,2-5-21,-1 3-37,2 0-47,1 0-73,2 1-75,-1-4-173,2 3-541,3-2 240</inkml:trace>
  <inkml:trace contextRef="#ctx0" brushRef="#br0" timeOffset="7332.9866">3373 5917 43,'-6'-4'214,"2"0"-14,4 4-10,-3-4-9,3 4-10,0 0-13,-2-2-9,2 2-12,0 0-8,0 0-12,-7 0-11,7 0-13,0 0-4,0 0-4,-4 6 2,3 0 1,-1-1-3,0 7-5,-4 2 0,2-2-5,-1 5 0,-3-1-2,-3 7-2,1 1-2,0 0-11,4-5 7,-7 6-9,4-1-2,2-6-5,-5 5-3,1-1-3,2 2 1,1-7-7,3-2-3,0 2-2,1-5-6,0 5-1,-1-8-4,0 2 1,2-5-5,1 1 4,1-1 0,-2-2-4,2 0-1,1-4 5,-2 7 1,2-7-2,0 0 3,0 0-5,0 0 1,0 0-3,0 0-2,8-17 8,-4 9-9,1-1 0,-2-2-4,3 0-6,2-4 13,-3 1-13,4-3 1,-3 1-1,2 1-2,0-2 4,-3-1-4,5-9 0,0 10-2,-3-2-7,1 0 5,5-3-6,-6 4 0,4-5-1,-2 7-1,1-1 5,1-1 1,-2-1-1,1 2-3,1 0 2,-1 5 0,-1-3-3,1 3 3,-2 3 4,1-1 9,-4 2-9,3 1 0,-3 2 4,-2 0-3,0 3 3,0-2-3,0 1 2,-1 0 5,-2 3-16,4-2 5,-4 2 0,0 0 1,8 5 10,-2 0 3,-2 4 1,4 1 3,1 1 6,3 5 3,-4-2-3,1 2 2,2 9 5,2-5-3,1 4 0,-1 0 2,1-2-3,-5 0 3,5 1 0,0 2-7,-4-3 3,3 2 4,-1-2-3,-5-5-5,2-1 2,-1 1-1,-2-2 2,-1 1-1,1-5-2,-1 1-11,-3-3 7,3-1-3,-1-1 1,-3-2 0,1-1-1,0 1 1,2-1-5,-4 0-8,1-1-13,-1-3-7,0 0-13,4 4-7,-4-2-10,0-2-13,0 0-13,0 3-12,0-3-14,0 0-23,0 0-29,0 0-28,0 0-31,0 0-9,-11-7-42,4-1-149,-2 6-451,-1-6 199</inkml:trace>
  <inkml:trace contextRef="#ctx0" brushRef="#br0" timeOffset="7926.9801">3259 6149 17,'-1'-4'257,"1"4"-15,-3-5-25,3 5-18,4-8-14,0 4-23,2 1-15,3-4-14,5 3-13,3 1-12,2 0-11,3-2-21,-3-1-22,11 5-19,-1-2-21,0-4-16,2 2-25,1 1-21,-3-2-10,2 2-11,-2-1-6,1 2 3,-2-3 4,-7 3-6,1-1-1,-4-1 0,1 2 12,-2-2 11,-7 1 11,1 1 6,-4 1 10,3-1 22,-7 1 8,4-1 33,-4 1 7,1-1 13,-2 1 9,1-3 14,-3 5 8,5-2 2,-5 2 2,3-4 0,-3 4 0,2-3 1,-2 3-5,3-3-3,-3 3-5,0 0-6,2-2-5,-2 2-12,0 0-10,0 0 4,0 0-13,0 0-1,4 8 0,-3-4 13,2 3 1,-2-1-10,1 0 5,1 7-6,-1-1-1,4-1-1,-2 7-4,0-7 1,0 4 1,1 0-2,0 2-4,2-1-4,1 0-3,-2 0-2,2-2 2,-2-2-4,2-2 0,-3 0-4,3-1 1,2 1-2,-5-5-2,3 3-2,-4-4 4,5-1 0,-3 0 2,2 1-2,-3-4-1,3 2 10,-8-2-2,14-6-2,-8 1 2,6 0-2,-1-5 5,-2 3 6,0-8-9,5 1 2,-5-3-1,1 0 12,-2-2-22,1-5 8,-3 4-6,-1 3 7,1 2-12,0-2-3,-5 7-2,4-1 6,-5 1-4,0 2 2,0 1-7,1 2 0,-1-1 4,3 0-15,-3 1-10,0 1-14,5 1-14,-5 3-14,0-6-18,0 6-21,0-5-31,0 5-29,0 0-8,4-1-19,-4 1-26,0 0-8,10 5-190,-5-3-444,-1 2 196</inkml:trace>
  <inkml:trace contextRef="#ctx0" brushRef="#br0" timeOffset="8906.9841">4634 5953 250,'0'0'259,"0"-6"-27,0 6-18,0 0-21,0 0-18,0 0-12,0 0-4,0 0 1,-8 16-11,7-6-1,0-1-4,-2 4-13,1-1-8,0 2-8,1 6-12,1-3-3,-5 4-7,4-4-7,2 10-2,-5-7-13,4 4-10,-1-5-7,1-2 1,-3-5-10,2 2-3,1 0-2,0-3 8,-1-1-17,1-3-6,1 0-10,-2-2-5,2 1-4,-1-3-1,0 0-7,0-3-3,0 5-6,0-5-1,0 0-11,0 0-9,0 0-13,1-11 1,-1 3-1,-1-4-14,1-4 2,0 5-2,-1-9-3,1 5-5,-3-1 7,3-4 1,-1 2 17,1 1 0,-3-3 5,2 1 3,1 3 5,0-1 2,4 2 13,-4 2 12,1-2 4,2 4 1,-2-1 0,3 0-1,2-3 3,7 3 3,-4-1 3,0 5 4,5-4-1,-1 1 2,5 1-2,1 2 3,-1 2-2,9 1 0,-6 2-2,-1 2-3,0 2-1,0 2-1,0-1-1,-1 5 0,-5 1-2,-4-2 2,-1 2-1,0 2 0,-3-1-2,-2 1-4,0 3 2,-2-2 2,0 5 1,-6 1-2,1 0-2,-2-3 4,-4 1 1,-1-2 4,-1 2-4,2 0 1,-4-2 5,-1-2-5,1 1 3,1-4 2,1-1-3,2 0-1,-2 0 4,-1-2 2,3 0 0,-2-1-3,4-1 0,2 0 6,-1-1 3,1 0 3,1 0-3,4-2 2,-8 3 0,8-3-3,-5 2 0,5-2-2,0 0-4,0 0-2,0 0 0,0 0-3,0 0 3,0 0-5,30-7 3,-17 5 1,4 1-2,1 1-1,1 1-3,3 2 3,-3-2-2,-5 0-4,4 3 1,0 1-1,-4 0-4,-3 0-3,0 2 0,-1 0-5,-1 0 10,-4-2-5,3 3 2,-7 1-1,-2-2 0,1 3-1,-4-2 13,-1 1-12,-2 0 2,0-1 3,-2-1 4,-2-1 1,0 1 2,-2 0-2,0-3 2,1 1-3,-1-2-2,0 2 5,-2-4-6,7 3 0,-6-4 4,3-1-3,0 1-1,0-1-4,3 1 0,0 0-9,2-2-1,0 1-6,1-2-9,5 3-11,-8-2-16,4 0-20,4 2-23,-6-3-27,4 0-27,2 3-13,0-7-34,4 5-35,-1-3-130,2-2-394,1 2 174</inkml:trace>
  <inkml:trace contextRef="#ctx0" brushRef="#br0" timeOffset="9146.9768">5175 6096 35,'0'0'256,"0"0"-20,0 0-14,2-12-21,7 7-14,5 3-18,5 1-18,10-4-12,1 1-16,1-1-12,1 2-10,-2 1-14,2 0-3,-1 0-18,-4-1-25,2 3-31,-11-1-28,1 2-33,-6-1-28,-1 0-26,-2 0-29,-3 0-26,0 3-119,-7-3-302,4 0 134</inkml:trace>
  <inkml:trace contextRef="#ctx0" brushRef="#br0" timeOffset="9329.976">5291 6204 13,'0'3'189,"0"-3"-3,-3 3-9,3-3-8,8 5-5,-3-3-8,3-2-14,4 3-15,7-2-9,-2 0-13,4 1-15,-2-4-17,-1 4-35,1-2-22,0 0-17,-1 0-44,0-2-23,1 0-33,0-1-46,-6 2-87,7-3-253,1 0 113</inkml:trace>
  <inkml:trace contextRef="#ctx0" brushRef="#br0" timeOffset="10040.9735">6433 5682 113,'-8'-8'184,"1"0"-15,-3 2-12,0-2-10,-6 2-14,-6-1-9,2 2-6,-9-2-14,2 1-10,0 2-10,-3 2-3,10 0-8,0-1-7,2 1-7,3 2 0,3 0-2,-2 0-13,5 0 1,1 0-12,0 0 3,2 2-4,1 1 0,1 1 6,2 0 0,2 0 1,0 0 7,4 6 7,0-1 5,3 0-1,3 5-2,1 2-1,1-1 5,5 4-2,-3 2-2,0-5-5,2 5-4,0 1 1,-4-5-2,0 6 0,2 0-4,-2-1-4,-6-4-3,1 7-1,-6-5-3,-1 8-3,-4-1 3,-2-3 7,-2 1 5,-5-1-5,-1 0 0,-2 0-3,0-2 6,-4-3-5,-2 1 0,5-8 4,2 0 1,-8 3 2,6-4-8,2-1 11,5-3-5,0 0 2,-3-3-2,4-2-6,0 0 1,0 1 1,4 1-10,0-4 14,5 0-4,-8-6-9,8 6-1,-4-5-3,4 1 0,2-3-1,0 0-7,1 3 5,2-6-7,1 3-4,3-1-6,0 0-1,1 2 6,0-2-1,1 1 1,2 2-2,-1 1-2,1 0-6,1 0-1,-1 3 3,-3 2-2,4-1-1,-3 3 12,0-2-14,-1 3 1,-1 3 1,0-1 1,0 2-2,-3 1-2,-3 2 4,2 0-8,-1 4 8,1 2 0,-3 1 2,0-2 3,-1 2 1,-1 0-3,0-1 9,0 8-6,-1-8 0,-1 2 2,2-2-4,-2-2 3,2 2-4,0-1 0,0-6-1,0 3 1,0-4-4,2-2-11,0-1 0,0 2-2,1-3-10,-2 0-6,4-1-4,2-1-12,-1 0-16,3-2-14,4 0-21,-1-1-33,0 0-25,2 0-33,4-2-21,1-1-29,-1 1-228,1-3-505,2 0 225</inkml:trace>
  <inkml:trace contextRef="#ctx0" brushRef="#br0" timeOffset="10676.2424">6646 6084 101,'7'-8'240,"5"-5"-12,-3 4-21,1 1-15,-1 0-17,1 2-18,4-5-15,1 2-16,-2 4-10,-1 0-15,-1 1-8,1 1-10,-2 0-10,-4 1-10,3 2-8,-4 0-1,2 1-7,-5 3-2,1 0-7,-2 1-3,-1 2 2,3 3-4,-2 1 0,0 5 4,-2-1-3,1-1-2,-4 3 2,3-1-4,-4 2 7,-2-1-2,2 0 0,0-1 2,1-1-3,-1 1-4,4-5-3,-3-2-1,0 0-1,4 0-2,-5 2-3,5-5-6,0-2 5,0 3 1,0-4 0,0-3 0,-3 5 3,3-5 2,0 0-5,3 0 7,-3 0-6,0 0-2,18-8-4,-8-3-2,-1 5 0,5-9-3,3-1-4,0-3-1,2-6-5,0 2-6,-2-1-3,0 1-3,2 3-1,-3-2-2,-3 8 0,-1-2-2,-3 1 4,0 6 1,0 1 2,-4-1 4,0 2 6,-1 1 4,0 1 1,-1 1-2,-2 1-1,1 1-1,-2 2-2,0 0 5,0 0 1,0 0 4,0 0 13,-20 10 0,12-2 8,-2 1-2,1 7 8,-1-1-3,2 0 2,1 2 1,3-1 5,-1 1-2,2-4-3,2-2 3,-2 2-4,3 1-4,0-2 6,0 0-8,4 0 11,1-2-11,2 6-4,2-5 1,-1-4-6,4 0-1,-3 1 0,5-4 1,0 4-3,4-3-7,1-3-12,-2 1-8,2-3-19,0 0-16,-2-1-22,-3-1-13,4 1-21,-7-1-29,3-2-22,-9 1-21,3 1-19,-2 0-6,2 1-30,-7-2-191,-1-2-453,0 5 201</inkml:trace>
  <inkml:trace contextRef="#ctx0" brushRef="#br0" timeOffset="11545.104">7568 5637 1592,'0'0'97,"-4"-6"-3,4 6 2,0-4 29,0 4-1,-5-3-7,5 3-14,0 0-11,0 0-15,-1-4-2,1 4-3,0 0 1,0 0 1,0 0 19,-4 11-4,7 0 8,-3-1-3,1 4 2,-2 1 5,2 2 2,-2 1 3,-1 0 3,2 1-16,-1 5 14,1 2-5,-1 1-4,1-7-9,0 6-7,0 2 8,1-1-2,0 2-6,2 2-8,-2-1-2,-1-1-1,5 3-15,-5 0-2,-1 1 0,-3-3 3,3 0-12,0-1-8,-1-1-1,0-2-1,-2-1-6,4-9-1,-3-1-4,3-2-8,-1-2 6,1-2-3,0 0-2,-1-2-3,-1-2-9,2 1-16,2-1-15,-4 0-21,2-1-11,0-4-22,0 5-17,0-5-19,0 0-18,0 0-16,3 3-14,-3-3-19,0 0-17,5 0-26,-5 0-9,9-6-19,1 0-25,-5 3-11,3-5-168,-1 0-496,1-1 220</inkml:trace>
  <inkml:trace contextRef="#ctx0" brushRef="#br0" timeOffset="12286.6462">7688 6118 2,'0'-7'209,"0"-5"-12,0 5-17,0-4-12,3 2-11,-3 4-9,2-5-5,2 2-13,-1 1-9,1-2-14,1 0-8,5 0-7,-3 1-2,5-1-5,1-1 0,2 0-6,2 0 2,-1 1-2,3-1-2,-1 3-6,-1-3 7,-2 5-3,2-2-3,-3 2-6,-2 2-3,-2-1-5,5 1 1,-3 2-13,-1 1-4,-5 4-3,2-4-4,0 2-1,-1 3-4,0 0 3,0 2-1,-1 2-2,-3 1 10,2 4-2,-2-1-5,0 2 6,-1 4-3,1-2 1,-2 8-5,0-7 0,-2 1-5,0 0 2,-1-1-2,1 0-5,-1-2-3,0-3 1,0 3 4,0-6-4,-1 2 4,0-3-8,-1 1-7,2-3 2,0-2 2,1 0-3,0-2 1,-2 3 3,3-6-3,0 6 15,-1-4 2,1-2 3,0 0 0,0 0-1,0 0 2,0 0-12,0 0-6,4-17 6,-3 9-4,4-1 1,-1-2-8,5-5 2,3 0-5,-3 2 2,7-9-4,-3 7 3,3-4-1,4 1-5,-4-2-2,2 0 3,-5 7-12,1-1 16,-4 1-35,1 0 11,-4 3-1,2 2 3,-3-3-1,2 2-2,-4 5-3,1-5 1,0 3 1,0-1 3,-3 2 3,0 1-4,1 3 8,-1-3-1,0 1-3,-1 0 7,1 1-1,0-1 0,-2 4 2,0 0-1,0-2-5,0 2-1,0 0 0,2-4 13,-2 4-13,0 0 2,0 0 7,0 0 0,-13 10-6,10-2 2,-3 1 3,0 2 4,2 0 6,-2 4-2,-2 2 3,3 0-2,0 0 8,-1 3 2,3-1 0,1-2 9,2 0-9,-2 0 4,4 1 6,-1-7 0,1 3 4,0-3 0,4-2 2,-1 1-1,3-1 13,1-4-3,1 0 6,3 0-3,0-3 11,4 0-4,5-2-4,5-2 3,-8 0-6,3-3 0,6-3-10,-8 3-4,-2-1-1,1 0-1,-1-1 5,-2-2-14,-5 4-14,-1 2-14,-1 0-23,-1 1-17,-5-3-19,0 3-27,1 0-33,-4-1-29,0 3-33,0 0-25,0 0-44,0 0-38,-10-4-214,2 5-554,8-1 246</inkml:trace>
  <inkml:trace contextRef="#ctx0" brushRef="#br0" timeOffset="15444.7906">8838 6167 59,'-10'2'241,"10"-2"-23,0 0-23,0 0-13,-4-9-17,3 3-18,1 2-14,2-1-9,1 0-14,1-5-15,2 0-8,0 1-11,4-6-8,0 1-4,1-1-7,-1 1-3,2 2-10,-2-3-6,-2 4-3,0 0 0,0 2-4,0 1-5,-3 2-2,-1 2 2,0-2-6,-1 1 2,1 2-5,-1 1 1,-3 2-2,5-5-3,-5 5-4,3-3 0,-3 3-1,1-4-1,-1 4 5,0 0 5,0 0 1,4 12 4,-4-4 5,4-2 5,-4 5 4,1-2-1,-1 10-4,3-4 2,-1 2 1,2 0-2,-3-1-3,3 1-2,-3 1-2,3-4-3,0 3 0,-2-8-3,1 2-1,4-1 0,-3 1-3,2-5 3,-1 1 0,-1-3-5,2 1 0,2-3 5,-2 0-1,4-2 4,1-2 6,0 0-9,1-1-2,4-2 2,0-2-3,0 0-3,-2-4 11,4-2-8,-4 1-2,5-5-3,-4 4 8,5-8-4,-2 4-4,-6 2-1,4-6-2,-6 6 0,0 0 1,0 2 0,-2 0-7,-1 3 5,0 0-3,-3 1-1,0-1 4,-2 5-2,1 1 1,-3-2 2,0 1-3,0 1 1,0 4-4,-4-6-1,4 6-3,-7-1 3,7 1-1,-9-3-6,9 3-4,-7 0 0,3 4-2,4-4 2,-10 5-1,8-4 1,-1 4 0,-1 2 3,4 0 4,3-2-5,2 5 3,-4 0 0,9 1 2,-3 0-1,4 3 0,1 0 2,-1-1-2,2 1 2,1-2 2,-5-2 1,5 2 0,-6-1-1,1-5 0,-3 4 0,-1-5-1,1 4-1,-3-4-2,0 0 4,-1 2 1,-1-4 1,-1 4 1,-1 0-2,-1-2 0,-2 0 2,-4 3 0,-2 0-3,2 0 1,-2-3 3,-3 2 4,0-3-8,2-1-5,-2 3-7,2-5-12,-1 2-5,3-2-8,-2 0-17,-3-1-19,5-2-3,-3 2-10,5-3-15,-1 1-5,1-1-19,1-1-32,-1-1-5,1-3-21,1 4-152,-1-6-363,3 0 160</inkml:trace>
  <inkml:trace contextRef="#ctx0" brushRef="#br0" timeOffset="15761.8432">9040 5704 14,'0'7'160,"1"1"-7,1-3-10,0 3-5,3-2-17,-1-1-6,1 0-5,2 4-6,-1-7 0,4 1-11,-3-2-8,4 1 10,-1 0-9,-4-2-4,2 0 1,-2-3 2,-1 2-1,2-2-4,-3 1-9,-4-3-2,3-1-10,-1 1-4,-2 1-9,0 4-7,-5-5-14,1 2-16,-1 1-16,0 0-16,5 2-17,-9-1-5,9 1-23,-10 3-31,10-3-16,-8 5-8,7-2-15,4 2-137,-3-5-299,6 7 133</inkml:trace>
  <inkml:trace contextRef="#ctx0" brushRef="#br0" timeOffset="16588.9182">9949 6087 86,'0'0'205,"0"0"-19,-4 1-16,4-1-13,0 0-19,0 0-10,19-4-9,-10-1-8,1 3-18,0 0-5,-1-3-4,2 2-10,1-4-8,-1 1-9,0 1-4,4-6-8,-6 5-5,4-2-1,-4-4-7,-4 3 1,-1-1-4,1-2 0,-2 0-6,-1 2-3,-6-3-6,3 3 8,-4 0-12,0 1 2,-3 2-2,-1 2-6,-2 0-2,-1 2 0,1 2 1,-2-2-3,0 6 5,-5 1 2,3 1-5,3 2 7,-3 2 3,2 2 4,3 3 7,-1 3 6,2 0 1,1 1 4,3 1 4,0 2-6,5 3 5,0-7-6,2 0 0,2 3-4,3-3-3,0 0 5,2-1-8,0 0-1,3-2-3,-1-2-4,2-3 3,3 1 0,1-3-5,0-2 0,-2 0 0,4-3-3,-7-2 4,7 0-6,-2-2 0,0 0 2,-4-2-3,1 0 1,-3-3 0,5 0-2,-6-3-8,1 3 5,1-5 2,-3 3-2,0-4 2,1-2-5,-2 6-1,1-3 5,-4 4 1,1-6-2,0 6-3,0 1 9,-1-2 3,0 1 0,-2 1 2,3 2 6,-2 0 7,-3 1 3,3 0 0,-4 0-5,0 4-3,4-4-2,-4 4-2,0 0 4,0 0 5,0 0 6,5 11 9,-5-5 0,0 1 6,0 2-3,0 3-6,0-4 0,3 4-1,-2-1-2,-1-2 0,5 2-7,-3-1-1,1-1 1,0 1-4,2-4-2,-1 3-1,0-2-3,-1 0-13,0-3-14,2 2-17,-1-1-9,-2 0-16,2-3-16,0 1-14,1-3-21,0 2-11,-5-2-33,14-6-16,-6 2-15,1-5-21,0 0-15,-3-2-155,0-2-399,1-10 177</inkml:trace>
  <inkml:trace contextRef="#ctx0" brushRef="#br0" timeOffset="16887.7314">10301 5788 59,'0'4'156,"0"0"-11,-1 3 4,1 1-21,1-3-8,-1 3-6,4 0-6,0-2-13,1 1-4,-1-2-12,2-1 6,-2 1-2,4-2-5,0-1-7,-2 0-2,1-2-4,1-1-12,-2 0 6,1-4 0,0 3-5,-3-3-1,0 0 13,-1 1-2,-2-2-5,-1 0-6,-1 3-1,-4-2-8,3-2-4,-2 4-5,-2 0-5,1-1-8,-1 0-7,2 1-15,0 1-21,4 2-13,-6-1-20,6 1-14,0 0-14,0 0-6,-7 7-11,9-2-16,-2-5-9,7 5-14,0-2-134,-1 1-295,4 0 131</inkml:trace>
  <inkml:trace contextRef="#ctx0" brushRef="#br0" timeOffset="17187.9586">10719 5707 67,'0'0'243,"0"0"-22,0 0-8,0 0-1,0 0-14,-9 10 2,9-1-5,0 3-12,0 0 2,0 5-16,2 2-4,0 1-16,3 4-7,-4 0-10,2 5-12,-3-3-9,0-1-15,0 5-6,-3-3-10,6-2-7,-3-7-6,-3 1-8,2-2-5,1-5-10,0 2-7,0-2-9,-1-4-15,-3 1-17,4-2-19,4-2-15,-8 0-18,4-2-8,0 1-13,0-4-9,0 5-9,0-5-13,-2 6-21,2-6-14,0 0-24,0 0-20,0 0-11,0 0-165,-8-15-391,4 10 173</inkml:trace>
  <inkml:trace contextRef="#ctx0" brushRef="#br0" timeOffset="17725.9013">10489 6016 163,'-4'-1'183,"4"1"-18,0 0-18,0 0-10,16-6-9,-2 1-13,6 1-5,8-3-3,3 2-14,3-2-6,2 1-10,-3 0-18,2-2-24,-1 0-20,0 1-17,-2-1-15,-2-1-20,1-3-10,-3 3 1,-4-3 5,-2 2 5,-6-1 2,0 2 8,-3-3 5,-2 6 7,-1-2 10,-3-1 28,-1 3 13,-1 0 22,-2 0 18,3 4 5,-4-3 2,0 1 3,-1 1-6,-1 3-6,3-3-9,-3 3-6,0 0 4,0 0 9,0 0 8,-5 14-3,2-6-1,-3 2 4,1 3-6,-1 3-1,2 1 0,0 0 0,-3 0-4,1 7-4,2-7-2,-1 3-6,3-3-8,-2 1-1,0-1-4,2-2-4,-1-2-1,3-3-5,-2 1-1,0-2-6,2 0-3,0-1 3,-2-3-4,2 2-2,0-4 0,-1 0 3,1-3 6,-2 6 3,2-6 2,0 0 7,0 0-15,0 0-8,0 0-1,11-14-5,-3 4 1,0 2-3,2-1-2,3-3-5,1 0-3,-2 0 6,1 2-6,1-2 3,-1 7 0,1-7-2,-1 7-3,1-4 4,-4 2-4,-2 2 1,6 2-2,-5 1 0,1 0 1,-2 4 2,-1 0-5,0-2 0,-2 3 0,1 2 1,1 2-1,-4-2-1,3 0-2,-3 5-1,1 0-5,-3-1-8,1-2 0,-1 2-8,0 1-8,1 2-11,-2-2-14,-2 0-21,1-1-20,-2-4-27,3 4-14,-1-5-29,1 2-14,-1-1-25,1-2-12,0-3-161,0 0-415,0 0 185</inkml:trace>
  <inkml:trace contextRef="#ctx0" brushRef="#br0" timeOffset="18936.9048">11385 5975 19,'0'0'190,"0"0"-8,0 0-14,9 3-13,-8-1-17,3 0-6,0 2-6,1-4-12,0 2-12,3 1-9,-2-2-8,0-1-8,2 1-14,1-3 0,-1-1-5,2 0-10,0-1-1,-1 0-7,-1-3-4,2 0-12,0-1-16,-1-1 0,-5-5-8,1 6-3,-3-6 3,1 3-7,-3-2-2,-3 2 5,1 1-1,-3 2 2,1 0-2,-1 4 5,-1-1-3,-2 2 0,4 2 10,-5 2 2,-1 0 2,0 4 2,-3 5 8,3-1 4,-4 3-4,3 0 10,5 5 7,-4-3 6,5 3-7,0 2 3,1 1 7,1-1 1,3-1-4,-1 1 2,2-3-2,2-1-1,-2 2-1,4-1 2,-1-6-7,0 1-1,0 0-7,2-4 2,1 1-5,0-1-1,1-2 0,1-3-5,-3 1-2,4-1 3,1-2-4,1-2-2,-1-2-7,1 0-5,1 0-3,-2 0-3,1-4-2,-4 3 2,2 0-3,4-4 0,-6 4 1,-2-3-1,3 3 3,0-4-3,-4 1 0,-1 1 2,4 0 3,-3-1-2,1 1 1,-2 0 2,4 0-6,-4-4 6,4 3-1,-5 1 3,3 0-5,0 1 2,-1 0-2,1 1 3,-4-1-2,2 1 3,0 3-2,-3-3 1,2 1 1,-2 1 3,-1 3 2,2-5 1,2 4 3,-3-5 2,-1 6-3,0 0 1,0 0 1,2-2 0,-2 2-6,3-1 2,-3 1-1,0 0 2,6-4 0,-6 4-1,1-3-3,-1 3 2,0 0-1,0 0-2,3-3 5,-3 3-4,0 0-1,0 0 1,0 0-1,0 0-1,0 0 2,0 0 1,0 0-5,0 0 1,5-2-2,-5 2 3,0 0 0,0 0 4,0 0-4,0 0-1,0 0-1,0 0 4,0 0-5,0 0 2,0 0 0,0 0 1,0 0-2,0 0 2,0 0-4,0 0 3,0 0-2,0 0 0,0 0 4,0 0-4,0 0 0,0 0-4,0 0 2,0 0 0,0 0 3,0 0-2,0 0 3,0 0-2,0 0 0,0 0 4,0 0-5,0 0-3,0 0 3,0 0 3,0 0-2,0 0-1,0 0 5,0 0-2,0 0 0,0 0 0,0 0 2,0 0 4,0 0 0,3-3 1,-3 3 1,0 0-4,1-5-4,2-1-2,-1 1-7,2-1-1,-3 0-2,4 0-1,-1-3 0,-1-1-3,-1-1-11,0-2-2,0 4 2,-2-4 4,1 2 0,-1 3 2,0 1 2,-1-2 2,1 6 3,-2-2 0,0-2 3,0 6 1,-1-1-2,3 2 3,-13 0 7,13 0 5,-10 5-2,5 3 5,0-3-1,-1 4 4,-1 1 2,2 2 3,2-2 4,2 2-1,2 4 3,-1-4 3,-1 1-1,2-1 0,2-1-4,0 0 0,-1 0 7,2-1-5,0 0-2,2-2-5,-2 1-1,2-2 5,0-1-4,-3-2-3,2-3 3,3 0-5,-1 0-1,4-2-6,3-1-7,-4-2-9,4-2-3,-1-4-13,3 0 4,-2-4-7,-2 0-3,4-1 4,-2 1 2,0 2 1,-3-1 7,3 1 2,-7 3 6,-1-1 4,-1 3 8,0 0 8,0 2 3,-1 0 1,-3 0 2,2 1-1,0 3 0,-1-3-2,-2 4-1,0-5-4,0 5 1,0 0-2,0 0 2,0 0 10,2 14 8,-4-4-1,2-1 12,-4 2-9,4 2 8,-1 2 0,-3 1 0,0 0 8,1 2-2,0-1-3,3 0-1,-2 0-2,-1-6-4,3 1 2,1-1-5,-1 4 1,2-3-2,0-1-2,-2-2 2,1-3-8,1 1-3,1-1-1,1-1 0,3-1-5,0-2-13,0-2-10,8 0-24,-2-1-15,0-2-12,5 0-5,-2-1-31,1-2-27,-3 5-31,-3-5-14,2 0-29,-2 1-48,-3 2-130,0 1-411,-2-3 182</inkml:trace>
  <inkml:trace contextRef="#ctx0" brushRef="#br0" timeOffset="19842.941">12458 6143 116,'0'0'208,"0"0"-3,0 0-16,0 0-10,0 0-12,17-6-7,-11 2-14,1 1-10,-2-2-12,1 3-10,2-5-14,-2 2-11,-1 2-9,3-6-4,1 3-6,-2-5-8,0 0-6,-1 0-9,1 1-3,-3-2-3,6-2-5,-5-3-4,1 2-4,0-2-2,-1 3-4,2-1 0,-2 3-3,-1 4 0,1-1 1,-1 2 0,-4 1-1,4 2-3,-4 1-1,0 3-3,5-2 0,-5 2 3,0 0 7,0 0 9,0 14-6,-5-3 1,5-2 5,0 4 6,1 0-4,-1-2-1,4 5 4,-3 2-5,3-4 0,-4 1 0,3 1-5,-1 1-3,2-4-3,1-2 0,-1-1-4,1-1 3,-1 0-2,-3-3-5,2-1-1,-2 0 3,-1-2-4,4 1 11,-3-1-12,-1-3 1,6 1-1,-6-1-1,7-8 0,1 3-4,-3-5-4,4 1-2,-3-4-11,3-4-4,0 2-2,-2 0 4,4-1-8,-2 0-7,-1 2 7,1-1 1,-1 2 5,-1 2 3,0 2-6,1 0 6,0-1 6,3 3-1,-3 2 6,-3 2 3,3-1 1,-2 4-1,-1-2 3,-5 2 2,9 5-5,-3-1 9,-2-1 7,0 6 1,0 1-3,0 2 4,1 3-2,-5 0 2,3 4-2,-2-5 2,-1 3 3,1-5-7,-1 5 1,0-3 6,0 1-6,0 0-2,0-4 1,0-2 0,4 1-2,-4-3-3,1-2 1,-1 2 3,3-3 0,-2-1 2,-1-3 4,1 3-4,-1-3 1,0 0 2,12-9-7,-4 0-8,3-3-9,-2-1-6,6-13 0,-2 6-6,0-4-8,1-2-6,-1-1-6,3 6-2,0-1-1,-5 7 8,-1 0 0,3 1 5,-4 6 6,0-1 2,-4 4-3,-1-2 6,-3 5-2,7-1 2,-7 2 6,-1 1 11,8 6 3,-7-3 10,3 3 3,-3 2 4,3 2 9,-1 2-8,-3-3 1,5 4-3,-3 4-1,1-1 4,-2 0-5,2 0 2,-2-4-4,1 0 1,2 0-2,-1-2-1,1 0 8,0-1-12,2 3-6,-1-7-9,3 0-12,-3 2-11,1-4-6,1-1-13,-2-1-19,0-1-26,1 0-17,0-3-34,3-2-33,-1-4-15,1 0-36,-5 0-150,4-7-408,-6 1 180</inkml:trace>
  <inkml:trace contextRef="#ctx0" brushRef="#br0" timeOffset="20141.545">12830 5567 61,'4'7'181,"1"-2"2,0-1-6,1 1-7,2-2-12,1 1-6,1-2-10,-2-1-10,1-1-10,0-1-12,-3-1-6,-2 0-9,3 0 4,-6-3-6,4 0-6,-1-1-8,-4 1-11,0-2-7,0 1-5,-4-2-6,-1 1-6,0 2-13,-3-1-11,-1 0-13,-1 4-22,-2-1-31,5 2-32,-5 2-42,4-1-40,-3 4-185,6-3-372,1 4 166</inkml:trace>
  <inkml:trace contextRef="#ctx0" brushRef="#br0" timeOffset="21130.8076">14085 5725 83,'0'0'231,"-8"13"-3,4-8 1,-1 5-10,-1 1-13,-4 2-15,-1 6-10,-1 1-10,-2 4-10,2-2-10,-3 2-7,2-1-8,-1 2-21,1-1-5,2-7-11,-1-1-6,1 0-9,-2 1 2,5-3-14,0 1-6,2-5-5,-1-2-9,3-2-8,0-1 0,1 4 0,1-6 0,-1-1-1,3-2-2,0 0-10,0 0 1,0 0-2,-1-14-3,3 4-9,1-2 1,1-6-1,2-5-7,2 6-3,-1-8-9,1-3-3,1 6-2,0 3-1,0-5 2,4-1-3,-3-1 7,-1 7-3,-1 1-3,-1 1 2,1-3 0,1 3-1,-4 0 3,4 3 2,-4-2-3,4 2 1,0 1 4,-4 2 1,1 0 2,2 6-5,-1-4 17,-2 4-12,1 3 0,0-1-1,1 2 4,-7 1 9,13 6 15,-4 3 4,-2 1 6,2 7-2,0 0 4,-3 1 0,4 5-4,-1 2 0,-1 0 5,0 0-5,-2 0 4,2 1-4,1 1 2,-5-1-7,2 1 1,2-5-11,-3 4 4,4-6 3,-4-1-12,2 0 1,-1-2 2,1 0-4,-3-5 0,3 5-7,-3-4-1,1-4-13,-1 1-8,2 0-13,-5-3-14,2 0-16,-3-2-9,2-1-3,-2 1-10,1-2-9,2-1 1,-3-2-16,1 3-18,-1-3-31,0 0-22,0 0-31,-5-12-21,1 4-10,-2-1-18,0 1-157,-1-2-441,-3-7 195</inkml:trace>
  <inkml:trace contextRef="#ctx0" brushRef="#br0" timeOffset="22080.7733">13796 5897 121,'0'0'176,"0"0"-3,0 0-12,23 0-10,-10 2-9,7-2-10,8 0-10,0 1-15,3 2-8,1-2-14,0 3-6,-1-4-17,2 0-23,0 1-24,1 2-15,4-1-14,-5-1-30,7 1-5,-3 1-13,1-3-17,2 0-6,-5 0-8,1 0-10,-3 0 4,-1 0-74,-1 0-188,1-3 84,-4 3 740,0-4-501,-9 3 25,-2-2 8,2 3 18,-7-1 9,2-3 18,-5 3 16,-3-2 3,-1 2 21,0-2 7,0 2 5,-5 1 6,5-4-2,-5 4-1,0-5 4,0 5 1,0 0-3,0 0-7,-13 0-3,13 0-10,-10 5-4,5-1-5,0 1 2,-1 3-4,0 1 1,-2 1-2,5 2-1,-2-4-4,3 9 0,-1 0-3,-2-1-4,5 2-4,0 0-2,4-1-4,0 0 3,-2 0-9,6-2-5,0 0 2,3-1-4,0-2 2,4 0-7,0-2 0,5-1-7,0-3 1,0 0-2,8-3 1,-6-1-2,-4-2-6,5-4 0,-3 1 1,-2-4-3,1-1 2,-2-1-6,1-3 1,-5-3-4,2-6-3,-5 4-7,4-8 5,-5 0-1,-4 2 0,-1-4-2,-4 6 0,-2 1 5,0 1-7,-2 2-1,-1 2-5,1 3 9,-4-1-4,1 4 0,-3 0-5,-1 2 2,0 2-2,-2 0 3,-5 2-4,0 2 2,1 3 3,4 0 1,-2 0-3,3 1 2,-2 2 2,0 2-3,1 1 3,3 2 4,-2 1-1,2-1-1,0 2 4,3-3-2,1 3-1,1 3 1,1-6-1,4 2 0,-2 3 0,2-5 1,0 2-6,6 0 2,-1-3-3,0 1-1,2-1 2,4-1 0,-1 0-6,2-2 2,1-4-4,1 2 4,5-3-2,-6-3-2,6-1 6,-1-1 4,1-2 0,-4-2 1,6 0 0,-4 3-3,0-5 9,2 0-3,-6-1-4,9-2 9,-2 6 7,-7-1 1,4 4 0,-7-1 9,0-3 6,5 5 8,-6-1-2,3-1 4,1 4 1,-2-1 2,3 2 4,-1 2 0,6 2 0,-5 0 1,0 2 3,3 2-1,-2 0 0,-2 5-3,4-2 1,-8-2 3,3 5-7,1 0-2,-3 0-3,-2 0-3,-2-1-3,1 2-4,-6-2 3,-1 1-3,0-1-2,0 1 1,0-6-6,-4 5 6,0-1-5,-2-5 2,1 2-7,0-2 1,1-3 4,-1 0-6,2-1 6,-4-2-6,7 0 3,-11-5 0,8 0-4,-4-5 2,5 0 0,-3-1-10,3-6 7,1-3 0,4 5-3,0-1-2,0 0 3,3 2 0,-1 2-1,1 0-5,4 0-2,1-2 15,-3 2-11,0 6-2,3-5 3,1 6-15,0-2-15,5-1-17,-6 4-24,2-1-20,0 2-27,-1 2-25,-2-1-37,-1 4-29,6-4-35,-7 2-203,1 2-480,0-1 213</inkml:trace>
  <inkml:trace contextRef="#ctx0" brushRef="#br0" timeOffset="22971.0437">15871 6260 117,'0'0'238,"0"0"-16,0 0-16,0 0-13,0 0-18,14-9-16,-7 7-13,3-1-16,-4-1-13,3-4-10,3 1-9,-2 0-12,-2-3-2,3-1-12,2 0-9,-4-3-2,1-6-4,3-1-8,-3 2-6,4-1-3,-2-3-5,-1 1-5,-1 5-2,1 1-4,0 3-3,-6 2-1,2 1-1,-1 3 2,-1-2-2,-1 4-5,0 0-3,-4 0-2,5 3 2,-5 2-2,0 0-1,0 0 12,6 10-2,-3-5 9,-1 6 3,2-3-1,0 4 6,0 0 1,1 5 4,1 1 0,1-1-5,-1-1-1,1 1 0,-1 0-4,0-3-2,1 0-4,-4-3 0,3 1-1,-3-1-3,4-1-3,-3-3-2,0 0-1,1-2-1,-4-1-2,4 0 4,-4 0-4,3-3 2,-4-1 0,0 0-6,16-6 0,-12-1 0,3-2-1,0-1-2,4-5-3,-1-3-4,-1 0-2,3 2-6,-1-2 1,-1 1 1,2 1 3,-2 2-3,2-1 3,-3 2 1,-2 4 2,2 0-2,-1 1 6,-1-1 2,-1 4 0,-3 2-1,0-2-1,1 2 0,0 1 0,-4 2 1,9 5 5,-4-3 3,2 4 6,0 3-1,0 0 7,0 2-5,3 4-4,-2 1 7,1-7-2,-2 8 4,1-2-5,0 0-5,-3 1 2,-2-4-4,1 0 3,0 0-3,-2-2 3,0 0-2,-1-4-1,2 5 0,-2-6-4,-1 0 1,2-1 1,-2-1 3,3 1 3,-3-4-8,0 0 3,0 0 0,0 0-3,8-14 0,-3 7-4,0-5-4,0 0-6,3-7-5,1-6 0,1 1-7,-2 6 0,2-5-1,0 6-4,-2 1 1,2 0 3,-3 7-1,-2-1 6,1 2 2,-2 1-2,0 1 11,-2 3-10,1 1-3,-3 2 7,0 0 2,0 0 6,9 9 9,-8-2 4,0 1 4,1 2 3,-1 1 0,-1 0 7,1 0 7,1 1-8,-2 4 6,2 0-6,-1-4-2,-1 2-1,1-2-1,3-2-4,-2 0-2,1 0 16,1 0-20,0-1-9,1 0-13,2-1-6,0-4-11,-2 2-9,4 1-9,0-5-11,0 3-10,-4-3-14,3-2-13,-3 0-20,-5 0-26,14-4-14,-5-1-30,-4 0-16,-1-4-44,0 1-130,-4-4-405,0 0 180</inkml:trace>
  <inkml:trace contextRef="#ctx0" brushRef="#br0" timeOffset="23277.7724">16142 5688 159,'0'0'157,"-5"-2"-11,5 2-10,0 0-6,0 0-10,0 0-3,-4-4-6,4 4-5,-4-4 0,3 1 0,1 3-3,-5-4-10,0 2-7,0-1-8,5 3-11,-8-2-8,3 1-5,-3 1-5,8 0-10,-15 0-18,5 3-9,0-1-12,1 1-18,2 1-23,1-1-16,1 1-32,0 1-25,1 0-20,1 1-133,2 0-290,2 1 128</inkml:trace>
  <inkml:trace contextRef="#ctx0" brushRef="#br0" timeOffset="24223.2208">17301 5835 1906,'0'0'116,"0"-7"-9,0 7 5,-1-4 15,1 4-11,0 0-15,0 0-20,0 0-16,0 0-11,0 0-3,0 0 7,0 0 18,0 0 16,-4 14-4,4-5 2,-1 3 3,1 0 12,0 1-17,0 3-4,-1 1 8,-2 4-7,2-3-12,1 1-8,-3 6-4,4-5-4,-1-2 2,0 1-7,0 0-6,-1-1-4,2-6-4,-1-2-13,2 2 7,-2-4-9,0 1-14,0-4-9,0-1-14,0 1-11,0 0-9,0-2 2,0-3-13,0 0-28,0 0-16,0 0-19,0 0-30,-3-14-11,2 6-15,0-5-26,-3-5-7,1 0 4,1-1-2,0 0-1,-1-1 10,-1-3 5,3 6 11,-1-3 22,0 3 14,-2 0 16,4-1 17,0 1 15,-3-1 14,2 2 20,-3 0 14,2 2 10,0 1 7,1-3 10,-3 4 21,3 2 12,1-2 15,-1 2 1,2-2 7,0 2 1,4 2-6,2 2 6,2-2-1,1 4 6,8 0 7,0 0 1,2 3-2,3 1 7,-1 0 10,1 2-2,-3 2-7,-1 1 0,3 2-3,-4 1-2,0-2-4,-5 4-3,-2-3-3,1 5-4,-2-4 0,-4 4-7,3-2 1,-2 2-5,-5-2-7,3 3 3,-4-1 0,-1 4-1,-1-4-4,-1-1 4,-1 1-1,-3 4-1,-2-7-6,1 3 4,-2 0 10,-3 1-10,-3-2 0,1-1-5,-3-2 0,3 1-3,-4 1 1,4-5-5,0-3 0,1 5 1,3-3-2,-2 0 1,7-2-6,-2 1 4,-1-3-1,4 1 2,4-1 2,0 0-3,-13-1-2,13 1-1,-5-5-2,5 5 2,0-5-4,0 5 0,5-7-3,-1 4 2,3-1-2,2 1 4,3-1-4,1 1 1,1 0 3,4-2-6,0 1 1,1 1-1,-1 1-1,1-1 0,4 3 3,-4-1-5,2 2 6,-2 2-1,0 0-5,0-1 1,-6 3 1,2-1 1,-2 2 2,-4 0-2,-1-1 5,-3 3-6,1-1 3,-2 3-3,1-1-1,-5 3 0,-1-2 4,-3 1-2,-1-2 1,-3 2-1,-2-3 1,-5 1-2,0-1 2,-1 2 0,-3-3 7,2 0-4,-2 0 1,0-4-2,0 1 3,-2 0-3,1 2-3,3-5 1,-2 1 0,5 0 0,0-2-4,1 2-4,4-2-9,-5 0-9,3-2-10,-1 2-18,2 0-5,4 0-4,-1-3-18,2 1-24,0-2-25,3 1-31,0-1-31,1 0-26,1-1-136,3-2-383,-1 0 169</inkml:trace>
  <inkml:trace contextRef="#ctx0" brushRef="#br0" timeOffset="25002.9579">17847 5557 22,'15'-12'193,"-1"3"-16,4-2-9,1 5-13,-2 0-11,2-1-9,0 2-9,2 0-10,-2 2-4,0 2-10,1-1-10,-2 1-5,0-1-10,-4 4-10,-2-2-5,-2 3-4,-1-1-7,-3 2-5,1 0-5,-7 2 0,6 4-2,-3 2-4,-3-2 1,-3 3-3,1 4-2,-4-1 0,1 3 3,0 1-3,-3-2-4,1 5-1,-1-6 4,2 2-2,-3 0 3,4-2-4,-3 2 4,3-1 0,1-1-3,0 0-3,-1-1-4,2 0 2,-1-3-3,1 0-2,0-2 0,2-1-2,1 1 0,0-2-1,4-2-2,-3-1 5,3 2 0,0-3 1,6 2 0,-5-4-2,7-1 0,-1-1 0,2 1-4,6-4-3,-1 1 2,3-1-1,-1-1-4,7-6 2,-7 6-1,7-6-1,-8 1 0,-1-1-1,5-6 3,-5 6-1,-6 0-1,1 1 0,-6 0-1,2 2 0,-5 1-1,0-1-1,-2 1-2,-2 1-2,-4-1 2,-2 1-2,-4-1 0,-7 4-1,-6-2 2,4 2-1,-3 1-2,-1 1-1,7 2 1,-3 2 1,6 0-2,0 0 3,4 4-3,0-1 4,0 1 1,4 2-2,1 0 1,2 1 4,0 0-2,4 5-1,-1-2 1,0-1 0,2 1 4,1 2 0,0 2 5,4-1-1,-1-1 6,-2-1-3,4 1-2,0-1 4,0 0 8,-2 1-4,1 0 3,0-5-2,-5-1-5,3 1-1,-4-1-2,2-2 2,-3 0 3,-2-1 3,-2-3 0,0 4 6,-5-1 4,0-1 0,-2-1 0,-4 2-4,-3-5-4,-3 6 0,-1-7-4,0 1 1,1-2-3,0 1-9,0-4-14,-2 2-24,3-1-15,-2-1-29,2 0-27,0-3-42,0 0-43,5 2-40,-4 0-243,4-4-508,0 2 225</inkml:trace>
  <inkml:trace contextRef="#ctx0" brushRef="#br0" timeOffset="35526.8482">8471 7120 50,'0'0'215,"3"-3"-15,-3 3-14,0 0-14,0 0-13,0 0 2,0 0-7,0 0-2,0 11-6,0-7-5,-3 0-5,-3 5-9,1 0-5,-2 0-4,1 5-5,-3 1-10,0 3-7,-1-1-9,-7 5-4,2-1-6,-1 3-4,0-3-8,-3 0 0,2 3-11,1-2-3,-2-1-2,1 0-8,1 1-1,3-2-4,0-4 2,3-3-4,-3-1 3,6 0-10,0-4-2,-2 4-4,3-3 4,0-1-8,2-4-2,0 1 1,0 0-1,0-1-3,3-1-2,-2-1 0,3-2 4,-4 4-1,2-1-2,2-3 4,0 0-3,0 0 3,0 0 0,0 0-2,0 0-2,0 0-2,6-16 3,1 6-3,-1 2-2,3-4-3,1-1-2,0-3 3,2 1-4,-2 0 1,3-2-2,0-1 0,1 0 3,6-3-3,-10 5-3,3 2 2,-5 3 2,3-3 1,-2-2 0,0 3-2,3 1-2,-3 1-2,-3 1 5,6-3-3,-2-1-5,0 1-4,-4 2-2,2 0-1,2-3-9,0 1 1,1 0 0,-3 3-1,1 0 4,3-2-1,-3 2 3,1 2 1,-1 2 4,0-3-1,-4 3-1,-1 2 4,2-1 2,-2 3 2,0-4-2,0 4-1,-3-1 2,-1 3 3,4-4 5,-4 4-7,5-2-1,-5 2 2,4-3 2,-4 3-4,0 0 11,0 0 2,0 0 4,8 5 4,-7-1 3,0 1 8,3 2 5,1 1 0,-1 1 4,-3 1 1,6 5 7,-5-3 1,2 2 4,0 1-9,1 2-5,0 0 9,1 3-4,0-3 0,-3 1-6,1 2 3,0-2 0,3 1-2,-1 1-2,-2-2 5,2-1-11,-2 0 9,2 0-3,1-5-3,-4 0-8,3 0-4,-2-2 2,-1 0 4,1-3-5,-2 0-7,0 0 0,2-2 0,-4 2 3,4-1-6,-2-4 5,-2 3-4,1-1 1,1 1-2,-2-2-8,0-1-10,2 2-12,-2-4-8,0 7-13,0-7-17,2 4-8,-2-4-9,0 0-14,0 0-17,0 0-25,0 0-24,0 0-18,0 0-6,0 0-21,-7-16-12,5 12-12,0 1-35,-3-6-133,0 6-427,0-4 190</inkml:trace>
  <inkml:trace contextRef="#ctx0" brushRef="#br0" timeOffset="35801.422">8262 7369 21,'-3'-3'230,"3"3"-15,0 0-19,7-10-5,-1 7-19,3 2-3,1-2-12,4 0-8,4 0-9,4 0-12,9 2-8,-10 0-12,10 1-10,-9 0-12,-1 1-5,1 0-9,-3-1-7,-1 0-8,-4 0-6,-1 0-9,1 2-14,-1-2-14,-3 0-8,-1 0-9,0 0-18,-3 0-17,3-2-14,-9 2-13,12 0-22,-7-1-15,5 0-24,-4-1-29,2 1-14,-3 0-128,2 0-321,-2 0 142</inkml:trace>
  <inkml:trace contextRef="#ctx0" brushRef="#br0" timeOffset="36460.8405">9196 7661 132,'0'0'222,"-1"2"-14,1-2-5,0 0-11,-3 5-12,3-5-3,0 3-2,0-3-7,0 0-9,0 0-12,0 0-11,0 0-16,-6-14-13,3 8-6,-1 0-8,3-1-6,-3 0-5,3-3-7,-3 0-5,-1-2-7,3 0-7,-1 0-2,-1-5-4,1 7 1,3-2 0,-1-3-8,1-2 1,0 1-5,1 0-5,2 0-2,-2 0-1,2-1 0,2 0 0,0 1-2,0 0-8,-1-1 0,4 3-2,2-1-2,0 0-6,2 2 11,-2 0-12,4 1 0,-4 0-4,4-1-1,0 3 3,0-2 0,-1 2-4,1-1 1,-2 6 0,3-5-1,-1 5-1,-5-1-1,5 0 9,-5 1-10,0 2-3,1 1 4,-6-2-2,5 2 2,-4 0-1,-1 2 0,-4 0 2,15 4-4,-6 0 7,-2 1-4,0 0 1,-3 4 8,2 0-5,1 4 5,0 2-6,0 0 9,-3 2-1,0 0 6,-2 1 1,1 0-1,-1-1-5,-2 0 11,-1 3 1,1 1 0,-1-6-2,-1 4 1,0-1 5,-1-1 2,1-1-6,0-3 0,-3 3-2,3-4-6,-1 3 1,1-1-2,-1-6 1,2 5 3,0-2-7,-2 0-6,2-3 4,-1 0-3,2-1 4,-1-1-3,0 0 0,1-3-11,-1 1-11,1 0-12,0-4-11,-3 6-14,3-6-18,3 3-18,-6 1-22,3-4-25,0 0-34,0 0-37,0 0-40,0 0-48,0 0-182,12-13-511,-9 8 227</inkml:trace>
  <inkml:trace contextRef="#ctx0" brushRef="#br0" timeOffset="37504.9775">10137 7353 199,'0'0'223,"-2"-4"-18,2 4-16,0 0-19,0 0-12,0 0-4,0 0 0,0 0-3,0 0-3,-1 12 0,0-5-3,-2-1-3,3 2-4,-1 0-10,1 4 2,-1-3-11,-1 2 0,0 4-2,2-3-5,-4 4-11,4 2 0,-3-1-5,1 3-8,-3-4-10,1 4-1,0-2-9,0-2-1,-1 0-12,1-4-6,0-1-4,3 0-6,-3-2 1,2-5-4,-1 3-7,3-3 2,0 0 0,-1-1 5,-4 0-16,5-3 4,5 6-3,-5-6 1,0 0 0,0 0-9,0 0 8,0 0-10,0 0 0,0 0-4,0 0-3,0 0 0,-3-16-8,7 6 0,-4 1-5,-1-1 1,1 0 5,1-1-4,-1-3 0,0-1-1,3-3 0,-3 1 9,0-2-15,0 1 2,2 0 2,1-3-1,-1 1-5,-2-5 11,4 7-10,-1-3-2,3 0 3,1 3 0,-2-1-1,2 0 1,-2 1 6,3 2-3,1 0-3,2-1 5,1 2 0,2 1 1,0-1 4,8-3-6,-7 5 7,8-3-4,0 2-13,-6 7-1,3-2 4,-2 4 3,0 0-1,-5 2 2,-1 1 5,-1 0-3,-2 1 5,-2 4-2,0-1-3,-1 3 7,2-1-4,-2 4-1,-1-1-2,1 2 4,-3 1 1,2 2-2,-1 0 3,-1-1-3,-3 3 5,2 2-5,-2-3 5,-2 3 6,2 0-6,-5-2-2,0 3 3,0 0 0,-2-2 0,-2 0 0,-1 2 0,0-5 1,-2 2 4,-1 0-5,2-1 0,-3-2-1,6-2 4,-3 0-1,0-1-6,1 0 3,-1-1 3,-1-1 6,3-2-3,0 2 0,-1-3-1,5-1-2,-3 1 3,4-2 3,-1 1 0,1 1-3,4-3-2,-10 0 7,10 0-1,0 0-2,0 0 0,-5-5 2,5 5-6,0 0 2,4-8 3,1 4-5,5 0-2,-1 0 1,0-1 1,5 1-1,-1-1 9,0 3-8,0 0-2,-1-1-3,2 3-5,6-3 9,-9 3-6,6 0 4,1 3-1,-8 1 4,5-1 0,-4 2-6,1 0 5,-2 2-6,2 3-1,-2-1 3,0 3 3,-2-2-5,-5 5 6,4-4 0,-4 2-1,1-3 2,-4 2-4,-3-2 9,-1 1-3,-3 1-4,-1 0 2,0-1 12,-1 1-9,-6-1 4,2 0-2,-5-2 4,3 2 7,-2-6 1,3-1 10,-2 0-14,-3-2 4,1-2-9,0-4 8,4 3-5,0-1 1,0-2-1,2 1-3,-1-3 0,0-2-2,3 0-25,1-2-17,2 2-6,-1-3-19,3 1-27,0 0-28,0 1-38,3-2-38,4-1-51,-2 2-270,4-3-554,2-2 245</inkml:trace>
  <inkml:trace contextRef="#ctx0" brushRef="#br0" timeOffset="38804.3876">3320 8136 249,'3'-3'255,"-3"3"-22,0 0-18,0 0-17,0 0-11,0 0 0,0 0-19,-14 14 0,8-4-10,3-2-4,-9 5-6,2 1-1,3 1-16,-2 2-16,0-1-9,-3 7-11,4-6-6,-3 6 1,0 3-16,0 2-5,1-7-6,-1 3-6,3-7-6,2 0-6,-3 3 0,4-4-10,-2-1 4,5-3-5,-2 0-5,-3-5-3,6 1-4,0-5 6,-3 3 8,4-3-6,-1 1 13,-3-1-1,4-3 2,0 0-7,0 0 6,0 0-10,-4-14-8,8 6-3,-4-8 0,5-1-5,0-3-12,3-6-1,-2 1 4,7 1-2,-2-6-11,-3 6 5,5-2-8,-2 1 7,4 2-3,-4 6 3,0 0 2,0 0 0,0 3-6,-2-1 5,-5 5 0,6-4 0,-5 4-3,3 1 2,-3 0-6,-2 2 5,5-1 1,0 1-2,0 1 3,-4 2-7,1 1 0,3-1 1,-1 3 5,-3-1-3,4 2-1,-8 0 6,16 5 1,-8 1 6,1 2 12,4 4-4,-2 0 4,-3 3 8,3-1-9,0 2 4,-2 0-1,1 2 4,-3 1-1,5 4-8,-1-1 5,-3-4-2,1 0-2,1 4-2,-2-3 7,-3-4-12,4 0 3,-3 1-2,2 0 2,-3-1-3,2-1 1,-2-2-12,1-3 1,-2 1-17,0-6-12,-3 1-1,1 0-8,1 0-9,-3-3-7,4 1-10,-4 2-8,0-5-13,3 4-12,-2-2-17,-1-2-20,0 0-22,0 0-37,0 0-27,0 0-43,0 0-215,0 0-517,-23-11 228</inkml:trace>
  <inkml:trace contextRef="#ctx0" brushRef="#br0" timeOffset="39038.2538">3129 8341 226,'0'0'231,"0"0"-14,0 0-10,0 0-12,22-9-3,-5 4-14,11 0-18,-1 1-11,3 0-12,0 1-13,5 0-17,-3-2-8,1 3-13,-2-2-8,5 0-6,-2 0-19,-1-2-21,2 4-19,-3 1-20,-4-3-26,-6 3-27,-2 0-23,-1-3-25,0 2-16,-1 1-26,-5-1-30,-3 1-123,-1 1-326,0-2 144</inkml:trace>
  <inkml:trace contextRef="#ctx0" brushRef="#br0" timeOffset="39599.1122">3975 8601 185,'-13'-5'251,"13"2"-25,0 3-20,-4-4-21,4 4-16,0-8-17,-2 3-14,0 1-6,2-3-12,0 2-7,0-1-5,-4-2-6,3 2-3,-3-1-8,3 2-3,1-5-9,-4 0-5,3-1-9,-2 0-3,2 0 4,-1-1-2,2-2 2,-2-3-4,6 5-3,-4-1-8,1-4 0,5 2-3,-3-2-7,2 5 4,3-2 0,0 0-2,1-1-4,5 1-2,-4 1-1,0 0 0,3 0-8,-1 1-1,3 2-1,0 0-5,3-1-1,0 1-6,-2 3 0,2-1 2,-1 3-4,2 1 2,-1-1-5,-4 5-4,2 0 1,-5 0-4,3 2-11,-1 1-1,-3 2 2,0-1 2,-1 5-2,-1-3 5,-2 5 1,1-1-2,-3 3 1,1-2 9,-2 5 18,3 0-17,-5 0-1,0 1 2,2-4 0,-2 4 0,-1 0-2,0-1 0,0 0 12,-1-5-8,1 2-4,0-1 0,-2 1-1,1-1 3,0 0-4,0-1-7,-2 0-9,0-1-11,3-2-10,-2 4-11,1 0-21,-1-4-19,-1 3-17,0-5-25,3 3-30,-1-4-30,-1 1-21,2 0-52,-1-3-147,0 2-439,1-5 195</inkml:trace>
  <inkml:trace contextRef="#ctx0" brushRef="#br0" timeOffset="40792.8292">4707 8647 26,'0'0'287,"-4"4"-15,4-4-23,2 6-18,-2-6-18,0 0-18,0 0-18,0 4-16,0-4-10,0 0-12,0 0-5,3 3-6,-3-3-5,0 0 0,0 0-10,0 0-11,0 0-11,4-13-8,-3 9-8,-1-8-8,2 4-6,-2-4-7,-2 0-8,4-5-2,-1 3-5,-1-4-5,2-1-5,1-1 1,-2 2-5,-1-1-2,3-6 1,-2 7-6,0-3-2,1 3 0,0 1-4,2-1 0,-2 1-1,2 1-2,-1-1 0,1 2-4,1 2 6,-1 2-2,0 0-4,3 0 2,2-2-2,0-1 0,-1-1-5,3 3 6,0-2-1,2 5-2,-1 0-1,1 1-1,-3-1 1,3 2-4,-4 3 3,4 0-2,-4 1 1,-3 2 0,5-1 2,-3 1-6,1 2-1,-1 2 4,-1-1-2,2 3-3,-1-1 1,2 5 5,-4-2-5,2 1 0,-3 2 8,-1-2-5,1 5 0,0-2-1,-2 1 3,0-2-3,-3 2-3,2-1 2,-2 0 4,0 2-1,-5-2-3,2 2 4,-2-4 1,-4 7-2,3-5 3,-3 1 0,1-1-1,0 1 0,-4-1-2,4-2 3,-1-3 0,3 2 1,-2-1-4,-1 0 4,2-1-2,-1-3-3,2 1 1,-3 1 7,0 0-7,1-3 2,3 2-2,-3-2 7,2 0-6,1 0 1,-2 1 4,2 0-5,0-3 3,5 0 0,-6 2-1,6-2 4,0 0 2,-7 2-1,7-2-1,0 0 10,0 0-2,0 0-9,0 0 0,-1-7 3,1 7-6,4-7 0,1 2 3,0 2-2,0 1-2,0-1 1,2 3 2,3-3-5,-1 2-1,-4-2 3,7 1 0,-1 2-1,-2 0-3,6 3 0,-5-1 1,2 1-1,-2-2 3,2 4 0,-1 0-5,2 2-3,-4-1 1,1 0-1,-1-1-1,0 3 6,-4-1-7,0 3 4,3-6-2,-7 4 1,7 0 2,-7 1 9,2-2-8,-2 2 3,-2 1-4,-2-3 3,2 0 2,-3 3 2,0-5-2,-6 2-2,2 1 2,1-3-1,0 2 1,-3-2 0,-3-1 3,1-1-1,-3-1-1,3 1 0,-6 1 1,0-3 1,5 1-2,-2-2 3,2 1-4,3 0-2,-4-1 6,4-1-5,-2 1 1,3-1 1,0 1-8,4-2-4,-4 1-8,3 1-6,-1-3-7,7 3-14,-10-1-10,6 0-13,4 1-16,-6-2-23,6 2-29,-6-2-38,6 2-24,0-4-54,0 4-163,2-8-450,2 3 199</inkml:trace>
  <inkml:trace contextRef="#ctx0" brushRef="#br0" timeOffset="41075.1475">5365 8451 234,'0'0'235,"0"0"-12,0 0-3,0 5-8,0-5-5,10 3-10,-2-1-9,2 0-12,4-2-19,-1 1-4,9-1-14,-3 1-14,0-1-9,1-1-16,1 1-7,0-1-16,-1-2-23,-1 3-24,-5-1-29,3 1-29,-2 0-27,-5 0-38,-1 0-41,3-3-33,-3 3-38,-4-3-172,2 1-406,-3 0 180</inkml:trace>
  <inkml:trace contextRef="#ctx0" brushRef="#br0" timeOffset="41252.7978">5424 8577 47,'-4'4'247,"1"1"-14,3-1-9,0-4-6,3 4-9,2-1-13,0-1-22,5 2-13,3-1-18,1-3-16,-1 4-27,6-3-41,-1 1-29,0-1-53,-1 0-42,2-1-37,1 0-35,-3 0-35,1-5-107,1 1-301,0 1 134</inkml:trace>
  <inkml:trace contextRef="#ctx0" brushRef="#br0" timeOffset="41936.7328">6382 8146 256,'3'-11'245,"3"1"-17,-2 2-25,1-1-18,-5 2-19,0 1-12,0-4-19,-1 3-17,-3-1-9,-1-1-14,-3 2-10,-2 2-12,-7-3-10,-3 3-13,3-2-5,-11 5-4,6-2-3,-7 3-9,9-1-2,-1 2-4,2 0-7,5 2 1,3-1 0,0 1-6,2 1 5,-1-2 0,5 5 4,-2 1 8,4 2 1,0-2 3,-2 2 4,5 2 4,0 3 3,5-3-1,-4 4 10,4 3 6,-1-1-6,4 2-4,2-1 1,-2 0-11,1 0 1,-3 1-3,7 4-6,-4-5-1,-1-1-1,-2 8-1,-1-4-6,-1-5-2,-4 4 1,0-3-2,-4 0-1,-1 3-3,-1-6 5,-2 1-3,-1 2 2,-4-3 7,2 0-3,0-4-1,0-2 6,-1 1-4,3-3 7,-2-2-4,0 1 3,3-2-3,-1 1 10,5-2-9,-2 2-1,2-1 1,0-2 3,-1 1 4,5-2 2,0 0-7,-5 2 7,5-2-3,0 0-11,0 0-3,0 0 3,0 0-4,10-11-2,-4 8-5,3-2-1,3 2-7,-1 2 5,1-4-2,3 4-4,-4 0 0,1 0-2,1 2-5,-4 1-5,0 5-4,4-2 6,-7 2-7,2 2 1,-2 1 9,1 0-1,-1 5 8,-1-3-11,-1 4-1,-4 2 8,5 0-2,-5-3-1,0 2 3,0-2-2,0 2-1,-2 0 4,-1-5-4,2 0 8,-1-1-4,1 0-1,1 1-10,0-5-15,0 3-6,0-5-2,3 1 0,-2-3-9,8 0-17,-3-2-19,6-1-26,0-3-22,1-1-25,5-3-33,0 0-2,9-5-5,-3 2-47,-5 1-163,-3 1-438,1-3 194</inkml:trace>
  <inkml:trace contextRef="#ctx0" brushRef="#br0" timeOffset="42502.8258">6505 8392 42,'1'-11'238,"-1"3"-12,5-2-15,-1 0-16,3 2-7,0-2-9,2 2-10,-1-1-12,10-1-10,-7 3-9,8-2-12,-2 3-5,5 3-8,-2 0-12,-2-1-11,0 3-10,-7 1-9,2 2-6,1 3-6,-5-1-8,-1 6-2,2 0-2,-5-1-10,-1 7-1,-4 2-4,0 3-2,0-3 3,-4 1-1,2 0 2,-1-1-3,-6-1-3,5 0 3,-5 2 2,4-2-4,-3-2-2,5-4-3,0-1 0,-2 0-3,3-3 0,0 0 10,1-5-12,0 3 3,1-2 6,0-3 2,1 5 0,-1-5-6,0 0-1,0 0 0,18-13-6,-9 5-7,3-6-7,1 0-4,5-8-9,-1 1-4,-1-4-3,1 2 5,2 0-9,-2 4-1,-1-3 4,-4 6 1,2 1 0,-5 2 6,0 4 3,-2 2 1,-1 2 1,-3 0-1,1 1-2,0 1-2,-4 3 2,0 0 11,0 0 6,0 10 5,0 1 24,-2 2-10,-4 3 6,3 4 0,-1-2 15,0 1-2,-1 5 0,1 5 16,3-11 2,2 0-7,-1-1-2,0-3-6,0 1-3,1-4-4,0-1-7,5 0 11,-3 0-9,3-3-2,1 3-5,4-5-14,0 0-21,1-3-11,5 2-33,0 0-25,2-5-43,-6 1-27,5-5-48,0 1-45,-2-1-38,-5 0-254,4-5-571,-4 1 253</inkml:trace>
  <inkml:trace contextRef="#ctx0" brushRef="#br0" timeOffset="43197.2575">7630 8158 254,'3'-2'269,"-3"2"-18,0 0-7,0 0-6,4 9 1,-4 3-3,-3-2-5,2 7-12,1 0-11,-3 2-5,1 1-2,2 3-16,0 2-2,0 2 2,1 2-16,0-1-18,-2-1-12,2 1-5,2-3-19,1 2-10,-3 0-9,3-3-8,-3-5-8,3 1-10,-1-1-2,0 0-9,0-2-13,1-2-10,-4 1-26,0-4-15,0-3-15,4 2-25,-8-5-27,8 1-28,-4-2-27,1 0-26,-1 0-25,0-2-25,1 0-30,-1-3-45,0 0-272,12-7-595,-3-1 262</inkml:trace>
  <inkml:trace contextRef="#ctx0" brushRef="#br0" timeOffset="43772.583">7856 8386 60,'2'-5'272,"-2"-2"-18,4 1-18,-4-1-14,5 2-19,-4-2-13,0 3-20,3-1-18,3 0-14,-1-1-12,3 4-8,3-3-1,-1 1-16,3-1-8,3 0-10,1 5-7,-2 2-6,-2 1-9,5-2-3,-3 3-12,-1 6-3,-1-1-4,-1 1-4,1 1-1,-5 4-2,1 0-1,-1 2 6,-4 2-1,3 5 4,-5-7 0,-1 3-1,-2 1 0,0-2 0,0-1-2,-2 0 0,-1 0 2,-1-3-10,0 1 4,3-3-4,-3-1-4,-1 0 0,1-5-5,4 3-1,-5-5-2,4 1 1,-2 0-2,2-2 2,1-1 1,0-3-4,0 4 0,0-4 3,0 0-2,0 0-7,10-17 1,-1 7-4,-1-8 2,7-1-4,-2-6 0,1 2-1,2-2 3,2 1-12,0 0 5,2-1-2,-4 3-2,-1 1 3,-2 6-2,4 1 1,-7 0-3,-2 6 0,2-2 11,-5 2-9,-1 2 6,1 3-6,-2-2 5,-2-2-4,2 5-3,0-1 0,-1 0 0,-2 3-2,0 0-2,0 0 4,0 0 1,0 0 3,-3 13 2,1-3 2,-5 4 3,2 0 11,1 2 8,3 1 10,-2 2 1,-2 0 6,5 0-6,0 0-2,-4 0 7,4 1-9,3-3 4,-2 0-1,4-2 2,-1-1-4,5-2-6,-5 1-2,6-4 2,-2 1 5,6 1-12,2-4 4,-4 1-18,5-3-22,-1-4-10,-1 3-19,3-4-17,-5 0-20,1-2-19,0-1-35,-1 1-23,-4 0-20,0-3-26,-4 1-35,3 3-37,-7-2-186,2 0-503,-1-2 222</inkml:trace>
  <inkml:trace contextRef="#ctx0" brushRef="#br0" timeOffset="44766.8275">9126 8666 126,'0'0'237,"0"0"-19,-3 3-20,3-3-21,0 0-17,0 0-14,0 0-16,0 0-9,0 0-13,12-5-12,-1 0-6,-2-1-5,1 0-4,7-4-11,-3 3-4,1-5-4,2 0-6,-2-1-1,-2 0-6,4 0-6,-5-1-5,4 1-4,-6-2-4,0 1 0,-2 2-5,-2 7-3,-2-3 3,1 3-1,-1 1-4,0-3 1,-2 2-1,1 4 3,-3 1-6,2-4-2,-2 4 1,0 0 4,0 0 2,3 10 3,-3-2 5,0-1-3,1 5 3,1-1 5,0 5 1,-2 0-2,4-3-3,-4 2 0,5 2 4,-1-4-6,2 3-2,-3 0-2,2-1-3,0 1-3,-4-6 0,3 1-4,4-3 1,-3 0-3,0 1 2,4-6-3,-3 2 5,6-3-4,-4 0 0,5-2-4,-1-4 4,3-1-2,1-2-2,1-3-2,-1-2-2,4-5 3,1-3-3,-1-4-3,1 2 0,-2-2 3,-1 0-1,-5 0-2,6-1 0,-10 9 1,-1-1 0,-4 5 2,0 3 2,-1-2-2,-3 5-5,-3-2 3,0 1 0,-2 3-1,1 0-2,-1-1 1,-2 3 3,5-1-5,-5 2-3,7 1-6,-11 2 1,11-2-3,-3 7 0,3-1 2,0 0 2,1 1 2,5 2 1,0 2-3,4 5 6,0-2 0,4-2-3,-2 4-2,3-3 4,-1 3 1,0-2 2,-2 1-3,-3-1 1,2-6 0,-3 2 0,-3-1-2,0-1 3,-1 1-1,0-4 3,-4 2-3,2-1 7,0 2-6,-4-5 2,0 2-1,-2 2 2,0-2 0,-1-4-3,0 2-12,-5 3-8,0-4-18,-1-2-19,-4 2-14,3-2-18,0-3-16,-2 1-17,-2-5-25,4 5-20,-5-5-19,-1-3-18,4 0-149,-4-3-383,3 0 170</inkml:trace>
  <inkml:trace contextRef="#ctx0" brushRef="#br0" timeOffset="45061.7069">9255 8228 106,'-3'4'186,"-1"2"-17,4 1-15,-2-4-10,6 6-10,-2-4-8,1 1-6,3 1-6,0-3-2,1-1 1,-2-2 2,0 1-8,4-2-3,-1 1-10,-2-2-1,-6 1 5,12-2-2,-5 2-3,-7 0-9,3-3-9,-3 3-7,0 0-6,0-4-9,0 4-5,0 0-22,-10-2-20,10 2-13,0 0-19,-14 2-21,10-1-13,4-1-22,-5 6-24,3-3-20,2 1-12,3 2-31,1-1-155,1 0-350,5 2 156</inkml:trace>
  <inkml:trace contextRef="#ctx0" brushRef="#br0" timeOffset="45932.5199">10313 8719 59,'4'3'248,"-4"-3"-10,0 0-12,0 0-9,1 3-9,-1-3-11,0 0-14,0 0-22,13-4-9,-8 0-16,3-1-10,2-2-15,-1-3-11,5 0-6,0-2-12,0-3-7,1 1-6,3-7-9,1 1-5,-1 1-6,-3-1-6,-2 6-5,1 1 2,-2 0-10,-3 4-2,-5 2-2,3-2-3,-3 7-1,1-3-2,-2 0-4,-1 0-3,2 4 0,-4 1 0,0 0-3,0 0 2,9 4 3,-6 3 1,-1-2 4,2 4-3,2 0 11,2 7 2,-2 0-2,1 0 0,-2 1-1,1 0 6,2 1 0,-3-1-2,0 0-2,-1-1-7,1 1 0,-1-4 1,-3-3-3,4-1-3,-3 1 0,-2-2-3,2-1-1,-2-3 1,1 1-1,2 0-1,-2-2 10,-1-3 11,2 2-2,-2-2-1,0 0-11,11-15 0,-2 4 1,-4 0-4,4-5 4,0-2-7,1-8-5,2 0 4,-2 1-11,3 4-1,-3-3-3,0 7 4,-1 2 3,-1 2-7,1 0 6,-1 3-4,-1-2-1,-1 2 5,-2 3-5,2 2-1,0-2 0,-2 0-1,1 5 2,1-2-1,-1 3 2,-5 1 5,18 5-5,-11-1 0,0 4 0,2-2 4,0 4-3,0 0 5,1 4 1,2 0 2,-3 1-5,-4-5 11,1 5-10,1-4 4,-5 0-8,2-1 6,-1 1-4,-1-4 1,0 1 5,0-1-2,1 2-3,-3-5-3,3 0 6,0 2 0,-3-2-1,0-4 1,4 2-2,-4-2-2,0 0-1,11-5 3,-7-1-6,6-2-1,2-5-7,-4 1-1,3-1-1,0-1-1,0 0 2,-1-1 0,0 6 1,-5-1 4,3 2-2,-3-1 3,4 2 1,-4 0 7,0 2-1,-1-2 4,2 7 4,-2-3-7,-4 3 3,9 5 3,-5 0 6,0 0 1,1 5 4,0-1-5,0 4 9,2 3-4,-2-1-10,0-1 17,0 2-11,2 0-8,-3-2 6,1-2-3,1 1-1,0-1-4,0-3 1,-1 3 3,1-5-4,-1 1-7,1-4-9,2 1-10,-2-2-13,2 0-16,-3-1-17,10-4-16,-6 1-22,0-1-14,-1 0-24,-2-4-22,-2 4-26,2-6-27,2-1-12,-8 2-23,1-3-173,-2-2-461,0 0 205</inkml:trace>
  <inkml:trace contextRef="#ctx0" brushRef="#br0" timeOffset="46268.6323">10360 8254 67,'0'4'197,"0"0"-7,0-4 0,5 2-11,1-1-5,-6-1-12,17-2-9,-7 0-10,-1-1-9,1-1-10,-2 1-8,-4 0-8,1 0-13,-1 0-4,-3 1-13,-1 2-11,2-6-7,-2 6-4,0 0-4,-10-5-7,5 4-9,5 1-21,-15 1-16,5-1-28,4 3-32,-1-1-40,1 1-37,2 0-48,-1 2-150,2 0-364,3 2 161</inkml:trace>
  <inkml:trace contextRef="#ctx0" brushRef="#br0" timeOffset="47212.4002">12103 8279 63,'-3'-3'265,"3"3"-25,0 0-17,0 0-9,-12 6 0,10 1-14,-5 1-2,-1 2-13,-2 7-13,-4 0-12,1 6-10,-1 0-11,0 1-9,1 4-10,-1-2-14,1 0-6,1-1-9,1 2-12,2-2-6,-2-1-5,4-7-6,0-2-12,2 2 2,-3-7-7,3 0-5,1-2-4,1 1 0,2-5 9,-1 2 3,0-2 11,2-4 6,-2 3-11,2-3-4,0 0-6,0-16-4,0 6-2,2-6-8,2-2 0,0-2-8,4-4-2,2-2-6,-4-1-3,5-3 4,1 0-15,1 0 3,0 1 0,2 2 1,3-1-4,-5 3-1,1 0 3,0 0-4,-5 10-2,1-1 2,-1 3 6,1 0-10,-5 4 11,3 0-5,-5 3-2,2 0-1,-1 1-2,-3 2 3,3-1-1,-4 4-2,5-3 2,-5 3 9,0 0-4,13 10 14,-7-3 8,2 3 6,-1 1 2,6 2 0,-1 2 7,-1 2-4,-1-1 9,5 6-2,-3 2-3,1 1-2,2-4-6,-3 3 5,-2 0-4,3-1-1,-5-7-6,1 1-3,-1 9 13,-2-10-19,1-5-2,-2-1 1,-1-1 12,1 0-18,-1-3 0,-1 0-4,-2-1-13,1 0-7,1-1-5,-2-2-9,2 1-9,-2 0-10,-1-3-9,0 4-10,0-4-9,0 0-16,1 2-8,-1-2-18,0 0-20,0 0-11,0 0-17,-12 0-21,12 0-19,-13-4-14,6 2-20,-1-4 1,-2 1-187,-2 0-460,-2-2 203</inkml:trace>
  <inkml:trace contextRef="#ctx0" brushRef="#br0" timeOffset="47398.802">11875 8515 155,'-3'0'236,"3"0"-22,0 0-17,0 0-21,0 0-18,0 0-11,15-9-16,3 4-4,2 1-8,11-2-15,0 0-10,8-1-12,12-1-11,0 3-14,3 0-27,-4-2-29,4 5-21,-2-5-29,-1 5-23,-1-4-29,5 3-40,0 3-20,1-2-99,-17-2-281,14 4 125</inkml:trace>
  <inkml:trace contextRef="#ctx0" brushRef="#br0" timeOffset="48056.8139">13116 8461 49,'6'3'203,"1"-2"0,-3 4-2,0-3-10,-3 4-8,-1-2-8,0 1-8,0 3-13,-2-4-14,-2 4-5,0-4-11,-4 3-13,-1 1-8,-1-1-10,1 0-9,-2-2-6,-1-3-2,-6 1-4,0-1-3,0-1-7,2-2 5,-3-4-10,-2 1-6,2-3-3,0-3-5,1-1-3,-8-5-6,9-2-1,4 2-4,-4-6-2,8 5-1,1-1-3,2 0-1,2-7-5,4 1-3,4 5-1,6-5-4,-3 5-1,8-3-1,3 5 2,1-2-4,4 1-11,3 2 3,2 1-4,0 1 0,1 3 2,-1 3 2,-1 1-2,-9 3 1,0 0-3,1 2-6,-10 0-4,0 4 3,-4 0 0,1 4 1,-4 0 4,-4 5 0,-4 3 0,-3 4 4,-9 4-2,-1 1 9,-4 1 3,0 4 3,1-1 10,-2 5-1,-1 7 2,6-8 2,-6 10 1,6-9-3,-4 8 1,10-10-4,-2 1-3,3 0 3,2-4-5,5 1 2,0-8-3,1-3 1,8 0 0,-3-9 7,4 1 2,2-3 0,0-2 12,6-1-6,5-5-4,1-3-2,7-3 2,3-2-4,1-7-4,0 0 5,2-4-8,0-1 1,-5-1 2,1 0-8,0-1-9,-2 2-3,-6-2-5,-3 1 2,-6 9 1,-2-2 2,0 1-4,-5 3 0,-4 2 2,-2 4-3,0-2-3,-6 1 12,0 1-5,-4 0-2,-1 5 0,-5-2 2,4 3 3,-3 0-2,5 3 0,2 0 2,-2 0-1,3 2-3,3 2 3,-3 1 0,8 2-3,-2 0 3,3 2-1,0 1 5,4-1 2,2 4-4,3 1 3,0 0-3,-2 0 0,0 2 8,0 1-7,-1-3-1,-1-2 3,-1 2-4,-1-1 2,-2-4-1,1 0 1,-2-1 2,-2 1 2,1 1-1,-2-3-2,-1-1 3,0-1 0,0 2 1,1-4 2,-3-2-5,0 3 5,1-4-7,1-1-12,-1 0-17,0-2-17,1 3-28,-5-3-36,9 0-42,0 0-64,-6-4-245,2 1-501,4-3 221</inkml:trace>
  <inkml:trace contextRef="#ctx0" brushRef="#br0" timeOffset="48487.3038">13700 8328 197,'0'-3'313,"0"3"-13,0-5-24,0 5-23,0 0-26,0 0-25,0 0-12,0 0-14,0 0 4,0 12 0,0 1-1,2 0-6,0-1-9,-2 6-1,0-1-6,4 0-6,-3 0-6,-1 0-3,0 2-8,2-2-10,-2-1-7,2 1-9,-2-2-7,-2-2-7,2-1-5,-2-1 5,2-1-18,0 2-8,-5-4-4,5 1-5,-4-1-9,2-1-3,-2-1-3,4 0-5,-2-1-5,2-3-2,0-2 0,-2 8-6,0-6-12,2-2-10,0 0-8,0 5-2,0-5-23,0 0-12,0 0-16,0 0-17,0 0-14,0 0-21,0 0-19,0-17-11,0 9-11,-2 1-20,1-2-17,0-1-20,-2-2-24,-4 0-6,4-3-21,-5-2-19,-2 3-194,5-4-511,-3 0 226</inkml:trace>
  <inkml:trace contextRef="#ctx0" brushRef="#br0" timeOffset="48988.2002">13623 8257 61,'7'-9'205,"2"3"-11,1-3-8,5 0-2,2 0-7,2 2-8,1 1-10,6-2-12,-4 3-6,6 2-19,2-1-13,-11 7-11,0-2-8,1 2-9,-4 0-7,-2 1-8,-3 1-3,1 2-7,-5 1-10,1 0-2,-3 1-4,-1 3-4,-4-3-6,0 2 2,-4 1-6,0 0-2,0 0 0,-2 5-2,-2 0-3,-2-3-1,-1 0 0,-1 1-4,1-3 0,-2-1-1,-2 2-2,2-1 5,3-2-4,-4 0-1,2-3 3,-1 1 3,3-1 2,-4 3-6,4-6 0,-2 1 1,1 0 6,7 0-3,-4-5 3,4 2 1,0 0 6,4-2 4,-6 3-3,6-3 0,0 0-4,0 0-8,0 0 4,0 0 1,14-7-1,-5 2-5,4 0 6,0 3-3,2-3 0,3 0 5,2-2 1,-2 4 1,4 3 2,-2 0-4,0 0-3,0 3-2,-1-1-2,-1 2 0,-1 0-1,-6 0-1,7 4-1,-9-1-2,1 0 0,2 0-7,-6 2 2,1-1-1,-5 2 3,0 0-1,-4 0-1,-3 0-1,0 2 3,-4 1-1,-6 0 1,-1-4-1,-4 7 2,-2-6-3,4-2 2,-7 4-3,4-4 1,1 1-2,1-2 1,-4-2 0,1 0-2,7-3 2,-6 3-8,8-4-6,-3-1-13,8 1-8,-4-1-13,5-2-18,1 0-20,-1-1-27,3 1-17,-2-3-16,4-2-40,2 0-23,2-3-28,4 2-177,-2-3-442,5-4 196</inkml:trace>
  <inkml:trace contextRef="#ctx0" brushRef="#br0" timeOffset="49831.0401">14058 8049 166,'1'-8'207,"2"-4"-2,-2 3-6,3-1-16,2 2-16,3-5-16,0 4-10,4-2-14,1 0-12,-4 4-9,7 1-10,1-3-8,-2 4-11,1-1-5,2 0-7,-1 3-8,0 0-5,0 1-6,-1-1-1,-2 2-6,2-2-3,0 7-4,0-1-3,-6 2-4,-3 0-5,1 3-2,-4 3 2,1-1-3,0 5 1,-4 2 1,-2 3 3,0-2 1,-5 8-1,-4-1-1,0-1 1,-1 0-1,-1 1-2,-1-1 1,4-5 1,-2 5 0,3-4 3,-1-1-2,3 0-4,-2 5 3,2-4-3,1-4 0,1 2-3,1-1 1,1-6-4,1 1 3,0-2-2,1 0-3,-1-3 2,2-1 0,1 0-2,1-1-1,1-1 3,3-3 1,2-2-2,0-1-1,4-1 1,6-2-4,-4-3 3,2-2-1,0 0-5,5-6-1,-6 3 5,4-4-5,-1-2 2,-6 7-3,0-1-1,-8 3 0,4 2-2,-2-1-2,-4 4 1,-2-2-2,-2 2 0,0 0 3,-2 0-1,-1 2-2,-6 0 2,-1 2 1,0 0-2,-2 2 0,2 0 2,0 0-5,1 4 4,0 3 0,4 1 0,0 2 0,3 1 5,1 5-5,2 2 0,1-1 2,0 0-3,3 4 8,1 2-1,0 1 3,1-2 2,-1-4-3,2 9 8,0-6-3,0-3 4,-4 1 1,5 4-2,-1-1-3,-5-2 0,5-5 4,-4 1-4,-2 0 5,0 1-2,0-7 4,-2 1 3,0 1 3,-2-3 1,-2 1 5,1-3 10,-1 2-13,-3-3-3,-1 2 13,2-4-9,-2 0-4,-2 2-2,0-3 0,-1 0-5,-5 1 2,-2-1-2,1-1-4,1-3-1,-4 2-6,1-2-15,-1-1-13,3 0-20,-2-2-21,1-1-32,0-1-31,7 2-46,-1 1-40,3-4-70,2-1-175,-2 0-494,5-2 219</inkml:trace>
  <inkml:trace contextRef="#ctx0" brushRef="#br0" timeOffset="59355.6489">9116 9552 25,'5'-3'180,"-5"3"-14,0 0-15,2-5-4,-2 5-11,0-2-1,0 2-6,0 0-12,0 0 0,0 0 1,0 0 1,0 0 2,0 0-4,0 0-8,0 0-4,12 5-1,-12-5-4,0 7 2,0-1 1,-2-1-4,-1 6-1,-3 0-2,-2 4-9,-3 0-1,-4 4-5,-2 1-3,0 5 4,-4-5 0,1 3-6,3 0-5,-2 2-8,-1-1-2,4 0 7,-4-1-8,2-1-1,0 2-5,5-9-7,-4 5 1,5-3-4,-1-2-8,0-1 1,5-4-9,0-2 2,1 1-3,3-5-3,-3 5-8,4-5 2,-1 0 1,-1 0-7,4 0 0,-2-2-2,3-2 2,0 0-4,0 0 10,0 0-6,0 0-13,0 0 5,0 0-6,9-14-2,-4 4 3,3-1 0,2-2-3,2-2-4,-1 1-2,-1-1-3,7-10 7,-5 9 0,0 2 0,1-8-2,-2 7-3,1-2 3,0 3 1,5-8-7,-8 3 6,1 4-2,2 1-4,-3-3 3,1 1 2,3-2-3,-4 2 11,5 0-4,-2 0-3,5-3 2,-4 4 0,2 0-1,-3 3 0,3-1 3,-2 4 0,0-3 3,-3 5-3,-5 2 3,0 0 0,3 0 4,-3 1 0,0 1 6,-1 1-6,-3-1 0,-1 3 0,4-4 1,-4 4-1,3-2-5,-3 2 8,0 0 0,0 0 10,9 12 6,-8-7 7,5 4-7,-2 0 15,1 3 0,3 0-6,-1 5 23,2 0-12,-2 0 9,1 0-4,-2 1 3,3 0 1,0 4-1,0 2 1,0-6-6,-4 0-2,3 0-4,-2 1-5,-2-1 0,2-1 8,-1 1-12,-1-6-5,1 0 2,-3-2-9,3-2 3,-1 3-4,-2-4-4,2 1 2,-2-1-1,1-4-9,-3 3-1,5 0-8,-5-3-12,0 1-3,0-4-5,3 4-2,-1 0-23,-2-2-10,0-2-6,0 0-8,0 5-17,0-5-15,0 3-24,0-3-20,0 0-26,0 0-30,0 0-13,0 0-42,0 0-28,-10-8-219,5 0-549,-3 2 244</inkml:trace>
  <inkml:trace contextRef="#ctx0" brushRef="#br0" timeOffset="59668.6189">8827 9739 50,'0'0'289,"-8"-2"-15,8 2-9,0 0-9,0 0-19,15-5-9,-1 4-16,-1-2-10,6 1-19,9 0-17,3 0-14,-3 1-17,4 2-8,3-1-19,1 0-7,-1 2-11,2 0-8,0 0-9,3 2-14,-5 0-7,-3-1-12,-2-2-14,-2 2-7,-1-2-6,-7 0-1,2-1-7,-4 0-7,0 0-5,-5 3-7,-1-3-5,-1 2-8,-5 0-10,2-2-9,-8 0-9,11 0-13,-7 0-13,-4 0-15,0 0-17,9 0-20,-9 0-14,0 0-12,7-2-24,-7 2-32,0 0-128,8-3-371,-8 3 165</inkml:trace>
  <inkml:trace contextRef="#ctx0" brushRef="#br0" timeOffset="59896.8075">9652 9789 180,'3'2'329,"-3"-2"-15,0 0-19,6 4-25,-1-4-24,-5 0-23,12 0-19,3-3-18,3 2-18,-1-1-21,4 0-9,-3 1-18,1-1-28,2 0-26,-1 1-19,-2-2-15,3 1-29,-6 0-28,-2 2-33,-2-2-33,-1 2-31,-1 0-32,3-3-27,-5 3-49,-1-2-137,1 0-397,0-3 176</inkml:trace>
  <inkml:trace contextRef="#ctx0" brushRef="#br0" timeOffset="60706.6232">10411 9600 283,'-2'-6'320,"-1"5"-22,3 1-23,0 0-20,0 0-10,0 0-7,-1 11-1,3 0-15,1-2-16,-2 6-15,-2 2-13,1-1-9,-1 2-23,-1 3-24,-1 3-6,-3 2-5,3 2-14,-1-8-5,1 4-17,-3-5 3,1 0-9,1-1-4,1 0-12,-1-3-4,2 2-2,1-6-14,-2-2-19,2 0-10,-1-4-5,1 0-7,0 0-7,1-3 2,0-2-1,-1 7-10,1-7-8,0 0-13,0 0-3,3-17-11,3 7-3,-1-6-9,-2 0-7,1-3-5,-1 3-6,1-1 2,2 1-4,-3-2 1,2-1 10,-3 2 8,1-3 7,1 3 8,0-2 11,3 4 9,0-2 4,-2 0 12,3 1 15,0 1 6,-1 0 2,3 1 5,-1 1 1,5-1 7,-5 2 4,6-1 1,-2 4 1,1-2 4,-1 1 5,0 2 4,5 1 2,-7 2-3,3 1-1,-2-1 2,3 5-6,0-3 4,-1 6-9,-2 0-2,-2 1 1,4 1-8,-4 4-2,-2 0 4,-2 2-6,1-1 1,-6 3-2,-1 3 1,-4 0 0,0-1-3,-2 0 0,-3 0 2,-4-1-3,3 2 0,-3-1 0,-2-1 0,2-2 2,-7 1-3,4-1-1,-1 0 10,-8 3-12,9-5 4,-3-1-1,2-2-2,-1 0 6,3 0-1,3-2 5,-1 0-8,4-2 2,3-1-1,-1-1-3,2 0 0,4 2 2,-3-1-1,4-2-4,0 0 1,0 0 0,0 0 1,0 0-1,18 0 1,-6 0 2,2 0-1,-1-1 6,6 1-2,0-1 3,0 1 2,-1-2 5,4 2 4,-3 2-8,-1 0 3,2 1-3,-4 2 0,-2 0-3,-4-1 2,0 3-2,0-2-2,-1 4 0,-4-1 3,-1 2-5,0-3 0,0 5 3,-8-5-3,2 3-1,-4 0 1,1-2 2,-4-1-4,-1 2 1,-1-2 4,-6 1-4,-1 0 1,-1-4 5,0 1-8,-3-2-1,3-2-2,0 2 3,-2-3-6,2 0-7,1 0-11,5 0-13,3-2-14,-3 1-19,3-1-22,1 0-30,3 1-37,2-2-47,-1-1-47,2 3-242,1-4-533,2-1 236</inkml:trace>
  <inkml:trace contextRef="#ctx0" brushRef="#br0" timeOffset="61798.6458">11592 10019 26,'1'-4'288,"4"3"-10,3 1-10,-8 0-19,8-3-24,-8 3-19,5 0-19,-5 0-12,1 7-19,3-2 5,-5 0-12,-2 6-9,-2-1-12,-4 5-24,1 0-4,-7 1-12,-4 4 2,-2-3-11,-3 1-14,0-2-20,1 0-14,0-3-21,6-2-17,-2 0-21,8-4-20,0 1-26,1-3-32,4 1-29,2-1-17,1-2-17,3-3-27,0 0-17,13 0-141,-3-3-383,3-2 170</inkml:trace>
  <inkml:trace contextRef="#ctx0" brushRef="#br0" timeOffset="62186.7292">12380 9641 279,'0'0'303,"2"-5"-20,0 3-25,-2 2-24,0 0-16,0 0-3,0 0-9,0 0-3,3 10-9,-3-1-14,-3 3-21,3-2-9,-4 2-17,2 6-5,1 0-10,1-1-12,-2 0-8,2 3-14,0-5-4,0 8-10,2-6-6,-1-2-11,-1 2 5,2-3-13,0 5-3,0-2-5,1-4-8,-1-1-13,-2 0-14,0-1-12,0-5-7,3-1-14,-3 2-13,0-2-3,1-1-7,0 0-18,1-3-21,-2-1-24,0 0-28,0 0-23,3-9-25,0 1-22,0-1-20,-1-3-199,2 1-471,-3-6 209</inkml:trace>
  <inkml:trace contextRef="#ctx0" brushRef="#br0" timeOffset="62714.7285">12287 9631 159,'0'-9'206,"1"3"-15,2-5-16,3 4-11,3-3-12,1 4-1,7-3-9,2 2-9,7 2-4,4-1-8,1 3-2,-1 3-14,-1 3-8,0-1-10,-2 2-8,-7 3-6,1-1-11,-1 5-7,-1-3-6,-3 3-4,-2 0-8,-4-1-1,-1 2-2,-5-1-6,4-1-3,-6 0-2,-2 3-6,0-2 3,0 1-4,-5-2 5,-5 4-5,-3-2 1,-1 3-2,-3-1-3,0-5 2,-4 8 1,-5-4-1,1-3 6,5 0-2,3-1 0,-2-2-3,2 1 0,3-3-1,1 2-2,3-6 6,2 2-4,3 0-2,0-1 2,0-1 2,1 1 4,4-2 0,0 0 2,0 0 1,0 0-2,22-3-1,-12 1 1,11-3 2,-2 3 1,3-1 0,4-2 3,-4 3-1,0 2-3,7-4-2,-1 6-4,-10 1-1,5-1-1,-1 2-1,-4-1 0,0 4-5,-2-2 4,1 2-5,-7-1-1,2-2 0,-3 2-1,-3 1 0,-1-3 0,-4 3 0,1-2 6,-2 5-4,-3-3 1,-2 2-1,0-3 1,-4 5-3,-1-4 2,0 1 0,-7 1 2,-2-4-3,0 3 2,-2-1-5,2-2 5,-4-2 0,0-1-2,2 1-4,1-3 1,-2 0 0,3-1-3,1 1-3,1 0-1,4-2 0,1 2-9,-2-1-11,5-2-1,0 2-10,4-2-7,-4 3-16,5-1-17,0-3-19,2-1-27,-1 1-27,3 4-29,3-8-14,3 0-33,-2 3-179,9-3-436,-3 2 193</inkml:trace>
  <inkml:trace contextRef="#ctx0" brushRef="#br0" timeOffset="62981.3528">13021 9806 158,'0'0'304,"0"0"-22,0 0-21,2-6-22,8 5-22,-2-2-20,11-1-17,-1 3-17,5 1-13,-4-2-15,10 2-11,-8 0-14,-1 0-15,1 0-14,-3-2-15,0 4-10,-3 0-15,-5-4-16,3 2-12,-4 0-13,0 0-9,-3 0-12,-3 2-14,6-2-16,-9 0-22,7 0-22,-7 0-29,11-4-32,-6 3-32,-1-2-170,0-3-388,-2 1 173</inkml:trace>
  <inkml:trace contextRef="#ctx0" brushRef="#br0" timeOffset="63606.7269">13754 9639 122,'0'0'283,"0"0"-20,0 0-7,-8 5-8,6 1-10,2 0-10,-3 5-9,-2 0-16,1 5-19,-4 4-11,-3 5-6,-2 1-15,-1 0-13,0 1-12,-2 2-10,1 0-11,-1-1-12,-1 2-6,-1-5-12,-1 3-6,4-5-8,2-7-6,3-2-6,2-5 3,-1 2-10,4-2-11,0-2 1,1-4 2,0 4 4,3-4 6,1-1 0,0-2-2,0 0-4,0 0-9,0-13 22,9-1-33,-3-2-6,7-1 0,0-8-17,0-3-6,1-1-11,1-1 4,3-3-2,0 2-7,4 1-4,-3 0 2,3 0 2,1 1 3,-2 3 5,0 3-6,-2 1 4,0 5 1,-5 3 0,-1 2 2,0 4 8,-4-2 6,-3 4 7,-1 1-3,1 0-1,0 2 10,-3 1-9,1 1 10,-4 1 4,11 1 7,-5 2 3,1 4 9,1 3 3,6 3 0,-6 2 4,10 7 7,-7 0 5,5 2-4,-5 1 2,-2 1-3,0-2-1,1 2-1,-2-1-7,-3 2-3,0-1 10,-1 0-20,-1-3 4,-1-1-5,-2-4-1,0-2-6,0-2 3,0-2-5,0-2 1,3 2-3,-3-4 1,1-3-15,-1 3-6,0-3-6,2 0-5,0 2-5,-1-4-17,-1-1-16,0-2-11,0 0-12,0 0-15,0 0-30,0 0-24,0 0-32,9-9-40,-10 4-29,-1 0-35,1-3-258,-4-1-585,4-1 259</inkml:trace>
  <inkml:trace contextRef="#ctx0" brushRef="#br0" timeOffset="63827.9605">13679 9844 109,'-5'0'302,"5"0"-12,0 0-18,-8 0-15,8 0-19,0 0-17,0 0-13,26-4-10,-5 3-18,6-1-14,6 0-17,2-1-16,-1 3-12,2-5-14,-3 4-23,-5-3-32,0 2-19,-7-1-22,-1 1-31,-2-3-29,0 1-41,-4 1-37,-2-1-43,-1-3-45,-1 4-195,-1-3-445,-4 0 197</inkml:trace>
  <inkml:trace contextRef="#ctx0" brushRef="#br0" timeOffset="65112.4507">2999 10484 180,'2'-4'301,"-2"4"-17,0 0-14,0 0-19,3-2-22,-3 2-16,0 0-17,0 0-22,0 0-20,0 0-5,0 0 2,0 12 1,-3-4-16,2 1 3,-3 3-23,0 5-6,-2 2-10,-2 5-4,-1 1-5,-2 2-10,-3 2-7,5 0-4,-7 0-12,1 2 2,2-1-4,-1-4-12,3-4-1,-2 1-1,5-9-15,3 0 5,-3-3-1,3-3 1,-1 3-13,2-5 3,2 1-2,-2-4 7,1 2-3,2-1 7,-1-2-2,2-2 4,-2 4-10,2-4-6,0 0-3,0 0-6,0-13-14,0 4-6,2-2-10,4-4-6,0-2-4,2-4-8,1-8-3,2 2 2,3-1-7,-4 0-4,2-2 3,6 2 2,-6 2 7,-1 3 1,4-2 3,-6 6 6,5-3 1,-2 5 3,-2 2 10,0 1 8,-1 2 5,0 2 11,-3-1-4,2 0 6,0 2 2,3 1-2,-2-1 2,-2 1 6,0 1-2,2 0 2,-4 4 0,3-2 1,-4 1-6,-2 1 4,6 2-6,-8 1 7,10 4 23,-6-1 11,5 4 8,-3 2-2,7 4-1,-5 3 1,6 1-6,-3 0 2,5 2-3,-2 6-7,0 1 14,1-2-20,0-1 14,-3 0-19,2 1 2,0 1-2,-4-1-4,3 0-2,-4-6-3,-4-1-3,3-3-3,-2 2 1,3-1-1,-5-4-5,1 0-3,-2-2 4,2 1-4,-2-5-10,0 3-8,1 0-16,-3-5-5,2 5-9,-2-5-6,-1 1-13,1-1-3,1 2-10,-2-1-11,0-4-10,0 5-12,1-2-17,-1-3-19,0 0-35,-5 2-30,5-2-36,0 0-34,-19-5-258,11 0-576,-1-3 255</inkml:trace>
  <inkml:trace contextRef="#ctx0" brushRef="#br0" timeOffset="65363.207">2851 10694 112,'0'0'285,"0"0"-17,0 0-10,0 0-7,0 0-17,18-5-9,0 8-22,3-6-17,2 3-18,6-3-14,2 3-16,0 0-16,2 3-19,0-3-14,-4 3-16,6-3-19,-6 6-17,2-3-24,-10-3-19,1 0-17,-4 2-30,1 2-24,-2-4-32,2 0-23,-1 0-20,-4-1-29,0-2-41,-1 1-115,-4-3-364,6 1 162</inkml:trace>
  <inkml:trace contextRef="#ctx0" brushRef="#br0" timeOffset="65591.294">3628 10725 281,'2'4'332,"-2"-1"-25,0-3-25,2 5-26,-2-5-27,7 2-19,2 0-24,0 0-17,3-3-21,4 3-31,-1 0-36,4-1-33,-1-1-38,0 4-39,0-3-50,0 1-39,0-1-47,1-1-51,-3 1-126,-2 0-370,3 1 164</inkml:trace>
  <inkml:trace contextRef="#ctx0" brushRef="#br0" timeOffset="66332.9767">4270 10677 185,'0'0'318,"0"0"-26,0 0-26,0 0-27,0 0-17,0 0-13,0 0-10,0 15-11,0-7-21,0 5-13,3 4-7,-1 0-10,-2 3-1,0-4-7,1 2-6,-1 0-9,1 2-18,-1 1 1,0-2-18,0-1-9,0-1-7,-1 2-7,0-4-5,1-3-9,1 0 5,-2-2-9,1 0-3,0-1-12,0-2-1,0-1-3,0-2-9,0 1-3,0-5-2,0 6-1,0-6-4,0 0-15,0 0-9,0 0-7,8-21-6,-8 6-8,1-2 1,-1-2 1,2-8-8,1-2 4,1 2-4,0-3 0,1 0 3,-1 1 9,3 4 3,-2-3 6,1 9-1,-1 0 12,2-6 5,2 11 5,-2-3-3,0 3 3,1 1 9,2 2 3,-1 3 2,0 1 4,4-1-2,-3 1 4,7-2 1,-7 4 2,2-1 0,3 2 0,-5 2 1,0 1-1,2 1-3,-2 2 0,-2-1-2,2 3 0,-2 3 6,-3 0-9,-2 1 6,0 2-6,-2 4 2,-1 1 4,-1-2 0,-3 3-3,-2 1 2,-2-2-4,0 2 1,0 0 2,-1-1-3,-1-5-1,-2 3 1,-1-1-3,4-4 5,-1 0-1,1-1-3,0-1 3,-1-2-1,1 2 3,0-2-7,5-1 0,-5 0 4,4 0-4,1 0 1,-1-2-1,1-1 2,-2 2-4,2 0 2,4-3 2,0 4-4,0-4-2,-4 3 4,4-3 0,4 3 0,-4-3 7,10 5 5,-2-2-7,2-1 5,0 3-1,2-3-4,-2 3-1,3 2-4,-5-3 2,3-2-2,-2 7 3,1-4-1,-2 0-5,-2 1 6,0 0-2,0 1 1,-2 1-2,-2-3 2,-1 4 3,-1 1 1,0 0 5,-3-2-2,0 0 5,-5 2-1,0-2 9,-3-1-6,1 2-3,-8-1 0,5-1 1,-6-2-4,1 2-1,3-1 3,-3-3-8,0-2 1,4-1-9,3 0-13,-3 0-6,3-1-11,1-1-9,1 0-17,3 1-25,-1-3-27,2 0-44,0 1-45,5-2-51,-3-2-57,3 0-157,0-1-501,3-2 221</inkml:trace>
  <inkml:trace contextRef="#ctx0" brushRef="#br0" timeOffset="66944.6898">5071 10801 256,'-5'1'278,"5"-1"-24,0 0-22,0 0-22,0 0-21,19-1-20,-7 1-13,3 2-17,3 2-19,2-1-10,3-2-10,7 3-12,-2 0-20,5 3-13,-6-5-16,5 2-22,-4 0-22,-10-1-39,4 1-39,-3-1-26,-3 0-38,-2 1-202,-5-4-378,-1 2 168</inkml:trace>
  <inkml:trace contextRef="#ctx0" brushRef="#br0" timeOffset="67131.3715">5156 10943 87,'-3'3'256,"3"-3"-5,-4 4-18,4-4-14,0 5-6,0-5-15,7 5-17,3-2-17,1 1-19,7 1-14,3-1-22,9-1-35,2 4-35,5 2-39,-1-3-33,0-1-43,2 0-29,13-4-42,3-1-177,-18-5-350,2 1 156</inkml:trace>
  <inkml:trace contextRef="#ctx0" brushRef="#br0" timeOffset="67686.5795">6332 10660 318,'3'-9'323,"-3"-2"-24,3 2-28,-3 2-30,-3-3-18,3 3-26,-4 1-22,-2 2-21,0-1-18,-2 0-19,-4-2-14,-3 6-11,1-1-10,-4-1-9,0 1-10,0 2-8,0 2-12,4 1-1,1-3-5,2 2-6,3-2-1,-1 1-4,4-1-4,-1 0-5,-2 5 0,6-2 0,-1-1-4,-2 2-1,5-1 11,0 5 5,2-1-2,2 3 6,0-1 8,4 3 2,2 0 4,0 2-4,3 2-3,-4-1-6,-1 2 5,2-1-7,-1 2 2,-2-2-8,-1 2 1,-3 0-3,0-2-4,-3 4 4,-3-4 2,-3 4 1,0-3 2,-6 8 0,-2-4-4,-4-2-2,-1 1 2,-3 0-3,1-2 2,-1 0-2,-1-1-3,1-3-2,4-2-3,3-3 2,0-1-6,3-3 4,3 2-7,4-5 7,1 1-6,-5 0-9,7-2 1,-1 2 1,3-3-2,-5 1 1,5-1 4,0 0-7,0 0 0,8-8 1,2 5-2,-1-1 4,0 1-1,2-1 1,1-2 5,1 5 7,0 0 2,0-1 10,5 4-12,-5-1 19,6 3-15,-1-1 14,0 3-11,-2 2 5,-4-3-10,-3 3 2,0 1-8,1 1 0,-2-1-3,-3 2 2,0 0-2,0 1-6,-5 0-13,3 0-12,-3-2-12,1 2-15,0-1-21,1-1-19,-2 1-16,5-1-9,-1-1-41,2 1-28,4-4-40,0 1-22,7 1-251,-6-3-541,5-1 241</inkml:trace>
  <inkml:trace contextRef="#ctx0" brushRef="#br0" timeOffset="68206.6321">6432 10951 24,'3'-11'277,"-3"-3"4,6 5-21,2-8-14,-2 9-17,3-4-14,1 6-1,6-6-12,-4 5-17,2-2-19,4 2-18,-6 3-16,8 0-13,-2 4-13,-6 0-9,2 3-11,-3-1-9,-2 2-5,0 4-6,-2 0-12,0 3 1,-1 2-5,-2 4-5,-1 0-1,1 2 2,-4-2-3,-4 1 3,0 0 1,-2 6-2,0-5-6,-2-1-1,1-3 2,-2 1-8,7-1-9,-7-1 8,5-2-8,-1-3-2,2-1-3,2-1-5,-3-2-7,4 2 5,0-2-6,-2-2-4,2 2 3,0-5 3,0 0 2,0 0-6,0 0-4,20-11 1,-10 2-8,3-3-3,4-2-3,1-8 3,-1 0-3,1 1 0,1-6-7,3 2 1,-4 2 4,0 2-4,-4 0 1,-1 9-3,-7 3 3,1 1 3,-1 3 3,-2-2-1,0 5 1,-3 1 3,-1 1 1,0 0 9,0 0 4,0 0 10,-8 16 8,2-5 3,1 5-2,0 0 18,-2 1 0,2 8 0,0-5 9,1-2-1,3 3-6,1-2-3,0-1-10,0 1 8,0-3-3,5 1-6,-1-1-2,-2 1-5,2-6-7,5 2-11,-1-1-17,2-3-16,-1-1-11,0 1-20,1-3-17,0-1-26,1-1-35,1-2-42,0-2-40,2-2-1,3-2-28,3-4-248,-2-2-538,5-6 238</inkml:trace>
  <inkml:trace contextRef="#ctx0" brushRef="#br0" timeOffset="68509.6658">7241 10529 36,'0'5'313,"1"1"-7,2-1 2,-1 5-8,2-1-20,4 7-10,-3 1-10,3 3-6,-2 6-11,3 3-7,-4-1-12,0 2-16,-4 1-14,2 1-22,-2-1-14,-1 0-8,-3 3-11,1-4-18,-2 2 1,2-1-13,-2-1-19,0 0-11,2-5-4,-1-2-12,-1-3-6,4-2-21,-2 0-16,2-1-26,0-5-33,0 0-32,0-2-32,0-3-43,0 1-41,0-3-50,1 0-71,-1-5-313,0 0-673,0 0 297</inkml:trace>
  <inkml:trace contextRef="#ctx0" brushRef="#br0" timeOffset="69460.7107">7747 10935 231,'13'-11'246,"1"1"-18,1-5-16,4 6-13,-1-2-7,3 4-15,3-4-14,4 1-18,-11 4-14,2 1-13,-3 1-11,-3 3-11,0 0-11,0 1-5,-2 1-10,-3 0-8,3 2-7,-3 3-6,0 2 1,-3 0-7,2 3-3,-5 0 4,0 5-2,-2 2 2,-2 0-3,-1-1-1,-3 0-2,3 3 0,-1-4 0,-1 1 0,0-2-2,0 4-6,0-8 0,1 0-3,0 0 1,-1-2-2,1 3 0,2-7-4,-1 2 2,1-2-6,0 0 0,1-1 1,1 0 3,0-4 7,-1 5 2,1-5 2,0 0-3,4 1-3,-4-1 2,9-7-2,1 0-6,6-6-2,5-4-4,2-1 0,0-2-3,1 2-8,-1-5-3,2 5-6,-4-2-3,0 0-1,-6 6-1,0 1 5,-8 3 0,2 1 2,-1 1 1,-2 2-1,0-2 5,-1 4-3,-1 2 0,-4-4 0,4 4-2,-4 2 1,0 0-3,0 0 1,0 0 1,0 0 1,-17 11 6,9-5 1,0 4 11,1 2 10,1 2-3,-2 1 7,1-1-7,1 2 9,4-1 16,-2-3-1,4 7 11,-3-4 1,6-5-2,-3 5 1,4-6-3,0 1 2,2 0-2,4-1-10,-1-4-3,5 0-4,-4-1-4,7 0-19,5-2-27,-2-2-9,3 1-25,-2-4-36,-1 2-38,1-3-50,-3-1-63,2-1-62,-3 0-296,3-5-638,-5 1 282</inkml:trace>
  <inkml:trace contextRef="#ctx0" brushRef="#br0" timeOffset="73632.6734">8795 11217 68,'0'0'188,"0"0"-8,0 0-6,1 0-6,-1 0-14,0 0-4,0 0-8,9-6-5,-3 3-10,-2-4 1,6 3-4,-2-3-6,2-1-8,1 1-5,-1 0-5,1-1-6,3-4-10,-1 0-5,-4 4-8,5-2-7,0-1-5,-8 0-7,2 4-3,1-3-1,0 2-11,-1 1-5,-3-1 0,1-1-6,-2 5-2,1 0-3,-1 0-2,0-1-1,-3 4-1,3-3-1,-1 1-1,-3 3 0,4-4-5,-4 4 0,3-3-2,-3 3 1,0 0 0,0 0 2,0 0-2,0 14-1,0-10 6,0 7 2,0 1-5,-1-1 2,1 3 2,0 1 0,0-1-3,1 2 5,-1-3-2,3 1-1,-3-2 1,1 2-3,4-3 0,-2-1-1,-2 1 1,4-5 1,0 2 7,1-4 6,-1-2 1,5 2-2,2-4-4,-1 0 0,0-4-2,5 2-4,1-5 1,-1-1-6,4-4 4,-1-3 2,8-1-4,-5-2-1,2 0-2,-3-4 1,2-1-3,-4 0 2,-3 3-4,-4 3 2,-2 2 1,0 1 2,-4 3-3,1 2 3,-3 0 4,-3 2 2,0 2-6,2 0 2,-3 1-5,-3 0 0,3 4-1,-5-7-2,1 7 2,4 0 1,0 0-4,-15 3-5,7 0-4,3 1-1,-1-2-3,2 3-2,0 1 1,3 0 1,-1 0 2,2 1-7,0 0 1,5 3 6,1-2-1,2 2-1,-2 2 2,4 1 0,-2-4-2,1 7 7,-1-4 0,2 2-2,0 0-3,-5-4 3,0 1 3,3 0-2,-3-2-2,0 1 8,-1 0-2,0 1 3,-3-5-1,-1 2-1,-1-4-1,1 5 5,-3-3-2,2-1-1,-3 1 1,-1 0 0,4-1-2,-7 0-3,3-1 5,0 0-3,-3-3-10,-6 3-6,4-3 1,-4 1-7,-2-2-15,1 0-11,1 0-17,0-2-23,-1 0-30,-4-1-11,6 1-20,-5-1-10,4-2-20,1-2-20,4 2-197,-10-4-428,9 2 190</inkml:trace>
  <inkml:trace contextRef="#ctx0" brushRef="#br0" timeOffset="73932.4144">8915 10769 130,'2'5'164,"1"0"-11,0 1-4,-1-2-5,6 0-6,-2 1 0,0-2-6,2-2 3,1 2-10,-1-3 2,-3 0-1,3 0-1,-8 0-1,11 0-2,-11 0-8,8-2-8,-7 0-7,-1 2-12,4-8-8,-3 5-4,-1 3-9,0-5-7,0 5-8,-1-6-13,-3 3-18,4 3-24,0 0-22,0 0-19,-13 4-26,6 0-26,3 1-31,0 0-28,0 2-26,4 2-172,-1-1-382,1-2 170</inkml:trace>
  <inkml:trace contextRef="#ctx0" brushRef="#br0" timeOffset="74888.1881">9866 11364 70,'0'0'248,"0"0"-20,0 0-23,0 0-18,0 0-13,0 0-23,0 0-16,0 0-12,7-14-12,-3 8-12,1-2-12,2 1-8,3-4-8,0-2-4,2-2-6,0 2 0,0-4-6,-1 0-6,1 0-3,1-7-5,-1 8-5,-3 1 1,2-3 2,1 5 2,-3 1-2,-1 3 2,-3 0 7,5 4 3,-7 1-2,3-1-5,-1 2-3,-1 0-7,1 2-6,-5 1 0,0 0-1,0 0 1,13 7 13,-10-3 0,-1 6-2,2-1-4,1 3 0,3 2 0,-5 3 1,-1 0-5,3 1 0,-2-1-5,-1-1-2,1 1-2,2 0-2,-4-6-4,5 0 3,-4 1-3,0-2-4,1 0-1,-2-4 1,2 0-2,-2 0 2,0-1-3,1 1 4,-2-3-2,0-3 6,5 1-1,-5-1 1,0 0-5,10-5 0,-6-2 2,3-2-4,-3 0-2,5-7 1,1 1 0,-1-2-1,0-1-4,6-3-1,-7 4 1,6 2 0,-4 2 1,2-3-2,-2 4-1,-2 2-1,0 1 2,-2 2 2,0 2-5,-2 0 2,1-1-1,-1 4 0,-1-1-3,1 1 2,-4 2 4,12 2-3,-5 1 1,-1 2 4,2 1-2,0 2 2,-2 1 2,3 1 2,-4 0-4,4 4-1,-4 1 6,1 1 3,0-7 0,1 3 0,-4-1-5,4-2 0,-4 0 2,-1-2 0,2-2-1,0 0-3,0 0 0,-3-1 15,3-1 0,-4 0 18,0-3-9,0 0 1,14-3-2,-9-1-2,4-4-3,1-1-8,3-4-2,5-7-2,-6 3-7,7-4-9,-5 2 4,-2 1-4,0 1 2,1 2-2,-2 2 3,-2 3 3,-2 2-2,-1 1 2,-2 1-3,0 1-1,-2 2-3,2 3 7,-4 0-3,0 0-3,4 7 9,-4 0 6,0 3-7,0 0 4,0 2 4,0 5-2,0-3-7,0 2 1,2-3 6,1 2-5,-2-2-3,3-4 0,1 3 3,0 0-2,-5-3-3,8 1 2,-4-4-2,1 2-5,-2-3-6,4 0-7,-2-2-10,2 0-9,-2 0-7,1 0-14,2-3-15,-3 0-13,-5 0-16,10-3-20,-6 2-17,2-4-25,-2 1-17,0-2-20,1-4-14,-2 1-26,-2-3-181,-1-1-455,0 3 202</inkml:trace>
  <inkml:trace contextRef="#ctx0" brushRef="#br0" timeOffset="75225.1963">9986 10706 5,'-2'6'194,"2"0"-18,-1 4-14,2-5-12,5 4-15,1-4-9,2 5 5,-4-5-11,9 0-8,-1-1-8,5-3-4,-5 0-5,-2 0-4,-2-1-7,0-1-8,1-1-3,-2 2 0,-2-2 1,0 0 2,-4-3-9,-2 2-5,0-1-4,0 4-2,-2-8-7,-6 5-7,3 0-5,-8-1 0,4 2-13,-4 0-20,-1 4-16,5 0-13,-5 0-17,1 1-14,3 1-22,-1-1-27,4 3-28,5-1-31,-1 2-166,-1-2-357,4-1 158</inkml:trace>
  <inkml:trace contextRef="#ctx0" brushRef="#br0" timeOffset="76004.6869">11750 10972 217,'1'-3'254,"2"-1"-20,-3 4-27,0-2-13,0 2-24,0 0 1,0 0-12,-14 12-8,5-3-2,-1 3-6,-1 4-8,0 1-2,-3 4-10,4-4-10,-3 6-7,2 0-9,-2-1-7,3-4-2,-3 3-8,4-3-8,-2-2-4,0 2-5,5-5-5,-2-2-8,2-1 1,-1-2-8,2-3-5,4 1-1,-3-3 0,0 1 2,0-1-1,4-3 0,-1 3-6,1-3-2,0 0-3,0 0-3,5-17-5,-1 7-4,3-7-11,-1 0-6,4 0 2,3-8-11,-3 0-6,2-3-6,-1 2 2,3 1-5,-1-2 0,3-1 5,-5 4 8,2-3-6,2 3 2,-2 2 1,-3 6 4,0 0 1,-3 9 8,-1-5 9,0 4 4,-1-2 0,1 6 6,-4-3 1,3 3-3,-3-1-3,0 4 3,2 0 5,-4 1 4,10 6 8,-2 2 8,-2 3 2,4 4 12,-3 4 2,2 6-3,1 1-2,3-1 10,-6 1-7,1 0 1,2 1 1,-3-4-15,-1-2-6,1 1 1,-2-2-2,1-1-4,-2-1-2,-2-3 0,2 1-5,-2-4-3,1-1 4,0-2-6,-1-4-9,0 1-8,-1-2-14,3 2-11,-2-1-9,-2-1-9,2-1-7,-2-3-17,1 5-16,-1-5-24,0 0-30,0 0-28,0 0-24,0 0-24,10-8-29,-10 3-21,0 1-225,-4-2-527,0 0 233</inkml:trace>
  <inkml:trace contextRef="#ctx0" brushRef="#br0" timeOffset="76193.2788">11634 11132 220,'-9'2'266,"9"-2"-18,0 0-21,0 0-14,0 0-24,18-4-11,-4 1-15,4-1-13,5 3-15,5-2-20,5-1-18,-1 2-26,3-1-27,-6 0-31,0 3-44,-6-2-38,6 2-31,-9-5-37,-1 1-46,-8 1-119,6-2-327,-5 0 145</inkml:trace>
  <inkml:trace contextRef="#ctx0" brushRef="#br0" timeOffset="79264.6796">12780 11211 28,'0'0'141,"0"0"-9,-7-1-13,7 1-6,0 0-5,0 0-6,0 0-5,0 0-6,-7-1-1,7 1-2,-2-3 0,2 3-7,-4-4-7,4 4 2,-5-2-7,5 2 2,-8-3-4,3 2-5,0-3 0,-2 1-5,1-1-4,-4-2 0,-2-1 6,-3-2-1,2-1-3,-1 0-2,-2-1 0,-1-2-4,4-1-1,-1-1-2,-1-7-3,2 1-5,-1-1-4,5 3 1,2 2-3,1-3-4,1 2-2,3 0-1,-1 2-2,0-2-7,3 2-3,-1 7 1,4-4-1,-3 3-2,2 1-2,2-1-3,1 2 1,-1 2-1,2-2-3,0 3 0,1-2-5,-2 3-1,3 0-9,-3 3-1,1-2 2,2 2 0,-4 0 1,-4 1-4,11 0 3,-3-1 1,-8 1-4,7 2 5,-5 1 2,3-1-2,0 1-1,-5 4 7,4 0-3,-3-2 0,3 5 2,-4 0 3,2 2-1,-2 0-2,0 0 4,-2-1 0,2 2-3,-5 1 1,1-3 1,-1 1-2,1-1 1,-1 0 1,1-1 2,1 1-1,-1-2 0,2-1 2,-1 0-1,0 0 2,-1-2 2,2 0-2,1 0 0,-3 0 0,0 0-1,1 1 1,1-2-1,-2 5 1,0-3-3,-4 1 1,3-1 3,1 0-1,-2 0 1,3 2 2,-1-4-6,2 1 2,-2-2-2,2-2-1,2 2 0,-2 0 1,2-4 3,-3 5-3,3-2 0,0-3 1,0 0-2,-2 4 1,2-4 0,0 0 2,0 0-2,-1 5 4,1-5 0,1 7 2,1-2-1,-2-1 1,2 0 1,1 3-2,-2 0 5,4-3 0,-1 3-1,-2-3 0,1 0-2,3 1 4,-2 1 0,3 0 6,0-3-4,-2-2-3,2 3 4,1-1-3,-1-2-2,3-2 2,3-1-3,1 1 2,-4-3-3,3 3 1,7-6 1,0-2 4,-4 1 2,2-3-6,5-3 0,-6 3 0,5-6-2,1 2 2,-7 2-3,-1-1-2,-3 1 0,-1 3 4,-3-1-2,1 4-1,-5 0-2,0 1 1,-3 1 1,-1-1-3,0 2-1,0 4 1,-9-4-2,3 2 1,6 2 3,-21 5-4,11-4 0,-4 2-1,3 0 3,0 5-4,-1-4 0,4 5 0,-1-4 1,1 2-1,3 3 0,0 0-2,4 0 3,1 2 0,1-3 1,6 3 3,-4 0 5,9 0 1,-2 1-1,5-1-2,-2 1 1,6-4 3,-2 3-4,1 0-3,-3 0 4,-1-2 0,-2-1-5,3-1 2,-7-1 3,-2 0-1,-1 0 6,1-3 1,-3 1 3,-2 1-1,1-3 5,-2 3 3,-2-2-4,-2 1 3,0-1 2,0 2-7,-3-5-1,1 1-7,-2 1-13,1-3-11,-1 1-15,3 0-20,-2-1-18,2 2-19,5-2-28,-11-2-39,11 2-47,-4-2-218,4 2-455,-3-6 202</inkml:trace>
  <inkml:trace contextRef="#ctx0" brushRef="#br0" timeOffset="80606.6674">13423 11046 63,'-1'-7'203,"1"3"1,0 4-9,1-6-10,-1 4-10,0 2-13,0-8-17,0 8-9,0-4-11,0 4-12,0 0-12,0 0-8,0-4-10,0 4-4,0 0 7,0 0 7,0 0 0,2 12 0,1-6-3,0 0-6,1 5-5,-1-1-9,1 1-2,4-2-2,-5 4-5,1-1-5,2 2-10,-1 1 1,-1-3-3,0 3-4,0-4-6,-1 0-4,3-1-3,-2-2-4,-4 1-1,5-1-3,-2-4-2,-2 4 1,2-4-5,-2-1-2,-1-1 1,0-2 1,1 8-2,-1-5 1,0-3 0,0 0-2,0 0 4,0 0-5,0 0-1,4-17-4,1 5 3,-3 1-5,0-5 6,3 1-6,-1-3 1,0 0-8,6 1 0,-5 2 2,2 1-1,-5 1 3,7 0-5,-4 4 2,0-2-1,-1 5 3,1 0-4,-1 0 4,-1 4 0,-2-4 2,3 2-3,-2 1-1,3 1 1,-5 2 3,8-1-1,-8 1 4,10 3-3,-3 2 0,-2 1 2,2-1-2,0 6 4,-2-2-2,5 8 1,-3-3 0,-4-2 2,5 5 2,-5 0 0,3-2 2,-4 0-3,2-1 3,-2-5-4,0 5-1,0-4 0,0 0 4,2-1-2,-3-2-3,-1-2 3,2-1-4,0 0-2,-1 0 3,2 0 2,-3-4 0,7 1 1,-7-1-2,16-6 1,-6-1-2,4-3 6,-2 0-4,3 0-9,-2-3-9,5-8-12,-7 6 0,7-6-3,-5 4-1,3-4 1,-3 6 3,-5 4 3,2 0-1,-3 3 4,0-2 1,-2 1 6,0 2 2,-3 5 5,1-3-1,0 3 1,-3 2 3,0 0 1,0 0 6,0 0 3,1 12 1,-2-2 2,1-1 3,0 6 0,0-4 0,0 1-1,4 3 0,-3-2 0,3 3-3,-3-5 3,7 5-5,-2-4 2,2-2-1,0 1-1,1-4 2,1 2-1,0-2-5,0-2-2,2-1 4,-1-1 1,3-2-6,-3-2 4,1 1 0,0-3-1,-2 2 1,-1-6-3,1 3 2,-3-2-5,-2-5 4,1 3-6,-2-3-3,2-6-4,-2 0 6,-3-2-3,-1-1-6,-1-5-2,-3 1 1,3 3-1,-8 3 0,3 0 2,-3 4-1,4 3 3,-5-3-3,1 6 5,0 2-2,-2-1 1,1 3 0,-1 2-1,-1-1 5,1 4-2,-1 1 0,1 1 3,-1 4 0,2 0-1,1 0 5,0 3-4,4-1-1,-3 1 6,3 1-3,3 0 4,0 3-5,2-4 4,4 4 2,-1-3-6,4-1 0,1 3 6,1-3-1,5 1-1,-2-5 4,2 1-5,1-3 0,0 0 2,4-1-1,-2-3 1,-3 0 2,5-2-7,-3-2 3,1 0-6,0-4 3,-4-1-2,1-1 4,-4 0-6,2-1 0,-2-6-1,0 0-3,-4-2-3,1 0-8,-2 0-1,-2 0-2,-1 0-3,-1-1-3,2 1 0,-6 2 3,2 6 3,0 0 1,0 1 3,1 4 1,0 1 2,-2-2 4,1 2-1,0 2 1,-2 1 2,3 2 3,0 0 9,0 0 8,0 0 7,0 10 9,-1 1 12,2-1 10,2 5 0,-2 2 8,2 4 3,-1 4 9,3 1-3,-2 2-3,0-3 5,0 0-5,0 4-2,1-4-6,-4-7 0,0 3-8,5 4-5,-7 1-4,1-8-5,1-1 3,-2-1-8,2-4-5,0-2-13,0 0-12,0-4-13,0-2-13,2 1-13,-2 2-10,1-5-15,-1-2-17,0 0-25,0 0-32,0 0-31,12-14-41,-7 5-23,-1-4-195,-3-3-471,0-4 209</inkml:trace>
  <inkml:trace contextRef="#ctx0" brushRef="#br0" timeOffset="80765.1605">14256 10974 87,'0'-5'262,"0"5"-15,5-5-18,-1 1-22,4 1-18,2-2-21,0 3-20,3-1-33,0-1-41,3 1-32,-3 2-34,5 1-41,-4-3-48,5 2-52,-7 0-123,2-2-275,-4 1 122</inkml:trace>
  <inkml:trace contextRef="#ctx0" brushRef="#br0" timeOffset="81586.6275">14790 11269 59,'-2'-2'200,"2"2"-20,-2-7-17,2 2-21,2 0-11,1-2-22,1 2-10,4-4 2,-3-2-9,0 3-6,4-5-4,0 1-14,3-1-6,-6 2-3,6-3-2,-3 1-2,-2 2-2,1 1-7,-2 0-2,1 3 7,-2 0 3,0 2 3,-4 0-4,3 2-8,-2-1-2,1 0 1,-3 4 12,0 0 5,14 8-3,-5-4 4,-3 4 0,3 1-8,-1 1 1,0 1-3,3 2-5,-6-2-2,5 3-5,-2-5-3,-3 5-4,1-6-1,1 2-3,-2-1 0,3-1-6,-6-3 2,2 2-4,0-3-5,0 1 3,-4-1 0,4-1-5,-3-2 1,3 3 2,-4-4 12,4 3 4,-4-3-2,0 0-6,0 0-3,10-8-1,-6 1-4,-3 1-3,4-4-1,0 2-1,-1-6-1,2 4-3,2-4-4,-1 4-1,-1 0-2,0-1 0,1 1 4,-1 0-4,3 1 1,1 1-1,-2 0 7,1 1 1,0 0 1,-1 2 1,-3 2-2,-1 1-1,3 1 0,1 1 5,-2 3-5,-2 1 4,5 3-1,-5 3 11,3-3-5,-3 5 2,5 1 8,-5-1-8,1-1 1,4 3 2,-4 0-4,-1-6-5,-4 2 6,4 1-7,-4-2 1,5-3-1,-2 0-1,-2-1-2,1 0 2,1-1-2,-2-1 1,2-2 0,-3-1 11,0 0 1,0 0-4,0 0-2,10-8-4,-5 0-1,0-4-10,5 1-1,-2-8-12,2 1-4,2-6-9,-2 0-4,-1 6 5,1 1-1,0 0 6,-2 3-2,2-1 4,-1 3 2,-4 7-1,-1-2 5,0 1 3,-1 1 1,4 1 1,-3 2 5,-4 0 1,0 2 4,0 0 7,10 6 3,-6 0 0,-1 1 0,-1 4 9,3 2 4,-1 1-4,0-3 0,0 5-3,-3-2-5,2-1 3,3 3 0,-3-3-5,3-1-7,-1-2 5,2 2 3,-1-5-6,2 3 6,1-3-18,-2-2-1,0 2-14,-1-4-11,2-1-14,-1 1-22,1-3-11,-1 0-21,-7 0-26,12 0-28,-7-5-41,0 1-19,1-3-51,-4 3-181,-2-6-481,0-2 213</inkml:trace>
  <inkml:trace contextRef="#ctx0" brushRef="#br0" timeOffset="81939.1592">14821 10779 64,'0'0'238,"0"0"-11,5 5-8,-5-5-13,9 2-10,-9-2-18,14-1-14,-6 1-13,1 0-15,2-2-10,-2 2-16,1 0-6,-3-2-12,-1 1-6,-1 0 2,0 0-9,-5 1 1,7-2-10,-7 2 1,5-2-9,-5 2-5,0 0-8,1-3-4,-1 3-9,0 0-8,0 0-9,-19 1-13,11 3-17,-2-1-20,1 2-20,-1 0-21,1 0-22,3 3-27,-1 0-34,7 0-36,-1 2-187,2-2-408,2 4 182</inkml:trace>
  <inkml:trace contextRef="#ctx0" brushRef="#br0" timeOffset="82760.9462">16124 10844 25,'-11'-1'174,"11"1"-15,0 0-2,0 0 0,0 0-8,0 0-1,0 0 3,0 0 4,0 0 1,0 0 1,0 0-4,15 8-7,-10-6-6,2 3-5,-5-2-11,2 1-8,1 3 0,0 1-3,-2 3-1,-2-3-8,2 5-2,-1-1-4,-2 2-6,4 0-5,-4 3 0,0 0 13,0 2-8,0-1-1,3 2-11,-3-2 10,0 0-5,1 0-9,-2-1 2,1 1-9,1-4-1,-1 0-2,0-2-6,0-1-8,0 2-5,3-3-6,-3 1-6,-3-5-4,3 0-2,0 0 9,3 2-21,-6-4-16,3 0-7,3 0-7,-3-4-5,0 5-16,0-5-5,1 5-12,-1-5-3,0 3-12,0-3-14,0 0-30,0 0-31,0 0-33,0 0-26,0 0-22,-9-13-21,6 8-38,-2 1-191,1-7-510,0 2 226</inkml:trace>
  <inkml:trace contextRef="#ctx0" brushRef="#br0" timeOffset="83604.8444">15953 10885 56,'5'-5'155,"-5"5"-8,4-1-16,0 0-12,2-2-12,1 2-14,-3-1-6,5 1-8,2 1 0,-5 0-2,6-3-6,0 2-9,1-1 0,6 1 1,-6 0 4,5-2-7,-1 1 2,3-3 2,-2 5-6,0-3 1,4-1 1,-4 3-5,0-1 0,1 1 0,-3-1-8,1 1-6,-6 1-6,3 0-2,-1 0 0,-4 0-7,4 0 2,-3 1-6,-2 2 1,0-2-6,-1 3-3,1-3 0,-4 3 0,4-1-2,-5 1 1,2-2-1,-1 1 0,0 0 0,0 6 0,0-6-5,-3 2 1,2 3-1,-2-4-1,-1 4-1,1 1 1,-2-2 1,1 2 2,-4 0 1,0 0-1,-1 3 5,0-3-1,-3-1 3,-3 4-2,6-5 0,-6 7-2,0-3-2,-2-2 2,0 2-4,1-2 1,1 1-1,1-3 0,-4-1-2,6 1 3,-2-1-2,1 1-2,-1-2 0,0 2 0,1-2 0,0 2-1,-1-2 0,3-4 0,1 2 2,-2 1-4,2-2 1,-3 1 8,1-2-2,3 2 3,-1-3-1,6 0 2,-8 3-2,4-2-1,4-1 0,-5 2-1,5-2-3,-4 1 5,4-1-2,0 0 6,0 0 0,0 0 2,0 0 3,0 0 1,0 0 5,0 0 0,18-3-2,-18 3 0,9-3 4,-1 2-1,-3-2-1,5 2-3,-2 0-1,2-2-2,1 0-5,0 2-2,0-1-1,2-1 0,0 3 1,1-3-3,-4 2-1,4 1-2,0 1 1,-2-1-3,0 3-1,1-3 1,-4 4-1,4-2 1,-3 4-4,-3-4 2,3 4-2,-4-1-1,2 1 2,0 1-3,-3-2 1,0 2 2,-1-1-3,-1-1 1,-1 4 2,-1-4 0,-1 2 2,-1 0-4,-1-1 1,0 2 2,-2-3 1,0 3-1,-6-3 2,2 2-2,-2 0 3,0-1 3,-3-1 3,-5 0-3,4 1-1,-8-1 0,6-3 1,-1 1-1,-3-2-3,7-1 2,-6 0-4,6-1 0,-6 1-3,6 0-3,-1 0-6,4-3-11,-2 2-11,1 1-19,-1-3-10,2 0-15,0 1-21,2 1-24,3 0-23,-3-1-23,8 2-32,-10-1-204,10 1-435,-2-3 193</inkml:trace>
  <inkml:trace contextRef="#ctx0" brushRef="#br0" timeOffset="84466.6824">16689 10685 106,'0'-6'172,"-1"3"-6,1 3-12,1-7-6,-1 5-16,3-3-5,-1 3-4,5-3-1,-2 1-12,-1-3-3,1 3-6,4-2-5,-1 0-8,2 0-7,1-2-4,0 3-4,1-2-7,-3 2-5,6 0-6,-4 1-6,4-4-3,-5 7-6,4-3-1,-4-1-7,2 3-4,1-2-3,-3 2-4,0 1-3,-2 0 0,-1 1-5,1 1 2,0-1-10,-1 2 4,1 0 2,-3 0-2,0 1-4,-1 2 2,0-1 2,1-1-6,-2 4 4,-1-2 1,-1 1-4,-2 5 0,1 1 4,-4-1-5,3 8 3,-7-3 2,2 9 4,-3-1 2,5-5-2,-7 5 1,3 1 2,0-1 2,2 2-4,-3-7-2,0 0-1,4 0 2,0 0-5,1-2 3,-2 0 1,5-6-5,-2 1-2,2-2 3,-1 1-1,1-4 0,1-1 3,0 1 5,0-2 5,0-1 5,1 0 2,2 1-4,1-4 0,-4-1 0,12 0 0,-5 0 0,1-2-1,2-3-3,1 1 2,6-4-5,-6 1 4,3-1-7,-1 2 2,0-1-5,-3 2 2,-1 0 0,-4 0-5,-1 1 3,0-2 2,-3 2-3,-1 2-4,0 2-6,-2-8-4,-5 5-2,-2 3-1,-2-2 2,4 0 2,1 2 1,6 0-3,-9 4 7,1-1-7,5 0 2,1 3 1,1-1-3,1 3 3,-2 2 5,5 1-1,1 4 1,-3 2 4,2-2 2,3 3 2,-1 2 0,2-1 4,-5-2-1,1 2-4,-2-1 1,2-1 2,2 1 3,-4 0 0,-1-4 3,0 4-2,-1-8-1,-4 1 2,1-1 1,-4-1 5,1 1-6,-5 0-1,-1-1 2,-3-2 3,0 1 7,1 1-3,0-2 4,-3-4 0,-1 1-8,-2-1 3,1-2-6,-2-1-5,3 0-5,-3-1-13,2-2-6,-1 2-23,0-4-25,-1 0-29,3 2-35,1-1-55,1-3-44,6 3-253,-5-5-516,5 4 228</inkml:trace>
  <inkml:trace contextRef="#ctx0" brushRef="#br0" timeOffset="93135.4636">6151 11204 31,'0'0'85,"0"0"-16,-4-7-6,4 7-9,0 0-12,0 0-1,0 0-4,0 0-4,0 0-1,0 0-4,0 0-1,0 0 4,0 0-5,5-3 5,-5 3 9,0 0 1,0 0 7,5-1-5,-5 1 10,0 0 5,8-1 0,-8 1-6,0 0 4,6-2 2,-6 2-1,0 0 0,7-3-5,-7 3 3,4-1-8,-4 1-2,0 0-6,0 0-4,0 0 1,6-1-6,-6 1 1,0 0-6,0 0 1,0 0-2,0 0-1,0 0 1,7 0 3,-7 0-4,0 0 5,0 0 3,0 0 8,3 4 5,-3-4 1,0 0 3,7 4-1,-7-1 5,3-2-3,0 2-4,0-1-1,-1 4 4,-1-4 0,1 2-5,-1-1-1,4 3-7,-3 0 1,1-2-7,0-2-2,-2 6 6,0-1 3,-1 0-1,3-1-2,-2 3 0,0 1-2,1-3 0,-2 2 2,1-1 1,-1 1-3,0-1-1,1-1-4,-1-1 5,0 4-1,0-3 2,-1 4 2,2-3-1,-1 3 5,0-1-5,0-3 1,0-2-4,0 0-3,0 2 3,1-2 1,1-1-5,-1 1 6,0-2-1,1-1-1,0 1-1,0 1-1,1-1-3,-3-3-1,7 2-1,-1 1-7,-2-3 4,5 0-4,0 2-1,0-1-4,1 0-1,1-1-8,1 0-8,2-1-8,-3 0-9,1-1-14,1-1-9,0 3-14,-2 0-8,-1-1-15,-2 0-20,0 2-20,0-1-19,-2 0-15,0 0-18,2-1-2,-8 1-12,9 0-14,-9 0-143,2 2-374,-2-2 165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2T08:01:40.9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10544 11981 79,'4'-5'150,"-3"1"-9,3 0-10,-1-2-1,-2 3 2,1-2-6,0 2 0,0 0-1,-2 3-3,5-5-5,-5 5-2,2-5-1,-2 5 1,1-2 0,-1 2-4,0 0-12,0 0 0,1-1-7,-1 1-5,0 0-6,0 0-5,0 0-3,0 0-7,0 0-5,0 0-3,0 0-5,0 0-6,0 0-2,0 0 1,0 0 1,-5 16-11,1-5 5,0 0 0,1 7 0,-4-4-3,2 6 4,-3-1 0,1 0-2,2-2-4,-4 8-4,1-1-2,-2 2-2,1-2-7,1 2 5,-2-1-5,1-2 0,-1 0-6,7-3 1,-4-3-6,2-1 5,3 2-1,-3-7-4,2-1 1,0 2 1,0-5-7,2 1 1,-1-3 0,0 0 1,2 1 0,-1-3 1,-2 0-7,3-3 4,-1 7-1,1-5-1,0-2 3,0 0 1,0 0 2,-1 5-1,1-5 1,0 0 1,0 0 3,0 0-1,0 0-1,0 0-1,0 0-1,0 0 0,0 0 14,6-16-17,-4 6 0,1 2-2,2-1 5,-4-1 3,3-3-15,0 1 5,1-6 13,0 0-17,0 2 4,3 1-7,-4-2 7,1 1-1,0-1 1,0 3-2,-1-3 1,1 6-1,-2-1-3,-2 2 1,3-2 3,-4 2-2,1-1 2,2 1 1,-3 1-1,1 1-1,-1 0 0,3 1 3,-3-3-4,0 1-1,0-1 1,6 1 1,-5 1 2,2 1 0,-2 2-2,-1-3-3,4-1-2,-3 1 5,2-1 3,-2 2-3,2 0-3,-1 0 5,1-1-5,-2 4 6,2 0 2,0 0 2,-1 0 1,-1 1 3,0-1-4,-1 4 3,0-3-1,0 3 3,2-7 1,-2 7-6,2-2-2,-2 2 2,0-4 1,0 4-6,0 0 6,0 0-4,0 0 9,3-2-8,-3 2-2,0 0 2,6-2-2,-6 2 9,0 0-2,13 2-1,-8 0 0,0 1 6,4 4 3,-1-3-3,1 3 11,1 0 4,-1 3 1,5 1 6,-5-1-4,2 2 1,3-1 8,-1 4-1,1-3-7,-1 2-3,-2 0 3,1 0-1,-2 1 11,3-2-17,0 1 3,-2-1-2,2-1-7,0 4 2,-1-3 5,3 1 9,-1 3-10,-3-4-6,3 0 4,0 1 3,-1 0 1,2 5-7,-3-6 2,-1-1-1,-4-3-4,3 4-5,-5-6 6,3 2 4,-2 0-10,-2-3-4,-1-1 0,-1 1 1,2-3-2,2 2-3,-3-2 2,-3 1 0,4-1-1,-2-1-2,-1 1-7,-1-3-5,2 3-5,-2-3-16,2 2-21,-2-2-13,0 0-18,0 0-15,2 5-11,-2-5-21,0 0-23,0 0-21,0 0-35,0 0-19,0 0-20,0 0-21,-13-12-20,11 11-212,-5-6-539,4 2 239</inkml:trace>
  <inkml:trace contextRef="#ctx0" brushRef="#br0" timeOffset="409.2604">10465 12248 113,'2'-1'252,"-2"1"-14,0 0-21,0 0-17,0 0-15,0 0-18,0 0-14,0 0-9,11 0-3,-11 0-10,7 3-6,-3 0-13,1-1-10,2 1-9,0-1-7,0 2-10,-1-1-7,1 0-3,1-1-1,3-1-5,0 2-9,1-3-5,-1 0 1,2 0-8,0-1-2,0-2-3,4 0-3,-4-1-5,-1 1-4,0-1-8,1-1-6,-3 2-11,2 0-8,-2 0-13,-1 0-14,-1 0-11,-2 1-19,3 1-19,-4-2-16,3 1-13,-3-1-11,1 1-19,6-2-14,-3 1-12,1-2-22,0 0-115,2-2-335,-1 3 148</inkml:trace>
  <inkml:trace contextRef="#ctx0" brushRef="#br0" timeOffset="851.5346">11128 11991 53,'-4'-3'287,"4"3"-16,-5-2-18,5 2-19,-5-2-16,5 2-17,0 0-8,0 0-8,0 0-5,0 0-14,29 4 0,-18-1-12,4-1-12,4 5-13,0-2-11,1 2-11,6 3-6,-5-3-9,-1 0-9,7 3-8,-4 0-7,4 2-8,-7-4-1,-2 1-9,6 3-2,-6-4-6,-1 1-5,-1 0-4,-5-3-1,7 3-4,-7-1-12,0-1 8,-1-5 0,-3 7-7,1-2-2,2-3-1,-5 3-3,-1-3-10,1 1-8,-1-2-9,0 0-6,-3 1-4,4-2-13,-1 0 1,-1 2-20,-3-4-7,1 2-10,-1-2-13,0 0-16,0 0-27,5 3-21,-5-3-28,0 0-27,0 0-31,0 0-186,0 0-459,-6-16 203</inkml:trace>
  <inkml:trace contextRef="#ctx0" brushRef="#br0" timeOffset="1169.5987">11547 11942 174,'-5'-1'168,"5"1"-13,0 0-2,-7 3-8,5 1 6,-2 2 0,0 0-5,-1 4-3,0 1 0,0-1-1,-4 4-10,3 3-5,-2-3-7,0 3-5,0 1-6,1-1 0,-3 7-4,2-7-10,-3 7-6,3-5-7,-2 3-7,-3 2-4,4-6-11,-1 6-5,2-9-3,-1 3-5,4-1-5,-5 4-5,5-4-6,-2-2 1,1 0-7,2-1-5,2-4-10,0 0-12,-3-3-13,4-1-13,1 0-12,0 0-27,1 0-19,-1-1-29,3 1-20,-1-5-21,2 2-20,0-1-26,-4-2-180,9-5-414,-3 4 184</inkml:trace>
  <inkml:trace contextRef="#ctx0" brushRef="#br0" timeOffset="1591.0208">12120 12041 193,'0'0'270,"0"0"-24,0 0-19,0 0-15,-14 7-4,11-1-10,-2 3-22,1 0-14,0 1-10,0 1-5,2 1-10,-2 5 3,4 0-10,0 2-9,0 7-13,0-9-6,1 0-7,2 9-11,-3-6-6,2-3-5,0-1-10,-2 7-7,0-6-7,2 0-5,-1-5-2,1 0-2,0-2-4,0-1-5,0-4 0,-1 1-2,1 0-7,-1-3-2,2 2 0,-2-2-6,-1 2-7,0-3-13,0-2-12,0 0-20,0 0-20,0 0-34,13-12-26,-11 6-24,2-4-30,0 3-11,0-5-14,-1-2-11,0 4-20,-2-9-157,2 3-415,-3 0 184</inkml:trace>
  <inkml:trace contextRef="#ctx0" brushRef="#br0" timeOffset="2087.2503">12047 12085 116,'0'-7'135,"-1"1"-6,1 0 1,-3-1-4,3 1-2,0-1-3,3 0-4,-2 2-12,3-2-3,2-1-6,-1-1-4,2 3-7,0-5-1,5 4-2,-3 0 0,4-4-4,2 1-5,0 3-2,3-1-1,-3 2-4,3 2-5,-3-3-7,-3 5-2,2 0-4,0 2-7,-2 1-3,-1 0-5,-2 3-2,1 1-3,-1 0-4,-5 4-1,1-1-4,-1 1 1,0 0 0,-4 4 0,1-3-3,-3-1-2,-1 7 7,-2-1-6,-4 2 1,0-2-3,0 2 1,-1 0 2,-3-2-1,0 2-1,-1 0-3,1-3 0,0 2-3,2-5 2,-3 5-3,5-6 1,3-1-3,-2-3-1,4-1 1,-1 1 0,1-3 3,2-2-2,-1 2 2,3-3 0,0 0 1,-1 3 1,1-3 3,0 0 3,0 0 0,15-6-1,-7 2 1,4 1 4,1-1-1,4-1 4,-2-1-6,6 3-6,-6-1 4,3 0-3,-2 4-3,3-4-2,-5 4 4,0 2-3,-1-1-4,-1-1 0,-2 4 4,1-1-3,-2 2 5,-3-1 4,0 3 6,-2 3 4,0-5-1,-4 5 6,0-2 2,-5 4 9,1-1-1,-5 4 4,-3-1-8,0 1-2,-3-4-1,-6 7-3,-2-2-2,0-3-3,4-3-10,3-1-11,-4-1-17,6 1-27,-4-2-37,5-2-37,2-2-49,3-3-54,2 0-69,1-3-172,5 3-496,-5-5 219</inkml:trace>
  <inkml:trace contextRef="#ctx0" brushRef="#br0" timeOffset="5677.5267">4018 12995 236,'-2'-3'218,"2"3"-10,-3-4-17,3 4-12,0 0-16,-4-4-18,4 4-13,0 0-14,0 0-11,0 0-6,-6 13 1,2-8 1,3 7-4,-4 3-2,-2 2-9,1 7 1,-3 2-6,0 5-4,0-2-6,-5 5-9,5-2-11,-1 1-3,-2 4-5,2-5-4,0 2 0,1-5-5,0 0-2,2-2-2,-1-3 2,4-7-10,-2-1-1,4-4-1,1-2-1,-2 0-1,1-5 2,0 0 9,2-1 7,0 1 3,0-5 6,0 3-3,0-3-4,0 0-5,0 0-5,4-17-3,1 7 2,-1-6-3,1-2-8,5-8 0,-2 1 0,-1-1-6,-1-3 3,3 3-3,1 1-3,-5-2-2,2 1-2,2 1 1,-3 0-3,3 2 2,-3-1 0,2 4 0,1-2 3,-5 4-8,1 1 3,-1 0-2,3-3 1,0 6-2,-1-1-2,2 0 6,-2 3-3,-2 2-2,4 1-1,-3 0 3,0 1-1,0 1 6,1 5-5,-3-5 1,1 6-3,0-1-2,-4 2 9,10 0 9,-3 4-8,0 3 0,2 1 2,0 5 14,4 0 3,-2 3 2,3 5-4,-4-4-8,8 6 0,-5-1 7,-1 1-5,3 3 7,-1-4-5,0 1 4,1 0-7,-2 4 0,0-8 0,2 5 2,-3-2-4,-5-5 1,5-2 1,-4 0-6,-2-4-1,0-1-2,1 0-7,-2-1 12,-3-1-9,4-1-3,-5-1 0,3 0 1,-2-1 3,0-3-12,0 3-13,-2 0-7,0-5-1,0 6-16,0-1-7,-2-2-13,-1 0-15,-2 2-11,2-1-23,-2-1-28,1-1-18,-2 1-25,0-1-5,-1-2-10,7 0-6,-11 0-19,11 0-169,-14-4-426,7 3 189</inkml:trace>
  <inkml:trace contextRef="#ctx0" brushRef="#br0" timeOffset="5924.5588">3809 13334 91,'0'0'216,"0"0"-17,1-5-7,1 2-9,-2 3-9,12-7-7,1 3-7,0 1-8,7 2-14,0-3-13,1 1-12,8-3-9,-1 3-11,3 2-10,-4 0-8,3 0-8,0 1-11,-3 0-15,-6-2-15,6 2-17,-5 0-24,0 0-13,-2 0-33,2 2-30,-2-2-13,3-2-27,-1 1-25,-4-3-157,1 7-340,-1-7 151</inkml:trace>
  <inkml:trace contextRef="#ctx0" brushRef="#br0" timeOffset="6150.3569">4675 13259 92,'0'0'286,"8"0"-19,-8 0-23,11-4-17,-2 3-26,4-2-18,1 2-17,4 0-16,0-1-12,-5-2-14,8 3-20,-3 1-11,0-3-23,-5 3-21,5 0-23,-3 0-28,4 0-28,-6 3-27,1-2-27,-3 1-26,0 0-23,-1 1-26,-2-2-149,-2 2-333,0-3 148</inkml:trace>
  <inkml:trace contextRef="#ctx0" brushRef="#br0" timeOffset="6332.6291">4757 13427 166,'-3'3'214,"3"0"-12,-1 1-16,1-4-6,1 7-11,2-4-11,2 0-9,2-1-16,5-2-13,2 4-10,4-1-15,2-1-26,-4-2-29,4 0-27,3 0-28,3 1-23,-6-1-39,8-3-37,0 0-36,3-1 3,-3 2-98,3-1-263,1-4 117</inkml:trace>
  <inkml:trace contextRef="#ctx0" brushRef="#br0" timeOffset="6982.6119">5706 13034 142,'-1'-8'212,"-2"1"-21,2 2-18,-4 0-19,1-2-15,-5 2-17,3 2-11,-2-1-11,-3-1-6,-2 0-10,3 5-8,1-3-6,-5 1-7,4 0-9,0 0-2,-1 2-7,2 0-5,-1 0-3,0 0-3,6 0-3,-4 1-5,5 2 4,-3 0-3,2-1-3,1 2-1,0 0 4,-1 1-5,4-1 4,0-1 3,0 6 19,3-3 2,-2 3 4,5 1-4,-2 0 7,4 0 4,0 4-7,2 1 9,-1-1-16,-3 2-3,4 1-7,-1 1-1,-2 0-1,-4 0-1,3 2-4,-4-2-2,-2-1-2,-2 3 8,-3-2-8,2 0 4,-5 1-1,-3-4 3,0 2-1,0-1 5,-8 4 0,5-8 2,-3-1-3,3 0-4,-3 1 0,4-3-6,2-2 3,-2-1-5,3-4-1,4 3 4,-1-3 2,4 1-2,-1-3 1,4 0-2,0 0-9,0 0 6,0 0-5,-9-5 0,9 5-7,9-7-1,-4 2 3,0 2-4,1-2 0,2 1-1,-2 1 11,2 0-15,-3-2 6,0 4-6,4 1-1,-5-3-2,-4 3 3,10 4-4,-2 1 2,-4-2 0,2 2 1,-3 7 3,2-2 1,0 0 0,-1 0 5,-3 3 9,2-2-2,-2 5 3,2-3 2,-2 3-2,-1-4-3,0 6 8,0-2-12,0-1 8,2-3-9,-2 1-3,4-2-3,-1 1 0,-1-1 1,1-2 1,2-1 15,0 0-17,-2-3-1,7 0-3,-4-1-2,3-1 16,4-3-16,-3 1-6,2-2-6,7-1-15,-6 0-18,3-1-17,-7 2-16,5-4-26,-7 4-32,-1-1-38,0 1-26,3-1-52,-5 0-35,-4 2-173,0 0-496,0 0 219</inkml:trace>
  <inkml:trace contextRef="#ctx0" brushRef="#br0" timeOffset="8547.5055">6279 13230 93,'4'-5'133,"2"2"-6,-2-2-6,0 0-11,-1 1-4,0 0-5,-1-1-5,1 0-1,-2 4-11,1-3 5,-1-1-2,-2 0-10,1 5-6,-2-7-6,2 2-6,-1-1-5,-2 2-3,1-1-13,-2 0 5,0 0-3,-2 0-2,0-2 1,0 3-6,-1 0-1,-1-2 1,-1 3 3,0 1-5,-1 0 2,-4 3-5,4 0 4,-2-1-6,-2 5-6,-1 0 4,0 0-3,-1-1 2,2 3-6,4 0 4,-1-1-7,2 1-3,3 0 4,1 2-3,-4 0 2,6 2-4,1-3 4,0 3 5,-1 2-5,2 4 2,1-1 0,0 1 0,1 1 1,4 1 0,0 0-3,2 0-3,2 3-2,-3-5 2,1 0 1,4-1-6,-3-1 2,-1-5 3,3 4-4,-1-4 0,3 1-4,-2-4 4,3-2-2,1-1-1,-1-1 2,0-1 0,2-4-3,0-1 0,-1-1-1,-1-1-2,2-5 7,-2 2-3,-2 1 2,-3-2 0,0-1-3,1-5 1,-2 6 0,1-2-5,-4-5 1,1 4 1,-2 1-1,1-6 0,-1 6 4,4-3-2,-7 4 2,2 0-3,2-1 1,0 5-1,-1-3 3,-1 3 2,-2 1 2,3-3 4,-2 4 4,3-1 0,-3 1 7,-1 4-1,1-5 1,-1 5-1,1-4-7,-1 4 1,2-3 3,-2 3-1,0 0-5,0 0 3,0 0 0,0 0 10,14 10-8,-11-5-1,2 2-1,1 3 0,-2-1 5,0 4-5,1-2-2,1 1-3,-1 4 3,0 0-1,-1 1-1,1-2-5,-1 0 2,-1-4-2,-1 1 3,1-2-3,-1-1 0,-2 1-1,2-2 5,1-1-8,-1 0 1,-1 0-10,0-2-11,2-2-8,-3 3-12,1-3-11,-1 2-16,0-2-15,3 1-19,-3-4-26,2 5-10,-2-5-26,2 3-29,-2-3-172,0 0-391,1 3 173</inkml:trace>
  <inkml:trace contextRef="#ctx0" brushRef="#br0" timeOffset="8864.4032">6777 13462 146,'0'0'234,"0"0"-20,0 0-17,5 5-10,-5-5-7,0 6-15,0 0-13,1 1-8,2-2-13,-2 3-15,-1 0-10,4 2-10,-4-2-10,1 4-11,3-2-7,0-1-5,0 3-8,-3-1-7,-1-2-13,1 3-18,-1-3-20,4 0-16,-4 2-19,4-1-27,-4-3-27,3-2-20,-3 2-33,5-5-27,-4 3-140,4-3-337,0-2 149</inkml:trace>
  <inkml:trace contextRef="#ctx0" brushRef="#br0" timeOffset="9447.4817">7273 13580 183,'0'0'219,"0"0"-10,1-3-15,-1 3-17,0 0-11,0 0-14,0 0-14,0 0-9,0 0-12,0 0-10,0 0-7,0 0-15,0 0-3,0 0-7,-1 16-14,0-12 0,-2 1-10,2 2-9,-3 2-16,-1 2-21,-3-1-16,2-1-23,-2 1-14,4 0-26,-5 0-18,3-1-25,3-1-14,-1-2-19,3-1-137,0 2-312,-2-4 139</inkml:trace>
  <inkml:trace contextRef="#ctx0" brushRef="#br0" timeOffset="10061.4905">7876 13346 47,'1'-7'161,"2"-1"-12,-2 3-8,-1-2-11,0 2-15,0-2-4,4 2-4,-4 1-1,0 0-12,-4-1-11,4-1-4,0 6-4,0-3-5,0 3-6,-4-7-6,-2 6-4,3-3-5,3 4-6,-14 0-3,14 0 1,-14 4 0,4-1 0,-2 0-3,1 2-3,-5 4 6,6-4 1,-5 5-4,2 0 0,3-1-4,-4 4 5,4-1-5,-3 0 0,7 0-1,-1-3-2,-2 2-5,4-1 2,0 1-3,4 3-2,-3-4-1,4 0 1,0 2-6,0-1 0,5-2 2,-1 0-1,5-1-2,-3 1-1,5 0-4,-1-1-1,-4-4-3,6 1 1,-1 0-5,1-5 4,-2 2-2,4-2-3,-4-2 1,0 0 0,2-2-4,1-1 1,-3-1 0,-1-1-3,1-1 2,-4-3-1,6-3-3,-6-1 3,-2-1-1,1 5-1,3-4 2,-7-4-3,-1 8 2,5-1 1,-5 1 1,0 1 7,3 2 9,-3 2 3,0 1 5,0 1 3,1 1 1,-1 3-4,-1-7 5,1 7-6,0 0-2,0 0 3,0 0 19,0 0 9,6 11-4,-6-5 0,2 3-4,0 2 0,3 0-7,-2 1 1,3 3-5,-2-3-2,1 2 2,0 3-13,-1-2-3,2 0 1,-1 1-8,-1-4-3,1 0-15,1 1-12,-1-2-21,-1-1-17,-3-2-19,4 1-23,-1 0-32,-2-3-20,1-2-37,2 1-37,-3 0-163,2-5-421,0 3 186</inkml:trace>
  <inkml:trace contextRef="#ctx0" brushRef="#br0" timeOffset="10467.6064">8119 13516 137,'0'-5'224,"1"1"-19,3-2-23,1 3-17,0-1-20,3 1-12,-2-2-15,2 1-10,1-1-13,2 2-17,-2-2 2,0 1-14,0 3-6,-3-1-4,1-1-9,1 1-12,0 0-1,1-1-6,-1 2 2,2 1-4,-6 0-3,5 0-6,0 0 5,-4 4-5,4-2-1,-4 0-3,-2 1 3,3 2 4,-6 1 5,3 0 13,-3 4 12,2-1 3,3 1 2,-5 0-3,-2 1 10,-3 1 1,1 3-2,-1-3-4,1 0-4,-3 1-3,0 1-7,3-3 0,0 2-8,-4 2-1,5-6 0,-1 2-3,1 0-5,0-1-1,-1 0 0,2-2-3,1 3-7,0-6-3,1 4-6,1-6-1,0 2-3,3 0-5,1-2-3,2-2-3,-1-1-18,4 0-13,3-1-17,-3-2-21,4-1-35,-1-2-30,0 3-26,5-5-43,-8 2-174,8-4-419,-4-1 186</inkml:trace>
  <inkml:trace contextRef="#ctx0" brushRef="#br0" timeOffset="11131.6846">8639 13097 151,'5'-10'192,"4"1"-20,0-4-17,-1 3-17,2 1-9,1 1-13,2 2-12,-3 0-12,3 2-5,-3 1-17,4 0-9,-2 1 2,2 2-8,-4 2-4,-1-2-13,0 4 1,0 2-3,-4 0-6,3 5-2,-6-3-1,3 7-1,-2 1 4,-2 1 5,-2 0 8,1 9 7,-4-7 3,2 1 6,0 4 6,-2 1-1,2-5-8,-3 5-6,2-6-2,3-1-4,0-1-7,0-2 3,3-4-3,-2 1-3,3-1-3,-3-2-2,3 0-4,-1-1-1,0-2-4,2-2 5,-1 0 0,1 3-5,-1-4-1,1-1-1,2-2-3,0 0 0,1 0 0,1-5-1,2-2-5,0 1 1,-1-2-3,3-2-2,-3-2 7,-1 2-4,1-4-6,-1 2 0,-5 0 2,1 4-1,-2 1-2,-3 0 1,0 1 3,-3 2-6,3 4 1,-8-5-1,3 6 4,5-1-3,-15 6 2,6-3-3,1 2 2,-2 5-4,8 0 5,-1 2-4,3 2 3,0 0-2,5 3 1,0 0 1,0 3 1,4 4 1,-1-7-2,-1 2 2,1-2-2,0 0 2,2 0-6,-1 0 5,-1 0 1,-2-1-4,1-3 4,-3 1-5,-1-2 3,4 0 10,-5-2 0,1 0 6,-2-1 4,2-1 6,-3-1 5,1-2 7,-2 3 9,-2-2 4,-1 4 6,-2-3 0,-4 0-4,2 1-4,-5-3-8,-2 3-4,2-4-10,-5-2-2,0 1-17,0 1-7,2-2-22,-2 1-26,4-3-32,1 0-49,0 2-50,2-4-47,-1 0-266,7 1-530,-2-4 234</inkml:trace>
  <inkml:trace contextRef="#ctx0" brushRef="#br0" timeOffset="11923.6137">10407 13109 6,'0'0'239,"0"0"-17,0-5-21,0 5-13,0 0-9,0 0-9,0 0 0,0 0 1,0 0-5,4 12-2,-1-5-9,2 2 7,1 3-6,-3 3-8,3 2-15,-2 0-14,-1 1-6,2 1-13,-2 9-1,-1-3-4,2 1-8,-2 1-6,-2-3-11,0-5-5,-2-1 6,2 1-21,-2-2-4,2 0-5,-2-2-3,0-4-5,2-3-5,0-1-3,0-2-8,0 0 7,0-1-27,0-1-8,0-3-12,2 5-11,-2-2-13,0-3-18,0 0-23,0 0-39,0 0-38,0 0-44,0 0-22,-3-11-31,-1 4-167,-1-2-463,2-1 206</inkml:trace>
  <inkml:trace contextRef="#ctx0" brushRef="#br0" timeOffset="12467.5988">10249 13114 78,'-4'-10'199,"4"0"-24,1 0-8,3-2-16,5 1-8,5-1-12,-1 4-7,6-1-14,7-1-12,2 2-7,0 3-12,1 5-4,1-2-10,0 4-5,2 0-7,-1 1-5,0 0-6,-2 6-5,2-3 0,-11 1-4,-1 2-5,-1 1-5,0-2-1,-4 1 1,-1 3-5,0 2-1,-6-4 1,-3 2-1,-4 4 3,0 0-3,-6 0 0,-4 0 1,-2 0 6,-6 3-6,0-2 4,-3-1-2,0 1 3,2-6 1,0 0 1,3-1-2,1-3 3,0-1 3,2 1 0,4-3-3,4-1 3,-1-1-1,2-1 1,1 3-3,3-4-1,0 0-5,0 0 2,0 0-4,0 0-2,23-6 1,-11 3-3,7-3 1,1 2 1,7-3-3,0 2 1,1 0-1,-5 3-1,4 0 1,3 1-2,-1 2 1,-8 5-8,6-1 0,-6-2 6,-1 6-4,-2-2-4,0 1 0,-3 2 3,-7-2-2,-4 3-3,2-1 4,-3 2-1,-6-2 1,-3 5 1,-2-1 5,-6-1-1,-4 0-2,-2 4 5,3-5-4,-2-2 7,-7 0-4,0 0 2,-1 0-1,1-3-1,-2-2 0,6-1-1,1-2-1,0 1-5,1-3 2,2 0-2,5 2 4,-1-4-5,4 2-1,-2-1 0,2-1-5,5 2-8,-3-2-3,8 2-10,-10-3-14,6 2-12,4 1-18,-5-4-15,5 4-26,-1-4-27,1 4 0,0 0-25,5-7-22,0 4-166,4-2-376,0 0 166</inkml:trace>
  <inkml:trace contextRef="#ctx0" brushRef="#br0" timeOffset="12704.5574">11212 13292 206,'5'-4'295,"5"-4"-14,1 6-18,2-3-26,4-2-16,3 2-27,1 4-20,9-8-18,-5 7-19,6-2-18,-3 4-23,-9 0-22,2 1-26,-2-1-19,-2 3-28,-3-1-33,-3 1-32,0 1-38,-1-1-16,-3-1-17,-2 1-24,3-1-162,-8 3-346,5-2 153</inkml:trace>
  <inkml:trace contextRef="#ctx0" brushRef="#br0" timeOffset="12878.4137">11196 13476 51,'-2'3'178,"1"1"3,1 1-19,0-5-17,8 3-11,5 0-14,1-1-13,6-2-6,8 0-23,2 2-17,3-4-19,-1 0-15,1-1-20,2 2-25,4 0-7,-2-4-3,3 2-32,15-2-31,-17 1-105,13-1-211,0-3 93</inkml:trace>
  <inkml:trace contextRef="#ctx0" brushRef="#br0" timeOffset="13531.6996">12553 12971 53,'-9'-7'135,"-3"2"-7,2-3-14,1 6-12,-1-3-12,4 3-10,0-1-8,0-2-4,2 3-6,-2 0-8,0-1-7,-1 2 1,-1 0-4,-2 1-5,-3 0-8,1 1 5,-5 3-13,-5-4 2,3 3 2,-1-2-2,-1 6 5,-7-4 7,10 3-4,-2-5 5,2 4-1,4 0-1,0-5-3,2 5 0,2 0 5,2 0 1,2-1 4,2 0 13,0 1 9,3 0 7,1 1 0,3 0 12,3 3 2,0 2-3,3-3-6,4 6-4,5 3-6,1-3-1,-1 6-7,4-3-5,-2 4-5,-2-2-4,-4-3-3,-2 1-3,-3-1-5,-1 1-1,-2-2 3,-4 3-4,-2 0-12,-2-1-3,-4 2 3,-2-5-1,-1 4 2,-3-4-1,1-1 6,-3 1 1,-2-1 0,2-3-2,-2 1 0,3-2 1,-5-4-4,9 0 9,-1 0-7,2 0-1,3 0-4,-2-5 6,5 1 2,2-1 6,-4 4-5,4-4 1,0 0-2,0 0-1,0 0-4,0 0-5,13-12-3,-2 6-1,1 2 0,6-2 14,-6 4-18,2-2-1,-2 1-4,0 1 3,-1 2-2,-1 2 4,-2 1-11,1 2 5,0 2 3,-3 3-4,1-1-4,-1 3 6,0 0-3,-2 3 2,-2-1-6,1 1 10,-1-1-3,-2 3 4,2 0-4,0-5 1,0 2 1,-2 1-8,3-2 6,-1-3-2,2 1 3,1 1-6,-1-5 3,2 3-1,2-3-1,0-2 1,3 2 2,1-3-3,-1 1 5,7-1-3,0-4-7,-4 0-9,3 0-12,-4 0-11,6 0-10,-6-3-22,0 1-8,2-1-23,1-3-25,2 0-18,-4 2-34,-1-4-12,-3 2-25,4-2-204,-2-2-452,-1 2 201</inkml:trace>
  <inkml:trace contextRef="#ctx0" brushRef="#br0" timeOffset="14115.5413">12810 12956 109,'0'0'228,"0"0"-15,0 0-12,0 0-8,3 15-11,-3-6-5,4 1-13,-4 11-9,0-3-12,0 8-10,0 2-8,4 0 0,-4 0-13,3-2-14,-3 2-7,0-4-7,2 1-10,0 1-7,-2-6-5,-2-1-5,4 0-9,-2-2-7,2-5-1,-2 0-4,-2 0-3,0 0-1,2-2-8,0-2 6,-4-4-7,4 1-4,-1-1 1,1 1 3,0-5-4,-2 3 1,2-3-6,0 0 2,0-16 2,2 6-7,-1-3 0,3-3-4,0-1 1,0 2 0,1 1-5,0 1 2,4 1 6,-2-3-10,0 4 1,2 1 1,-1 2-4,-2-1 2,3 1 0,3 2 4,-2-2-4,1 4 7,1 1-8,-2 1 2,0 2 5,2 0 0,-3 2-2,3 1 3,-3 2 0,3 4 0,-1-2-1,-3 2 0,1 2 7,1 1-8,-6-1-1,-1 0 1,-1 6-1,-2 0 1,0-5 3,-4 0 2,-1 0 0,-2 2 0,-2-1-3,-3 2 6,-1-6-4,1 3 0,-4-3 1,0-1-5,0-2 3,0 0-3,2-3-6,-2-1-3,0-2-14,3 0-6,0 2-8,4-4-13,0 2-6,0 0-14,3 0-14,-2 0-23,3-2-27,5 2-10,-11-3-22,11 3-21,-5-3-32,2 1-174,3 2-419,-2-6 185</inkml:trace>
  <inkml:trace contextRef="#ctx0" brushRef="#br0" timeOffset="14499.976">13392 13391 149,'0'0'295,"1"-2"-19,-1 2-17,0 0-21,0 0-8,0 0-19,0 0-4,0 0-14,7 12-12,-7-1-16,1-2 11,1 0-28,-2 5-16,0-2 5,2 4-32,-2-5-8,-2 2 0,5 3-18,-4-3-11,-1-1-7,2 5-1,-2-5-17,1 2-4,-2-2-31,1-3-10,0 2-24,0-1-19,1-3-22,-3 2-32,2-3-45,0 0-42,4-1-49,-2-2-240,0-3-516,3 3 229</inkml:trace>
  <inkml:trace contextRef="#ctx0" brushRef="#br0" timeOffset="15324.4815">14145 13379 22,'5'-2'181,"-5"2"-18,0 0-11,3-2-8,-3 2-11,0 0-8,0 0-5,7 5 0,-3-1-15,-3-1-5,2 2-7,-3 0-4,-3 2-8,2 2-9,1 3-5,-5-3-8,-1 7-6,-6-2-14,5-1-7,-4 1-13,1-2-12,2-3-13,1 1-24,-1-2-5,-2 1-18,2 1-30,1-4-22,3 1-23,-3-3-128,2 1-278,4-5 123</inkml:trace>
  <inkml:trace contextRef="#ctx0" brushRef="#br0" timeOffset="15873.4818">14544 12964 94,'0'0'212,"0"-3"-18,0 3-18,0 0-4,0 0-3,1 15-9,-1-3-6,1 5-12,2 0-8,-1 9-11,-2-2-10,0 4-12,2-2-7,0 0-8,-2 0-9,1-1-6,2 0-10,-2-4-3,1-2-9,-4-2-5,2 3-2,2-3-3,-2-7-5,-2 1-4,1 0-2,-2-2-5,2-2 1,1-2-3,-2 2 1,2-5-3,-2 3 7,2-5 10,-2 5 5,2-5-3,0 0-6,0 0-1,0 0-6,-2-16 0,4 5-2,-2-1-3,0 0-3,2 0 0,0-4-1,2-1-1,3 3-4,-2 5-2,4-3 2,-2 0-3,5 0 1,2 1-3,-1 1-1,4 0-2,-7 5 2,3-2-4,-2 4 2,0-3 0,0 5 0,-1 1-1,-2 1 2,5 2-2,-3 0 0,0 2-1,2 0 1,-1 0-3,-2 4 5,2 1-4,-1 0-3,-3-1 6,2 3-4,-4-4-1,-1 4 1,0-5 1,-3 5 1,-1-2 1,-1-1-1,-6 1 1,2-3-3,-5 3 1,-4 1 0,0 0 0,-4-4 3,-2 3-10,3-3-14,-2 1-6,-1-1-15,2 1-9,0-4-20,-1 2-26,7-1-19,0-2-20,1 2-23,6-3-27,-1 1-17,3 0-149,3-3-381,0 0 169</inkml:trace>
  <inkml:trace contextRef="#ctx0" brushRef="#br0" timeOffset="16303.6606">15024 13479 201,'0'-3'218,"0"3"-15,-1-7-18,1 3-18,0 4-15,0 0-17,0-6-15,0 6-6,6-4-16,-2 1-8,1 2-8,4 0-8,0 1-10,4-3-5,1 3-5,-4 0-8,2 3-2,-1-3-1,-1 1-7,-3 3-6,-2 0 0,0-1-2,2 2-5,-3 2-4,-2-2 2,-1 7-4,-2-3 0,-3 2-1,-2-2-1,-3 4 2,-2 0-3,-3-3 2,0 2 2,-2 0 9,0 2 0,1-4 4,-2 2-3,2-2 2,5-1-1,2-3-1,-1 2-4,0-2-6,0 0-4,4-2 3,0 1 0,1 0-2,2-2 1,-1 1 3,3-4-2,0 5-2,0-5-1,10 3-1,-1-2-5,5-2 1,4 0-1,5-1-2,-1-1-8,9-1-10,-4 1-24,-5-1-16,5-1-33,1 2-38,-1-4-40,-8 4-48,2-3-158,-1-2-400,-3 1 177</inkml:trace>
  <inkml:trace contextRef="#ctx0" brushRef="#br0" timeOffset="16949.1427">15466 12934 76,'5'-9'202,"8"1"-16,-4-1-22,-1 2-18,7 2-16,0-2-15,2 2-5,-4 2-12,1 1-14,4 1-5,-4 2-11,-3-1-9,2 0-2,-2 3-10,1 1-2,-3 1-8,-3 0-1,2 4-4,-3 1-1,-1 0-8,-3 2 1,-1 7-2,-1 0-1,-3 6 2,-1 1 4,-1-8-1,3 8 3,-2-7-1,0 1 3,-2 3-1,4-5 2,0 1-2,-1 1-5,2-4-1,0 1 2,2-5 0,0 5 2,4-5-4,-3 0 0,5-3-1,0 4-9,3-5 6,-1-1-2,3 0-1,3-2-5,-1-1 2,5-1 3,-1-2-6,3-4 1,-2 2-1,1-4 1,0-2-7,-2 0 4,3-2-1,-2-1-2,-1 0 1,-1-4-1,0 2 10,-3 1 4,-3 2 4,-4 0 3,-1 2 2,-1 0-2,-4 1-2,0 1 0,-1 1-6,0 1-2,-3-1-2,-3 2 1,1-1-5,-3 5 0,1-1-3,2 1 3,-2 3-4,2 2 7,-2 3-4,4 1-3,0 6-4,4-1 10,0 1-9,0 1 1,2 1 8,0 6-5,-2-5-1,3 5-1,2 0 0,-1-7-1,-2 3-2,2-2 0,0 0 0,0-1 5,-3 1 7,4 0 10,-2-2-3,0 0 15,-1-3 5,-2 2-4,0-3 0,-2-1 2,-1 0-1,-5-4 3,3 4-3,-5-2-5,-4 1 1,0-1-4,-3 0-6,-2-4 3,1 3 3,-2-1-18,-1-4-24,-5 3-24,5-3-37,-1-1-57,2 1-62,-2-4-69,1-1-216,1-3-513,2 0 227</inkml:trace>
  <inkml:trace contextRef="#ctx0" brushRef="#br0" timeOffset="18409.5208">5387 14244 145,'2'-4'174,"0"2"-7,1-1-2,1 1 2,-4 2-8,3-7-7,-3 7-5,5-3-11,-5 3-5,0 0-16,0 0-5,0 0-12,0 0-11,0 0-5,0 0-9,0 0-4,-9 24-5,3-16-5,2 5 7,-4 3 0,0 0 3,1 2 10,-1 6-10,-1-7-10,-2 8-3,-1-1-2,3 4-6,-5-5-2,4 1 0,-3 1-7,3 0 0,1-8-2,0 1-4,0-3 0,-1-6 0,3 6-5,2-6-3,4-2-1,-3-2-2,2 0 1,0-2-1,1-1 7,-1 3 4,2-5-3,-2 2 0,2-2-2,0 0-3,4-11-2,-4 3 4,3-4-9,3-3-2,-1-1-3,1-2-1,2-6 0,5 1-1,-7 5-1,6-4-4,-3-2 4,-4 7 4,8-6-10,-8 6 2,4-1 11,0 1-15,-4 0 0,0 2-2,3-2 1,-3 3 3,1 2-5,3-3 2,-4 4 0,2 2-2,1-4 2,-1 4 3,1-3-3,1 3-2,-1 1 0,1 2 0,2-4 11,-3 5-14,1 0 4,-1 1 2,-3 1-3,1 3-2,1-2 2,-7 2-1,9 2-1,-4 0 2,-1 2 0,1 1-1,0 0 3,3 4 1,-3-1-1,0 5 0,-1-2 0,5 5 8,-3 0 7,2 2 19,0-1-5,2 0-4,3 8 2,-4-7-3,1 1 5,1 1 1,2 6 4,-3-4 10,1 1-8,1-1 2,-8-4-6,1-1-2,-1 2 4,1-2-1,-2 0-6,-1-5-3,3 0-6,-3-1 7,0-2-8,2-2 0,-4 0 1,3 0-4,-1-2 4,-1 0-13,2-2 8,-3 2-7,1-1 1,2-1-1,-3-3-12,1 6-10,3-5-9,-4-1-12,0 6-10,0-6-11,0 0-10,1 1-18,-1-1-26,0 0-35,0 0-33,0 0-22,0 0-28,-19-5-19,15 1-26,-5 1-181,0-3-492,2-1 218</inkml:trace>
  <inkml:trace contextRef="#ctx0" brushRef="#br0" timeOffset="18681.474">5210 14493 191,'-9'-1'266,"9"1"-14,0 0-15,0 0-12,0 0-13,12-7-22,-6 6-17,4 0-12,2-2-13,3 3-8,2-2-20,1-1-6,12 1-12,-8 0-4,5-3-17,1 1-10,-1 1-5,1 2-5,-6 0-5,-3 1-7,3-3-12,-3 1-13,-6 1-14,1 0-13,-4 0-15,0-1-12,-2 1-22,0 0-21,-4 1-14,-4 0-29,8 0-10,-8 0-15,0 0-22,0 0-25,0 0-161,0 0-376,0 0 167</inkml:trace>
  <inkml:trace contextRef="#ctx0" brushRef="#br0" timeOffset="19472.5403">5930 14316 67,'0'0'255,"1"-5"-17,-1 5-21,5-4-12,-1 4-19,1-3-7,-5 3-4,22 3-11,-3-1-3,-2 2-7,3 1-4,7 5-14,2-1-8,1 1-4,0-1-6,1 4-15,4 2-8,-5-6-8,0 5-5,3-1-15,-3 3 3,0-3-8,-6-1-11,-3-3 0,-2 0-5,-6 2-8,2-4-4,-5-2-3,2 2-5,-2 0-4,-2-2-9,-3-1-12,3 0-6,-5-3-8,2 3-8,-2-2-5,-1 0-5,1 0-4,0 1-20,-3-3-14,0 0-30,0 0-20,0 0-21,0 0-20,-13-7-13,7 1-14,-4 2-8,3-3-173,-5 2-399,-1-7 176</inkml:trace>
  <inkml:trace contextRef="#ctx0" brushRef="#br0" timeOffset="19740.6046">6299 14287 50,'-2'-5'175,"2"5"-3,-4-3-14,4 3-8,0 0-6,0 0-5,-14 7 2,9-3-2,-1 3 0,-1 0-4,-3 2-8,-1 4-5,1-1-8,-3 2-6,1 1-5,0 1-6,2-2-10,-3 3-10,3-1-6,-4 5-4,2-6-7,2-1-5,-3 8-6,3-6-10,1-1-4,0-3 7,3-2-14,-2 3-8,3-6-8,0 5-11,0-7-14,3 3-18,1-1-11,0-1-11,1-1-17,1 0-13,0-2-20,3 1-26,1-1-17,3-3-27,2 1-163,1-2-363,0 2 160</inkml:trace>
  <inkml:trace contextRef="#ctx0" brushRef="#br0" timeOffset="20517.5474">6782 14278 28,'4'-3'245,"-4"3"-21,0 0-15,0 0-16,0 0-11,6 9-4,-3-3-4,-3 1-8,1 3-14,2 1-14,-2 5 2,4-3-13,-5 2-2,1 2-6,3-5-12,-4 5-13,4 4-4,-1-5-11,-1 1-8,-2 0-7,4-8-4,-4 8-6,0-6-7,0-1-3,0 0-4,-1-1-4,2 1-6,-1-4 1,0-2-3,0 1-3,0-2-6,0-3-3,0 5-2,0-5-3,4 2 2,-4-2-10,0 0-1,0 0-10,-4-16-8,0 6-4,-1-3-1,0-2-3,-4-2 3,4 3-4,-7-2 3,2-1 2,-3-6 7,7 7-5,-2-2 5,3 2 1,-2-1 0,3 3 4,1-2 2,3 0-1,0 4 1,3-3 3,1 0 1,3 1 0,2-2 0,1 1 0,7 0 1,1-3 1,-3 7 3,11-4 0,-8 6 4,10-1 0,-1 0 1,-2 3 4,3 0-1,-8 4-2,4 3 0,-4 2-2,-1-1 1,-3 4 5,-2 2-7,-4 0 1,-1 1-1,0 6-1,-2 0-2,-1 0 3,-5 3-1,-2-1 6,-5 0-6,-2 1-4,-1 1 2,-4 4 3,-2-1-5,-2-4 0,0 1 1,2 2 1,-3-5 1,5-1-4,-6-3 3,0 1 1,6 0 0,-1 0-4,1-1 2,3-3-5,0-3 2,2 2 0,3-5 4,0 3-2,1-3 2,-1 1 1,2-1-4,1 1 2,2-3-1,0 0 1,0 0-1,0 0 2,12 2-2,-4-2 1,4-2 9,2-1-3,4 3 1,0-4-1,5 3-2,-3 1 2,2-2-5,1 2 1,-3 2 2,10 1-2,-11 2-2,-1-1 2,-3 1-1,3 0 1,-8 2-2,-1-4-3,0 4 6,-4 0 4,-1 0-9,-4 3 7,-2-2 5,-6 3 3,-2 0-1,-1 1-3,-1-2-2,-6 1 2,0 1 0,-5-2-1,1 0 0,-2 0-4,-3-2 2,-1-2-2,9-1 0,-2-3 2,2 1-6,6-3-9,0-1-3,1-1-12,2 0-18,2 0-9,-1-1-13,6-1-22,-3-4-19,2 1-20,4 4-33,0 3-12,4-13-17,0 9-39,1 0-161,-1-1-415,3 0 184</inkml:trace>
  <inkml:trace contextRef="#ctx0" brushRef="#br0" timeOffset="20926.3338">7606 14441 57,'4'-9'275,"5"6"-10,0-1-15,0 2-21,4-1-19,3-2-22,5 1-16,-4 1-5,3 2-19,0-1-21,0 2-12,0-1-3,0 1-19,-3-1-10,2 1-7,-5 1-8,0 0-10,-1-1-22,0-1-16,-3 2-17,-1 1-20,-1-1-20,2-1-28,-5 5-24,0-1-20,-1-2-15,0-1-19,-3 2-13,0 2-40,-1-5-107,-6 8-328,0-5 145</inkml:trace>
  <inkml:trace contextRef="#ctx0" brushRef="#br0" timeOffset="21099.9704">7665 14573 50,'-1'2'212,"2"5"-4,-1-2-6,4-2-13,1 2-10,5-3-14,3 3-16,0 0-14,6-1-17,1-1-11,0-1-9,8 1-16,-1-1-22,-6 0-24,7 1-23,-6 0-31,0-2-31,0-1-32,-2 0-27,1-2-36,-1 0-124,0-1-289,0-1 128</inkml:trace>
  <inkml:trace contextRef="#ctx0" brushRef="#br0" timeOffset="21759.0618">8671 14142 2,'-1'-13'161,"-1"3"-14,0-4-15,-2 5-13,0-1-2,0 1-26,-3 0 0,1 0-5,-1 0-16,-1 2 1,-2 2 3,0 0-5,-2 1-6,1 1-2,-1 2-8,-3 1 0,2 0-6,-1 3-6,1-1 10,0 1-7,3 2 1,1 4 7,1-1 15,1 1 2,1 0 2,0 4-2,1 3 1,3 1 1,0-2 7,5 2-2,1 0-1,0 2 2,0 0 5,6-1-6,-4-1-10,3 10-3,0-5-3,-2-3-8,1 5-1,0-5-10,-3 5-2,4 1-5,-4-6-1,-4-2 1,2 3-3,-2-6 0,-1 6 6,-5-2-8,0 2 6,1-3-1,-3 1 0,-2 0 0,-1-3 0,-1 1 2,-2-3 1,2 1-6,-2-3 2,4-3-4,-1 1-1,0-1-5,1-2 3,4-2-6,0 0-1,0-1 0,2 0 2,0 2-8,3-5 1,-4 4-3,4-4 1,-3 0 4,3 0-7,0 0-1,0 0 0,6-12-5,-2 9 3,1-1-6,4-2 3,0 2 0,0-1 1,2-2 3,-1 2-9,0 1 4,-2 1-4,0 2 4,1 0-6,-4 2 6,4 3-1,-4 0 0,-1 6-4,1 0 6,-1 2-1,-1 5 1,-1 0 7,-2 5-6,0-3 8,-5 7 12,5-1 7,-4-1-2,2-6 12,-1 2-11,0-1-7,3-1-1,0-4-3,-1-2 12,2-1-8,2 1-8,0-2-5,3-1 0,-5-2-5,7-1 4,2 1-5,-1-3-12,3-1-16,5-1-11,3-2-14,-3-1-21,3-2-25,-1-1-14,-1 0-33,2-2-34,-4-1-20,0-2-35,-2 0-25,-4 1-211,-2 0-505,0-1 223</inkml:trace>
  <inkml:trace contextRef="#ctx0" brushRef="#br0" timeOffset="25088.99">8962 14491 1,'1'-3'129,"3"-2"-5,0 0-12,0 0 11,1-2-4,0 0-14,3-1-2,-6 1 0,5-1-2,-2-3-9,0 4 0,-2-6 4,-3 5-7,3-3-11,-3-1-5,-3 0-2,0 0-6,-1-4-4,-2 6-7,-3-3-1,-4-1-3,4 4 5,0 3-8,-5 2-3,1 0-3,-5 2 3,2-3-6,-2 7 1,5 2 0,-2 1-1,-2 2-5,1 3 3,-1-3-6,2 6 1,-2 2 2,4 0-1,3 3-3,-3 0-5,3 5 2,2-4-4,-1-2 2,8 3-3,-4 1-1,5 4 0,0-6-3,3 2-1,4-1-1,-2-2 2,3-1-3,1-2-3,0 0 1,1-2-2,4-2-1,-1-4 0,-3-2-1,3 1 1,0-2-3,-2-3 5,3-1-3,-3-2-1,-1-4-1,1 2-2,2-6 2,-3 4 2,-1-5-2,-1-2-5,0 0 4,-1-3-2,-2-3-1,-1 2-4,1 3 3,-4 2-1,6 2-2,-6-1 3,4 2-3,-5 1 0,4 3 4,-4-1-4,1 1 4,-1 3-1,3 0-3,-2-1 7,-1 4-4,0-5 0,0 5 0,0 0-1,0 0 2,0 0 2,4 10-1,0-6 4,-4 3 3,5 1 0,0-1 1,0 1 0,-1 1-4,1 1 0,-1 2-1,5-2-1,-6 1 1,4-3 1,0 3-1,-4 2-2,0-4-1,2 1 0,0-1 0,0-1-2,-1 2-9,-2-1-15,1-3-17,0 1-20,-2 0-24,0-2-24,2 3-10,-2-3-14,3-1-15,-1 0-5,3 0-25,-2 0-148,-3-2-353,-1-2 156</inkml:trace>
  <inkml:trace contextRef="#ctx0" brushRef="#br0" timeOffset="25332.2464">9233 14611 45,'2'5'219,"0"-1"-3,4 2-17,-1 2-3,-2 1-11,2 2-7,0-1-17,0 2-10,2 5-12,-4-5-13,3 3-13,-3 1-10,5-4-9,-4-1-8,-2 0-10,1-1-7,1 2-7,-3-3-7,2 2-11,-2-4-20,2 3-19,-1-3-21,-2-2-22,0-1-20,3-1-21,-1 2-25,-1-3-9,3 0-20,-4-2-23,0 0-153,7-5-333,-5-1 147</inkml:trace>
  <inkml:trace contextRef="#ctx0" brushRef="#br0" timeOffset="25817.565">9467 14294 30,'0'-4'202,"0"4"-16,0 0-19,0 0-6,0 0-4,9 11-3,-5-1-7,-2 2-3,2 2-9,-1 3-14,-1 2-9,-1 1-9,2 7-11,1-2-2,2 0-10,-5-5-9,1 4-6,0-4-5,-2-1-5,2-2-5,-1-1-8,-2-3-3,1-3-4,1 0-3,-1 0-4,-1-3-4,-1-1 4,2-1-9,0-1 3,-2 2 0,2-4 5,0-2 4,0 0 5,0 0-5,0 0-6,0 0-2,0 0-2,0-14-5,0 5 1,2 3-1,0-4-3,0 1-5,1-2 2,1 1-3,1 0 0,0 0 2,4 1-1,-3 0-2,4 0 1,0 1-1,2-1-1,-3 4 3,5 0-7,-4 1 3,2 1-3,-1 3 1,2 0-1,-3 0 0,3 3-2,-5 1 3,6 1 3,-4 0-7,-1 4 4,2-1 1,-5 1-3,0 0 3,-2 0 3,-2 2-1,0-2 1,-4 2 1,0 0-2,-2-2 2,-2 3-1,-1-4 0,-2 1-5,-5 0 5,3 3 1,-6-3-2,3 0-2,-4-5-4,0 3-9,5-4-6,-3-1-12,3 1-18,0 0-13,2-2-26,0 2-33,2 1-33,2-3-19,2 1-23,0-1-179,0 3-401,1 1 179</inkml:trace>
  <inkml:trace contextRef="#ctx0" brushRef="#br0" timeOffset="26102.2346">9974 14690 247,'4'-3'255,"-4"3"-23,5-1-20,-5 1-12,10 3-15,-6 1-13,1 3-11,-5-2-12,2 2-14,0 4-12,-1 0-11,-2 2-9,2-2-8,-2 1-9,1 1-11,-4-1-5,2 2-5,-1 1-11,-1-2-12,0 4-19,1-3-23,0-5-29,3 4-18,-4-2-44,3 0-26,1-2-30,1-1-29,1-1-190,0-2-395,-1-1 176</inkml:trace>
  <inkml:trace contextRef="#ctx0" brushRef="#br0" timeOffset="27553.4956">10421 14803 70,'4'-3'202,"0"0"-4,-4 3-4,5-4-14,-5 4-11,4-2-17,-3-1-12,-1 3-9,0 0-8,5-2-8,-5 2-12,0 0-5,0 0-14,0 0-8,0 0-8,0 0-6,0 0-5,-21 9-6,9-4-6,-2 3-8,-1 0 1,-2 1-2,-1 2-5,-4 3-5,1 0-8,3-3-8,1 4-10,-6-1-16,6-2-11,1-2-16,3 1-20,1-1-19,3 0-22,1-4-16,3 1-25,1-2-26,2-1-120,2 0-314,0-4 138</inkml:trace>
  <inkml:trace contextRef="#ctx0" brushRef="#br0" timeOffset="28163.4455">10999 14419 90,'1'-8'165,"6"1"-11,-3 3-14,-2-5-9,-2 3-15,0 0 0,0-5-13,0 5-6,-2 0-9,0 0-7,-4 1-11,-3 2 3,3-2-8,-3 1-2,-3 4-5,-2-3-8,1 3-3,3 4-4,-4-1-9,1-2 6,-1 4-6,1 2 3,-2-1 5,2 4-2,-3 0-1,4 3 0,-1 3 3,3-1 3,-1 2-3,3 3-4,-2-4 0,2 2 1,3 0-5,-4 2-2,5-3-2,4 2-5,3-1 1,-2 1-2,5-2-5,2-3-4,-2-2 3,6 1-3,-3-4-1,6-2-2,3 1-2,-2-1 1,-3-6-1,4 0-3,4 1-1,-1-8-6,-1 4 3,-6-4-6,0-6 3,3 2-4,-3-2 1,-2-3-6,-5-1 1,-1 1 3,1-2-2,-3 2-2,2-2 2,0 6 3,-3 1 0,1-1 7,-2 2 10,1 2 6,-2 0 14,-2 2 5,2-1 2,2 2-2,-2 4 3,2-4-3,-2 4-7,0-3 0,0 3 5,0 0 5,0 0 0,0 0-2,0 0-1,9 12 0,-4-2 2,0-1-4,0 1-3,1 2-4,-1 0 8,1 5-14,1 0 2,-1 0-6,0 1-3,-1-1-1,3 0-15,-3 0-16,-1 0-16,2-1-17,-2 1-23,1-2-19,-1-1-29,0-2-25,0-2-13,2 0-35,-2-4-23,-1-1-165,-1-2-413,2 0 182</inkml:trace>
  <inkml:trace contextRef="#ctx0" brushRef="#br0" timeOffset="28410.2681">11281 14624 225,'0'0'241,"8"6"-12,-5-2-12,4 7-18,-4-1-4,3 6-12,-2-1-21,-2 4-11,1-1-14,-1 1-13,-2 0-9,0 0-14,2 1-8,-2-3-9,1 2-9,-1-1-7,5-2-1,-5 1-19,0-5-17,0-2-20,0 1-17,0-3-17,2 0-15,-2-4-21,0 1-14,0-3-20,0-2-26,2 3-25,-2-3-32,4-9-162,-4 1-366,5-4 162</inkml:trace>
  <inkml:trace contextRef="#ctx0" brushRef="#br0" timeOffset="28913.4484">11571 14300 17,'4'-4'216,"0"3"-13,-4 1-14,0 0 3,9 5-13,-5 2-2,-1 0-13,3 5-13,-1 4-11,0 1-4,-1 0-7,0 12-9,0-4-3,-2 2-9,3-4-13,0 5-14,-1 0-4,0 1-7,1-4-7,-2 1-6,1-8-4,-4-1-6,0 0-4,0-3-7,0-3-3,0 0 0,0-3-2,-2 0-2,2-3-5,0 1 1,-1-4 2,0 2 3,1-4 10,0 0-2,0 0-6,0 0-1,0 0-7,-2-19-2,1 5-7,2-4 1,-1 1-9,4-1-5,-2 0-4,0 6-1,3 0 3,-1 2-3,5-5 1,-3 4 1,2 3-2,-1-2 4,7 0-5,-8 1 2,7 2 0,-4 0 0,-1-1 0,7 3 0,-8 4 4,6-2-5,-3 5 3,2-1-1,-1 0-3,-2 4 4,3-1 2,-2 3-7,0-2 3,-2 6 1,2 0 1,-6 0 1,2 4-3,-2-3 0,0-1 1,-3 0-1,-2 2 4,-3 0-1,1-1-1,-4 0 0,-2 0 0,1-1 2,-2 0-1,-1 1-1,-2 0-1,4-2-4,-4 1-17,4-3-10,0 0-12,-1-2-19,2 0-18,-1-2-20,1 2-30,1-2-18,3-1-18,-2-3-34,1 4-180,-1-3-412,6-1 182</inkml:trace>
  <inkml:trace contextRef="#ctx0" brushRef="#br0" timeOffset="29333.4154">12065 14666 89,'10'-7'219,"3"2"-18,-2 1-17,-3-1-13,6 2-23,-8-1-17,1 2-17,-1 0-7,2 1-16,-2 1 5,-6 0-10,12 0-9,-6 4-9,4-3-2,-1 3-14,0-1-1,1 2-6,-2-3-3,1 4-2,1-2-7,-2 1-3,-3-1-5,-1 1 1,0 2-3,1 0-3,-4 0 1,-1 1-1,-1 2 7,1-2 9,-5 5 5,1-4 0,-4 3 2,-1 1 2,-5 0 11,-3 1 3,-3 6 4,-2-1 1,-1-1-2,3 0 1,-3-3-6,6-1-1,3 0-7,0-1-7,4-4-3,2-1-1,3 2-6,1-3-2,-2-1-2,6 1-6,-1-3-1,2 2 5,5-3-6,1 0-5,6-1-1,3-2 5,6-2-13,6-1-9,5 3 1,2-6-3,16-6-4,1 4-7,-1 1-8,-12 2-19,-1-2-15,-1 1-23,-5 2-36,-5-1-22,-9 0-18,-4 1-12,-4 1-20,3-2-35,-8 1-135,0-2-390,-5 1 173</inkml:trace>
  <inkml:trace contextRef="#ctx0" brushRef="#br0" timeOffset="31240.5511">12680 14867 66,'0'0'190,"7"-3"-10,-7 3-10,0 0-10,0 0-3,0 0-3,0 0-16,0 0-10,0-5-10,0 5-7,0 0-11,0 0-10,0 0-10,0-4-6,0 4-6,0 0-11,-4-7-6,1 2-6,0 3-4,0-3-4,-1 2-4,-1-1-4,4-1-2,-3-1 0,0 2-6,3-1-3,0 0 2,1 1-3,-3-3 2,7 0-5,-3 0-2,3 1-3,4-3 2,-3 4-3,0 0 5,0 1-2,4 1-4,-1-3 4,-2 2 3,1 4-1,-1 0-1,-6 0-3,13 3 11,-9 2-3,-1 1 3,3 0-1,-4 3 1,-1 3-3,-2 0 4,-1-1-1,-3 5-2,2 1-4,-6 2 0,-3-3 0,0 5-9,-6 1-12,1-1-28,-1-1-25,0-2-25,3-4-29,2 1-37,-1-3-45,1-1-162,5-2-386,-1-1 171</inkml:trace>
  <inkml:trace contextRef="#ctx0" brushRef="#br0" timeOffset="32947.5648">13187 14452 171,'0'0'158,"2"-2"-11,-2 2-15,0-5 2,0 5-15,0 0-9,1-8-4,1 5 2,-2-2-13,0-1-7,-2 2-9,1-4-7,-1 0-5,-3-2 2,1 3-5,-4 0-13,0-3 0,-2 5-1,1 0-4,-2 0 2,-1 2-6,-7-1 7,6 4-8,-5 0 2,4 0-3,-1 4 3,3-1-1,-4 5-4,4-2 9,0 0-3,-1 8 0,1 0-2,1-1 0,-1 4-5,3 0-3,-2-2 1,6 1 3,-2 9-3,7-7-2,-1 0-1,2-1-1,3 3-2,1-1-3,3-3-5,1-1-2,1 0 1,0-3-2,4-1 0,-3-3-1,6-3-1,-1 2-1,-2-6-2,-1 1 1,0-4-2,4 0-6,-4-4 4,4-1-1,-6-3 1,0 0-4,0-4 3,3 0-2,-5-3 0,3-7-1,-6 5 1,1 3-5,0-3 1,-3 4 0,2 3 3,-2 1-5,1 0 5,-1 4 3,-3 0 3,2 2 5,-1 1-3,0-2-2,-2 4 2,0 2-1,2-4 6,-2 4 9,0 0 9,1 12-11,-1-5-5,2 4 3,0 1-2,-2 3-5,2 1 3,-1 4-3,0-3-2,0 1 0,2 1 1,1 1-10,-1-3-15,3 1-9,-3-1-11,3 2-20,0-1-25,0-1-31,-2-2-37,0 0-30,1-5-28,0 0-29,0 0-185,4-2-448,-5-3 199</inkml:trace>
  <inkml:trace contextRef="#ctx0" brushRef="#br0" timeOffset="33371.2753">13422 14751 177,'0'0'262,"1"-6"-26,3 2-25,-2 0-18,4 1-19,1 1-18,3 0-14,3-3-15,0 3-8,6 2-14,-1 0-11,0 2-10,1 3-5,0-3-10,-1 0-7,-4 1-7,-1 0-10,-3 2 1,0 1-5,1 0-5,-2 1-2,-1-1-2,-1 4 0,-2 0-6,-2-3 0,-1 5 0,-4-3-4,-1 3 3,-1 1 1,-4 1-1,-3 1 0,2 0 4,-1 0-11,-5-1 4,-1 0 1,0-1 0,-2 1 0,-3 1 3,-2 1 0,9-4 4,-2-3 1,-1 2-1,4 0-3,0-2 0,3-2-7,4 0 9,1-2-10,2-2-3,2 4-1,-3-3-2,4-1 6,2 4 2,4-4-3,-2-1 2,5 0-4,6-1-2,4-1-3,-2-1 3,4-1-5,0 0 1,8-1 2,-2-1-8,-4 0-5,5 0 1,0-1-7,-6 1-8,-3-1-13,0 2-14,-1 0-15,0-1-10,-5-1-17,0 3-7,-3-1-20,1-2-16,1 2-9,-2-1-14,1-1-13,-2-3-28,-2 0-169,-1 0-389,2-2 172</inkml:trace>
  <inkml:trace contextRef="#ctx0" brushRef="#br0" timeOffset="33890.8197">14015 14307 14,'0'0'184,"0"0"-10,4 9-3,-3-4-2,3 7-6,2 5-10,-2 1-10,0 0-15,-2 1-3,1 8-14,-1 3-8,0-1-8,-1-2-9,-1 0-7,1 1-7,-2-9-7,0 7-10,-1-7 0,2-1-7,-1 2 3,0-4-3,-2 0-3,1-4-3,-1-4-3,3 1-3,-1-4 0,-1 1 5,2-2 5,-1-1 9,1 1 4,0-4-2,0 0-1,0 0-11,0 0 0,0-18-7,1 8-1,2-2-5,2-5-4,2 2-8,-1-3-3,3 4 0,0-4-5,1 3 1,2 2-2,-1 0 2,0 1-2,2 1-4,2 2-2,1-1-1,-3 2-2,-2 3 3,2 0-1,-4 0-1,4 1 0,-3 4 1,1 0-2,1 3-3,-2 1 5,2-1-2,-2 4-3,-1 2 2,0-3 2,-2 6-3,1-2 2,-5 0-2,3 7 3,2-6 1,-6-1-2,-4 0-1,-1 2 2,-6 2 1,2-3 1,-5 1-2,-1 1-1,-1-5-1,-1 4 3,0-1 1,-2-3-4,-1 0-2,0-3-4,-1 1-7,1-1-13,0 1-12,2-1-22,2-3-19,1 2-27,0-1-20,2 0-36,4-2-19,-2 0-22,4 1-172,0-1-404,1 0 179</inkml:trace>
  <inkml:trace contextRef="#ctx0" brushRef="#br0" timeOffset="34280.1838">14624 14717 110,'0'-6'303,"3"2"-22,-3 1-24,0 3-22,0 0-22,0-4-16,0 4-5,0 0 2,0 0-14,0 17-9,0-7-15,-3 3-12,3 4-7,0-1-2,0-1-8,0 2-17,0 2-12,0-2-10,0-1 0,0 0-21,0 1 4,-1-5-9,-2 1-7,3-2-7,-1 1-14,1 0-26,-4 0-19,4-2-21,0 0-18,-1-4-23,-2 1-21,2-1-29,1-2-40,-4 0-14,4-4-41,0 0-43,-1 4-166,1-4-462,0 0 204</inkml:trace>
  <inkml:trace contextRef="#ctx0" brushRef="#br0" timeOffset="34769.4556">15056 14867 192,'0'0'173,"0"0"-12,0 0-12,0-5-17,0 5-10,0 0-10,0 0-12,0 0-7,-13 1-9,13-1-3,0 0-6,-14 0 0,9 1-11,5-1-2,-9-2-4,9 2-4,-6-3-6,3 1-5,1 0 0,2 2-3,-5-7-5,4 4-4,1-1-4,0 4-3,3-8-2,0 4-1,0 1-7,-1 1 1,2-1 9,-4 3 12,6-3-3,-6 3 0,0 0-1,0-2-1,0 2 9,5 6-4,0 1 1,-1 0-4,-3-2-4,-1 6-4,0-1 4,-1 1-4,-3 2-3,1-3-10,-4 1-1,3 1-13,-7-1-7,-1 4-16,-4-3-15,-7 3-19,-4-1-17,-5 3-54,-1-5-33,-6 2-193,-9-1-386,-3 2 172</inkml:trace>
  <inkml:trace contextRef="#ctx0" brushRef="#br0" timeOffset="36689.7325">15312 14502 129,'3'-2'146,"0"-1"-3,-1-2-10,1 3-9,0-5-2,-1 3 5,0-1-6,1-3-14,0-1-8,-2 2-14,2-3 2,-1 2-7,1-2-1,-3 1-3,0 1-6,-1 3-3,-3-6-6,1 6-3,-4-5 1,3 4-4,-5 0-4,1-1-2,0 2-5,1 0-1,-5 3 3,-2-1-10,1 3 6,-3 1-3,-1 0-3,-3 4 0,2 3-3,1 3 0,0-1 0,1 2-5,1 2 5,1 1-4,2-2 0,-2 4 1,4 7-3,2-7-2,3 3 2,0-2-2,3-1-2,0 3-3,2-2-4,4 0 5,0-1-5,2-3 0,-1 1-3,3-5 0,0-1 6,-1 1-8,3-4-1,0 0-1,1-2 1,3-1 1,-5-3-2,4 0 0,-2-4-1,6-2-2,-2-2 1,-4 0-1,5-4 0,-3-1 1,2-3 0,3-3-2,-8-5 0,-2 9-1,6-2-3,-6 2 2,-2 0 1,3 6 4,-3-1 4,-1 1 2,-1 0 2,-1 4 1,1 0 2,-3 1-6,3 0 0,-3 1 2,-1 3-5,0 0 0,0 0 3,0 0 0,-2 17 5,-1-7-3,3 0 0,0 2 0,0 2 1,-3 1-3,5 2 1,-2-3-3,0 1-3,1 2 8,2 2-10,-3-1 0,2-1 0,-1 0-12,2-2-13,-2-2-13,4 3-17,-1-1-16,1 0-20,-2-2-19,0-4-22,0 3-16,1 0-18,2-4-22,1-2-18,0 3-7,4-1-135,0-2-371,2-2 164</inkml:trace>
  <inkml:trace contextRef="#ctx0" brushRef="#br0" timeOffset="37153.5518">15731 14790 216,'0'0'235,"-3"-7"-17,6 4-23,-2-2-16,2 1-15,-1-1-18,5 1-13,-2-1-17,5-1-11,0 0-10,0 3-8,3 0-10,-3 0-6,2 3-14,-2-2-3,-4 1-1,1 1-5,-2 0-7,-5 0-6,13 3-7,-11-2 1,3 3-1,-1 2-2,-4-1-2,0 1 1,0 2 3,-4 2 0,-1 0-6,0-1 2,1 3 3,-6 2 1,1 1 0,-1 2-5,0 0 4,-1-3 1,0 3 14,1-2-5,0-1-4,2 1 1,-5-1-3,8-2-2,0-1-1,0-2 9,-3 1 4,6-3-6,2-1-2,-3 0 3,2 0-2,2-2 5,2 2 4,-1-5-1,3 2-3,2-1-2,3-2-3,7 0-4,3-2 3,2-1-12,6-2-7,-7 2-5,7-3-9,-7 3-6,7-3-8,-6 3-6,-1-3-9,-2 2-12,-2 1-4,-4 0-11,6 1-15,-7-3-13,2 2-12,-4 1-11,2-2-15,-5 1-18,2-1-15,-1-1-11,6 0-29,-8-2-171,3 2-396,0-3 176</inkml:trace>
  <inkml:trace contextRef="#ctx0" brushRef="#br0" timeOffset="37697.4995">16321 14296 59,'0'-5'193,"-2"3"-18,2 2-5,0-5-30,0 5-5,0 0 6,0 0 6,0 0-9,0 17-3,2-6-3,-2 6-8,3 1-6,3 6-8,-5 3-3,4-2-11,2 4-4,-6-1-4,3 1-8,-3 2-1,2-2-8,-3-2-9,-3-2-2,3 1-4,-1-7-3,-3 0-4,3-3-2,-2-6-3,3 2-3,-1-4-4,-2 1-1,2-1-2,1-4-3,-4 1 0,4-1 13,-1-1 10,1-3-2,0 0-2,0 0 1,0 0-12,-1-12-5,2 1-5,4-3-2,-1-2-3,1-2-3,0 4-7,-1-3 0,5 2 2,1-2-4,-1 5-1,-1 2-1,3-2-2,-3 3-3,1 2 0,-1-1-2,-2 3 1,-2-1 3,2 0-4,-1 4 6,2 1-5,2 1-2,0 2-2,5 1 1,-5 4 0,2-1 4,4 2-1,-3 0-4,-3 1 2,-2 0-4,0 1 1,-1 0 4,2-1-6,-8-2 4,5 3 2,-5-1-2,0 1 1,0 0-2,-4 0-3,-1 1 5,-2-4-1,-3 4-2,-5-4 2,1 4 0,-4-2-1,-1-3-1,2 1-2,4-2-17,1 0-13,-6-3-10,7 2-16,0 0-15,3-2-19,0-2-39,3 3-42,5-3-36,-8 0-45,8 0-176,-9-3-467,9 3 207</inkml:trace>
  <inkml:trace contextRef="#ctx0" brushRef="#br0" timeOffset="38157.4306">16721 14800 18,'0'0'216,"0"-5"-11,0 5-18,1-8-11,2 7-9,1-5-5,-2 4-14,-2 2-16,5-4-7,-1 3-17,0-3-7,1 1-13,0 3-7,4-2-10,-4 1-5,3 0-10,1 1-4,1-1-4,1 1-8,0 1-2,2 0-3,0 0-2,-2 1-4,-3-2-4,1 3-3,-4-2-2,2 3 1,0 0-1,-3-2 3,-2 5 0,3-1 4,-3 1-4,-2-2 3,-2 5-1,-3 1 1,1-1-2,-2-1 0,-4 5 0,-3 0-2,1 0 0,2 1-4,-5-1 6,2 0-1,0-2-4,3 4 6,-4-2 1,6-4 1,-1 1-4,-1 0-3,5-1 6,1-1-4,-1-1-1,1 1 0,-2-2-4,6-2 3,-1 1 2,1-2-3,1 0 5,5 0-5,-2 1 1,3-2-2,4-1-2,8 1-6,0-3-6,11 0-12,-10 3-14,2-3-14,5-3-21,2-2-23,-10 2-25,12-3-2,-11 3-17,7-2-53,4-2-44,-11 0-167,-2 1-420,0-3 186</inkml:trace>
  <inkml:trace contextRef="#ctx0" brushRef="#br0" timeOffset="38930.1372">17113 14149 127,'6'-15'146,"-2"3"-17,3 1-10,-2 2-13,2-3-13,0 5-5,1-3-15,-1 4-3,1-2-8,1 1-5,1 2-7,-1-2-1,-2 4-5,4-1-7,-1-1-2,3 3-3,-3 1 0,2 1 7,1 0-4,-2 1 4,-1-1 2,1 3-4,-1 1 4,-1 1-7,-4 0 3,1 2-2,1 2 8,-4 0-6,-1 0 6,-1 8 22,-2-3-9,-1 5-3,1 0-2,-1 1 3,-5 5-6,6 1 2,-3-2 1,4 5-3,0-2-3,3 1-2,-2 1 4,0 1-8,2-1-2,1-1-5,-2 2 0,2-4-3,1 2-3,-3-10-1,3 8-3,1-9-3,-2-2-1,0-2-2,1-3-1,-1-1 7,2 1 7,0-6 7,2 1-3,-2 0-1,8-4-2,-2-1-4,7-1 0,-1-5 1,1 0-7,8-5-1,-5 0-2,2-5-2,0 1-3,-1-2 3,-1 3-5,-4-1 2,-3 3-5,-1-1 2,-2 1-2,-2 3 1,-2-1 5,1 0 4,-4 4 5,-2 2 4,1 0 1,0 0-4,-2-1-3,-2 5-1,2-3-4,-2 3 0,0 0-2,-9-2 4,9 2-8,-10 5-1,5 0 1,2-1-1,1 4 4,-2 1-7,3 3-2,-2-2 0,2 3 5,1 4-1,-4 0-2,8 1-5,-3 1 5,-1 0-5,-5 1 0,5-1 0,-4 0 2,4 1 0,0-1 12,0 7-13,0-6-1,4 5 3,-4 0 4,8-5 0,-2 5 5,2 1 19,0-2 2,1 1-5,4 1 6,1-2-7,-5-2-6,-2-4-2,-1-2 0,2-1-3,-4 1 1,1-4 2,-3 1-1,1-5-5,-3 3 1,-3-5 0,-1 1 20,-1-1 1,-7 2-3,1-5 2,1 2 3,-4-4-6,1 2-11,-1-6-14,-5 6-14,-3-6-27,2 0-33,-9 0-41,9 0-53,-7-5-57,7-1-53,-2 5-259,6-4-573,5 0 254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58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8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6.emf"/><Relationship Id="rId4" Type="http://schemas.openxmlformats.org/officeDocument/2006/relationships/image" Target="../media/image7.png"/><Relationship Id="rId9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emf"/><Relationship Id="rId5" Type="http://schemas.openxmlformats.org/officeDocument/2006/relationships/image" Target="../media/image3.jpeg"/><Relationship Id="rId10" Type="http://schemas.openxmlformats.org/officeDocument/2006/relationships/customXml" Target="../ink/ink4.xml"/><Relationship Id="rId4" Type="http://schemas.openxmlformats.org/officeDocument/2006/relationships/image" Target="../media/image7.png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649" y="4002960"/>
            <a:ext cx="558355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6600" dirty="0" smtClean="0">
                <a:solidFill>
                  <a:srgbClr val="FF0000"/>
                </a:solidFill>
                <a:latin typeface="Marcellus SC" panose="020E0602050203020307" pitchFamily="34" charset="0"/>
              </a:rPr>
              <a:t>Formal Languages</a:t>
            </a:r>
            <a:endParaRPr sz="6600" dirty="0">
              <a:solidFill>
                <a:srgbClr val="FF0000"/>
              </a:solidFill>
              <a:latin typeface="Marcellus SC" panose="020E0602050203020307" pitchFamily="34" charset="0"/>
            </a:endParaRP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lorida Tech, CS: Formal Languages and Automata (Fall 2021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17" y="8777"/>
            <a:ext cx="579418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Set-difference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Set Operations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009080" y="1668600"/>
              <a:ext cx="5612040" cy="245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000" y="1659960"/>
                <a:ext cx="5630040" cy="24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1371240" y="4291920"/>
              <a:ext cx="5040720" cy="1159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8000" y="4285440"/>
                <a:ext cx="5052960" cy="11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set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Concatenation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Closure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Set Operations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092240" y="1384200"/>
              <a:ext cx="5779800" cy="488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2160" y="1378440"/>
                <a:ext cx="5798520" cy="48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err="1" smtClean="0">
                <a:solidFill>
                  <a:srgbClr val="C00000"/>
                </a:solidFill>
                <a:latin typeface="Marcellus SC" panose="020E0602050203020307" pitchFamily="34" charset="0"/>
              </a:rPr>
              <a:t>Kleene</a:t>
            </a: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 star or closure of language L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77240" y="1380240"/>
              <a:ext cx="4082040" cy="286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880" y="1373760"/>
                <a:ext cx="4099680" cy="28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567" y="1759753"/>
            <a:ext cx="8044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is a language?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language is a collection of sentences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sentence is a sequence of word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word is a combination of syllables</a:t>
            </a:r>
          </a:p>
          <a:p>
            <a:pPr marL="342900" indent="-342900">
              <a:buFont typeface="Wingdings" pitchFamily="2" charset="2"/>
              <a:buChar char="ü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formal learning of language has the following three steps: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Learning its alphabets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Its words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Formation of sentences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Formal Language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06" y="1585554"/>
            <a:ext cx="8044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Alphabet is a non empty finite set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String over an alphabet </a:t>
            </a:r>
            <a:r>
              <a:rPr lang="el-GR" sz="2400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IN" sz="2400" dirty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IN" sz="2400" dirty="0" smtClean="0">
                <a:latin typeface="Cambria Math"/>
                <a:ea typeface="Cambria Math"/>
                <a:cs typeface="Times New Roman" pitchFamily="18" charset="0"/>
              </a:rPr>
              <a:t>is a finite sequence of symbols of </a:t>
            </a:r>
            <a:r>
              <a:rPr lang="el-GR" sz="2400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IN" sz="2400" dirty="0" smtClean="0">
                <a:latin typeface="Cambria Math"/>
                <a:ea typeface="Cambria Math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Cambria Math"/>
              <a:ea typeface="Cambria Math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Cambria Math"/>
              <a:ea typeface="Cambria Math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latin typeface="Cambria Math"/>
                <a:ea typeface="Cambria Math"/>
                <a:cs typeface="Times New Roman" pitchFamily="18" charset="0"/>
              </a:rPr>
              <a:t>String is also known as word or sentence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Alphabets and Strings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326960" y="2189880"/>
              <a:ext cx="5191560" cy="212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8320" y="2181240"/>
                <a:ext cx="5205960" cy="21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0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</a:t>
            </a:r>
            <a:r>
              <a:rPr lang="el-GR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ε</a:t>
            </a:r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, to denote an empty string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strings over an alphabet </a:t>
            </a:r>
            <a:r>
              <a:rPr lang="el-GR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Σ</a:t>
            </a:r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 is denoted by </a:t>
            </a:r>
            <a:r>
              <a:rPr lang="el-GR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Σ</a:t>
            </a:r>
            <a:r>
              <a:rPr lang="en-IN" sz="2800" dirty="0" smtClean="0">
                <a:latin typeface="Cambria Math"/>
                <a:ea typeface="Cambria Math"/>
                <a:cs typeface="Times New Roman" panose="02020603050405020304" pitchFamily="18" charset="0"/>
              </a:rPr>
              <a:t>*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latin typeface="Cambria Math"/>
              <a:ea typeface="Cambria Math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929" y="1231611"/>
            <a:ext cx="804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Alphabets and Strings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697760" y="2887920"/>
              <a:ext cx="5595480" cy="101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9480" y="2883240"/>
                <a:ext cx="5611680" cy="10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1040" y="1629582"/>
                <a:ext cx="804480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Concatenation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For a string x and an integer n </a:t>
                </a:r>
                <a:r>
                  <a:rPr lang="en-IN" sz="2400" dirty="0" smtClean="0">
                    <a:latin typeface="Cambria Math"/>
                    <a:ea typeface="Cambria Math"/>
                    <a:cs typeface="Times New Roman" pitchFamily="18" charset="0"/>
                  </a:rPr>
                  <a:t>≥ 0, we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sup>
                    </m:sSup>
                    <m:r>
                      <a:rPr lang="en-I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  <m:r>
                      <a:rPr lang="en-I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with</m:t>
                    </m:r>
                    <m: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the</m:t>
                    </m:r>
                    <m: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base</m:t>
                    </m:r>
                    <m: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condition</m:t>
                    </m:r>
                    <m:r>
                      <a:rPr lang="en-I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  <m:r>
                      <a:rPr lang="en-I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l-GR" sz="2400" b="0" dirty="0" smtClean="0">
                    <a:latin typeface="Cambria Math"/>
                    <a:ea typeface="Cambria Math"/>
                    <a:cs typeface="Times New Roman" pitchFamily="18" charset="0"/>
                  </a:rPr>
                  <a:t>ε</a:t>
                </a:r>
                <a:endParaRPr lang="en-IN" sz="2400" b="0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is obtained by concatenating n copies of x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Whenever  n= 0, the string represents the empty string </a:t>
                </a:r>
                <a:r>
                  <a:rPr lang="el-GR" sz="2400" dirty="0" smtClean="0">
                    <a:latin typeface="Cambria Math"/>
                    <a:ea typeface="Cambria Math"/>
                    <a:cs typeface="Times New Roman" pitchFamily="18" charset="0"/>
                  </a:rPr>
                  <a:t>ε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</a:p>
              <a:p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0" y="1629582"/>
                <a:ext cx="8044803" cy="3785652"/>
              </a:xfrm>
              <a:prstGeom prst="rect">
                <a:avLst/>
              </a:prstGeom>
              <a:blipFill rotWithShape="1">
                <a:blip r:embed="rId7"/>
                <a:stretch>
                  <a:fillRect l="-985" t="-1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8205" y="21300"/>
            <a:ext cx="8229600" cy="1143000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String Manipulation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084840" y="21300"/>
              <a:ext cx="8033760" cy="354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9080" y="16980"/>
                <a:ext cx="8044200" cy="35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18800" y="1945080"/>
              <a:ext cx="7036560" cy="4205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200" y="1940400"/>
                <a:ext cx="7046640" cy="42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4818" y="1642170"/>
                <a:ext cx="820102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x be a string over an alphabet 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Σ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,for a∊ 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Σ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, the number of occurrences of a in x shall be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IN" sz="2800" b="0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Σ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8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nary>
                  </m:oMath>
                </a14:m>
                <a:endParaRPr lang="en-IN" sz="2800" b="0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The length of a string is obtained by counting the number of symbols in the string.</a:t>
                </a:r>
              </a:p>
              <a:p>
                <a:endParaRPr lang="en-IN" sz="2800" b="0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endPara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18" y="1642170"/>
                <a:ext cx="8201025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1338" t="-1893" r="-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29421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denote An to be the set of all strings of length n over </a:t>
            </a:r>
            <a:r>
              <a:rPr lang="el-GR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Σ</a:t>
            </a:r>
            <a:r>
              <a:rPr lang="en-IN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, then one can easily observe </a:t>
            </a:r>
          </a:p>
          <a:p>
            <a:r>
              <a:rPr lang="en-IN" sz="2800" dirty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   </a:t>
            </a:r>
            <a:r>
              <a:rPr lang="el-GR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Σ</a:t>
            </a:r>
            <a:r>
              <a:rPr lang="en-IN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* = ⋃ An</a:t>
            </a:r>
          </a:p>
          <a:p>
            <a:r>
              <a:rPr lang="en-IN" dirty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                    n&gt;0</a:t>
            </a:r>
          </a:p>
          <a:p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x is a substring of y if x occurs in y, that is </a:t>
            </a:r>
          </a:p>
          <a:p>
            <a:r>
              <a:rPr lang="en-IN" sz="2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 </a:t>
            </a:r>
          </a:p>
          <a:p>
            <a:endParaRPr lang="en-IN" sz="2400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>
                <a:solidFill>
                  <a:srgbClr val="C00000"/>
                </a:solidFill>
                <a:latin typeface="Marcellus SC" panose="020E0602050203020307" pitchFamily="34" charset="0"/>
              </a:rPr>
              <a:t>String Manipulation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081800" y="4165920"/>
              <a:ext cx="4516920" cy="1000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8920" y="4159080"/>
                <a:ext cx="4525920" cy="10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3412080" y="4114440"/>
              <a:ext cx="6840" cy="18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9200" y="4111920"/>
                <a:ext cx="1224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4818" y="1032808"/>
                <a:ext cx="820102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Strings are basic elements of a language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language over an alphabet 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Σ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is a subset of 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Σ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*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Examples: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IN" sz="28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 The empty set ∅ is a language over any alphabet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ε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 is also a language over an alphabet</a:t>
                </a:r>
              </a:p>
              <a:p>
                <a:r>
                  <a:rPr lang="en-IN" sz="28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    ∅ ≠ {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ε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en-IN" sz="2800" dirty="0">
                    <a:latin typeface="Cambria Math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IN" sz="2800" dirty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all strings over {0,1} that start with 0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all strings over {</a:t>
                </a:r>
                <a:r>
                  <a:rPr lang="en-I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en-I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having ac as a substring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18" y="1032808"/>
                <a:ext cx="8201025" cy="4401205"/>
              </a:xfrm>
              <a:prstGeom prst="rect">
                <a:avLst/>
              </a:prstGeom>
              <a:blipFill rotWithShape="1">
                <a:blip r:embed="rId7"/>
                <a:stretch>
                  <a:fillRect l="-1338" t="-1385" r="-446" b="-2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4818" y="171728"/>
            <a:ext cx="8229600" cy="1143000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Languages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818" y="1524000"/>
            <a:ext cx="8201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is a well defined collection of objects and it is denoted by 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Enumerating the number within { and }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Using a set builder notation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solidFill>
                  <a:srgbClr val="C00000"/>
                </a:solidFill>
                <a:latin typeface="Marcellus SC" panose="020E0602050203020307" pitchFamily="34" charset="0"/>
              </a:rPr>
              <a:t>Set</a:t>
            </a:r>
            <a:endParaRPr lang="en-IN" sz="3600" dirty="0">
              <a:solidFill>
                <a:srgbClr val="C00000"/>
              </a:solidFill>
              <a:latin typeface="Marcellus SC" panose="020E0602050203020307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401120" y="2944080"/>
              <a:ext cx="6579360" cy="288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2840" y="2936160"/>
                <a:ext cx="6595200" cy="29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47D2B110A2104CBD9E9F2396239599" ma:contentTypeVersion="0" ma:contentTypeDescription="Create a new document." ma:contentTypeScope="" ma:versionID="0dcd441fd7fbece007a7f890128174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D8CA03-1BDD-430F-84C5-C704251D6B2A}"/>
</file>

<file path=customXml/itemProps2.xml><?xml version="1.0" encoding="utf-8"?>
<ds:datastoreItem xmlns:ds="http://schemas.openxmlformats.org/officeDocument/2006/customXml" ds:itemID="{F8D41218-EE0B-48DA-A161-6AD154E7FD24}"/>
</file>

<file path=customXml/itemProps3.xml><?xml version="1.0" encoding="utf-8"?>
<ds:datastoreItem xmlns:ds="http://schemas.openxmlformats.org/officeDocument/2006/customXml" ds:itemID="{2137C055-7989-4E8E-80C5-28CEEA0FD3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5852</TotalTime>
  <Words>460</Words>
  <Application>Microsoft Office PowerPoint</Application>
  <PresentationFormat>On-screen Show (4:3)</PresentationFormat>
  <Paragraphs>120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Formal Languages</vt:lpstr>
      <vt:lpstr>Formal Language</vt:lpstr>
      <vt:lpstr>Alphabets and Strings</vt:lpstr>
      <vt:lpstr>Alphabets and Strings</vt:lpstr>
      <vt:lpstr>String Manipulation</vt:lpstr>
      <vt:lpstr>String Manipulation</vt:lpstr>
      <vt:lpstr>String Manipulation</vt:lpstr>
      <vt:lpstr>Languages</vt:lpstr>
      <vt:lpstr>Set</vt:lpstr>
      <vt:lpstr>Set Operations</vt:lpstr>
      <vt:lpstr>Set Operations</vt:lpstr>
      <vt:lpstr>Kleene star or closure of language 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285</cp:revision>
  <dcterms:created xsi:type="dcterms:W3CDTF">2019-08-13T09:34:42Z</dcterms:created>
  <dcterms:modified xsi:type="dcterms:W3CDTF">2023-01-19T10:49:05Z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2019-08-13T00:00:00Z</vt:filetime>
  </property>
  <property fmtid="{D5CDD505-2E9C-101B-9397-08002B2CF9AE}" pid="5" name="ContentTypeId">
    <vt:lpwstr>0x0101005347D2B110A2104CBD9E9F2396239599</vt:lpwstr>
  </property>
</Properties>
</file>