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ink/ink2.xml" ContentType="application/inkml+xml"/>
  <Override PartName="/ppt/ink/ink1.xml" ContentType="application/inkml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6" autoAdjust="0"/>
    <p:restoredTop sz="94660"/>
  </p:normalViewPr>
  <p:slideViewPr>
    <p:cSldViewPr>
      <p:cViewPr>
        <p:scale>
          <a:sx n="55" d="100"/>
          <a:sy n="55" d="100"/>
        </p:scale>
        <p:origin x="-1608" y="-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1T07:53:55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13967 4882 11,'-15'10'133,"2"2"-11,-1 0-11,0 2-3,0 1-5,5 2-16,-6 5 8,5-8-18,2 2-2,-2 6-6,2-4 2,0 1-9,1-2-4,-1 0-5,2 1-3,2 2-6,0 5-6,0-9-13,2-1 10,2 2 13,-2-7-11,4 3 1,0-2-11,2-1 1,0 2 2,1-6 2,1 5-6,2-9-1,-3 3-4,3 0 2,-2-3 4,4 3-15,-3-3-3,2-2 6,2 2-7,-2-2-14,0 0-17,1-1-18,-10 1-6,18-1-33,-6-1-14,-1 1-28,-2 0-115,-4 1-257,7-1 114</inkml:trace>
  <inkml:trace contextRef="#ctx0" brushRef="#br0" timeOffset="1622.5962">14213 5214 46,'0'0'143,"0"0"-9,0 0-17,0 0 6,0 0-11,0 0-16,-12-7-5,12 7-10,0 0 3,8-4-9,-8 4 11,6-4-4,-2 1-9,1-2 8,-1-1 1,5-2 3,0 1-11,4-3 5,1 0-13,-1-2-14,6-6 0,-3 5 1,5-6-10,-7 6-12,10-5 5,-2 1-7,-2-3-1,-7 7 1,11-6-7,-6 2 0,1-3-2,-8 6-7,4 1 5,-3-2 2,0 2-6,-3 3-7,0 1 8,-4 2-4,2-3-9,-4 5 2,1-3 1,0 0-1,0 5 1,-3 0-1,3-2-2,-3 2 1,2-1 5,-3 4-4,0 0-5,0 0 2,0 0 4,0 0-14,-18 5 6,10 2 0,-1-2 0,0 2-8,0 3-2,-2-3 1,2 2 4,-3 1-7,6-2 2,-1 2-4,0-1 7,2 1 2,1 0-3,3-2-3,-2 1 5,4 0-4,1 0 2,2-1-1,0-1 2,2 0 5,2 0-6,2 1 0,0-2 6,0 2-2,2-2 9,-4 1-6,2 0 0,1 0 8,-2 0-4,0-2-8,-4 0 8,1 0-1,1 1-1,-4 0 2,-3-1-8,2 6 9,-4-7 0,0 4 2,-2-2-6,-1 1 3,-1-2 0,-2 2-8,-1 1 7,0-3 8,-1 4-5,1-4 1,-4-1-3,-6 4 3,3-2 0,-1-2-6,-1 1 3,0 0 1,-1-3 3,9-1 4,-4 3-7,5-6-4,-4 6 5,5-4-1,3 0 3,-2 0-2,7 0 1,-7 0-1,7 0 4,-7 0-1,7 0-1,0 0 1,0 0 2,0 0 0,0 0 2,12-10-3,-7 8-4,3 0-3,1-3 2,5 2 1,-2-1-5,4 1 5,5-4 0,-6 2 4,4 0-9,-1-3 11,0 1-8,2 0-4,-5 0 8,6-3-6,-3 1 11,0-1-14,1 1 8,-2-3-3,1 2 3,0-2 4,3-3-2,0-2 3,-2-2-5,-3 6 1,6-9-1,-9 10 7,7-11-12,-4 2 2,-1-2-4,-2 7 6,-3 0-1,3 0 1,-4 1 2,-1-1-3,-1 3-4,-1-1 2,0 2 1,-1 3 5,-3-2-4,1 5-5,-2 0-6,1-1 4,-1 2 3,-1 0-5,-3 2 3,2-3-8,0 3 3,-1-2 1,-2 1 1,2 1-2,2 3 4,-3-5 1,3 5 2,-4-3-2,4 3-1,-2-2 1,2 2-2,0 0 6,0 0 1,0 0-3,0 0 0,0 0-2,0 0 3,-5 8 5,1-3-9,3-1 8,0 1-7,-3 0 7,4 2-5,-3 0 4,1 3 6,-1 1 5,-1-3-1,3 5 5,-3-1 3,2 1-3,-1 3 6,-1 1 4,2 1-7,-2 2 3,0-2-4,-1 1 6,2 0-7,-2-1 9,4-1 3,-4 1-9,5-1-1,-5-3-1,3-1 0,2-1 1,0-2-3,0 2 3,0-2-5,0-1-1,2 1-3,-2-3 1,2-1-1,-2 0-4,3 0 1,-2-2-9,-1-2 8,5 2 6,-5 3-3,0-6-1,0-1-1,5 4-5,-2-1 4,-2-1-9,-1-2-2,5 5-5,-5-5-9,3 3-11,-3-3-12,0 0-7,0 0-10,6 0-6,-6 0-18,0 0-15,0 0-11,10-4-40,-10 4-27,3-6-116,-3 6-316,-1-7 140</inkml:trace>
  <inkml:trace contextRef="#ctx0" brushRef="#br0" timeOffset="1831.7469">14900 4941 112,'5'-11'189,"3"0"-15,0 3-19,-1-3-5,3-4-1,1 2-15,2 3-18,-1 1-14,-3 1-7,0 1-11,1-3-16,-3 3-25,3 4-15,-5-3-20,4 3-21,-5 1-28,1-4-20,-1 5-32,-1-3-141,-3 4-252,0 0 111</inkml:trace>
  <inkml:trace contextRef="#ctx0" brushRef="#br0" timeOffset="3998.1182">15015 5204 101,'2'-5'123,"0"-2"13,5 0-2,0-1-12,-2-2-13,0 0-5,3 0-21,2-3 10,-2 3 8,7-5 4,-3 1-10,1 1-6,3-1-2,-3 0-15,-1 2-7,9-5 2,-7 2-9,0 5-5,0-4-4,-1 2-4,0 0-5,2 1-3,-5 1-6,6-1-6,-6 5-5,3 1 5,-3-1-2,-1 1-4,-1 3-2,-1-1 1,0 1-8,-1 1 1,0 0-2,-6 1-3,14 0 5,-8 0 1,-6 0-5,7 1-1,-7-1-1,7 4-3,-4-2 5,-3-2 6,2 3-9,0-1 1,-2-2 3,0 0-11,1 8 4,-1-8 6,-1 4-9,1-4 2,-1 2 4,1-2 0,0 0-5,0 0 3,1 5 4,-1-5-2,0 0-11,0 0 4,0 0 1,-10 0-13,10 0 16,0 0-3,-11-2-1,4 2-4,7 0 1,-11-3 2,3 6-4,0-3 1,-4 0-1,4 0 3,-1 2 8,0 3-7,-5-3-2,9 2 9,-7 0-8,1 0-3,3 1 4,-1 0 4,-4 3-1,7-1-12,-2 2 16,-2 0-3,3 1 1,3-2 2,-3 4-2,1 0-2,2-1 3,-2 3 0,3-4-5,1 0 10,0 2-8,1-3 4,1 2-1,0-2 2,3-1-6,-1 2-7,1-5 13,-2 2 0,2 0-6,1-2 7,2 0-1,-1-2 3,1 0-1,-4 1-4,5-4 4,-1 2-6,2 0 3,-8-2-3,13-4 7,-9 0-10,7 1 5,-6 0-5,3-2 7,-4-2-4,6-2 4,-1 4-4,-5-6-2,5 2 2,-3-3 1,-2 0-2,4 2 0,-3-2 1,1-2-1,1 4 2,-4-1-1,1 3-1,-1 0-2,-1 1 2,1 0 1,-3 3-3,4 0 3,-3-1-3,2 1 2,-3 4-1,1-2-3,-1 2 5,0 0 4,0 0-3,4 9 4,-3-3-6,-2 1 2,-2 2 5,7-2-3,-4 4-3,1 0 0,0-1-2,1 0 4,0 1 3,2-1-10,-1 0 8,2-1 5,-2 1-7,2-1-1,0-1 2,1-3 3,-2 2-4,0-3 2,2 0 1,-1-3-2,2 0 4,-3 1 0,3-2-4,-7 0-3,15-3 4,-7-1 0,-1-1-3,0-3 3,3 2 0,-2-5 0,4-1-4,-2 1 5,0-3-3,-1 1 0,4-1 8,-3-2-9,4 2 2,-1 0 0,0-3-1,1 5 5,-4-2-3,2 1 0,-4 3-7,-1 1 1,3 0 5,-4 4 1,2 0-7,-3 0 7,0 0-4,-1 3-1,1 2-4,-5 0 4,9-2 1,-9 2-4,5 2 2,-5-2-2,9 2-1,-6 1 4,-2 0 3,-1-3-3,3 5 3,-1-4 1,2 2 0,-4-3-4,4 8-4,-3-7 3,-1-1-2,0 0 1,0 4-6,0-4 6,0 0 2,0 0-2,0 0 6,0 0-3,0 0-2,0 0-5,0 0 1,0 0 5,0 0 0,-14-9 0,10 7 1,4 2 0,-5-2-4,5 2-3,-12 2 5,6 0 3,-1 2 0,0 0-1,-1 1-4,-2 1 5,1 0 1,4 0-11,-5 2 13,4 2-3,-2 0-1,3-1-7,-2 4 5,-1-3 4,5-1-2,0 3 0,-1 0 4,2-2-4,2 6 2,0-6-1,0 1 1,2-1 2,2 1-2,2-5-1,0 5 6,-1-6-3,1 4-1,3-4-2,-1 0 6,2 0-1,-1-2-2,1 1 3,3-5-9,0-1 6,1 1 3,0-4-3,5-3 3,-2 0 1,1-3-2,5-6-2,0 0-4,-3 1 3,3-2 4,-4-3 6,1 1-8,1-5-4,1 2-1,-3-6-1,2 2 2,-4-1 4,3 0-4,-3-5-2,-1 3 4,2 1-2,-7 2-3,3 1 6,-1-1-2,-6 12-11,1-11 6,1 8 5,-9 1-9,4 2 4,-1 2 2,-1-3-7,-2 4-7,0-3 6,0 5 2,0 1-3,-1-1-14,1 4 1,0 4-8,-4-2 6,-1-1-4,1 2 10,0 0-2,-2 2 3,6 1 1,0 0-3,-13 4 6,9-2-3,-1-1-1,1 4 8,-2 1 4,2 0-6,-2 4 5,-1-3 0,5 4-4,-5 5 14,0 0 1,2 2-1,-2 1-1,2 0 6,0 7 4,-3-7 1,5 9-6,-1-1 11,1-1 6,-2-1 2,2 3-6,1-9-3,1 8 3,-2-2 2,1-6-12,-1 0 6,3-1 6,-1 0-9,1 3-2,1-4-3,-1 1 7,-1-6-8,1 0 5,0-2 4,0-3-11,1 1 3,2 1-1,-3-4-6,5 0 5,-4-1-2,-1 0 3,4 0-4,-2-1 4,-2-3-3,0 0-2,0 0 4,13-8-2,-4 1-1,-5-1-4,2-1-1,1-1 5,2-2-7,5-3-1,-5 1-3,0-3 3,3 0 1,3-5 4,-3 5-6,0 0 0,4-4 11,-3-1-12,-4 6 5,4-2-3,-4 3 1,0-2 0,-2 3 8,1 4-8,-3 3 6,0-3-3,-2 5 7,-1 1-9,1-1 3,-1 2 5,-2 3-4,0 0 0,0 0-1,0 0-3,-14 10 2,7-3 2,-2 0-2,1 3-3,-2 2-1,1 3 2,0-4-4,-1 4 6,1-2 0,1-3 9,3 1-11,0 0 3,-3 3-6,3-4 7,-4-1-3,3 3 8,3-1-7,-1 0-1,1-2 0,3 4 1,0-4 2,-2 2-6,2-1 10,4 0-2,-4 0 7,4 0-5,0-2-4,-4 1 1,5 1-2,5-2 2,-6-1-1,4-1 2,-2 2 1,0-1 5,2 0-10,-3 0-1,2-4 8,4-1-2,-2 1-1,1-1 3,2 2-7,-5-4 6,4 0-6,0 0 7,-1-1 7,3-4-10,-3 1-6,1 0 4,0-1 6,3-2-6,-5 0-13,6-4 7,-2-1 11,0 2-1,1-2 1,-6 0-5,3 1 2,-1-5-1,-3 2 4,-2 2 0,0 4 1,0-2 1,-1 4-1,-4-3 5,3 5 4,-2 0 1,-2-2-3,1 3-5,0 3 4,-6-6-4,5 5 1,1 1 2,0 0 0,0 0-5,0 0 3,-13 5-1,13-5-2,0 5-1,0-5-10,2 6 9,-1-2-6,3 0 8,2 4-2,-1-4-1,0 3-2,2 1 8,1-1-5,-5 0-8,1 0 5,0-1-1,-2 3 1,0 1-3,0-1 7,0-2-3,-2 3 5,1 0-3,-4-3 5,2 1 0,-3-1-1,0 0-2,-3 3 3,2-1 1,1-4 3,0-1-3,-2 0-7,0 3-3,-2-2-9,2-1-13,0 1-17,1-1-16,-3 1-25,-3 1-25,8-1-27,1-2-49,-5 1-121,3 0-327,4-4 145</inkml:trace>
  <inkml:trace contextRef="#ctx0" brushRef="#br0" timeOffset="4371.1781">16876 5209 78,'0'0'165,"-10"-1"-9,6-1-16,4 2-9,-7-3-17,7 3-3,-9-4-18,6 4-4,0-3-10,-1-1-2,4 4-11,-4-5-8,2 2-9,-2 0-1,4-2-6,0 5-8,-5-6 1,5 6-7,0-6-6,0 0 1,0 2-1,0 0-2,0-1-4,2 1 1,1 1 0,-3 3-6,6-4 2,-2 0 0,0 0-8,0 2 2,-4 2 2,9 0 1,-9 0-4,9 1 3,-5 0-3,-4-1-10,6 8 13,-2-4-6,-4 1 5,0 4-7,0-2 8,-3 7-2,-1-3 3,1-1 7,-3 5-18,-3 1-2,-7 5-7,-3 2-17,2-1-37,-1 0-37,-2-1-179,-1 1-301,0-5 134</inkml:trace>
  <inkml:trace contextRef="#ctx0" brushRef="#br0" timeOffset="11039.3054">17448 5013 1,'0'-7'147,"3"1"-7,-2-1-3,4-1-20,-5 1 4,1-2-5,-1 2-3,3-2 5,-3 1-12,0 1-16,-4-1-6,-1 3-7,1-4-5,-2 2-8,-2 0-10,0 1 3,0 1-5,-3 0-9,2 3-3,-1-1-4,2 2-6,-4-1 0,2 5-1,-2 0-7,3 0 2,-4 4-10,3-1 0,-1 1 3,-1 4-3,-1 1-2,1-1-7,-1 1 8,1 3 3,3-2-10,0-3-4,3 4 2,-2-2 0,3 0 0,4-2 6,-2 0-8,2 2 4,-2-4-6,7 1 6,-4-1-3,4-3 4,-1 0-5,4 1 0,-3-1-5,5 0 7,-1-1 1,-2 0-5,7-3 0,-3-1-3,3 0 2,-3 0 4,0 0-5,3 0-1,-3-3 9,1-2-10,1-1-1,-1 1 9,1-5-8,0 1-2,-2 1 9,4-1-6,-1-1-1,-2 2-2,-3-3 0,5-2 3,-3 6 0,-1-3 7,-4 3 7,2 2 5,-3 1-1,-2-1 4,3 0 5,-1 2 1,-4 3-4,5-4-7,-5 4 3,3 0-1,-3 0-5,0 0-1,0 0-4,5 7 5,-5 0 6,0-3 2,1 8 4,-1-1-2,0 1-5,3 3 0,-5 4 10,0 6 0,3-2 2,-1 4-7,0-3 3,-1 10-7,-1-3 3,0 5-9,-1-4 10,1 4-6,-1-2 1,3-2-4,-1-6-1,0-6-1,-2 6-5,3-9 3,-1-5-3,1-2 1,-4-2-1,4-1 2,0 0 1,-1-3-1,1 2 1,0-3-1,0-3 2,0 0-4,0 0 0,0 0 2,9-10-2,-4 4-2,-3 0 3,3-6-5,1 1 3,1-6-2,1 1 2,-4 0-10,9-7 4,-6 6 1,3-2 0,-2 1 0,1-6 4,0 5 1,2-5-11,-2-3 7,0 10-3,0-1-2,-5-2 6,5-3-6,-3 4 3,-2-1 1,-3 3-4,3 0 2,4 1-8,-8-1 9,5 4 4,0-2-5,-1 3 3,-3 0 0,3 4-4,-1-2 5,1 2 4,-3 1-4,0 2-4,-1 0-1,0 0 2,4 4-2,-3-4-2,-1 5 1,2-5 2,-2 5-1,0 0-1,0 0 4,0 0-2,0 0-2,0 0 9,2 14-4,2-6 1,-4-2 0,0 5-7,0 0 3,0-1 9,5 2-6,-4 1-3,1 0 0,-1 3 7,3-4 0,-2 2 0,2-6 1,-4 4-2,3 0-4,-2-1-1,2-5 4,1 1 3,0-2-3,-4-1 2,3 2 0,-2-2-5,1-2 2,-2-2 2,6 1-4,0-1 3,-6 0 2,10-3-4,-2-2 1,5-5 1,-4 2-3,-1 0 9,2 0-9,2-7-6,0 4 2,2-4 0,-2-1-9,3-5-7,-1 6-2,-5-1 0,1-3 0,2 7 7,-6-3-7,6 1 5,-6 2-1,0-2 4,-1 5 2,0-2-2,-1 4 4,-2 0-1,0 2 10,0 0-4,3 0-5,-3 3 5,-2-2 1,0 4-1,1-5-5,-1 5 3,0 0 0,0 0 4,0 0 4,0 0-2,0 0 11,2 16 1,-4-9-3,4 4-1,-4-1 0,2 3-5,-1-1 8,2 0-5,2 3 5,0-4-3,-2 0 0,-1 1-1,4-3 4,-3 0-4,5 2-2,-2-3 0,2 1 8,2-2 1,-4 0-6,1 1 2,5-4-8,-5 1 5,3-2 1,1-1-1,-4 0 2,4 2-2,0-3 7,-1-1 2,3-1-1,-2-3-5,0 1-1,5-1 3,-4-1-4,0-4-3,5-1 2,-1-1 2,0 0 0,-5 1-5,0-4 1,5-1-1,-4 4 3,3-2-3,-4-3-5,-2 0 2,1-1 3,2-1-2,-5 6 0,-1 0-6,-2 3 1,1-2 4,0-1-7,-2 3 4,-1 3 5,0-1-4,-1 2 4,1-3-4,-3 4 0,2 0-3,-3 0-2,3 0 2,-3 2-1,0-1 0,4 3 4,0 0-3,-12 3 2,5-1-1,3 5-5,-3-1 1,-3 2-2,3 1 4,-1 2 5,3-1-3,-5 3 2,5 1 1,0-2 7,-4 12-3,4-9-1,-1 1 2,4-1 4,0-3-2,0-1-3,1 5 1,1 1 1,0-5 2,1 0-2,1 0-1,2-2-2,3-2 0,-3 3 2,1-4 3,3 0 0,-3-2 0,2 0-4,-2 0 6,5 0-7,-1-5 1,-1 1 1,3-2 0,0 1 0,0-3 0,1-1-1,3-5-4,-3 5-2,1-8-8,2 0-1,-2 1-5,1-2-1,-1-3-8,1 0-10,-5 2-8,1 0 3,1-1-3,-2-2 2,-1-1-1,1 1 13,-3 1-7,-2 5 0,1-2 6,-5 3 3,4-2-4,-4 1 15,4 3-10,-4 0 1,3 3 13,-3-1 0,0-1 3,0 2 0,0 1-1,-3-1-5,3 5-5,0 0 19,0-4-13,0 4 4,0 0 8,0 0-6,0 0 1,-10 13 0,7-8 3,-1 2-1,-1 2 0,-3 1 9,5-1 2,0 2 5,-5 0 9,3 4-2,0-3-3,-1 2 0,2 0-2,3 2 3,-2 0-1,1-7 5,2 5 0,-2-2 1,0 4-2,3-2 0,0-1 4,-1 1-6,2-2 0,-2-2 0,2 2 0,0 0-1,0-3 0,2 2-3,0-5 6,1 5 5,-1-7-4,-1 2-6,1-2 12,0-2-1,2 0-8,1-1 0,1-2-3,-1 1 2,1-4 6,3 0-9,-2 0-3,0-2 2,1 1-1,1-3-8,-1 1 5,3-2-1,-5 4-1,6-7 1,-3 4-5,-1 0 3,4-2-4,-6 2-4,5-4 8,2 4-4,-2-4-1,-2 3 2,2 1-3,1-3-2,0-2 4,3 3-3,-3-2 0,-1 0 1,-2-2-4,1-2 4,2 3 3,-4-2-8,3 2 5,-1-2 2,-4 2 4,1-3-1,-4 6-4,2 0-1,-4-1 8,0 4-5,1-2-3,0 5 3,-2-1-1,-2 0-6,0 2-1,0 3 0,0-9-4,-2 4-2,0 2-9,-4 1 1,6 2 5,-5-2-3,5 2-5,0 0 5,-10 3 7,10-3-6,-8 1 6,8-1-1,-5 5 0,2-1 8,1 0-2,-1 0-1,-1 4 1,1-3 1,1-1-3,0 4 3,2-1-1,0 2 4,1-4-1,0 3 8,4-2-5,0 2 5,2-1-11,-2 0 4,4 0 2,2-1-3,-2 2 0,2-2 2,0 1-2,-1-2 9,2 5-4,-2-3-3,-4 0-2,2 1 8,-4-2-5,2 4-1,-3 0 7,-2-3-7,-1 1 5,-1 1 2,-6 2 3,1 0 9,-3-3 1,0 2 3,-1-1 2,1-1 1,-3 1-1,1-4-2,0 3 7,-2-3-6,1 2-3,1-1 2,-2-2 1,4-1-2,0 0-5,3-1 6,-2 1-4,-1-3-5,4 0-1,1 2-11,-1 0-18,5-2-11,-10 0-32,10 0-15,0 0-36,-8-7-24,4 6-179,4 1-341,-5-6 150</inkml:trace>
  <inkml:trace contextRef="#ctx0" brushRef="#br0" timeOffset="11395.2353">19061 4558 138,'14'4'207,"-4"-2"-8,3 2-13,-2 0 0,7 3-10,0 0-6,1 3-12,7 0-11,-3 1-12,-4-3-5,-1 2-6,0 0-11,0 2-4,-4-1-7,2 4-6,-6-1-6,-1 3-4,0 1 2,-5 0-8,4 7-7,-8 1-11,0-2-4,-3 6-2,-2 1-7,-4-1 3,-4-4-11,-2 6-6,0-4 0,-3-3-17,-2-2-19,-1 1-18,-1-1-25,-1 1-32,-2-3-37,-2 4-41,-2-7-46,1 1-232,-3 2-468,-1-1 207</inkml:trace>
  <inkml:trace contextRef="#ctx0" brushRef="#br0" timeOffset="55457.1834">11302 5895 71,'0'0'133,"-5"-2"-3,5 2-7,0 0-6,0 0-4,0 0-3,0 0-7,-5-2-8,5 2-9,0 0-10,-8 5-11,5-2-8,-2-2 3,-1 2-7,-2 2-3,-1 0 3,-1 2-6,-1 0-1,-1 5 8,0-2 1,-2 2-4,3-2-5,-3 4-4,1-1 8,0 1 1,-1 2-8,4 1 3,-4 3-8,1-4 3,4 0-3,-1 1-8,-5 6 4,6-3-5,0 2-1,2-5 0,5 3 4,-1-2-1,2 1-3,-2-1 2,1 3-5,1 3-2,3-4 1,1 4-5,-2-7 1,3 0 0,2-3 6,2 0-7,-2 0 3,3 2-1,-2-6-5,3 4 3,1-2-2,2-1-4,-4-3-1,5 0 0,0 1 0,0-4-1,2 2-2,0 0 0,-4-1-3,0-4 4,0 2-9,0 0-10,-1-2-13,-3 1-11,1 0-18,-2 0-15,-2-2-15,2 0-9,-3 1-17,0 1-12,-1-2-12,1 1-21,-4-2-15,5 2-126,-5-2-315,0 0 140</inkml:trace>
  <inkml:trace contextRef="#ctx0" brushRef="#br0" timeOffset="58129.9765">11570 6072 135,'0'0'157,"0"0"-8,0 0-11,0 0-11,0 0-6,0 0-8,0 0-2,0 0 9,0 0-2,0 21-8,1-15-6,2 5-3,-6 2 7,2 2-14,1-3-6,-5 7-11,5-2-1,-4 2-11,3 1-4,-4 1-7,5-3-4,-3 1-2,2 1-3,-2-3-5,2-5-6,-3 4-2,4-5 0,0 0-4,-1-2-5,-2-2 3,3-1-4,-1-1-2,1 1-4,0-3 1,0-3-4,-3 8-3,3-6 4,0-2-6,0 0-6,0 5-7,0-5-3,0 0-7,0 0-6,0 0-7,0 0-9,0 0-9,0 0 1,0 0-2,-4-11-3,4 5-11,-2-1 13,2 2 1,0-3 9,-1 1-8,-2-3 15,2 2-7,1-1-1,-2 1 11,2-1 1,-3 2 1,3-2 4,0 2 8,0 0-1,-1-1 4,1 4 6,-2-4 5,1 3-2,2-2-2,1 0 9,-1 3-2,2-2 9,3-2-5,-1-1 5,4 1-4,-4 3-2,3-2 7,2-1-3,0 2 2,2-1-4,3 2 8,2-4-3,-2 1-3,0 0 2,2 1-2,-5 2 0,4-2-2,2-3-4,-4 3 3,0 4-9,5-4 7,-5 0 1,-1 4 3,-4-4-6,-1 3-1,2 1 6,-6-1-3,0 0 0,1 2 7,-1-2-13,-2 1 6,1 1 3,-3-3-6,0 5 5,1-7-3,-1 7 4,-4-7-7,4 4-1,-2-2 2,-2 1-3,1-1 10,2 0-5,-4 5-3,2-4 6,-1 1 2,4 3 2,-6-4-2,2 3 5,4 1 1,0 0-8,-9 0 0,9 0-1,0 0 3,-1 7 9,-2-2 7,2 2-7,-2 3 4,2 1 11,0 4-1,-4 0 0,5 0 0,-3 1-1,2 2 0,1 0-5,0-1 0,-4 1-2,2 2 1,2-2-1,2-6-3,-4 6-4,2-4 3,2 0-3,-2-3 0,0 0 0,0-1-2,0-3-5,4 0-7,-6-1-12,4 0-11,-2 1-15,0-1-16,0-2-26,1 1 0,2 0-20,-3 0-18,5-3-23,-3 0-1,6 0-14,-4-2-26,-4 0-110,11-4-313,-4 2 140</inkml:trace>
  <inkml:trace contextRef="#ctx0" brushRef="#br0" timeOffset="60114.0544">12168 6212 81,'2'-4'150,"0"0"-13,-2 0-2,0 4-13,-4-5 8,4 5-4,0-7-9,-2 5-9,0-3-8,0 1-6,-2-2-14,0 4-4,2-2-3,-4 0-4,1 0-3,0 1-9,-1 2-5,-1 0-4,1-2-8,6 3-2,-14 1-4,5 1-4,0 0-2,-2 4-5,2 0 7,0 2-11,0 1 4,1-1 2,2 1 5,-3 4-6,1-1-2,3 0-2,1 0 7,0 0-7,3 5 4,-2-5-6,2 0-1,0 1-4,1-2 6,1-1-2,-1-2 0,1-2-6,2 1 6,2-1-9,-2-2 1,2 1-2,-1-1 4,2-1-7,-1 0 8,0-3-6,-5 0 0,12-3-1,-3 0 6,-3-3-6,4-1 1,-2-1 0,0-1 0,2 1-5,-1-6 5,4 1-3,-7 2-8,3-2-1,0-3 9,-3 6-3,-3-2-6,1 1 1,0 2 0,-1 0 0,1 4 2,-4-1 8,2 2-3,0-1-2,-1 3 1,-1 2-7,3-3 6,-3 3 0,0 0 0,0 0 6,-6 17 5,4-8 0,0 1-1,2 2 2,-2-4-3,2 4 4,2 0 0,-2-2-3,2 0 2,0-1-1,0 2-3,2-5 2,-2 1-3,2-1 4,-3 1-5,4-3 1,-1 0 2,4-3-1,-2 2-2,1-3-4,-2 0 8,4-3-4,0-2 0,1-2-3,-2 1-1,1-2-1,0-1 4,-3-2-3,3-1 4,-4 2-4,2-3 0,-1 4-8,-4-4 5,4 2-7,-4-1 2,1 3 1,-3-1-1,2 1 0,0 1 4,-1 3-1,-2 0 5,1 1-6,1 0 3,-1 4-5,0-6-4,0 6 4,0 0 4,0 0-1,0 0 5,0 0-4,-5 14 1,5-6-3,0-2 1,0 5 3,0-2 2,4-1-3,-3-1 1,0-2 3,1 1-1,-2 2-4,3-5 2,1 2-2,0 1 7,-2-5-2,4 1-3,-1-1-5,2-1 10,-7 0-8,10-3 3,-2 1 4,1-4-5,-1 0 5,-2 3-8,3-5-2,-1 1-2,-2 0-5,2 2-5,-2-4 7,-2 4-7,1 1 8,0-2-4,-1 4 7,0-3-4,-3 2 7,3-1-1,-4 2-3,0 2 0,0 0 2,0 0-2,0 0 5,0 0-3,9 7 4,-9-3 1,0 3 0,0 1-3,0 1 4,3 3 1,-3-2 1,0 2 4,1 2-4,-1-3 1,1 0-1,3 2-2,-3-4 4,3 3 0,0-4-3,-2 1 5,1 0-10,0-3 8,2-4 2,-4 3-4,3-2 4,1-2-4,-5-1-1,10-1-1,-3-3 5,3 0 0,-4-4-4,3 2 5,1-6-6,2-3 3,-2 1-7,2 0 9,2-1-4,6-5 4,-10 8 1,3-2-6,0-3-5,1 0 5,1 2 2,-2 4-1,2-1 0,-2 1-9,-6 2 6,-4 1 2,5 4 0,-4-1-2,2 4 4,-3-1-10,-3 2 3,6-3 6,-6 3-4,0 0 2,10 1-3,-10-1 3,7 2-7,-7-2 10,2 3-3,1 0-1,-3-3 1,3 2 6,0 0-6,-3-2 3,0 0-2,4 5 0,-4-5-4,3 2 2,-3-2 2,0 0 1,0 0-4,0 3 1,0-3-3,0 0-8,0 0-4,-11 2 1,11-2 3,-9 2-5,4-2 5,5 0 5,-12 1 4,7-1-3,-3 4-1,1-1 3,0 0 3,-1 3-8,0 2 1,-3-1 4,1 0-5,-2 4 11,2-2-2,0 4-2,1 0 4,1 1-2,-2 1-4,2 0 9,3-3 2,1 4-7,3-3 2,1-1 0,0 0-3,0 0 2,1 0 1,3-3 1,1 2-2,-1-2-1,-3-2-3,7 1 3,2-3 4,-1-1 2,-3-2-1,1-2-3,6-2-1,-4-1 0,0-2 4,2-3-4,-2 0-1,4-4 5,-4-2 0,1-1-2,5-6-2,-6 4 0,4-6-3,-3-1 7,-1 0-5,-1-5 6,2 3-9,-5-1 8,-1 0-1,-3 6-8,3-2-2,-2 2-4,0 4 2,-2 0 1,0 0-3,0 1 2,0 3 2,0 2 0,0 0 1,0 4 0,-4 2 5,4-4-7,0 6-2,0-1 3,0-1-4,0 5 5,-1-5 3,1 5-6,0 0 8,0 0 1,0 0-1,-4 12-1,1-7 1,2 7 1,-1-1 0,2 5 11,-2 0 0,2 1-2,-1 11 7,-3-5 1,3 4 6,-1-4 6,2 2-2,0-1-6,0 4-2,-3-2 3,3-7-1,-4 5-2,4-6-2,0 0-1,4-1 4,-4 0-3,0-2-3,0-2 4,3-2-5,-1 0-2,-1-3-2,3 0 5,-1-3-8,-1-1 3,-2 0 1,4-1-1,-4-3-2,0 0 3,0 0-6,13-8 2,-9 4-2,3-5 1,-3-1-2,4 1-8,0-4-4,2-3-2,-1 1-1,0 0 3,-2-2-5,2 1 4,0 3-5,2-2 5,-3-1 4,-1 6-5,0 1 1,0 0 7,-2 2-8,0 1 0,-1 2 0,-2 1-6,2 1 7,-4 2-1,0 0 5,8 5-2,-3-1 6,-3 3 2,0 3-3,-1 0 3,2 4 6,-1 2 1,0-5 2,0-1 4,1 4 3,-2-2-4,4 0 3,-5-3-2,3 1-2,-1 1 0,3-5-2,-5 0 2,4 0-2,-3-1-1,1-2-2,0 1 5,-2 0 1,0-4-5,8 0 1,-8 0-3,10-9 0,-1 1 3,-4 0-3,4-2-1,1-4-4,-2 0-5,1-2 3,-1-2-10,2 0 3,-3 1 1,1 0 1,0 0-6,2 3 2,-5 3 7,0 1-1,0-1-3,-1 6 2,0-1-2,-3 3 3,2 0-2,-2-1 4,-1 4-3,0 0-3,0 0 2,7 8 4,-5-1 8,1 2 2,-1 0-1,0 3 5,-1 1-6,0-1-1,1 5 3,1-6-1,0 4-2,-1-1 4,2 1-5,-1-7-2,2 8 2,-1-6 8,0 0-6,1-2-1,-2-2 2,1-1-3,0 1 7,1-4 1,0 0-4,0-2 0,-5 0 0,13-6-3,-8 2-2,4-3 2,-1 0-1,1-5-4,0-1 0,-1-3 5,0-3-4,3 1 2,-8 8 3,4-6-2,2-1 1,-6 2-2,1 2-3,0-3 0,0 2 3,-3 5 1,-1 1 0,3-4-4,-2 6 3,1-5 0,-2 5-3,0 1 1,0-1-2,-3 3-13,3-1-21,0 4-40,-3-4-29,3 4-31,0 0-30,0 0-50,0 0-118,0 0-363,-11 11 161</inkml:trace>
  <inkml:trace contextRef="#ctx0" brushRef="#br0" timeOffset="61404.9268">13714 6231 78,'-1'-4'148,"-4"-2"-12,1 2-4,0-1-21,-2-2-3,2 2-5,-1-2-13,1 2-3,-3-4-6,3 5-8,-4-1-15,-1 1 9,3-2 2,-2 3-18,-1 0 6,1 3-1,1 0-5,-5 0-1,-2 3-6,5 1-3,-5 1 5,0 0-3,5 5 7,-4 1 4,3 2-7,1 2 6,3 1-1,-2-1 4,3 0-3,-1 2-4,0-1-2,2 2 1,1-1-9,3-1-5,0-3 1,0-1-3,5 5-4,-1-1-4,0-8 1,2 4-3,-1-2-2,4-1-5,1-4 1,-1 0 2,3-1-5,-1-3 1,2-1-1,6-3-4,-2-4 1,1 0-3,1-2-9,-2 1 4,0-2-8,-3-2 3,-2 1-8,2-2 1,-5 1-2,2-5 9,-3 5-5,-3-1 5,3-1-3,-2-2 2,-2 3 0,0 3 4,-3 3-2,3-1 7,-4-3 0,0 6 9,3-2 5,-3 2 6,1 0 9,-1 2-7,1-1 2,-1 4-8,-1-5 0,1 5-6,0 0-5,0 0 3,0 0 0,-5 12 0,2-8 2,3 2-7,-1 3 3,1-1-3,0 1 0,0-1 4,1 1-4,-1 1 0,3-3-4,-2-1 4,2 1-3,-1-2-2,1 0 2,-2-1 6,4 0-6,0-3 4,-5-1-3,9 0 0,-9 0-1,13-5-2,-4-2 1,-1 0 1,-1-1-4,1-3-3,-1 1-1,2-7-8,0 2-4,0 0-6,-5-2 0,1 0-5,-1 8 3,-1-8 1,-1 0 3,-1 5 3,-2 3 0,1 1 0,1-2 2,-2 3 6,1 2 6,1 0-5,-1 0 6,-1 1 3,1 4-7,0-6-1,0 6-1,0-4 1,0 4 3,0 0-5,0 0 3,1 14 7,2-13-2,-3 8-2,0-4 4,4 6 5,0-5 2,2 3 6,-2 1-7,1-3-2,0 0 2,5 2-1,-2-1-4,-2 0 1,5-1 1,0 0 1,-3-3-4,-2 0 2,6-2-1,-6 1 0,3-3-3,3 0-3,-4-1-3,-1-2 1,-1 2-5,3-4-6,1 1 1,-3 0 2,-1-5-5,1 2 3,-1 2 6,-1-2 3,-2 2-2,2-3-6,-4 2 10,2 0 1,1 4 4,-2-5 14,-1 4-1,0 1-1,2-1 3,-3 3-3,0 0-1,0 0-5,0 0 4,0 0-6,-7 13 13,5-6-4,0-2-8,0 5 5,1-3 4,0 1-4,0 0 0,1 1-3,1 2 7,-1-1-2,0-3-5,4 0 0,0 3 2,-2-1-2,3-6-1,0 7 2,4-5-6,-6-3 1,3 5 1,-2-3 4,2-3-1,2-2 0,1 1 1,1-2-3,-2-5-3,6 3 5,-4-6-4,2 2-3,-1-4-5,1-2-3,-5 4 2,4-4-3,-1 1-1,-3-1-6,-1-2 6,0-4 0,0 5-2,2-2-5,-3 2 4,0 5-1,-5-3 5,2 3 2,-1 0-5,-4 3 2,1 0 1,2 2 5,-3 0-2,2 3 2,1 2-2,-9-1 2,9 1 4,-9 8 10,3 1-1,0 0-1,0 6 1,1-1 7,-3 7 0,7-2 0,-3 0-4,4 5 5,0-4-1,-1-2-1,0 2-7,1-3-3,1 0 2,0-2 3,2-3-2,1-2 0,-1 2-5,2-3-17,0-1-7,-2 1-12,4-2-24,-1-2-19,3 0-12,-4-2-28,5 0-24,0-1-31,-1-3-10,-1 0-182,4-2-393,0-2 174</inkml:trace>
  <inkml:trace contextRef="#ctx0" brushRef="#br0" timeOffset="61722.6769">14818 6133 19,'0'5'214,"0"-5"-7,4 5-3,0-3-6,1 1-7,2-3-11,4-1-16,2-1-8,4-2-11,-3 4-13,2-5-14,2 1-6,0 0-17,1-1-11,0-4 0,0 6-12,-2-3-3,2-2-12,-8 5-7,4 1-13,-5-4-17,0 4-13,-1 0-15,-1 1-9,-3-3-14,1 2-16,-2 2-21,2-3-13,-6 3-8,0 0-15,0 0 1,11-2-7,-10-1-23,-1 3-10,3-4-21,-3 4-90,0 0-273,0 0 122</inkml:trace>
  <inkml:trace contextRef="#ctx0" brushRef="#br0" timeOffset="61987.9075">15038 5988 239,'0'0'245,"0"0"-14,0 0-16,0 0-16,-1 4 6,1-4 5,0 10 5,1-2-5,0 2-8,-2 2-13,2 4-8,-2 1-8,1 0-7,0 2-3,1 3-14,-1 2-13,-1 0-23,1-4-4,1-3-13,-2 0-12,1 1-8,0 0-7,-1 1-5,-2-4 1,3 1-30,0-6-16,-1 1-23,-3-1-24,4-2-19,-3 0-33,6 0-34,-6-3-49,3 0-55,3-2-55,-3-3-250,0 0-564,0 0 250</inkml:trace>
  <inkml:trace contextRef="#ctx0" brushRef="#br0" timeOffset="64021.9508">15684 6401 80,'7'-7'171,"3"-8"-15,3-1-2,5-5 1,3-4-2,0-1-13,1-4-9,9-6-10,-1-1 0,-2-2-12,3 1-3,-8 9-14,0 4-8,4-3-5,-4 2-12,0 1-7,-5 3-1,2-2-13,-11 9-11,1 6-3,-1-2-4,-4 2 1,-2 3-19,1 2-6,-4 0-15,0 4 7,-8-3-8,8 3 3,-18 3 2,13 2 0,-4 2-4,-7 2 3,2 1 3,4-1 6,-1 4-11,2 2 6,3-4-2,4 0-3,0 3 3,6 3 0,1-3 3,3 3-3,5 5 3,4 0 11,2 0-12,-5-9-1,6 5-1,0 1 3,-10-4 9,3-1-4,1 1-8,-5 2 4,0-3 2,0-4-1,-4 5 0,-3-6 3,0 3-3,-4 0-1,-1-2 8,-5 2-5,2-2 5,-6 2-4,-2 0 3,-4-5 1,3 1-1,-2-1 11,-1-1-4,3-3 11,-3 2 2,-1-2-13,5-3 8,2-3-4,1 3 7,3-1-1,-2-3-5,5 0 0,0-1-5,1 0-5,2-2-4,0 0-16,5-1-7,1-3-9,2-1-20,2 2-4,2-5-5,1 1-23,2-1-10,9-3-7,-2 0-7,3 3-7,4 0 13,-5-2-14,2 3 2,-2-2-4,3 0 4,-2 1-70,0-2-194,-1 5 86,2-1 757,-6 3-517,-2-2 32,0 3 18,1 1 22,-6 1 7,0 1 2,-6 2-3,3 4 11,-2-3 10,-6 3 14,0 0 6,6 7 12,-7 1 3,-2 4 1,1 5 12,-4-1-6,2 2-6,0-1 7,-1 2 6,-3 1-6,4-1-8,-1-2 3,4 0-14,1-4-4,1 3 1,-1-5 4,5 1-6,0-6-10,2 6-2,-2-7-8,1 4-4,3-4-5,-3-2-5,5 3 0,-2-6-5,5-2 1,-3 0-4,3-2-4,3-2 2,-1-3-7,-3-2-1,-1 2-2,3 0 0,-1-6-2,-5 1-4,0-1 0,4-1-8,-7-1 2,1 0-9,-5-1 1,1-1-2,-2 0-7,-5 2-4,-1 0-3,1 0-5,-2 1 0,-3 0 9,0 7-4,0-1 3,-4 3 6,4 0-5,-2 2-2,-1 2 6,1 1 1,-3 2-6,2 2 6,1 1 5,-2 6-2,1-4 0,2 3 3,0 1 0,2 4 2,2-2 1,-2 1 4,5 4 1,0-5-5,3 0 6,1 0-1,4 3-5,-1-2-1,4-6 7,1 3-6,0-2 5,9-1-4,-6-4 6,9 0-4,-2-4 2,-2 1-1,4-3 0,-3-1 2,4-3 1,0-4-4,1-5-1,-1-4-1,0 1-1,0-2 3,-2-2-2,0 2 1,0-1-1,-1-5 0,-6 1 1,2-1 5,-2 1-6,-4 1 0,1-1 1,-2 8-2,-3-5 5,-1 4-10,0 2 5,1 2 5,-4 4 1,-1 3 2,0 1 5,0 1 7,-1 1-4,1 1 5,-3-1-2,3 4 0,0 2-6,0 0 0,0 0 1,0 0 5,0 0-5,-5 13 7,4-1 1,0 6 8,-2-1 8,3 9 8,-1 2-6,-3 0 0,4 0 1,-5 5 4,5-4 3,-3 5-3,1 2-1,-2 11-2,3-11-7,-3 11-2,4-1 2,1-14 2,-1 5-12,0 9 1,8 4 1,-6-3-1,1-11-8,-3-2-15,0 3-1,8-4-5,-6-4 1,3-3-3,-1-6-8,2-5 5,-2-2-3,-3-5 3,3 2 1,-1-5 2,-2 2-3,1-7-5,-2 0 1,5 0 7,-5 0-12,5-5 3,-5 0-8,2 0-2,1-2 6,-3 3 1,1 0-5,-2-2 5,-2 0 6,3 2-1,-3-2 6,-1 2-1,-1-1-1,2 2-4,-5 2 6,2-2 6,-2 1-7,-1-1 5,0 1 1,2-1 0,0 1 7,1-1 2,2-1-3,0-1 4,-1-3 1,0-3-7,5 1-2,0-9 5,5 1 0,-1 1-3,2-9 0,7-1 0,-3 2 0,2-5 3,3 1-2,1-3-6,8-11 2,-1 2 4,-5 11-3,2-3-1,8-13 2,-5 4 3,3 0-5,-7 12-4,4-12-1,-8 12 10,1 0-6,-5 4-2,0-3-4,-4 6 3,-2-3-5,-4 12 11,-1-1 0,1 5-2,2 1-2,-3-1 1,0 5 5,0-1-6,0 3-3,-3-1 6,3 4-4,0 0 4,0 0-1,-12 12 11,4-3 6,4 7 8,-2 2 1,1 0 1,0 9 6,2-5-1,2 7 11,0-1-13,1 0 7,-3 1 7,3 0-9,-2-2-7,2 4 1,0-4-4,5 2-2,-4 0-2,-1-2 0,0-3 0,2-4 1,0-2-8,-2-6-11,0 0-13,2-3-16,0 2-17,-1-6-18,0 0-18,0 1-9,1-3-32,-2 0-17,0-3-38,0 0-33,0 0-193,0 0-437,4-16 194</inkml:trace>
  <inkml:trace contextRef="#ctx0" brushRef="#br0" timeOffset="64193.991">16980 6077 115,'0'0'212,"0"0"-19,-1-2-11,1 2-13,8-5-25,-3 2-2,5-1-16,-1-4-10,4 2-9,2-2-20,2 1-16,-1-2-25,-1 3-25,5-1-53,-2-1-4,0 2-39,0-1-27,-2-2-24,2 2-101,-4-2-246,-1 4 110</inkml:trace>
  <inkml:trace contextRef="#ctx0" brushRef="#br0" timeOffset="64665.952">17303 5929 48,'0'5'182,"0"0"-6,-2 2-3,2-2-1,-1 4-2,2 0-1,1 2-4,1 7-5,-1-2-4,-4 1-13,4 2-12,-2-2-2,2-2-8,-1 2-12,2 0-13,-2 0-6,1-5-10,-1 0-2,3-3-10,-2 0-7,2 2-4,-4-5-5,5 2-3,-1-3-14,0-1 6,1 0-6,-1-2-3,0-1-3,-4-1-5,12-6-3,-8-1-2,3-3-8,-2 1-9,1-5 5,4-2-7,-2 2-4,-3-3-5,0 0-1,5 2-1,-2-5 0,-3 3 2,3 1 2,-4 6-11,2-2 11,-1 3-3,0 0 7,-1 3-2,-4 1-3,3 0-4,-2 3 8,-1 2-1,0 0 0,9 6-1,-4-1 7,-2 1-6,-1 0 1,1 3 3,1-1-1,1 3 2,1-4-2,-1 0 5,1 1-2,-2-2-2,2-1 2,-1 6 3,-1-7-4,2 1 2,-2 2 1,1-6-1,1 3 2,-1-4-4,3-3-3,1-2-1,1-1-10,-1 3 4,1-5-6,3-4 1,0 2-1,-6-1 1,5-3 4,-2 0-7,-2-1 6,-2-3 0,-2 2-2,3 1 4,-5-4-2,2 7 4,-4 0 2,4 0 18,-4 3 6,0-2 2,1 6-9,-6-2 0,1 2-2,2 1-10,-3-1-3,1 5-12,4 0-22,-13 0-33,5 3-19,-1-1-42,0 2-20,3-1-26,-2-1-182,3 4-389,1-1 172</inkml:trace>
  <inkml:trace contextRef="#ctx0" brushRef="#br0" timeOffset="65502.0583">17998 5982 19,'-3'-2'139,"-2"0"-9,2-1-6,0-1 4,-1 2-15,-3-1-1,0 3 2,7 0-8,-15 2-2,9 1-5,-5 1-1,2 2-5,1 4-3,1-3-3,-4 2 3,5 3-5,-7 1 0,3 4-2,2-1-2,-1-2-6,-1 4-3,1-2-9,1 1-3,4 2-7,1-3-1,2-3-5,-1-3-3,4 2-4,-1 1-3,-1-2-3,6-1-4,-3 2-7,3-7-3,3 4 1,1-6 2,-1 0-2,3-1-8,-1-1 4,-2-4-11,7 1-6,-5-1-6,3-5-6,2-1-4,-7 1 0,1-1-9,5-2 1,-6 0 4,1-3-3,-4 4-1,1-5 1,-1 1 9,-2 3 4,2-3-2,-1-2 6,-2 1-11,0 1 3,-1 3 0,-1 0 6,3 1 2,0 2-6,-2 2 16,0 2 3,-2-2-3,1 1 4,4 1 3,-5 2 1,2-2-1,0 2 10,-2 2 9,5-5-2,-1 5 4,-4 0-8,0 0-4,14 0 1,-5 0 4,-1 3 0,-2-3 5,6 3-1,-2-1 1,0 2-7,4 1-1,-1-2-6,4 5 0,-8-4 1,2 1-2,2 3-1,-2-3-2,-2 1-2,3-2-5,-1 2 8,-1 1 2,-1-3-6,-1-3-3,1 5-4,0 0 6,-4-4 0,-1 1-3,0-3-1,2 6-6,-3-3 7,2-1 0,-3-1-10,1 2 5,-3-3 1,4 2 0,-3 4 8,2-3-5,-3 0-2,0-3 1,0 0-4,0 5 5,-2-1-4,2-4 5,-1 6-3,1-6 0,-4 4 5,4-4-10,0 0 4,-1 3 4,1-3 1,0 0 2,0 0 0,0 0-2,0 0 0,0 0 2,-3-14-7,4 9 3,1 1 2,-2-3 0,1 0-1,2-3 1,1 1-2,1-1 2,-4 1-4,6-1 6,-1-2-4,1 1-2,2-2 3,0 0-3,0 4 7,-2-3-1,2 3-4,1 1-1,-1-6-1,-2 8-2,1-5 5,-2 8-4,2-5-4,-5 3-14,3 1-10,-2 1-19,-1-4-21,-1 7-23,-2 0-20,6-2-31,-6 2-15,0 0-20,0 0-27,12 5-159,-12 0-390,1-3 173</inkml:trace>
  <inkml:trace contextRef="#ctx0" brushRef="#br0" timeOffset="65894.1197">18637 6082 90,'0'0'218,"0"0"-8,0 0-18,16-5-17,-9 4-14,-1-4-16,2 4-17,3-5-7,-3 4-16,3-5-10,2 2-8,-7 1-10,7-1-1,-8 0-14,4-3-7,3 1-11,-3 2 0,-3-2-9,2-2-7,-3 2 10,-1-1-16,1 0-1,-4 2-2,2-1-1,-3 3-7,-3 0-2,2-3-3,1 7 5,-2-5-10,-1 3 4,3 2 1,-9 0 3,9 0 4,-13 4-5,-1 1 16,4 4 5,-2-3 0,-2 6 4,3 3 2,-1-1-1,6-1 0,-1 5 1,2-3 3,1-3-6,1 4 3,3 0-3,-2-2-7,2-2 1,2-2 0,0 2-3,3-3-3,-1-1 1,1 1-4,3-1 2,-2-3-6,3-1-1,0 0-7,1-1-19,-1-2-15,3 1-15,-1-2-36,2-5-12,-1 3-28,-1-3-6,5-3-31,-1-3-21,-6 3-173,-1-2-380,2-6 170</inkml:trace>
  <inkml:trace contextRef="#ctx0" brushRef="#br0" timeOffset="66112.666">18987 5859 264,'6'6'260,"3"3"-13,1-1-18,0-2-11,3 9-14,-4-6-13,3 4-13,-1-2-28,-4 2-5,-2 6-11,1-4-20,-1 2-4,-1 2-12,-4 0-11,0-2-23,-4 4-23,-5 6-27,0-2-27,-2 1-31,-5-1-46,-1 3-33,4-3-61,-9 4-199,3-7-414,-4-1 183</inkml:trace>
  <inkml:trace contextRef="#ctx0" brushRef="#br0" timeOffset="80205.1966">11381 7070 115,'0'0'164,"-13"1"-4,7-1-2,-3 3-9,0 0-1,0-1-7,1 2-9,-2 1-10,1 0-9,-2 2-4,-2 0-7,0 3-4,-2 5-4,-3 2-6,-1 4 1,0-1-10,-2 5-8,1-1-2,-1 2-1,7-1 4,-7 0-12,2-1-1,2-1-3,4 4-5,2-5-5,3-4-2,4-1-2,-5 7-8,8-8-2,-2 0-4,6-4 0,0 3-8,1 4 1,1-6-2,2 4-5,2-4-9,2-5-8,-3 1-20,7 0-8,-1 2-20,2-5-13,0 0-26,-2-1-14,3 0-9,2-5-38,0 0-17,0-3-23,-1 2-128,-5-2-345,4-5 153</inkml:trace>
  <inkml:trace contextRef="#ctx0" brushRef="#br0" timeOffset="80797.8575">11538 7228 138,'5'-8'186,"-1"-2"-17,1 2-14,0-2-15,-1 6-16,0-2-14,5 1-13,-5 1-6,-2 1-11,5 1-8,-3 1-1,-4 1-12,11 3-6,-7-1-4,1 4-5,3 1-5,-4 1 0,2 3 2,-5 3-2,4-3 3,-2 4 1,-1 2 1,1 0-4,-3-5-1,0 4 1,0 1 0,-1-1-3,1-1-3,-2-1 2,4-4-6,-4 2 1,1-2-1,1-3-6,0-1-2,0 1-2,0-3 0,-1 1-4,2-2 3,-1-3 0,0 4 0,0-4 3,0 0-5,9-7 6,-5 2-9,-1-4-3,5 0 1,0-7-4,2 0 1,2 2-5,-3 0 1,0 1-2,3 0-2,-4 4-5,-1 0-5,0 2 4,-2 3-6,0-1-2,1 2-2,-6 3 10,7 2 2,-3 1-6,0 1 4,2 3 0,-2 0 2,1 2-2,0 0 0,3 0 1,-2 0 2,-2 1 2,4-1-2,-4 1 3,5 0-1,0-2-1,-2-4 1,2 3-1,-1-4 4,-1 0-4,2-3-2,2 0 1,0-3 1,-1-1 3,2-4-1,1 3-1,-3-4 0,1-2 0,2-3 4,-2-2-1,-3 3 9,1-2 2,-1 1 8,-3-2 7,-1 0-3,1 0-2,-5 5 0,-1-5-2,-3 3 1,4 0 0,-4 4-4,-1-1-2,1 1-1,3 3-4,-3 1 0,4 1-10,-4 3-14,0-2-21,4 3-18,0 0-18,-10 6-21,6-2-21,3 3-15,-3-2-26,4 2-18,0 2-156,0-3-353,0 3 157</inkml:trace>
  <inkml:trace contextRef="#ctx0" brushRef="#br0" timeOffset="82423.5073">12104 7417 99,'0'0'226,"0"0"-19,10-5-16,-8 1-18,0-1-18,2-5-17,0 2-11,0-3-14,1 3-13,-1-5-12,2 2-6,-1-3-10,-1 1-5,0-3-10,1 0-12,0 3-3,0 0-8,-2 0-8,1 1 11,-2 1-10,2 0-3,-4 3-3,0-1 1,0 5-4,0-1 1,0 0-2,0 5-3,1-5 3,-1 5-4,0 0 5,0 0-1,-4 14 3,3-7 2,1 2-1,0 4-2,0-6-6,0 7 4,0-3-5,1 1-1,2 0-3,-2-2 1,3 1-2,0-2 0,1 1-1,0-3 0,0-2-1,0 1 3,2-4 0,-2 1-5,4 0-3,-3-3 0,3-1-7,-2-4-5,4 1-1,-2-2 0,1 0-6,0-4-8,-2 2 2,0-1-5,-2 1 0,2-4 2,-2 2 1,1 0 7,-3 0 1,1 2 4,0-2 2,-3 6 10,2-3 6,-3 3 4,1 1 0,0 1 0,-2 2 2,0 0-4,0 0 5,0 0 5,0 0 5,5 8 1,-5 2 5,0-2 5,0 2-3,2 2-1,-2 0 2,2 0-6,0 0-3,-1 4 5,1-5-4,0 0 0,5 5 1,-7-5-7,4-2 3,1 2-5,-4-4 2,5 4-4,-3-6-2,1 4 0,5-5 1,-5 1-2,0-2-1,2-1-1,2-2 1,1 0-2,-9 0 2,15-5-2,-6-1 0,0-2-8,0-1 3,3-8-6,-1 5 3,-2-2-7,0 0 1,1 0-8,-6-1 0,5-2 0,-3 8 0,0-1 7,-2 1-8,2 1 9,-4 2 2,1 0-4,-1 3 2,-2-1 14,0 4-16,4-7-1,-4 7 10,0 0-7,0 0 11,7 12 0,-7-8 4,2 5-2,-2 0 3,3 3-5,-1-3 8,3 0-3,-3 2 4,1-2 0,0 1 0,2 1-2,-1-2-2,2 0 5,-2-2-5,3 1 1,0 1 0,-3-3-5,1 0 3,0-3 2,3 1-1,-3-3 1,0-1-4,4-1 4,-4 0 2,4-3-7,1-4-5,1 0 1,0-5-5,2-3 1,0 1-1,1-7-1,-2-2-2,3-2 3,-3 0-2,-1-1 2,5-3 1,-7-3-2,1 3 1,3 0-2,-4-2 7,-1 4 4,-3 3-12,-4 5 2,7-3 10,-7 5-9,0 2 3,1 0 0,-4 4 2,2 3-2,-2 3-1,-1-1 4,2 1-3,-3 1 3,2 0-4,-2 2-1,1 1-6,3 2-3,0 0-6,-17 5 3,14 0 1,-5 1 4,3 4 1,-3 2 2,-2 1-6,5 3 17,-3 7 0,-1 3 6,-1-2 2,5 2 3,-3 3 11,3 1 0,1 1 7,-1-4 4,3 0 10,-1 3-3,2-7 3,1 5 2,0-2-1,0-8 8,3 2-4,-2-2-6,5 1 9,-1-1-6,-1 2-4,2-3-5,2 4-4,-2-1-5,2-3 0,-1 0-4,2-1 6,-2-1-6,-1-5-2,2 1-8,-4-1 2,1-3 0,5-2-2,-3-4-2,-1 2 1,3-2 3,1-2-9,2-2-5,3-3-4,-1-5-9,-2 0-6,3-2 0,-3-1-9,-1-1 1,-3-3-4,5-3-3,-1-3 0,-1 2 2,-2 5-1,3-7 3,-7 7-1,3 2 9,-3 4-4,0 1 6,-1 0-2,1 2 9,-1 4-3,-4-3-1,5 4 6,-5-1-3,0 4-1,4-3 9,-4 3-2,0 0 4,0 0 2,15 8 3,-12-2 3,1 0 3,1 3-4,-1 1 2,3 1 2,0 3 4,-1 0 0,-1-3-1,-1 1 10,2 5-3,-1-2 2,1 1-5,-3-5 3,1-1-1,1 2-3,1-3-3,1-1 1,0 1-1,-4-4-1,3 0-1,-2-2 3,2 1-5,-3-1 1,1-2 3,-4-1-8,11-4 2,-7 0-5,1-2 0,2-4-3,0 1-6,0 0-1,1-6-3,2 1-1,-2-1 1,-2-3 0,2 1 0,1 1 1,0-1 0,-1 2 3,0-2 0,-1 7 0,-2-1 0,0 1-2,2 1 4,1 2-2,-3 2 1,-1-1-2,0 3 6,0 1-3,1 2 4,-5 0 1,9 3-1,-3 0 0,0 2 10,-1 4 5,0 0-7,2 2 2,-2-1 4,1 2 2,-3-1 1,3 5-3,0-2 0,-1-3-2,0-1 4,0 4-7,-1-3 5,0-3-3,0 5 0,-2-5 0,2-2-7,1 1 4,-5-2-4,2-1 6,0 0-3,-1 0 2,1-1-7,-2-3 2,0 0-2,0 0-8,10-7-5,-6 2 2,2-4-3,3-1-5,-5 0-3,1-4 1,3-1-5,-1 1 2,-3-3 5,4 2-1,1-2 0,0 1 5,-2-1 2,3 2 9,-3 1 4,2 4-1,-4 0 0,2 2-3,-5 5 3,5-1-3,-3 0 6,2 4 5,-6 0 8,9 9 2,-2-4 8,1 3-4,-2 0-2,2 2 6,-3 1-2,5 1-7,-2 2 1,-2-5 0,7 6 1,-3-8-2,-3 4-4,-1-1-7,2 0 3,1-2-7,-3 2-2,2-3-3,0 2-8,-1-3-4,2-1-9,-3 0-8,0-2-3,1-2-7,0-1-9,-2 0-5,-5 0-10,10-4-21,-4-1-14,-1 0-22,-1-1-13,-1 0-11,3-2-24,-2-4-9,-3 2-22,-2-1-134,1 0-363,-3 2 161</inkml:trace>
  <inkml:trace contextRef="#ctx0" brushRef="#br0" timeOffset="82714.3417">12800 7200 188,'5'-7'270,"3"1"-17,1-3-11,-1 1-21,9-3-18,-1 1-21,2 2-19,8-4-23,-8 4-19,2 0-26,6-2-25,-6 5-25,0-3-25,2 4-34,6-4-26,0 0-30,-7 0-27,-2 0-23,4 2-35,-5-2-132,0 3-310,-3 3 138</inkml:trace>
  <inkml:trace contextRef="#ctx0" brushRef="#br0" timeOffset="82874.2597">13276 7045 75,'0'0'237,"0"0"-25,0 0-24,0 0-29,0 0-36,0 0-38,0 0-47,0 0-47,-8-10-52,8 10-114,0 0-189,0 0 84</inkml:trace>
  <inkml:trace contextRef="#ctx0" brushRef="#br0" timeOffset="83106.589">12481 7125 64,'0'0'303,"-10"0"-34,10 0-26,-4-4-22,4 4-17,-6-1-25,6 1-17,0 0-25,0 0-22,0 0-35,0 0-34,0 0-36,0 0-28,0 0-27,0 0-38,0 0-35,18 0-178,-18 0-318,9 1 140</inkml:trace>
  <inkml:trace contextRef="#ctx0" brushRef="#br0" timeOffset="83801.3671">13900 7167 67,'2'-6'201,"1"-1"-26,0-3-9,0 0-7,0-1-5,-3 1-11,-2 0-6,4-3-9,-4 2-10,1 2-9,1-2-11,0 4-7,0-5-21,-4 5 1,-3-3-5,1 2-7,3 1 1,-1 2-12,-3 1 2,4 1 0,3 3 3,-16 3 5,9-2 1,-2 7-4,-2 0-6,4 1 2,-5 6 0,3 2 1,-1 5-6,1-3 6,4 0-2,3-2-1,-1 3-8,2-4-7,-2 2-1,3-5 1,4-3-7,-1 3 0,3-2 2,-1-5-8,0 3-4,3-6 1,-3 1-6,8-3 3,-3-1-9,0 0-5,3-2-3,0-4-7,3-3-11,-3 1-10,1-1-8,-4 2 1,6-6-6,-9 4-2,4-2 4,-4 0 4,5 1 7,-7 1-5,0 0 4,0 2 10,-1 3-9,1-1 6,-4 1 6,3 3 16,-4 1 23,7 8 5,-2-2 8,1 5 6,-1 3 10,3 4-2,-1 5 2,-1 4 2,0-2-2,-1 1-5,1 3 0,1-2-3,-3 3-5,2 0-6,3 0-6,-1 3-7,-2-2-20,5 16-23,0-16-14,-3 15-14,-3-12-25,1 2-13,2-2-8,-6-2-11,2-6 6,-4-5 3,1-6 11,-1-2 18,0-1 14,-1-8 16,1 1 15,-4 0 21,0-5 16,-2 3 15,6-3 9,-13-3 20,4-3 2,-1 0 12,-3 4 12,3-7 3,-5 0-1,1-1-3,1-1-4,3 3-10,-2-5-3,3 0-8,0-3-2,0 2-12,7-2-14,-2-2-14,8-10-27,1 4-36,5-3-25,4 0-53,5 1-48,4-5-76,0 2-171,-1 1-458,10-8 202</inkml:trace>
  <inkml:trace contextRef="#ctx0" brushRef="#br0" timeOffset="86013.2121">14592 7200 70,'0'0'170,"4"2"-9,-3 0-4,-1-2-4,9 3-3,-9-3-7,4 3-1,0 1 1,-4-4-7,6 1-4,1-1-6,-7 0 1,14-5-8,-8 1-9,4-1-1,1-3-9,-1 2 0,4-7 3,0 2-15,1-3-6,4-3-5,-3 2-9,-4 1-10,5 0-5,1-5-5,-3 6 2,-3-4-11,-2 4-5,3-4-1,-3 2-9,-1-1-7,0 2-6,-4 3-9,-2-2-6,1 5-3,-2-4-6,-2 6-3,0-2 5,0 0-11,-2 1 0,-1 3-2,-1 0 3,0 0 0,-1 4 0,-1-3 4,6 3-3,-13 6 5,8-5 4,-4 3 0,3-2 1,-1 7 6,-1-2 2,2 3 14,-1 5-1,-2 2 8,3 0 7,-1 9-2,-1-1 4,2 2 5,3 4 6,-1 5 0,2-4-5,-2 4 5,5 10 1,-1-10-4,0 0 0,0 0-1,1 10 2,-1 0-6,-2 1-5,1-12 2,2 12-6,-2-1 1,2-12-16,-2 1 7,-1 0-8,-4-3 2,5-4 1,1-1-1,-3-10 4,-1-5-10,3-2 4,-4 0 5,5-6-2,0 1 0,-3 0 2,1-5-6,2 0-2,0 0-11,-7-9-3,6 1-2,-1-1-1,0-4-4,2-5 0,2 0 1,1-2 3,-1-6 0,1 0-1,0-3-1,3-2-1,2 3 3,2 0 3,-1-4 5,0 3 0,5 2 6,0-3 3,4 2 12,-4 1-4,8-1 5,-4-4 4,0 8-8,1-1-1,-2 7 0,-2 3-3,-1 2-4,1 1 1,-2 2 3,-4 3-5,1 1 2,-5 3-4,3 0-4,-3 3 2,-5 0 7,9 3-4,-5 2-1,-4 2-1,0 1 3,-3 1-6,-2 3 2,0 5-1,0-3 6,-3 1 0,-2-2-5,-2 3 8,1 0-3,-3-1-1,3 0 5,-4-2-9,-1-1 1,2-1 3,-1-1-5,3 2-19,1-4-3,2-2-14,1 2-16,3-3-22,-3-1-18,2-1-18,2 1-17,0-4-23,1 2-10,3-2-12,0 0-4,0 0-8,0 0 18,12-11 12,-7 6 17,4 2 7,0-4 18,0 2 18,1 1 14,2-3 26,-5 2 13,1 0 19,2 0 21,0 0 27,-2-2 10,4 3 29,-3-1 2,0-2 8,3-2 14,-3 4 14,0-6 11,5-1 3,-1 2 1,1-4-1,-4-3-4,2 4-6,-1-1-2,2-3-10,1-7-8,-1 10-2,0-3-6,-3 2-8,-1-2-1,3 1-6,-2-1-11,-1 4-4,2-4-6,-7 5-1,4-3-7,-5 6-5,1 0 3,-1 1-8,-2-1-3,-1 1-3,3 5 0,1 0-1,-4-1-5,0 4 0,0 0 0,-6-4 5,6 4-2,-7 9-3,0-2 4,-3 6 6,4 4-2,1 0 3,-2 1-3,5 0-1,0 1 0,0-1-1,0 2-3,4-4 0,-2-4-2,1 0 2,0-1-6,3-3 3,0 1 1,2 1-7,-2-5 1,2 0 1,2-2-3,-4-1 0,4 0 1,3-4-4,-2-2-11,1 1 1,1-3-8,0-1-9,-2-2 2,5-4-1,-5-1-8,4-2-5,1-1 7,-5 1-11,4 1 3,-3-1-3,1 4 8,1-3 4,-6 1 4,0 6 5,1-1-1,-1 4 0,-3 1 2,1 1 10,-3 0 3,2-1 0,-3 4 10,0 0 16,0 0 9,5 10 8,-7-1 3,2 1-2,-1 5 9,-1 1-6,2-5 3,-3 5-10,3 2 8,0 0-5,-1-1 1,2-1-6,-1-5-4,0 0 2,0-1-5,3 1-2,-2-3-4,1 0 3,0-2 1,-1 1-6,4-1 2,-1-1-4,2-1-3,-2-2-1,1 2 0,-1-4-2,-4 0-2,12-7-4,-5 3-10,4-5-6,-4 4-13,3-6-5,-1-2-2,4-1-6,-3-1 2,-1 4 0,2-6 0,-4 2-6,2 8 5,-1-4 1,-2 3 4,-2 1 3,1 1 2,-2 4 2,2 1 7,-5 1 9,0 0 12,7 5 9,-4-1 7,2 6 0,-1 1 6,1 0 5,-2 1-6,0-2-1,3 2-2,-5 4 0,5-2 6,0-2-7,0 0-3,0-3 4,-1 1-6,3-1-5,-3-3 11,4 1-4,1-2 2,-5 1-3,8-1 0,-4-3-4,-1-1 6,2 1-10,-2-4-1,2 0 6,-1-4-5,1 0-6,0 0-4,3-6-5,-5 3-6,2-8-2,-3 3-3,5-3 0,-2 2 0,-6-4-4,3-8 6,-4 10-4,1-7-1,-4 6 9,-1-7 1,-2 5 1,-4 3 3,2 2 6,-4-1 6,1 6-1,-2 2 3,-1-2-3,1 6 7,-1-1-6,-1 6 4,0 0 0,1 3 0,0 3 10,-2 2-11,0 2-3,2 2 5,-1 0-7,2 2-2,1 2-4,4-3 4,1-2-12,0-3-10,2 2-7,2 0-5,0-1-13,2 1-10,-2-3-12,4 0-18,-4-4-9,4 2-16,-1 2-7,-1-5-18,3 0-28,-1 0-14,2-1-28,-2 0-143,-4-2-381,9 0 168</inkml:trace>
  <inkml:trace contextRef="#ctx0" brushRef="#br0" timeOffset="87161.97">16092 7231 109,'0'0'153,"0"-10"-6,0 4-2,0-5-15,-3 7-1,1-4-5,1 1-10,-2-1-10,-2-1-1,2 0-7,-3 0-10,0 0-11,0 2-8,1 1-2,-2-2-2,-1 5-13,1-2 10,-3 0-11,1 5 7,-2 0-2,1 5 0,-1-2 7,-1 3 4,1 1 9,-2 1 2,2 2-4,0 5-4,1 2-1,-1-3-6,1 1-6,3 2 7,-1-1 0,4 2-11,-1-3-2,3-3-5,-1-1-10,3 0 8,0-5-8,1 4-6,3-4-6,0 1 4,1-3-6,0 1-7,0-1 3,2-1-6,3-4-3,-1-3-11,1 0-6,3-1-13,2-5-1,-2 0-10,4-2 0,-6 0-2,2-3-1,0-1-1,1 1-5,4-5 14,-8 2-2,1 3 5,-2 2 2,5 1-1,-9 3 13,-1 0 10,0 3 10,0 1 9,-4-2 7,4 2 1,-4 4 4,0 1 5,0 0 12,0 0 10,10 10 6,-10 1 2,0 3 7,1-2-2,-1 5 4,4 1 2,-4 0-5,4 0 1,-3 1-6,3-1-12,0 2-2,-4-1-12,5 5 11,1 1-8,-4 3-15,0-3-11,1 3-19,-8-2-10,7 3-22,-2 0-9,-4-2-15,3 0-15,-4-6-11,4-4-16,-3 0 0,0-1-1,4-3-4,-9 2 6,5-8 17,3 3 6,-4-8 15,0 5 4,1-2 10,0-2 11,0-1 1,-1 1 17,1-3 18,-6 1 2,3 2 5,-5-3 6,1 0 1,-2 0 8,-5 1 1,5-1 8,-1 3-2,1-3 2,2 1 1,-1-1 5,2 0 11,2-1 1,0 0-3,2-2-6,4 0 1,-1-1-6,-1-3-6,7-1-2,1 1-6,-2-6 0,12-3 1,-5 2-7,0-1-9,3-2-6,6-7 4,2 2-11,-2-2-4,6 2-2,-6-3 1,3 2-8,3-4-1,0-2-3,7-13 9,-7 4 3,3-6-2,-2 3-3,0-2-2,-7 12 0,7-12 3,-8 10 2,-2 2 10,-1 1 2,0-1 4,-2 6-5,-4 7 2,-1 1 4,-2 2 1,-2 5 1,1 2 5,-3 3 1,-1-2-1,1 2 0,-2 1-1,0 0-1,1 4-4,0 0 1,0 0-3,-16 8 8,10 1 2,-2 1 1,1 6 3,-2 4-1,-2 2 8,9 3 1,-6-2-4,4 5 1,3-10 4,2-1-4,2 3 6,-2-4-9,-1 0-3,5 0 1,-1-3 5,0-5-12,0 3-1,-3-4 3,4 0 1,-4-4-2,3 1 2,0-4-3,4 0 0,0 0-5,3-3 1,-2-3-11,1-2-4,0 2-9,2-7-8,3-1-4,-3-1-1,5-3-7,-6 2-4,2 1 7,-1 1-3,-1-3 3,-4 8 5,2-4 1,-2 6 7,-1-3 0,-1 7 7,-4-1 6,7-1 2,-7 2 9,-1 3 11,0 0 10,0 0 9,5 13 4,-5-3 5,0 1 6,3 8 6,-3 2 3,1 3-4,2-1 4,-6 3 5,3-8-3,0 2-5,3-1 3,-2-2-4,2-3-13,-1 3-2,1-2 5,-2-4-9,3-1-8,-4 1-3,5-1-10,-1-4-9,-3 1-18,-1-2-5,4-1-9,-3 0-9,3 2-5,-1-4-16,-3-2-21,0 0-17,0 0-33,12-8-23,-8 4-36,1-5-36,0 1-28,-3-2-149,0-2-437,1 0 194</inkml:trace>
  <inkml:trace contextRef="#ctx0" brushRef="#br0" timeOffset="88589.4781">16813 7217 111,'3'-7'115,"-2"1"7,3 2-19,-4-3-11,0 1-1,1 0-2,0-1 1,-1 1-5,0 1 6,-1 1 5,1 4-2,-5-4-7,0 3-14,1-1-2,-1-1 0,-3 3 8,8 0-3,-15 5 5,6 0 3,-1 3-4,-2 3 12,3-1 0,-2 4-4,-1-1 5,-1 1-4,3 2 0,1-1-7,2-1-5,1-2-11,-1 4 0,4-5-4,2 1-4,0 1-13,1-4-2,0 1-3,2-1-5,0-4-1,-1 1-4,4 0-9,-3 0-2,1-5-7,0 0 2,3 2-8,1-3-9,-7 0-6,15-4-13,-6 0 2,0-4-14,2 1-1,2-3-11,-2 0 6,-2-1 1,4 0 1,0-3 5,-4 4 0,0-4 1,1 1 4,2-2 3,-1 5 1,0-4 6,-4 6 1,-4 1 3,2 2 1,-3-3 8,1 4 4,3 1 3,-3-1 6,-2 3-2,0-5 9,-1 6 2,0 0 7,0 0 10,0 0 0,7 10 6,-5-6 2,-2 6 1,0-6-2,0 7-2,3-3-2,-6 2 3,6 1-5,-2 0-3,0-1-4,3 2-2,-3-7 4,1 2-7,-2 0-2,3-2-5,0 0 1,0 0-3,-1-2 4,3-2-11,-5-1 3,0 4-3,0-4-4,0 0-4,12-3-4,-5-1-6,2-3-6,0 0-8,1-3 2,3-1-1,-4-1-6,4-5 8,-3 2-9,2 3 3,-1-4 11,0 1-3,-2 0 8,2 2 7,-2 4 0,-1 0 7,0-2 0,-2 5-1,-3 0 7,0 2-3,1 2 0,0-1 11,-4 3 6,0 0 6,0 0 9,10 5 6,-9 2-3,4 2 3,-3 2-4,0-1-1,-1 0-1,0-1 4,2 3 4,-1-3-8,-1 1-4,1 0-1,2-2-7,-4 2-3,0-3-1,0-1 1,0-1-10,0 2 6,0-2 0,0-1-4,5 0 2,-5-4-6,-3 8-2,3-8 2,0 4-3,0-4-1,0 0-7,0 0-7,0 0-11,0 0 2,7-12-9,-4 7-5,-1-2-1,-1-1-4,2-1 0,4-1 5,-5-2 1,3 0 3,1 3 3,-2-2 4,1 2 0,2 1 4,-3-2 6,3 3 0,-3-2 1,4 3-1,-6 0 9,2 1 1,0 0-1,1 2 2,-1 1-2,-4 2 11,8 0 6,-8 0-2,5 4-1,1-1-2,-3 0 2,-3 2 1,5 0 5,0 2 7,-1 0 0,0 2-3,-1-1 1,-1-1-1,0 1-2,1-4-3,-2 2-1,0-1-1,2 1-5,0-3 4,-1 1-6,-1 0 1,1-1-1,-2-3-1,2 3-2,-2-3-1,0 0-7,0 0-3,0 0-4,0 0-6,16-9-15,-10 2 2,0 0-7,2-2 0,-3 2-4,0-2-1,-1 0 5,4 0 0,-6 2 6,3 1-1,0-1 7,1 1 3,-4 1 1,2 1 5,0 1-1,-2 1 12,2-1 4,-4 3 7,0 0 4,13 7 1,-12-4 1,4 4 2,0-1-1,-2 3 5,2 1 3,0 0-4,0-1 6,2 1 3,0-4-5,1 3 2,0-3-6,-4 4-1,2-5-1,2-1 0,-3 1-9,-1-2 1,1-1 8,0 4-1,-1-5-6,2 0 6,-6-1-13,12-1 2,-9-3-14,4 1 10,2-7-6,-4 5-7,1-6 4,-1 2-1,5-4 0,-2-2 4,-3-2-9,2 0 6,-1-2-4,2 5 12,-4-3-4,-1 7 5,3-9 2,-4 10 10,-1 0 0,2 3 7,-3-4-3,1 8 8,-1-2-10,0-2-7,0 6 2,-5-4-2,5 4-2,-9 0 0,9 0-1,-6 4-4,6-4-6,-2 7 15,2-2-11,6 5-5,0-4-1,-1 4-5,4-4-7,2 8 0,1-4 6,-2 0 1,3 1 0,0 4 4,2-2 2,-3-1-5,0-3 5,1 2 6,-6-1-2,1-2 4,3 0-5,-5 0 4,-2 2 5,0-3-4,-3 1 5,1-4 1,0 2-3,-2 4 10,-5-5-3,0 1 3,1 1-2,-1 1-1,-3-3 0,-2 0-5,1 2-10,-3-4-15,2 1-6,-1 1-17,-2-1-24,0-2-23,0 1-33,-2-1-34,2-2-23,1-2-32,1-1-32,2-1-191,-6-1-469,7 1 208</inkml:trace>
  <inkml:trace contextRef="#ctx0" brushRef="#br0" timeOffset="88841.9399">17814 6843 67,'14'-1'314,"-2"2"-21,6 2-20,0 0-6,-1-3-14,-7 4-20,4-1-13,-2 2-13,-2 4-15,4 3-21,-4 1-12,0-1-21,-3-2-2,-3 2-19,1 5-22,-4 2-13,2 5-7,-7-5-13,-1-2-21,-6 10-4,-2-7-24,-2 7-29,-1-1-32,-3-1-45,-6 3-38,-3-3-63,-13 4-49,-6 0-211,2-3-491,3-2 218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1T07:59:35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3121 6825 27,'0'0'154,"0"0"-11,0 0-10,0 0-11,0 0-9,0 0-4,0 0-12,8-10-13,-7 7 1,-1 3-16,8-4-6,-4 1 2,-4 3-11,6-1-1,-2 0-10,-4 1 6,5-3 1,-5 3 1,9 0 6,-5-1 0,-1-2-1,-3 3-6,8-2-3,-3 1 4,-5 1-1,12-2-4,-7 2-5,-5 0-5,12 0 1,-12 0-5,8-1-2,-8 1-8,5-1 1,-5 1-1,8-1 11,-3-1-1,0 0 1,2 1-6,-7 1-5,10-1 0,-5 1-5,-5 0 0,10-1-3,3 1 6,-4-2 0,-1 2-4,-2 0 9,3-1-5,1 1-5,3-1-2,-1 1-3,-1 0 2,2-3 2,-2 3-10,2-3-4,1 3 7,4 0-6,-6-1 5,-1 1-3,2-1-2,0 1 3,-1-2-4,1 2-1,-1 2 2,-2-1-2,3 0 0,-3-1 4,0 0-1,-1 0 1,0 0-5,-1 3 4,-2-3-3,3 3-1,0-3-1,-1 0 8,1 0-3,2 0-1,-3 0 2,1-3-1,1 3-3,3 0 5,-2 0-4,3 0 4,-1 0-1,-4 3-1,2-6 2,1 6-1,-3-6-4,4 3 0,-7 3 5,7-3-2,-4 0 0,4 1 1,-2-1-3,1-1 1,-2 2-3,1-2 5,2 1 1,0-3-3,-3 3 2,2 0-1,-1 0 5,-1 0 3,3 3 1,1-6 4,-1 3 2,5-3-2,-5 3 1,1 0-8,0-1 4,4-2-6,-2 1 0,-3 3 0,4-2-2,-6 1 5,3 0-2,-5-1-5,5-1 3,-4 2 4,3 0-4,0 2 7,-3-2-10,3 1 2,-3-1 0,3 0-4,0 1 3,-3 0-1,5-2 0,-3 0-3,3 1 4,-2-1-2,1 2 1,-1-4 0,1 6-1,-1-4 8,2 2-9,-1-2 2,-2 1 1,1 0-3,0 0-1,0 1 2,-1 0-1,-3-1 2,4 1-2,-2 1 1,-1-4 1,3 1 4,-2 2-5,1-2 3,-1 1-4,1-1 2,0 0-2,0-2 1,2 1-2,0 0 1,-4-1 0,4 1 4,-2 2-4,7-2 4,-6 1-3,2 0 2,-2 0 4,1-1-1,-2 0-1,-1 2 1,2 0 3,-2 0-8,2 0 8,-1-3-3,-2 3-3,0 0-3,2 0 9,-1 0-8,-1 0 0,-1-1 0,4 0 3,0 1-3,-3 0 3,4 0-3,-5 1-1,3-1 3,1-1 1,0 1-3,0 0-4,-1 0 6,0 0-3,1 0 1,0 0-2,0 0-1,-2 1 0,3-1 3,-1 0 2,1 1-3,0-1 3,-1 0-3,1 3 0,0-3 0,0 2 2,0-2 2,3 0-4,-3 0-2,0 0 4,-3 0-2,-1 0-2,5 0 4,-4 0-5,3 0 4,-3 0-4,2 0 5,-1 0-5,1 0 2,-1 0 7,-2 0-2,2-2-1,0-1 5,-1 2 3,1 1 0,-1-2 3,1 0-2,2 1-2,0 1 0,5-4-3,0 2 6,-5-1-6,4 0 1,0 2-1,1 0 8,-6-1-13,0 1 3,6 1-2,-6 0 1,0 0-1,0-1-4,-2 1 0,2 0 5,1-1-1,-2 2 2,1-1-5,0-1 4,1 1-7,-5 0 7,0 2-4,5-2 5,-4-1-7,2 1 0,-1 1 2,1-1 4,-2 0-4,3 3 6,0-2-6,-3-1-2,2 0 8,0 1-8,1 0 1,-2 0-2,2-2 2,1 1 5,-5 0-1,5 0-3,-2-1 1,-1 1 4,3-1-3,0 1-2,-2 0 5,2 0-7,0 0 4,-3-3-4,0 3 3,1 0 0,1-1 1,-3 1-1,1 0 2,0-1-1,0 1 1,1 0-2,-1 0 2,2-1-3,-1 1 4,-1 0 0,2 0-1,1 0 8,-1 0-5,1 0-2,0 0 1,-2 0 0,2 0-2,0 0 0,0 0 4,-2 0-11,2 0 3,-1 0 7,1 1 0,3-2-5,-7 1 1,2 0 6,-2 1-6,-1-1 3,4 1-3,-7 2-1,2-2-1,3 0 4,-3 0-2,2 0-4,-1-1 3,-3 1-7,3 2 5,2-3-2,0 0 6,2 0-2,0 0-5,-2 0 2,3 0 5,5-3-2,-1 3 4,2-1-3,-4 5 0,0-4-2,1 0 1,2 0 1,-6 2-5,6-1 5,-6 0 0,1-1 2,-1 2-3,-1-2 1,-1-2-3,3 1 6,0 1-2,-2 0 6,3 1-2,2-3-4,0 0 2,-6 4-4,3-2 1,4 0 6,-4 0-2,4 1-2,-6 0 1,2-1-3,4 2 5,-1-2-4,-3 0 1,-4 0-6,3 0 6,0 0 4,-3 0-5,3 0-1,-3 0 0,-2 0-6,-3 0 3,2 0 1,0 0 1,-2 1 4,3-1-6,-1 3 7,2-3-1,-2 1-3,3-2 0,1 2-2,2 0 1,-3-1 0,3 0 0,-3 3 0,4-1 3,-1-2 1,6 0-3,-2 2 5,3-2 2,-5 2 1,1-2 2,4 0-9,-8-1 7,0 1-1,4 1 1,-3-1 1,0-1-7,-3 2 9,0-2-8,-1 3 0,0-2-1,1 0-4,2 2 5,-7-2 3,4 0-4,-1-2-7,3 2 9,-2 0-1,1 2-2,3-2 2,-3-3-1,9 6-3,-1-3 9,-5 0-6,1 0-4,0 2 1,4-2 5,-4 0-4,0 2-4,-1-4 8,0 4-2,-3 2-6,5-5 2,-5 3 5,2-2 6,-2 0-12,-2 1 1,1-1 2,1 0-3,-3 2 4,5-2-2,0-2 0,0 2-2,2 3 5,-2-2-3,8-2 4,1 3 8,-2 1-4,3-4 9,-2 3-11,-1-2 9,3 0-8,-2 3-2,1-3 2,-1 0 10,-3 3-11,1-3 0,-8 0-2,4 0-3,-1 1 5,0-1-3,0 0 4,-3 0-5,1 0 2,1 1-1,-2 1 3,1-1 2,0 0-10,1 0 1,-1-1 2,0 0 2,3 0-1,-1 0 0,1-1-3,0 1-3,0 0 6,8 0-3,-4 0 5,2 3-1,-2-5-3,0 2 3,-1 0-3,-3 0 1,-3-1 0,2 0-2,1 2-2,-4-1-1,6 0 8,-5-1 12,-2 1-19,4 1 4,-3-1-2,0-1 2,-1 1-1,0-1-4,4-1 7,-3 2-7,-2-1 17,0 0-20,0 1 3,3 0 1,1-3 0,1 3-5,8 0 7,-3-3 11,3 2-11,6 2 1,-4-2-3,4 2-4,1-1 4,0 0 17,-7 0-16,0 0 1,1 0 3,-3 0-4,0 0-6,3-2 9,-2 3-1,1-1-2,9 1 1,-1-3 12,1 0-12,-2 4-5,2-2 3,-7 1-2,-1 0 12,-3 2-8,-4 0 3,-1-3-5,-1 1 3,0-1 2,-3 1 0,-1-1-10,-1 0 12,-1 3 3,-3-3-8,-4 0 7,5 1-6,-5-1 3,0 0-2,0 0-4,9 0-12,-9 0-11,0 0-18,0 0-23,0 0-20,0 0-50,-20 5-41,6-4-50,-3-1-299,-1-3-569,7 0 251</inkml:trace>
  <inkml:trace contextRef="#ctx0" brushRef="#br0" timeOffset="16806.4581">11247 6237 100,'2'-3'102,"1"-2"-11,1 0-10,-2-2-11,2 3 6,1-1-8,-4 0 0,3-2-10,-2 2-3,-2 2 3,0-2 13,2-1-9,-4 0 0,2 1-9,-2-1-2,0-1 1,-1 1-11,-2 2-2,0-1 9,0 0-10,0 2 3,-3 0-7,1 1-1,-1 0-8,3 2 1,-3 2-3,-2 0-2,1 1 6,-1 3-7,-3 1-3,4 3-1,-4 3 4,-1 0-11,1 1 5,2 2-6,-1 0 0,5 1-4,0 0-2,-3-1 3,6 1 1,2 0-3,-1-2 11,3 2-16,0-3 12,0 2-5,3-1-8,-2-4 4,4 2 3,-2-5-9,-1 2 1,3-2-8,-2-1 14,3-2-15,-2-1 5,3 1 1,0-2-8,2-1-3,0-2 5,-1 2 3,2-7-3,0 2 1,-2-1-15,6-5 8,-4-1 3,3-1 5,0 0-11,1-4-1,-2 3 12,1-2 2,-4-1 6,5 4-5,-7 1-7,0 0-4,2 2 13,-6-1 4,1 4-3,-2-2 4,3 3-7,-4 0 2,2 0 2,-1 1 8,-2 3-13,2-3 1,-2 3 1,0 0 7,0 0-3,0 0 0,-4 15-2,1-5 9,3-3-9,-1 0 2,0 4-5,1-2 10,1 0-11,-2 0 11,1 2-3,2-4 6,3 3-1,-3-4 1,4 0 0,-4-1-4,1 0 0,4 1-3,-5-5 3,5 2 0,-2-1 13,1 0-16,-6-2 6,12-2-4,-6 0-5,6-4 11,-6-1-8,6 1-7,-5-3 18,4-5 1,-3 5-9,5-5 4,-1-1 1,-2 0-2,-2 0 5,3 0 1,-3-1-18,1 1 14,-2 3-1,-2 0-1,-1 0-2,0 2 3,0 1 2,-4 2 6,1-1-8,-1 2 4,-1 1-7,2-1-6,-1 2 7,0 4 4,-1-3-16,1 3 4,0 0 3,0 0 8,0 0-14,0 0 3,-8 11 4,7-4 0,-2 2 6,2 0 6,1 1-14,-2 0 0,2-1-7,-2 4 16,4-2-8,-4 0 1,6 0 9,-3-1-16,1 3 11,2-4 0,-2-1-4,2 1 5,1 0-2,0-4 4,0 1 0,3 0-2,-2-1-9,2-2 1,-2 1 3,6-4 8,-3-3 3,4 3 4,-2-1-3,2-4 1,-4-2 7,1 2-8,5-5 1,-7 0 0,1 0 8,2-3-2,0-2-7,-1-2 7,3 0 6,-4 0-5,3-6 0,1-2-4,-2 1-5,0 0 7,-5-1-6,7 1 0,1 0 5,-5-1-8,-1 2 0,0 6-8,-1-1 5,0 2-8,-2 5 4,-3 1 6,2-1-6,-2 4 1,4-3 4,-5 4-1,-1 1-10,0 0-10,-1-1 4,-3 4-1,4 2 2,-2-5-4,2 5-3,-6 0 0,6 0 2,0 0-3,-11 7 17,6-1-13,-3-2 6,4 2-5,-2 0-3,-3 4 15,6-1-5,-3 6 2,-2 0-5,-1 1-1,4 3 10,0 3-4,-3-2 8,7 6 3,-5-6-4,3 7-5,3-8 8,0 2 2,-2-1-2,2-2 8,0 0-6,0 1-3,0-4 7,2-1 0,-1-4-9,3 3 5,-2-2 6,0-3-8,2 1 5,2-3 1,-5 0-2,2-1 1,-2-2 3,6 2-1,-5-3 5,6-2-2,-8 0-3,10 0 1,-2-3 3,-4 1-2,6-2-2,-1 1-2,-3-2-5,-1 1-6,2 1-10,-1 1-12,-1-1 1,-2 0-19,-3 3-5,5-1-15,-4-2-21,-1 3-3,0 0-14,1-3-31,-1 3-93,0 0-240,0 0 106</inkml:trace>
  <inkml:trace contextRef="#ctx0" brushRef="#br0" timeOffset="17458.2542">11528 6342 64,'0'-4'91,"0"-1"-11,1-1-5,1-1-5,-2-3-4,2 3-8,0-3-6,1-1-5,1 0-16,-3 1 7,3-4-18,0 1 8,-3 1-1,2-6 5,2 6-3,-4-5-8,3 2 8,-4 3-1,0-3 3,5 7-8,-4-8-3,-1 3 13,0-1-18,0 3 7,0 0 3,-1 1 2,1 1-11,-5 0 3,5-2 5,-1 5-14,-3-2 4,1 1 0,0 0 2,1 0-15,-2 2 8,3-1-2,-3 1 0,0-1 0,3 3 3,-4-2-5,5 0-7,-4 1 13,4 4-2,-5-4-7,5 2 1,0 2 2,-4-5-4,4 5 1,0 0 1,-1-4-5,1 4-5,0 0 13,0 0-6,0 0 2,0 0 18,-14 10-5,14-6-10,-2 5 7,-2 0 11,0 2 4,1 1-6,2 0-1,-3 6-1,5-1 16,-1 3-2,-1 1-8,2-4-1,1 1-5,0 0 5,-2 2-7,3-3 3,1 1 2,-2-6-5,1 1-4,-2-1 0,5 4 2,-2-5-3,-1 2-2,1-2-11,-1 0-13,1 2-10,0-4-29,1 2-12,0-2-21,-1-1-22,1 1-123,-5-2-250,3-2 111</inkml:trace>
  <inkml:trace contextRef="#ctx0" brushRef="#br0" timeOffset="19678.4024">12246 6331 90,'4'-3'138,"1"-1"-6,2-3-5,0-1-16,2 1-8,0-3-8,3-1-9,2-4-10,-1 0 2,2 3-6,-1-2-3,0-2-1,6-2-16,-2-2-1,-4 3-11,3-4 4,-6 6-1,2 0-5,0-1-6,0 4-9,-7 0 1,7 2-6,-4 0-7,-2 3-7,-1 3 8,0 0-7,-2 0-9,-3 1 13,3 1 1,-4 2-9,0 0-11,0 0 3,0 0-5,0 0-8,0 0 9,-15 10 1,11-6 2,0 1 0,0 0-1,3 2 7,-1-3-15,1 4 13,0-3-13,1 5 8,1-5 0,0 5-4,4-3 10,-1 3-3,0-3-2,1 5-6,3-3 11,-4 1-13,1 0-3,0-1 6,0-1-2,0 4 5,-2 0 5,2-1-4,-7 1 7,5-2 5,-6 3-10,2 1 3,-4-6-6,0 8 2,-2-1 7,1-5-4,-1 2 5,-1-4-4,2 1 5,-2 1-14,0-3 18,-2-1 2,4 1-11,-2-2 6,3-1 17,0-2-5,1 0 0,0-2 1,4 0 0,-6 3 4,6-3-8,0 0 12,-8-5-3,8 5-10,0-6 11,0 2-7,0-1-4,1 0-3,3-2-1,0 1 14,1-2-14,3-1 7,2 1-1,2-4-1,1-2 4,2-1-5,0 1 1,6-4-11,-1-1 13,4-4-10,-5 1 9,7 0-7,-3 0 5,0-2-8,-4 6-2,2-1 3,-1-3-3,-6 8-7,0-3 5,-2 3-12,-3-1 0,-1 0-9,-2-1 11,-1 1-11,-3 4-1,2-1-1,0-1-16,-3 3 17,-1-2-4,-1 3 11,1-2-4,-4 5-4,4-2 9,0 3 7,-4-2-8,2 2-6,-1 1 14,3 0 2,-4 2 7,-3 0-8,4-1 4,-1 1-9,4 2 16,-7 0-9,7 0 8,0 0-4,-11 2 10,9 1-17,-2 1 13,0 0 2,4 3 7,-2 0-12,-2 2 6,1 2 8,2 0 6,0 4 11,3-3-9,1 5 6,-4 0-10,3 1 8,-2 0 14,0 2-5,0 6 3,4 0-9,0 1 3,-3-8-4,5 7-5,-4-1 7,3-1-5,-1 3-3,-1-8-7,0 6 7,2-7-7,-4-3-4,4 2 5,-3-5-6,2 0 0,-1-1-7,1-4 7,-2 1-11,0-4 4,2 3 1,-1-3 0,-1-2-1,-2-2 9,8 1 5,-8-1 0,0 0-1,11-7-6,-7 0 0,4-3 0,-1-2 1,2-5 2,2 2-7,-4-2 0,5-9-4,-2 1 0,3 1-3,-2 2 1,0-2-10,-1 2 0,-3 6 3,0-1 1,2 4-9,-6 2 4,3 0 4,-3 1 0,1 1 2,0 0-5,-3 5 6,1-4 5,-1 5 1,0-2-16,-1 5 4,2-5 3,-2 5 7,0 0-6,0 0 1,0 0-7,0 13 11,-2-8 2,0 7-2,0-3 8,2 8-15,-2-5 8,2 5-10,-2-2 10,4 2 3,-1-2-5,2-4 1,-2 1 1,4-1 2,-1 0-5,-2-1 4,2-3-5,0 4 9,0-6-8,1 1 3,0-2-3,0 2 5,0-4-3,0 1 6,2-2-12,-7-1 7,10-5 1,-1 3 2,0-5 0,0 0-4,1 0-5,-1-4 0,0-1 1,1 3-4,-1-4-1,2-3-1,-3 9 14,-2-3-8,1 1-5,-2-1 3,-1 5 1,0 0-9,-1-2 11,0 2 0,0 3-12,-2-4 15,2 4-2,-3 2 5,4-4-7,-4 4-4,0 0 5,0 0-2,3 11 18,-3-7-1,0 2-16,0 4 8,0 2 3,0-1-8,2 1 4,-2 0 7,2-1-3,-2 6 1,0-5 3,2 1-2,1 1-3,0 3 1,3-6 0,-4 0-5,3-2 7,0-2-10,-1 2 0,0-3 5,1-3-3,2 1 1,-7 2 1,7-4 3,-1 0-1,-1-4-2,-5 2 2,14-3 0,-6-3 1,1 0 1,-2-2-6,1-1 2,4-3 6,-6 3-10,7-4-3,-6-2 6,4 0-3,-3-1 2,4 2 2,-3-1-5,0 1 3,-1 2 1,3 0 3,-6 4-1,1-1 0,4 3-1,-7-5-5,1 8 4,-1 1-9,2-5 3,-3 2 3,1 2-2,-3 3-3,5-2 1,-5 2-2,0 0 10,0 0-6,9 9 5,-8-4-1,3 0-2,0 2 4,1 1-4,-4 1 11,2 2-3,-2-1-14,-1 2 9,2 0 1,0 4 0,-1-5-5,1 0 8,-4 1 2,2-2-5,0-3-1,4 4 3,-4-5-11,0 0 10,3 0-1,-3-3 0,-3 1 1,6 3 4,-2-4-7,-1-3 6,0 3-3,0-3 0,0 0 2,0 0-6,0 0 2,9-12-2,-4 7 1,-1 2 1,1-7-4,0 3 1,1-3-7,0 3 5,4-3 3,-6 0-4,3 2 2,0 0-2,-1-2-6,3 0 7,-2 1-2,0 1 5,1-1 0,-1 2-1,0 2 0,-2 0-5,0 2 7,1 0-4,-2-1 1,-4 4-4,11 2 9,-8 3-11,0-3 5,2 1 0,-1 3 3,0 0-2,2 2 2,-6 4-2,5-3 1,-3 2 1,1-2 6,0 0-3,-3 3 2,3-3-7,0-1 2,-2 0 5,2-1-7,-2-2 4,2 1 0,-1-1-2,1-2-8,-3 0 18,0-3-5,5 3 5,-5 1 5,0-4-7,0 0 0,13-12-4,-7 4 0,2-1-3,0-3 0,2 0-5,-2-4-8,2 3-6,-5 3-1,9-7 6,-3 0-3,0 0-1,3 1 10,-3 1-8,4 3 14,-3 1-3,2-3-4,-7 5 3,0 1 2,3 1-9,-2 2 10,-4 0 2,1 2-5,0 2-3,0 1 4,-5 0 2,12 7-4,-11-2 7,4 2 9,-1 5 7,-3 0-2,3 2-7,-4-1 3,4 4 8,0-6-9,-4 0 3,2 3-3,1-2 0,-2-1-4,3 1 1,-1-3-5,-1 0 1,1-2 0,1-1 3,1-2 0,0 0 0,0 2-7,-1-4 4,-1-2-14,4 0-17,-7 0-8,13 0-6,-7-2-23,-2-3-2,2 3-30,-1-3-20,2-1-154,-3 2-291,-3-1 129</inkml:trace>
  <inkml:trace contextRef="#ctx0" brushRef="#br0" timeOffset="20091.3389">13362 5978 15,'10'-3'160,"-2"-4"-13,2 0-8,-1 2-4,-2-2-8,1 0 4,1 1-2,-5-1-4,-2 5-11,1-4-7,-3 2 1,0 0-16,0 4-12,-4-5-4,-2 5-12,-2 0-14,-3 1-11,3-1-28,-5 4-27,-1-2-10,0 0-12,-1 5-21,2-4-20,-1-1-24,5 3-20,-4 0-112,2 2-253,0-4 112</inkml:trace>
  <inkml:trace contextRef="#ctx0" brushRef="#br0" timeOffset="20375.1771">12696 6111 115,'8'-10'129,"-2"6"-2,3 1-5,2-5-10,1 1-11,4-1-10,3 0-15,1 0-15,5-1-27,3 1-11,3-2-21,-1 1-24,0 1-29,3 0-35,-3 0-53,3-2-152,-1 0 68</inkml:trace>
  <inkml:trace contextRef="#ctx0" brushRef="#br0" timeOffset="21122.4559">14385 6070 129,'0'-6'117,"0"2"-3,4 1 1,-2-4-11,-2 7-6,3-7-7,-3 2-2,0 3-5,0 2-11,1-8-3,1 5-10,-5-1 7,3 4-23,-3-7 9,-3 4-8,0-4-2,-2 5 1,0-1-8,-3 1-2,-1 0-9,2 4 2,-2-2-1,0 1-5,-1 1-3,0 1 5,-1 1 3,3 0-10,1 2 3,-2 2-1,2 1-4,1-1 5,-4 7 4,4-1-1,0 1-2,1-2 13,5 4-13,-1-5-2,0 1-2,0-2 1,4-3-2,0 3-10,3-4 1,-2 1 11,4-1-5,-1-1-2,1-2-10,3 1 11,1-4-8,-3 0-5,3-2-11,5-1-2,-5-1 2,4-1-12,0-3-1,6 2-14,-2-5 8,-2-1 6,-6 3-3,5-4 7,-7 3-5,5 2 13,-2-1-13,-1-1 8,-1 4 6,-6-1-4,5 0 14,-6 5-1,4-4 2,-5 1 10,0 4-6,0 0 8,0 0 9,0 0 7,0 0 2,-3 21 14,1-13-6,2 7-1,0 1-3,0 2 3,0 8-6,0-8 4,-4 2-13,7 6 5,-3 2-3,1 5-2,1 1 5,1-2-21,-3 2-13,0 2-11,0-2-8,0 0-8,0-1-9,0-1-3,0 0 8,0-6 4,-3-8-3,1-5 3,-2-3 9,3 0 10,-2-4 26,1 0 5,-2-1 9,0-3 1,-4 0-1,0-4-3,-1-2 8,-2 0 3,2 1 15,-1-3 4,2 1 3,1-4 13,-2 2-8,3-1-7,-1 1-3,2-3 1,1 1-10,0-3-6,2 2-8,3-7-11,3 2-19,0 2-17,3-3-36,4-3-24,8 1-28,-4-3-44,6 2-177,2-2-358,2-1 158</inkml:trace>
  <inkml:trace contextRef="#ctx0" brushRef="#br0" timeOffset="22003.4003">14893 6177 94,'-3'-3'150,"-1"0"-5,3-1-7,-2-1-12,3-3-15,0 3-3,2-6-13,-1 1-7,4-2-7,1 4-1,6-6-1,-3-1-9,1 1-8,0-1-7,-2 7-2,2-1-4,-2 0-3,1 4-4,0-2-8,-3 4-6,-1 1-5,1-1 2,-2 3-10,-4 0 4,9 0-2,-5 3-5,-2 1 4,0 2-5,-2 1 3,0 5-5,0 2 6,0 1-5,-2 2 4,0 2-8,2-4 2,0 2 5,-2 2-6,4-2 2,-2 0-3,-2-3 1,2-1 2,2 1-5,0-4 5,0-1 0,3-1 1,-3-1-2,1-2-4,2 2-3,-1-2-1,1-2 5,-1-1-1,4-2-5,-2 0-1,-6 0 4,18-2 1,-8-1 5,-1-2-5,0-2-3,3 2 3,-3-3 3,0 1-4,0-2 3,1-1-7,3-1 0,-4 3-13,-1 0 6,-1-1 2,-1 4-8,-3-2 2,1 2 4,3 2-11,-4-1 1,-1 2-4,-2 2-4,4-3 0,-4 3 8,0 0 2,0 0 0,0 0 7,0 0 11,7 9-13,-6-5 2,1 0 2,2 0 8,5 1-3,-4-2 3,0 1-6,4 1 12,0-2-3,-2-3-1,2-3-1,1 2 2,0-2 7,3-2 2,0 0 1,-2-2-7,-1-1 8,3 2-3,-2-5 5,4 2-2,-9-3 10,2 4 2,-2-3 0,-2 2 1,2-2 5,-8-1-11,2 5 0,-3-3-2,2 3 1,-1 2 1,-2-3-10,-2 1-6,3 5-8,-4-2-11,0 3-6,2-2-24,5 3-11,-9 1-14,9-1-17,-7 3-18,4 1-16,0-2-13,0 3-119,1 1-272,-1-2 120</inkml:trace>
  <inkml:trace contextRef="#ctx0" brushRef="#br0" timeOffset="23069.7415">15501 6271 69,'5'-5'151,"-1"2"-14,-4-1-13,5-4-17,0 1 6,-1-3-15,-2 3-9,5-3-15,-1 1-13,2 0 2,-2-4-7,2 2-5,0-2-12,0-1 10,-4 4-13,4-3-1,-2-1 2,0 2-5,0 5-7,0-4-4,-1 1 0,-2 4-3,2 0-5,-2 0-4,-1 3 5,2-2 0,-3 2 0,-1 3-8,3-1 8,-3 1 9,0 0 1,0 0 7,6 12-6,-6-3 1,-3 1 5,6 0-2,-3 2 7,1 0-4,1 0-2,1 3 3,0-3-9,2 0-3,-1-2-4,2-2 1,-3 3 2,3-2-5,2-1-1,0-1-3,2 0 0,-4-3 3,2 2-2,2-6-2,2 2 1,-3-2-2,2-2-1,1-3-1,-1 3-5,2-3-4,1-5 4,0-2 0,-1 2 5,2-4-10,-3-1 8,4-6-7,-4-1 9,7-1-1,-6-1 3,2-2-1,-2-1 1,0 1 0,-2-3 0,3 0 2,-2 2 4,-1 1-4,-1 0-2,-1 1 2,-2 6-3,2 1 2,-4 4-10,-1 2 14,1 2-8,-4 2-4,-1 2-1,-3 3 0,3-2-11,-3 2 4,-1 2 0,4 1-5,-10 0-3,3 2-6,-2 5 6,-1-2 0,2 0-8,1 5 10,-2-1-1,1 1 9,2 0-8,-1 5 0,0-2 11,0 4-3,1-1-3,1-2 6,1 4-4,0 0 2,-1 1-2,3-2 5,0 1 4,2-1 3,0 1 3,0 2 8,2-3-8,0 0-4,1 0 0,0 0 9,0-1-1,2-1-8,-1-3 0,0 0 8,2-4 5,2 1-10,-5-4 9,3-2 2,-3 4-3,4-3 8,1 0 2,0-2 3,4-3-4,1-1-6,-4-1 1,0-1-4,3-1-4,3-4-2,2-1 3,-4 4-2,1-5 1,3-2-3,-2-3-1,3-1-3,0-4-1,-3-2 4,3 1-14,-2 0 2,-1 1 11,0-2-10,-1-1-5,-4 7-6,3 1-10,-4-1 3,0 0 1,-1 2-6,-6 4 2,2 3-4,0-1 0,-3 2 5,2 3 2,-3-1 0,1-1 6,-1 6 0,-4-5-6,0 4 7,4 1 3,0 0-3,0 0 1,-12 10-3,9-3 8,1-1 7,-1 6-7,-1 4 6,0 2 8,-1-1 0,0 2 7,0 5 6,1-3-7,-1-1 2,0 4 5,2-4-7,-4-1 8,6 0-5,-1-1 7,-2 0 0,3-1-4,-1-4-4,0-2-1,1-2 3,-1 2-1,5-3-3,-3-1-2,0-2-1,2 0-3,-1-1 6,0-1-3,-1-3 3,7 2-1,-7-2-4,12-6-1,-3 1-1,-2-2-6,3-1 0,1-3-1,2-1 2,0-2-10,-2 4 10,-3 3-10,6-5 3,-2 0 3,2 2-2,-5 1-1,0 2 6,-4 2 5,2 1-7,-2 0-1,2 0 0,-2 3-3,-1 0 10,-4 1 0,11 4 4,-7 2-1,-1-1 3,1 6 1,-2-1-2,2 2-2,0-3 4,-1 6-6,1-1 1,-2-5 1,1 2-2,1 0-3,0-2-5,-4 0-13,7-1-4,0-1-7,-2 0-3,0-3 0,-1-1-9,5-2-1,-3 1-14,1-2-5,-1-3-18,3 3-11,0-3-30,-1 1-1,0-3-28,-2 1-147,2-2-318,-3 2 141</inkml:trace>
  <inkml:trace contextRef="#ctx0" brushRef="#br0" timeOffset="23327.1211">15849 6002 2,'0'0'160,"0"0"-20,19-4-13,-7 1-5,6-5-12,1 1-9,3-2-11,6 1-27,-2-4-31,2 5-22,1-5-44,-3 4-121,-8-1-165,-3 2 73</inkml:trace>
  <inkml:trace contextRef="#ctx0" brushRef="#br0" timeOffset="23499.356">15493 5993 42,'-5'2'151,"-4"0"-26,5 0-29,-1-1-40,5-1-36,0 0-66,0 0-28,0 0-81,0 0 36</inkml:trace>
  <inkml:trace contextRef="#ctx0" brushRef="#br0" timeOffset="24341.0527">15704 5917 6,'0'0'152,"0"0"-15,4 3 1,-4-3-5,0 0 0,0 0-14,0 0-11,6-7-4,-6 7-11,0-5-4,0 5-7,-2-9 7,0 6 2,0-2-10,-2 0 0,-3 2-12,1-1-5,-1 1-6,-3 1-9,-3-1-11,2 2-9,2 1 1,-1 1-8,2 2-15,1-2-30,2 5-18,-3-1-20,6 1-17,0 1-16,2-2-34,2 3-136,-2-3-284,8 3 127</inkml:trace>
  <inkml:trace contextRef="#ctx0" brushRef="#br0" timeOffset="25154.3129">17016 5896 124,'4'1'125,"-4"-1"-7,13 0-18,-9 0 15,-4 0 1,14-2-15,-6 2-16,0-3-12,-1 2 3,-2-2-8,3 1-4,-2 0-11,-2 1-4,2-3 0,-3 3-10,-3 1-3,5-4-6,-4 1 1,-1 3-3,1-4-11,-1 4 14,-2-6-9,2 6 1,-5-4-14,1 1-3,1 1 0,3 2-4,-7-2 2,7 2-2,-13 0 6,13 0-8,-13 4 0,6 1 3,0 1 0,-2 0-3,5 4 2,-1 0 1,-1-1 3,1 1 1,-2 1 0,5 0 5,2 3-4,1-1 5,0 3 6,3-5 6,5 5-9,-4-6 7,4 4-11,0 1 12,5-3 1,-5-5-2,0 0-4,1 3 0,2-5-4,-1 1 4,1-1-4,-1-1 2,0 2-2,1-6-2,1-2 7,-3 2-12,0-2-2,1-1 2,0 0 6,-1-2 6,1-1 0,3 1-2,-4-2-2,-1-3 4,6 3-12,-2-5 9,2-4 0,-3 3-3,-1 0 2,2 1 4,-6 3-5,4 0 1,-2 1 7,-3 3-1,-2-4-2,1 6 4,0 1-9,-4-1 5,3-2-4,0 3 4,-4 2-5,4-1 1,-4 1-5,0 0-1,9 3 3,-3 2 1,-3-1-8,2-1 0,0 0 0,0 4-7,3-2 3,-2 2 2,-2-2 2,3 3 1,-1-3-2,1 0 0,-1-1-2,0 1 2,-1-1-2,0 2-1,1-1-5,-1-3 7,1 0 4,0-2-7,-2 1 9,-4-1-3,12-5 9,-6 0 4,0-1 2,1 1 0,-1-2 2,1-2-4,0 1-2,-3-3 3,1 3-7,3-2 2,-2-4-3,1 6 4,-1-3-7,-2 3-2,1 0-1,-4 2-1,3 1-3,-2-2-13,0 2-19,-1 2-23,2 1-25,-3 2-36,2-4-21,-2 4-13,4-3-11,-4 3 2,5-1-33,-5 1-106,0 0-317,0 0 141</inkml:trace>
  <inkml:trace contextRef="#ctx0" brushRef="#br0" timeOffset="25838.0414">17742 5973 152,'1'4'185,"-1"-4"-13,0 0-9,3 3-13,-3-3-10,0 0-7,0 0-7,9-2-11,-9 2-15,10-5-5,0 0-12,-3-2-7,3 2-6,-2-2-4,1 1-13,1-5-5,-1 8-8,-3-5 7,-1 4-13,-1-1 3,0-2-8,-3 2-6,2-2-3,-1 2 3,-2-1-11,-2 0-3,-1 1 0,-1 1-4,-1 1-2,0 1-2,-3-1 7,1 3-5,7 0 3,-12 3-4,5 1-2,-3 1 5,2 2-6,-1 3 0,4 1-4,-3-1 13,4 2-3,-3 3 1,3-4-2,1 6 4,1-3 2,0-4 1,4 6-6,0-3-5,1 3 1,1-4 8,2-2-10,-1 2 1,1-3 1,-2-4-1,4 2 5,2 1-2,-2-7 3,1 1-4,-4-2-1,3 4 3,4-8-8,-2 4 12,1-3-14,0 1 7,1-5-4,-1-1 5,2-4 4,-4 5-4,0-3-6,-1 1 5,2-6-1,-1 3 3,2-2 2,-3 5-3,0-2 1,0 0-2,-1 3 8,-2 0 7,5 1 0,-5 2 1,0-2-9,-1 2 6,0 3-7,1 0 0,-1-2 2,-4 4 0,10 0 1,-10 0-2,4 5 7,2-2-9,-3 0-1,2 3 6,-1 2-3,1-1 6,-2-2-5,0 1 1,5 3-1,-5-4-2,2 3-1,0 1 7,0-4-7,-1 2-1,-3-3-2,8 1-2,-6 0 2,-1-2 6,4-1-6,1 0 0,-7-2-2,9-2 8,-5 0-8,4-1-4,-1 2 9,1-5-3,-4 1-10,3-2 4,-1 0-8,5-2 7,-5 1-4,2-2 4,-3 3-2,4 1 1,-4-3-2,0 4 4,4-2 1,-5 2 0,2 3 0,-3 1-5,-3 1 9,8 0-5,-8 0-4,7 3 7,-5 2-1,0 2-5,3-2 9,0 2-4,-5 4 1,4-4 1,0 0 2,-3 5-11,4-2-3,-1-1-13,1-1-20,0 1-22,2 1-27,-1 0-16,3-3-27,2-1-36,-1-2-144,0 3-341,3-7 151</inkml:trace>
  <inkml:trace contextRef="#ctx0" brushRef="#br0" timeOffset="26861.6151">19028 5854 47,'0'-5'161,"2"1"-2,1 2-8,-1-1-3,2-1-11,1 0-15,-1 0 0,0 1-21,1 1-3,1 0-13,3 1 0,-2 1-4,4 1-4,-7 1-6,9 3-10,-5 3 3,-1 1-4,3-1-7,-2 1 0,-3 0-1,0 4-2,-1 2-10,1 1-2,-5-4-4,0 7 1,0-5-6,-4 3 1,3-2-16,-3-5 5,4 2 2,-1-1-3,-3 0-6,2-5-2,0 5 6,2-6-5,-1 1 3,-2-3-3,3 0 4,0-3-4,-2 6 2,2-6-5,0 0-4,0 0 2,10-12 2,-6 6-2,1-3-3,0-2 2,4-3-6,0 0-5,4 1-3,-3-2 1,-1-1-4,5-1 3,-2 0-1,5-1 4,-4 3-4,0 0 5,0 2-3,0 3 4,-3 2 4,-1 0-5,0 3 5,-2 0 3,-3 1 4,3 1-3,-1 3 7,-6 0 3,6 3-1,-2-1 5,0 2 0,-4 2 7,1 1-6,3 2 1,-4 3 0,1-4-4,2 4-2,-2-3-3,2 3 6,-2-3-2,0 2-7,3 1 5,-4-3-3,4 2-3,-1 2 1,0-4-1,1-3 4,-1 2-5,2 1-3,-4-2 1,3-2-2,-4 0-2,5 0 2,-2-2 4,-2-1-3,5 0 3,-6-2-6,8 0 6,-8 0-4,10-4-3,-5 2 1,3-4-2,0 1 3,-2-4-3,2 1-3,1-1 2,-3 2-7,-2 2 4,1 0-2,0 2 1,-2-2 1,4 3 0,-3-2 5,1 3-8,-5 1 2,0 0 5,4-2-1,-4 2 0,9 5 1,-6-1 2,4 1-3,-5-2 1,1 2 0,1-1 4,1 1-7,1 0 4,5 1 3,-5-2-4,-2-4 2,4 4 0,-3-4-5,5 1 9,-2-2-3,2 0-6,0 0 2,-1-1 5,0-2 3,1 0-7,-5 0 3,-1-3 2,-1 2-7,1-3-8,-3-3-2,-1 2-7,3 0-1,-5-5-9,0 3 7,-5 0-12,1-3-2,1 4-7,-8-2 4,3-1 4,0 5-11,1 0 12,0 4-1,-3-2 7,3 2-4,3 3-2,-6-1 9,4 4 2,0-1 2,3 1 9,-2 1-2,1 1 14,5 1-7,-6 2 6,3 0 4,1-1-2,1 0 0,2 1 2,0-1 5,3 1-10,-1 2 15,2-1-6,1-1 3,4-1-6,-5 0-14,4-1-19,-2-1-12,3 3-27,-4-3-22,4-2-28,-4 2-23,3 1-105,-2-5-268,2 0 119</inkml:trace>
  <inkml:trace contextRef="#ctx0" brushRef="#br0" timeOffset="27322.3545">20197 5821 56,'0'0'198,"0"0"-16,0 0-15,0-7-20,0 7-7,0 0-22,-7 0-12,7 0-10,0 0-13,-17 5-8,11-1-7,0 0-9,-2-1 1,3 0-6,1 2-18,1 2 3,-1-3 1,0 1-1,3 0-18,-2-2 7,3 4-2,0-2-3,-1-1 1,2 1-6,-1 0-5,0-2 4,4 2 3,1-1-3,-2 1-5,2 0-3,-2-1 1,1 2-4,1-2 0,-1-1-6,1 2 3,-1-3-3,-1 3-10,-1 0 17,1-3-11,0-1 2,-3-1 2,2 8 9,-2-8-6,-1 6-7,-3-3-1,1 2 7,-4-1-10,1 1-2,-1-3-14,-3 1 5,-2 1-25,-1 0 3,3 0-17,-2-2-13,1 0-21,-2 1-38,1-5-123,-2 2-274,3-2 122</inkml:trace>
  <inkml:trace contextRef="#ctx0" brushRef="#br0" timeOffset="27521.5767">20107 5803 167,'-6'5'182,"-4"0"-25,1 0-18,1 2-11,-2 0-31,2-1-27,-1 1-26,4-3-32,1 1-31,-2 6-26,2-5-111,0-1-168,0 1 75</inkml:trace>
  <inkml:trace contextRef="#ctx0" brushRef="#br0" timeOffset="28680.4636">20638 5917 79,'-11'4'171,"2"4"-8,1-1-8,1 1-14,1-3-10,-1 6-5,1-5-21,0 3 0,2 1-14,4-4 1,0 0-18,0 0-10,2 1-3,2-1-3,2-1-6,1-2-1,-1 1-7,3 0-5,0 0-3,1-2-5,3 1-3,1-3-6,-3-3 1,9 1-6,-10-3-1,8-2-2,-4 0-4,4-3-10,-4 1 2,-4 1-5,0 0 4,0-1-2,-5 0-8,-2 0-12,1 0-7,-3-5 11,-1 7-4,0-4-5,-1 0 2,-6 0 2,0 2-4,-2 0 9,0 1 6,-1 1 1,0 2 6,-2 0 4,2 3 13,1 2 2,-1 0-6,1 2 15,0-1-5,0 3 9,5-1 2,-2 2-10,2 0 12,0-1-10,4 1 3,0 2 0,2-2 0,1-1 1,6 0-3,-5 0-4,6-1 1,2-1-7,2 1 4,-1-3-4,6 0 6,-1 0-9,0-4-3,1 0 4,-2 0-9,3-4-1,0 3-1,-2-4 8,0 1-6,-5-4-1,1 1-2,0 0 0,0 0-3,-5 3-1,-4-3 2,4 1-3,-3-3 6,-2 1 0,-1 4-6,-2-1 6,0 0 4,1 4 10,-2-2 2,-2 3 3,2-5 7,0 7 3,0 2-13,-2-3 7,2 3 13,0 0 1,-12 10 15,8-5-4,-2 5-4,2 1-4,0 0 10,-1 8-7,3 6 5,-1-6-2,2 8-6,-4-1-4,10 0-1,-5 1-8,1 2-1,2 0 4,-3 0-3,1 2-9,0 1-2,-1 0-14,0-1-5,3 3-11,-3-3-22,-3 0-6,3 1-2,-2-2-9,-1-1-3,2-3 7,-4-9-6,5-5 7,-3 0 4,-2-3 4,5-2 5,-4-3 4,2-2 9,-1 2 5,-1 1 7,4-5 6,-10 0 3,10 0 1,-9-7 5,8 5 8,-3-3 6,-1 0 8,2-1 3,-2 1-6,2-2 14,1 1 5,-3 0-7,5 0-6,-3 1 2,3-2-7,3 2 3,2-4-4,-1-1-5,2 2-8,-1-1 7,3 2-8,1-3-10,8 1-6,-7 0-8,5 2-27,-3-2-19,-1 4-24,5-3-24,-2-1-16,2-3-13,-2 2-30,4 1-31,-5-1-128,3-1-352,1 0 156</inkml:trace>
  <inkml:trace contextRef="#ctx0" brushRef="#br0" timeOffset="28933.7719">21412 5814 61,'0'0'282,"1"-4"-17,-1 4-18,0 0-16,0 0-14,0 0-6,0 0-17,0 0-13,-2 18-19,-1-8-12,2-1-6,2 1-22,-3 0-11,0 1-18,-1 2-8,1-4-9,1 4 3,0-1-6,-2-3-19,3 3-5,-1-2-28,0-2-16,1 3-23,-2-5-28,1 4-36,0-1-30,-3-2-25,4 1-42,0-3-40,-3 1-168,1-1-419,2-5 185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2095B-2BC1-4D47-9E92-CB7F88B6C4D4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31C47-E674-410A-A5CD-2DD77F7BA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61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05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7AB-BE3F-4DE9-A54C-5D2DBCEC42B0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37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87C9-33E6-42A3-AB0D-CEE529D0D929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93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F4C3-3CCB-4938-9B48-45A698566A21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6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5008-5A83-45B4-8068-0F383A3A674D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87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5555-3A8D-4013-9C13-F152EB887426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49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8EF9-AF8C-4BE8-8A65-0F829D968A90}" type="datetime1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8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62E9-4942-4C4F-A16F-F1AF6AEA91B6}" type="datetime1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60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1C6-FE41-4BC5-8CAD-27E16AF73904}" type="datetime1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797C-A4AC-42E0-978B-5E8282D1FCC5}" type="datetime1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81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C1CE-8A0A-49B9-8B7D-1D97D8842BFC}" type="datetime1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66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8E9D-28AD-4643-8D1A-749CD70A6B94}" type="datetime1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70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E6647-B37E-4F41-96B1-8EF633F38807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74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6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6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hyperlink" Target="FinalVer_SY_COMP_%20Syllabus_SVU-05_Sept_2021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jpeg"/><Relationship Id="rId5" Type="http://schemas.openxmlformats.org/officeDocument/2006/relationships/image" Target="../media/image4.jpe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16" y="685800"/>
            <a:ext cx="7086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8026" y="4862984"/>
            <a:ext cx="5583555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6600" dirty="0" smtClean="0">
                <a:solidFill>
                  <a:srgbClr val="FF0000"/>
                </a:solidFill>
                <a:latin typeface="Marcellus SC" panose="020E0602050203020307" pitchFamily="34" charset="0"/>
              </a:rPr>
              <a:t>Introduction</a:t>
            </a:r>
            <a:endParaRPr sz="6600" dirty="0">
              <a:solidFill>
                <a:srgbClr val="FF0000"/>
              </a:solidFill>
              <a:latin typeface="Marcellus SC" panose="020E0602050203020307" pitchFamily="34" charset="0"/>
            </a:endParaRPr>
          </a:p>
        </p:txBody>
      </p:sp>
      <p:pic>
        <p:nvPicPr>
          <p:cNvPr id="6" name="Google Shape;85;p13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588"/>
            <a:ext cx="56832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86;p13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209550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81" y="5929493"/>
            <a:ext cx="3246438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829" y="5932803"/>
            <a:ext cx="9683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039" y="1828800"/>
            <a:ext cx="80448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Computation: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Solving Problems through mechanical pre-programmed execution of a small series, unambiguous steps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Can be performed using computer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Theory of Computation: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comprises the fundamental mathematical properties of computer hardware and software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About the course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42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77000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606" y="1585554"/>
            <a:ext cx="80448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Data Structures and Algorithms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Theory of computation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Semantics of programs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Theoretical computer science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3966480" y="1620000"/>
              <a:ext cx="3002040" cy="1208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59280" y="1614240"/>
                <a:ext cx="3016800" cy="12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705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be computed?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limitations of computation?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complexity of computable ones?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these aspects, we need certain model of computation: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Finite Automata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Pushdown Automata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Turing Machine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2929" y="1231611"/>
            <a:ext cx="8044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Theory of Computation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19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040" y="1629582"/>
            <a:ext cx="80448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problem that we intend to compute will be described as “Formal Language”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 look forward for an abstract computer which can recognize/accept the language (compute/solve) the problem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Classification: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Easiest to hardest problems and their languages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Unsolvable/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Uncomputable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problems and their respective languages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Formal Language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1123560" y="2055960"/>
              <a:ext cx="6585480" cy="401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9600" y="2049480"/>
                <a:ext cx="6595200" cy="41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19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040" y="739920"/>
            <a:ext cx="8044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  <a:hlinkClick r:id="rId7" action="ppaction://hlinkfile"/>
              </a:rPr>
              <a:t>Syllabus and Books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02" y="1371600"/>
            <a:ext cx="1846997" cy="2946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51" y="2501111"/>
            <a:ext cx="2191339" cy="273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518" y="1195210"/>
            <a:ext cx="1918432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Theory of Computation: O. G. Kakde,Dr. O. G. Kakde: 9788131805435:  Amazon.com: Book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139" y="2584705"/>
            <a:ext cx="1828324" cy="236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1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002" y="1585554"/>
            <a:ext cx="80448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Basic Set Theory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Functions/relators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Mathematical Induction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Graphs/Trees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Prerequisite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1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>
                <a:solidFill>
                  <a:srgbClr val="C00000"/>
                </a:solidFill>
                <a:latin typeface="Marcellus SC" panose="020E0602050203020307" pitchFamily="34" charset="0"/>
              </a:rPr>
              <a:t>Test Syllabus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4818" y="1317625"/>
            <a:ext cx="8229600" cy="4800600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Test/ISE</a:t>
            </a:r>
          </a:p>
          <a:p>
            <a:pPr lvl="1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Finite Automata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Module 1)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Regular Languages(Module 2)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Context Free Grammars(Module 3)</a:t>
            </a: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ESE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Entire Syllabus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37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Marcellus SC" panose="020E0602050203020307" pitchFamily="34" charset="0"/>
              </a:rPr>
              <a:t>Internal</a:t>
            </a:r>
            <a:r>
              <a:rPr lang="en-US" b="1" dirty="0" smtClean="0"/>
              <a:t> </a:t>
            </a:r>
            <a:r>
              <a:rPr lang="en-US" sz="3600" dirty="0">
                <a:solidFill>
                  <a:srgbClr val="C00000"/>
                </a:solidFill>
                <a:latin typeface="Marcellus SC" panose="020E0602050203020307" pitchFamily="34" charset="0"/>
              </a:rPr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41437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Internal Assessment (IA) – </a:t>
            </a:r>
            <a:r>
              <a:rPr lang="en-US" dirty="0"/>
              <a:t>2</a:t>
            </a:r>
            <a:r>
              <a:rPr lang="en-US" dirty="0" smtClean="0"/>
              <a:t>0 Marks</a:t>
            </a:r>
          </a:p>
          <a:p>
            <a:pPr marL="0" lvl="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929513"/>
              </p:ext>
            </p:extLst>
          </p:nvPr>
        </p:nvGraphicFramePr>
        <p:xfrm>
          <a:off x="685800" y="2133600"/>
          <a:ext cx="7696200" cy="4082127"/>
        </p:xfrm>
        <a:graphic>
          <a:graphicData uri="http://schemas.openxmlformats.org/drawingml/2006/table">
            <a:tbl>
              <a:tblPr firstRow="1" firstCol="1" bandRow="1"/>
              <a:tblGrid>
                <a:gridCol w="1219200"/>
                <a:gridCol w="1247138"/>
                <a:gridCol w="3174070"/>
                <a:gridCol w="2055792"/>
              </a:tblGrid>
              <a:tr h="9975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Distribution of </a:t>
                      </a: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Marks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The student will be evaluated based on two tasks of </a:t>
                      </a: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marks each. If any of the tasks given is not completed / submitted / shown / evaluated then the marks assigned for that task will be zero.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325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Sr. No.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Task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Description of task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Schedule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0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Quiz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Module 1,2,3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After Test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33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 of Recent ( 2019 onwards) Research Paper on TACD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Students will be required to prepare Screencast (Video) of Presentation, Peer grading will be done.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Mid April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C8F8-9208-4322-A673-32C4BAA8604B}" type="datetime1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7CAF-A56D-4590-9A11-331417AADF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5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47D2B110A2104CBD9E9F2396239599" ma:contentTypeVersion="2" ma:contentTypeDescription="Create a new document." ma:contentTypeScope="" ma:versionID="9480c973334736c6d16dcee3accf8a2c">
  <xsd:schema xmlns:xsd="http://www.w3.org/2001/XMLSchema" xmlns:xs="http://www.w3.org/2001/XMLSchema" xmlns:p="http://schemas.microsoft.com/office/2006/metadata/properties" xmlns:ns2="2273f360-9ca7-43a5-b66e-629935f831c9" targetNamespace="http://schemas.microsoft.com/office/2006/metadata/properties" ma:root="true" ma:fieldsID="ccff33d7dd9e952a0138e131cfd4c918" ns2:_="">
    <xsd:import namespace="2273f360-9ca7-43a5-b66e-629935f831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3f360-9ca7-43a5-b66e-629935f831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05D10E-FF21-4137-A6F6-FBA7E4A7E244}"/>
</file>

<file path=customXml/itemProps2.xml><?xml version="1.0" encoding="utf-8"?>
<ds:datastoreItem xmlns:ds="http://schemas.openxmlformats.org/officeDocument/2006/customXml" ds:itemID="{2FCE1531-4015-476D-96BA-87B3FFF3E14F}"/>
</file>

<file path=customXml/itemProps3.xml><?xml version="1.0" encoding="utf-8"?>
<ds:datastoreItem xmlns:ds="http://schemas.openxmlformats.org/officeDocument/2006/customXml" ds:itemID="{70926F92-2DE5-447F-A968-E85FDE4630E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4647</TotalTime>
  <Words>304</Words>
  <Application>Microsoft Office PowerPoint</Application>
  <PresentationFormat>On-screen Show (4:3)</PresentationFormat>
  <Paragraphs>83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Introduction</vt:lpstr>
      <vt:lpstr>About the course</vt:lpstr>
      <vt:lpstr>Theoretical computer science</vt:lpstr>
      <vt:lpstr>Theory of Computation</vt:lpstr>
      <vt:lpstr>Formal Language</vt:lpstr>
      <vt:lpstr>Syllabus and Books</vt:lpstr>
      <vt:lpstr>Prerequisite</vt:lpstr>
      <vt:lpstr>Test Syllabus</vt:lpstr>
      <vt:lpstr>Internal Assessment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 P P</dc:creator>
  <cp:lastModifiedBy>Admin</cp:lastModifiedBy>
  <cp:revision>263</cp:revision>
  <dcterms:created xsi:type="dcterms:W3CDTF">2019-08-13T09:34:42Z</dcterms:created>
  <dcterms:modified xsi:type="dcterms:W3CDTF">2023-01-16T11:39:35Z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2019-08-13T00:00:00Z</vt:filetime>
  </property>
  <property fmtid="{D5CDD505-2E9C-101B-9397-08002B2CF9AE}" pid="5" name="ContentTypeId">
    <vt:lpwstr>0x0101005347D2B110A2104CBD9E9F2396239599</vt:lpwstr>
  </property>
</Properties>
</file>