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.xml" ContentType="application/vnd.openxmlformats-officedocument.presentationml.notesSlide+xml"/>
  <Override PartName="/ppt/ink/ink3.xml" ContentType="application/inkml+xml"/>
  <Override PartName="/ppt/theme/theme2.xml" ContentType="application/vnd.openxmlformats-officedocument.theme+xml"/>
  <Override PartName="/ppt/theme/theme1.xml" ContentType="application/vnd.openxmlformats-officedocument.theme+xml"/>
  <Override PartName="/ppt/ink/ink5.xml" ContentType="application/inkml+xml"/>
  <Override PartName="/ppt/ink/ink4.xml" ContentType="application/inkml+xml"/>
  <Override PartName="/ppt/notesMasters/notesMaster1.xml" ContentType="application/vnd.openxmlformats-officedocument.presentationml.notesMaster+xml"/>
  <Override PartName="/ppt/ink/ink1.xml" ContentType="application/inkml+xml"/>
  <Override PartName="/ppt/ink/ink2.xml" ContentType="application/inkml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0"/>
  </p:notesMasterIdLst>
  <p:sldIdLst>
    <p:sldId id="256" r:id="rId2"/>
    <p:sldId id="320" r:id="rId3"/>
    <p:sldId id="322" r:id="rId4"/>
    <p:sldId id="323" r:id="rId5"/>
    <p:sldId id="315" r:id="rId6"/>
    <p:sldId id="316" r:id="rId7"/>
    <p:sldId id="317" r:id="rId8"/>
    <p:sldId id="319" r:id="rId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6" autoAdjust="0"/>
    <p:restoredTop sz="94660"/>
  </p:normalViewPr>
  <p:slideViewPr>
    <p:cSldViewPr>
      <p:cViewPr>
        <p:scale>
          <a:sx n="75" d="100"/>
          <a:sy n="75" d="100"/>
        </p:scale>
        <p:origin x="-1028" y="-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1-25T07:48:27.86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1566 4584 29,'0'-5'182,"0"5"-12,0 0-8,0 0-7,-4-2-9,4 2-10,0 0-13,0 0-6,0 0-8,0 0-8,0-5-7,0 5-5,0 0-6,0 0-2,0 0 3,0 0 0,0 0-10,0 0 11,4 12-9,-4-10-7,4 3-7,-3 0 3,-1 2 5,4 3-2,-4 2-6,5 0-5,-4 3 1,3 1-5,-4 1-4,0-4 1,1 6 1,-2-2-8,1 1 6,-1 3-10,2-3-5,-2 2-1,-2 0-3,3 1 0,-1-2-4,1 0-2,-5-2-1,2-1-5,3 1 0,-2-2-2,-2-2-2,4 0 0,0-3-1,0 2-1,-3-1-1,2-1 7,1 0-10,0-2 1,-5 0-1,5-2 3,-3-1-2,2 0-2,1-3 0,0-2 3,-2 6-3,2-6 4,2 4-3,-2-4 1,-2 4 0,2-4 1,0 0 0,-3 4-5,3-4 9,0 0 3,0 0-7,0 0-1,0 0 0,0 0-5,3 4 3,-3-4 0,0 0-3,2 2 2,-2-2-6,0 0 6,10 0-3,-10 0 5,9 3-6,-1-3 3,5 0-4,0 0 11,-2 1-13,2-1 5,6 0 1,-6 0-5,7 1 0,-3-2-2,3 0-8,1 1 11,-2-3-17,1 3-8,2-1-1,0 0-9,-4 2-8,2-1-10,-4 0-6,3-3-12,-3 1-7,-3 3-7,0-3-2,-3 0-13,2 1-2,-2-2-18,0 2 7,-4 1-5,2-3 5,-4 2-8,3-2 16,-4 0 4,1-1 7,1 1 4,-1 0 12,-4-2 11,1 0-7,3-1 10,-4 3 15,0-2 22,0 0 12,0 0 17,0 5 14,0-7 8,0 3 14,-1 0 15,-2 1 8,3 3 6,0-4-4,0 4-1,0 0-8,-1-5-8,1 5-11,0 0-1,0 0-3,0 0-1,0 0 0,0 0 7,0 0 12,0 0-1,15 7-6,-12-5 1,3-1-7,2-1 0,-3 0-1,5 3 3,-2-3-7,2-1 4,3 1-4,0-2 4,-3 1-9,3-1 2,-3-2-8,0-3 3,4 5 0,-5-4-3,2 0 0,-5 1-3,1-1 0,-3-1-1,4-1-7,-3 1 7,0-1-3,-4 2-5,3-3 1,-4-1 3,-1 1-2,1 0-5,-4 0 4,4 0-4,-5 0-1,-3-2 0,5 6 0,-3-1 0,3-1-4,-1 3 2,-3-1-2,1 1 1,0 2-4,-1-1 0,-1 3-3,8 0 5,-14 3-4,6-3 2,2 4-2,1 1 1,-2 0 0,2-2-2,-2 8 5,1-6-1,-2 6 0,3-1-3,-1 1 0,-1 3 4,2-1-1,4 3-1,-2 1 2,2-2-3,1 2 1,1-6-2,-1 2 0,3-1 4,-2 0 2,4 0 4,-1-1-1,1 0-2,2-1 1,-1-3 4,2 3-2,-1-4 1,1 1 0,5-3 3,-3-4-4,3 2 5,-2-2-5,9 0-2,-4-2 3,0-1-1,4-2 0,-4-2-1,1 2-2,-3-4 2,8-1 2,-3-5-4,0 3-4,3-4-5,-6 4 2,6-6-2,-9 4-3,1-3 2,-4-1-3,3 2-2,-3-1 1,-1 2 0,0-2 5,-1 0 1,-3-2-4,0 2-2,-1-2 1,-4 5 1,1 1 5,-1-3-6,-2 2 1,2 4 0,0-1-2,-4-2 7,1 3 2,0 2 7,2-1 3,0 3 10,0 0-5,1-2-2,-3 5 3,3-1 2,-5-1 4,5 1-3,0 4 2,-2-4-5,2 4 1,-4-2-7,4 2 0,0 0 1,0 0 6,0 0 2,0 0 10,4 15 7,-3-8-3,0 0 2,2 3 10,2 2 5,-4 5 7,4 0 10,-1 2 6,-1-1-3,2 6 5,-4-3 7,3-3-4,2 1 0,-3 0-3,-1 0-9,0 1-4,3-3-11,-3 1 5,1 0-1,-1-1-7,0-6-2,0 4 1,1-2-26,2 1 10,-5-4 1,2-1-4,0-1 4,-2-3-9,1 0-6,-1-1-26,1 1-6,0 0-11,1-2-11,0 0-16,-2-3-18,3 4-13,-3-4-20,1 1-25,-1-1-25,0 0-26,0 0-35,0 0-31,0 0-34,0 0-213,0 0-537,3-11 237</inkml:trace>
  <inkml:trace contextRef="#ctx0" brushRef="#br0" timeOffset="212.36">2476 4842 17,'0'0'238,"0"0"-15,-4-3-12,4 3-11,0 0-17,13-4-14,-4-1-14,6 1-14,4-1-16,2 1-12,2-1-21,5 0-30,1 2-28,-8 0-33,-1 3-42,3 0-36,-1-5-24,-2 4-31,-1 1-138,3 1 243,6 3-87,2-3-87,-4 0-217,4 1 96</inkml:trace>
  <inkml:trace contextRef="#ctx0" brushRef="#br0" timeOffset="544.8754">3420 4743 280,'0'0'293,"0"0"-16,0 0-16,-6-2-23,6 2-19,0 0-23,0 0-19,0 0-20,0 0-6,-2 8-6,2-8 6,4 9-10,-1 1-8,1 0-2,-2 0 5,1 7-11,-2-1 8,4 2-13,-1 0-18,-3 2-5,1-1-7,0-4-11,-2 2-5,0 4-10,1-3 9,-3-1-31,2-6 9,1 8-4,-2-8-1,0 0-11,1-1 6,-3-2-15,3 2 5,0-3-23,-4-3-15,3 1-22,1 1-13,0-2-9,0-4-11,0 5-15,0-5-21,0 0-31,-1 2-35,1-2-55,0 0-52,0 0-267,-7-11-581,3 5 258</inkml:trace>
  <inkml:trace contextRef="#ctx0" brushRef="#br0" timeOffset="1317.9602">3257 4753 59,'-2'-2'268,"2"2"-21,-2-8-16,6 5-12,-2-3-10,1 0-20,3-2-15,3 1-11,1-1-13,4-2-6,4 0-10,-4 0-12,4 3-9,2-4-9,-4 5-15,-1 0-10,-5 3-4,1-1-10,0-1-6,1 5-10,-3 0-1,-1 0-7,3 0-6,-3 2 1,-3 0-8,2 2 0,0 0-5,0 1-1,1 0-6,2 6 1,-2-4 1,-2 4-4,2-2 1,1 3-3,-4 3-2,3 0 0,-4 1-1,2 1-3,-1-3 0,0 4 2,-1-1-3,1-1 0,-2-7 2,1 4-1,-2-1 0,-1-2 3,1-1-1,-1-3-2,5 3-1,-5-3 5,2-2-3,-2 1-1,2-2 3,-2-1 4,2 1 3,1-2-1,-4-1 2,0 0-1,11-6-2,-5 0-2,5 0 2,-4-1-10,2-3 5,0 1-7,4-5 4,-5 4-5,4-2 0,-4 1-4,1 1 2,-4-2-9,4 0 7,0-4-4,-3 5-1,6-4-2,-7 6 2,-1 0-2,5-3 1,-4 4 1,-1 1 3,1-1 1,-1-1-2,0 4 1,1-2 0,-3 2-3,5-1 3,-5 1 4,2 1-4,0 1 2,-3-3-1,0 3 5,2 2-6,-3 1 2,3-6 0,-3 6 0,1-4-3,-1 4 4,4-3-4,-4 3 3,0 0 0,0 0 0,0 0-1,0 0 1,0 0 1,0 0 4,0 0 7,0 0-2,10 7-2,-10-3 6,1-2 3,2 4 6,-3 0 3,1-1 0,4 5 2,-6 0 13,2 0-2,-1 2-1,0-1 9,0 4-6,0 2 5,0 0 3,0 3 30,0 4 1,-2-4-12,0 3 12,0-2-6,0-3-5,0 2-5,2-1-6,-3-1 0,2 0 7,0 2 1,-1-4-1,2 1-6,-3-1 1,3 0-9,0-1-6,0-3 3,0 4-3,0-6-11,0 2-3,3 1 4,0-5 5,-4 3-16,1-2-1,0-3 4,-2 2-3,2-2 1,0-2-8,0 0 1,0-4-4,0 6 11,0-3-19,-3 1-10,3-4-8,0 0-19,0 0-11,5 6-31,-5-6-40,0 0-39,0 0-34,0 0-57,0 0-86,9-11-333,-11 4-719,4 0 319</inkml:trace>
  <inkml:trace contextRef="#ctx0" brushRef="#br0" timeOffset="2369.7497">4426 5107 65,'0'0'199,"9"-11"-4,-4 3-10,0-2-20,3 1-1,3-4-10,1-3-14,-2-1-10,5-4-9,-1-2-5,-2 6-13,-2 0-12,1-7-4,2-2-10,-4 1-7,-1 0-9,2 1-3,-7-5-8,3 3-13,-5-4-2,2 4-7,-6 4-8,2-2-3,-2 7-3,0 0-2,0 4-4,-2 3 5,0-6-1,1 7-4,0 0-1,0 3 9,2 1-3,-1 1 0,1 1 1,-2 1-6,4 2-3,0 0 2,0 0-3,0 0 3,-10 9 6,8 1 0,2 2 8,0 5 3,2 7-4,-1 2 7,-1 2 19,2 3-8,1-1-1,-2 1-1,-1 0-2,5 2-5,-1-1 1,-3-3-2,-1 0 1,3-1 3,-2-2-11,1 2 2,-2-8-3,2-2-1,-2 1 0,2-8-2,-2 0-4,0 2 2,0-3-5,0 1 2,2-6-2,-2 0 1,-2 3 1,2-5 1,2-1 0,-2 2-1,0-4 5,0 0-1,0 0-3,0 0-3,0 0-2,3-21 2,-2 13-6,2-3-2,0-4-2,2 1-3,3-3-1,-3 5 2,4-3-3,-1-1 1,1 3 0,5-1 0,-3-2-2,2 2-2,0-1 5,1 5-1,1 2-2,-1-1 5,3 3-5,-2 2-2,3 3 2,-1 1-2,-2 3 6,-6-1 0,4 4-2,-2-1 0,-2 1 4,0 1-5,0 2 2,-1 2-3,-3-1-1,0-3 6,-1 4-2,-8-4 3,3 4 3,-3 3-4,-1-6 2,-3 2 0,-2 0 2,1-1-2,-7 1-3,1 0 5,-1-1-2,0 0 2,0-5-2,-1 2-1,2-4-3,-2 1-3,3-1-11,-3-4-4,4 2-11,0 0-12,0 0-2,0-3-16,4-1-22,0 1-27,3 2-23,-1-3-38,6 3-39,1 1-166,-9-4-407,9 4 180</inkml:trace>
  <inkml:trace contextRef="#ctx0" brushRef="#br0" timeOffset="2805.8698">5012 5070 10,'4'3'196,"3"-3"-8,-1 1-22,-6-1-6,15-3-8,-6 2-11,4-1-8,0-2-12,-3 1-9,4-2-8,1-1-9,-3 0-10,2 1-7,-2 0-9,-1-4-4,-1 2-3,0-1-8,-1 2-1,0-1-13,-2 1 4,-3 0-7,0-4 4,-1 4-9,0-1-2,-1 2-4,-2-1-6,0 0 6,-2-1-7,-1 2-2,-2 2-5,-1 1 0,1-1-1,-1 3-3,6 0-3,-14 0 0,7 3 7,-2 1-2,-2 4 5,3-3 8,-1 5 0,1 2 7,2-1 2,1 2 6,-3 1-5,2 1 2,3 1-1,2-4-1,-2 3 4,3-3-3,0-1 5,4-1-4,-3 1 1,7-2-5,-4-1-2,1 2-1,0-6-6,5 1 3,-1 2-4,2-4 1,2-1-7,1 1-18,0-4-21,4-2-24,0 2-36,0 0-40,0-1-44,0-6-39,-1 4-204,-1-5-444,0 1 196</inkml:trace>
  <inkml:trace contextRef="#ctx0" brushRef="#br0" timeOffset="3759.9129">6235 4873 47,'-1'-3'178,"-3"0"-22,-1-2-10,0 0-8,-1 3-5,-1-1 7,-2-2-11,2 3-4,-2 2-14,-3-6-9,-1 6-1,3 0-11,-3 6-8,-1-4-6,5 1-3,-6 3-5,2 5-7,-1-4-4,-1 4-3,7-2-2,-6 4-2,4 1-3,1 3 6,-1 0-2,1-1 3,2-1-7,2 2-3,0-2-6,4 2 7,-3-1-11,4-6-1,0 4-2,3-2-5,-3 0 1,3-2-4,1-3-2,1 1-1,0 2-2,-3-3-3,8-5 4,-1 1-5,0 1 4,0-7 2,1 2-3,3-3-3,-3 3 1,3-4-5,2-3-3,-1-4-9,0 3 2,1-3-6,-3 0 0,2-1-8,-4-1 3,2-1-1,-2 1 1,0 0 1,-6 3-1,3 0 0,-2 1-1,1 0 5,-4 0-1,2 4 2,-1-2 2,1 3 0,-2 1 0,1 2 3,-1-1-2,-2 3-3,4-5 3,-4 5-2,0 0 3,0 0 6,10 7 11,-7-2 3,0 0-2,3 3-2,-2 2-6,2 1 7,-3-1-4,4-2 4,-1 3-5,0-4-1,-1 5-1,1 0 7,2-4-7,-2 1-2,1-1-6,-1 1-12,2-3-12,-3 2-9,0-2-15,0 1-16,3-2-24,-2 2-25,1-5-17,-1 1-37,7-2-10,-4 0-172,-3-1-376,3-2 167</inkml:trace>
  <inkml:trace contextRef="#ctx0" brushRef="#br0" timeOffset="4409.0052">6777 4773 9,'0'0'253,"0"0"-6,3 7-8,-1 1-14,-2 0-9,0 5-9,1-1-7,-1 1-17,3-1-14,-3-1-14,0 6-14,0-1-9,1 2 0,2-1-16,-2 0-15,-1-5-2,0 5-13,0-2-9,0-3 1,0-3-15,0 4-7,0-4-5,0 1-11,0-3 2,0 0 0,0-1-14,0-2 2,0 2-9,-1-4-1,1-2-2,-3 7-6,3-7-1,0 0-11,0 0-4,0 0-11,-5-12 12,0 3-9,5-3-6,-3-4 4,2-3-11,-3 1-3,3 0-2,1-7 1,-2 0 3,4 1 5,-2 5-1,1 1 3,3 0 6,0-3-2,-4 4 2,3-2 2,0 2 7,0 0 6,-3 4 4,4 4 7,-3-5 0,4 4 0,-1 2 2,1-4-1,-1 8-4,0 0-3,0-1 0,-2 4 6,-2 1 8,13 5 2,-8 0 2,4 2-3,0 8 7,2 0-1,-2 1 0,0 3 2,4 3 4,-3 1 5,-1-3-6,3 1-3,-3 0-3,-3-3 0,8-1 2,-5-2-6,1 4-1,2 4-3,2-7 3,-5-2 2,2-2-8,-2-2-2,-1 0-3,1-4-1,-1 2 6,-3-4-7,1 0 1,-2-1 5,3 0 1,-1 0 2,-6-3 3,9-2 8,-9 2-9,10-5-11,-5 0 6,4-4 1,-3-1-9,2-7 1,2 1 0,-1-9-7,-1 1 4,-2-3-2,-1 3 0,2-4 1,-1 3 0,-2-2-6,-2 9 2,2 0-8,0 1 3,-4 1 0,0 6-6,1 0 0,-1-2-11,0 5-3,-1-1-7,1 4-6,0-5-4,0 5-11,0 0-17,-4 0-17,4 4-28,-1-6-20,-2 4-38,3 2-27,0-4-19,0 4-21,0 0-197,0 0-474,0 0 211</inkml:trace>
  <inkml:trace contextRef="#ctx0" brushRef="#br0" timeOffset="4970.0232">7781 4668 259,'0'0'275,"0"-7"-23,0 7-20,0-4-20,0 4-19,-1-5-23,1 5-15,0 0-20,-3-2-10,3 2-13,-7-3-11,7 3-16,-6-2-7,-2 2-10,0 0-14,-2 2-4,-2-2-7,1 2-1,0 0-10,-5-1-2,2-1-8,-3 5 0,0-3-3,1 2-5,-6 1-3,2-2 5,2 1-2,4 0-4,-1 1 2,1-4-2,1 2-6,2 4 2,0-5 2,2-1-2,4 1 0,0 0-2,0 1-3,1-2 5,4-1-4,-5 2 9,1 1 1,4-3 0,-1 6 3,1-6 2,1 6 4,3-2 10,0 0 4,0 1 3,-3 0 0,4 0 3,5 5 1,-3 0 6,-2-1 3,4 2 7,1 4-6,-5 1 13,3 1-7,1-1 5,-4-1-9,-1-3 10,-3 3-20,4 2-3,-2-1 3,-1-4 1,1 4-2,1-5-3,-3 3-6,0-1-2,-1-1 2,4 0-8,-3-2 2,0 0 3,2 0-6,-2-2-7,-1 0 15,-1-3-22,2 2 3,-1-2-4,0 2-9,1-1-12,-2-2-16,0-3-7,1-1-16,1 7-9,0-6-12,-1-1-14,2 5-14,-2-5-13,0 5-23,0-5-10,0 0-20,0 0-21,0 0-32,0 0-13,0 0-20,-2-12-149,1 6-433,0-3 192</inkml:trace>
  <inkml:trace contextRef="#ctx0" brushRef="#br0" timeOffset="5158.8232">7536 4937 158,'4'-1'184,"4"-2"-6,2 2-4,0-3-15,2 1-12,3 1-21,4-3-9,0 0-12,4 3-19,5-3-25,-6 3-21,0 2-27,-1-1-19,6-1-36,-5 0-37,0 1-31,-2 1-109,-2 1-236,1-2 104</inkml:trace>
  <inkml:trace contextRef="#ctx0" brushRef="#br0" timeOffset="5775.1429">8303 4795 115,'0'0'247,"-3"-3"-11,3 3-9,0-6-22,0 6-16,0 0-18,-4-2-14,4 2-20,0 0-12,0 0-9,0 0-13,0 0-7,-1 13-2,1-3 3,-3 1-11,2-1 4,-5 7-2,2-5 3,0 6-1,-1 1-2,1-4-4,-2 4-10,3-2-7,-4 1 4,5-3 17,1 2-20,-4 1-7,-1-8-12,4 2-2,-3-2-4,2 1-3,-1-1-3,0-1-3,2 1-6,0-3-3,1-2 1,-2 1-1,3-2-1,0-2-2,-1 2-3,1-4 0,-2 5 5,2-5-7,0 0-8,0 0 6,3-14-5,0 7-2,-2 0 4,1-5-7,2-5-10,4-2 10,-2 0-13,-2-4-11,1-6-2,2 0-4,0-2-6,-4 1 1,3 4 0,-2-4-3,3 2 4,3 5-3,-7 5 7,5 1 1,-5 1 5,3 0 2,-3 2 1,4 6-2,-3-4 4,4 2 1,-4 4 6,-2 1-2,5 0 8,-6 0 5,5 4-3,-4-5 1,4 6 5,-6 0 3,9 0 10,-4 5 3,4 0 9,-1 4-3,2 5-3,-5 1 5,6-2 6,0 4 2,0 4-5,-2-3 2,-3 1 5,6 5-6,-4-5 7,3 3-15,-4-3-4,-1-3 8,4 0-4,-5-1 3,3 2 4,-3-1-6,0-5-14,-1 2 5,1-1-7,3-5 3,-7 1 3,2-2 0,-2 2-9,3-3-2,-3-1-8,2 2-5,-1-3-16,-2 1 2,2-2-17,-2-2-6,3 5-5,-3-5-12,0 3-10,0-3-12,0 0-21,0 0-20,0 0-30,0 0-31,7-9-20,-7 3-22,0 2-31,-3-3-177,2-2-469,-2 3 207</inkml:trace>
  <inkml:trace contextRef="#ctx0" brushRef="#br0" timeOffset="5995.6169">8348 4809 46,'0'0'203,"-7"2"-14,7-2 3,0 6-12,0-6-9,0 4 1,0-4-4,7 3-14,0-3-16,5 1-6,-2 0-15,10 3-11,-2-1-10,-1-1-9,-5-1-17,1 1-12,-1-2-15,1 0-18,0 0-10,-4 1-24,-1-1-16,0 0-28,-2 0-32,-6 0-35,12-1-30,-7 1-170,-5 0-347,0 0 153</inkml:trace>
  <inkml:trace contextRef="#ctx0" brushRef="#br0" timeOffset="7517.0142">3211 5670 240,'0'0'244,"0"-4"-22,0 4-15,0 0-22,0 0-13,0 0 1,0 0-6,0 0 0,-3 16-10,4-8-2,2 1-9,-2 4 5,-1 1-14,0 3 1,0 2-6,2-2-8,1 1-16,5 8-5,-6-1-7,-3-4-3,1-2-17,0 6-4,0 3-4,0-10-6,1 5-10,-2-5 0,1-1-3,-1 0-11,1-1 2,0-6-3,1 2-15,0-2 6,-3-1-27,1-4-10,1-2-15,0 4-11,0-3-7,1 0-9,-1-4-14,0 4-13,0-4-23,0 0-29,0 0-26,0 0-30,0 0-32,0 0-22,-8-15-191,6 8-464,-2-7 205</inkml:trace>
  <inkml:trace contextRef="#ctx0" brushRef="#br0" timeOffset="8177.3889">3089 5765 2,'-1'-3'245,"-2"-2"-14,2-2-6,1 2-17,0 1-21,1-7-23,2 5-10,1-3-12,2-2-14,2 4-12,-2-3-9,2 1-13,2-1-10,3 1-6,-4 2-11,1 1-6,1-1-8,1 2-2,2 0-8,-2 3-3,-1 1-4,-1 1-4,3 0-4,-3 3 1,1 2 0,0 3-3,-1-1 1,1 5 4,-1 2 7,0 1-1,-5-1-1,4 6-1,0-3 4,-4 1-4,2 5 0,0-3 1,-4-2-1,3-1-5,-1 0-2,0-1-2,0-2-1,-3-3-4,3-3 2,0 2-2,-1-3-3,-1 0-2,0-3-5,1 3 4,0-3 1,-2-3-3,1 2 2,1-2 2,-4-1 0,11-1 5,-4-1-1,-1-1-2,2-6-2,1 3-2,5-6 2,-3-2-4,3 2 2,-1-2-10,-2-3 1,6-3-5,1-1 1,-6 4 2,4-3-6,-7 5 2,1-1 2,0 4-10,-3 0 3,-1 3 4,1-2 1,-1 5 1,-2-1 7,1 1-8,-2-1-2,-1 4-2,1 1 9,-2-2 2,-1 4 0,3-5-3,-2 4-4,-1 1-4,0 0 1,0 0 3,0 0-2,0 0 8,0 0 2,8 11 4,-6-4 2,0 4 14,1 0-3,0 2 5,2 3 6,-3 0 9,2 3-4,0 0 11,-1-1-1,2 1 0,-3-1-3,2 0 8,1 7-6,-4-6-3,2-1-3,-1 0-9,1 2 12,-2-1-3,2-2-5,-3 2-11,1-2 3,3-2-2,-8-4-7,8 2-6,-4-4 10,1 0-1,1-1-6,-2 2-3,0-5 2,0 0-2,0 2-6,2-2-9,-2-2-5,0-1-10,0-2-5,3 7-11,-3-7-10,0 0 2,-2 5-19,2-5-4,0 0-8,0 0-8,0 0-25,0 0-18,0 0-25,0 0-40,0 0-42,0 0-34,9-12-26,-9 7-188,3-5-514,1 3 228</inkml:trace>
  <inkml:trace contextRef="#ctx0" brushRef="#br0" timeOffset="8454.9598">4036 5883 85,'4'3'291,"-4"-3"-35,4 2-16,0 1-15,-1-2 1,-3-1-18,12 1-16,-3 2-16,1-2-12,0 1-17,4-1-15,4-1-5,0 3-17,-2-2-13,0 0-8,-4-1-13,3 3-9,-5-3-9,4 2-14,-2 0-10,-5-2-11,2 1-7,2 1-16,-5-2-15,-1 0-12,-5 0-22,10 2-16,-5-2-22,-2 3-11,-3-3-15,4 4-16,-4-4-20,0 0-37,0 0-176,0 0-390,-13 5 173</inkml:trace>
  <inkml:trace contextRef="#ctx0" brushRef="#br0" timeOffset="8676.5212">3971 6038 135,'0'0'202,"-3"5"-12,3-2-6,0-3-4,3 7-1,1-5 1,3 1-9,1-1-9,1 3-12,5-3-12,4-2-7,4 3-7,-5-3-20,3 0-8,-1 0-8,-5-3-20,5 3-16,0-3-14,-6 3-17,5-4-19,-8 1-20,3 3-24,-3-2-34,2 0-37,3-1-12,-3 2-30,-1-2-47,-2 0-109,0 1-337,1-3 150</inkml:trace>
  <inkml:trace contextRef="#ctx0" brushRef="#br0" timeOffset="9457.7753">5006 5767 222,'3'-10'240,"2"-6"-18,-2 1-15,0 1 0,0 1-13,-1-1-7,-2 2-8,1 2-16,-2-1-11,2 1-18,2-1-11,-6 2-11,2 2-10,-1 0-15,-4 3-11,1-2-12,-7 1-10,0 3-8,-3-1-10,-2 1-3,3 2-4,-5 0-5,0 2-3,5 1 3,-3 1-4,3-1-5,1 3-3,4 0-2,-2 4-1,-1-3-1,5 1-1,-2 3 9,0-5-8,6 5 3,-2-1 9,1-2-3,4 2 1,-2 1 1,4-1 1,-2 6 16,7-2 0,-2 2 2,0 0 1,2-1 3,1 0-8,1 2-6,0 0 15,0-1-10,-3-1-2,1 0-3,-1 0-4,2 1 0,-2 0-2,-2 0-1,1 0 5,-5-2-7,0 4-2,-1-1 2,-3-1 2,-1-2-5,0 3-8,-3 0 10,-2-2-5,6-1 5,-5 1-5,3-4-5,-2 0 2,-1-3 6,1 1-8,0-3-4,2 0 3,1-3 5,0 2-3,1-2 5,0 1 7,0-2-16,4-2 4,-6 3-6,6-3 6,0 0-1,-3 0-4,3 0-2,0 0 6,0 0-4,0 0-5,-2-8-10,4 3 3,0 1 4,1 0 5,-1-1-3,4 1-3,-2-3 9,0 3-10,0-1 2,1 2 3,2-6-1,1 6 0,0 0-5,-3 1 9,0 0-16,3 4 14,-8-2-8,10 3 3,-6 0-2,1-1 6,2 8 14,-1 0 4,-1 1-8,0 6-1,-1-2 7,-1 4 10,-1-5 2,1 6 1,-2 0 5,-2 1 8,2 5-11,-1-1 13,0-7-9,-4 2 3,4-2-4,-1 1-9,0-2 7,1-1-10,-3-3 2,3-4-1,0 2-7,0-5 5,0 1 13,4-2-16,-4-1 2,1-1 2,-1 1-12,0-4 6,8 2-4,-2-2-13,-6 0-18,19-5-19,-7 0-23,-1 1-23,-2-2-22,3 1-30,-2-1-42,0-2-52,0 1-48,1 1-49,-5-3-189,1 4-560,0-6 248</inkml:trace>
  <inkml:trace contextRef="#ctx0" brushRef="#br0" timeOffset="12921.524">5412 5821 152,'0'0'167,"0"0"-15,0 0-9,-6-2-7,6 2-8,0 0-7,-6-3-12,6 3-10,0 0-11,0 0 1,-9 0-13,9 0-1,-9 4-3,2-1 1,0-1-5,-1 1-4,-2 2-5,1 2-1,-1 0 0,0 0-2,-1 0-3,1 2 0,-3 0-2,-1 3 1,5-3-4,-5 3 2,5 0-10,4-4 0,-3 6-7,-1-1-2,4-3-5,3 1 5,-1 4-5,-2-3 4,4 5 1,-1-5-5,2 1 1,3 3-2,2 0 1,-1-1-4,1 0-2,0 2 6,0-3 1,2-2-5,-1-1-1,3-2 4,1 1 0,-1-2 1,4 3 2,1-1-3,-1-3 6,2 0-4,-2-5-3,3 3 4,-3-3-4,1 0-1,4-2 2,1-1 12,-2-2-16,-3 1 5,-1-1-3,3-4-2,1 2 0,1-7 3,-5 7 4,2-9-3,2 5-4,-5-3 8,3 0-11,-1-4 5,-3 1 4,0-1-6,0-2 1,-1 0 0,1-4-5,-3 2-2,1-4-7,-1 7 6,-4-1-10,2-2 9,-6 0-5,3 4 1,-3-2 0,2 2-1,-2 1 10,0 3-16,0 0 3,-5 0-1,1 0-9,2 4 13,-7-3-14,6 3 3,-5-2-1,3 7 0,-2-2-1,0-1-4,-3 1-3,1 3 0,-4 1-2,3-2-2,0 3 3,-3-1-1,-2 2 5,2 3-5,0-4 3,-2 2-1,2 2 8,-1-1-5,1 4-4,3-4 2,-3 2 2,4 1 1,0 2-2,3-3 3,-3 4-2,3-5 1,1 3 0,-1 0 2,1 0 9,3 0-4,1-1 2,-1 3 7,2 1-3,0 1 14,3-1-13,-1 1 9,5-2-1,-1 3-1,-1-5 2,3 4 4,2 0 5,0 4-8,2-2 0,-2-4 2,0 3-1,2 2 0,3 0 13,-6 1-7,4-2-8,-3 0 5,-1 2-10,4-1 11,-3 3 3,0-2-12,0 0 2,-2 2 1,0-3-4,-2 3-1,2-1 2,-3-1-2,0 1 4,-1 0-7,1 3 1,-2-5 2,-1 2-11,3 0 10,-5-6 2,4 2-9,-4-3 1,0-1 4,0-1 0,1-2 2,1 1-4,-5 2 2,3-6 1,-2 3 0,2-1-3,0-4 1,-1 5-3,1-5 2,-1 5 1,1-5 1,-2 5 1,2-5-20,0 0-6,-3 3-15,3-3-21,0 0-12,-2 1-15,2-1-27,0 0-28,0 0-24,0 0-39,0 0-10,0 0-24,0 0-23,0 0-164,0 0-455,0 0 201</inkml:trace>
  <inkml:trace contextRef="#ctx0" brushRef="#br0" timeOffset="13323.6821">5986 6342 35,'0'0'201,"4"-1"-3,-4 1-6,0 0-12,0 0-12,0 0-11,0 0-9,8 1-11,-8-1-8,0 0-11,0 6-13,0-6-7,0 0-4,0 0-3,0 0-7,-8 2-9,8-2-5,-8 3-5,8-3-8,-6 1-1,6-1-8,-8 0 2,8 0-4,-9 0 0,9 0-8,-10-1-5,10 1 1,-6-3-7,6 3-2,-3 0 0,3 0-3,-5-2-7,5 2 1,0 0-6,1-6 3,-1 6-2,0 0-3,7-8 2,-5 5-1,6 0-3,-2 1 4,1 0-4,-7 2-5,14 2 2,-7-2 5,0 2-2,-1-1 4,1 2 1,-1 1 8,-1-2-1,0 6 7,-1 1 4,-4 3 2,-1-3-2,-1 3 0,-4 4-1,-2-2 0,-1 1-6,-2 1-3,-2 0-11,-1-2-18,0 0-20,4-2-24,-2 0-31,-6-2-45,6 0-41,1-4-43,2 1-219,-1-3-469,5-3 208</inkml:trace>
  <inkml:trace contextRef="#ctx0" brushRef="#br0" timeOffset="15538.0373">6854 5903 92,'0'0'161,"0"0"-8,3-4-3,-1 1-3,-2 3-4,3-4 2,-3 4-2,0 0 4,3-4-4,-3 4 5,0 0-10,0 0-5,0-4-3,0 4-13,0 0-8,0 0-16,-14-1-5,8 1 1,-6 1-8,1-1-4,-2 0 4,-5 2-8,0 0-1,-1 1-3,-1-2-11,2 0-2,-5 2-3,2 1-8,1-1 1,-8 2-2,6-1-2,-1-1-11,1-1 5,3 5-2,0-4-4,0-1-6,2 3 1,2 2-2,1-4-4,2-1-2,1 1 6,0-3-10,4 4 2,-2-2-7,3 1-2,2-2 4,4-1-4,-9 2 3,5-2-4,4 0-1,-9 3 8,9-3-11,-4 2 0,4 2-1,0-4-1,0 7 2,0-7-1,4 6 2,-1-2 2,3-1-5,-2 2 7,2-1-3,-2 0-4,5 0 4,4-1-2,-3 1 0,5-2 5,3 3-5,1-1 2,2-1-3,-1 0 2,11 2-5,-3-3-2,-1 2 10,3 0 1,-7-2-9,-2 0 1,-2-2 2,1 5 3,-1-1-8,-7 0-4,1 0 0,1-1-2,-5 2 5,0-3-2,-4-2 1,0 2 3,0 1 0,-1-3-4,-4 0 4,3 5 2,-3-1-2,0-4 2,-3 5-3,-1-2 3,-1 4 4,-5-2-1,-3 2 4,-3 2-3,-3-5-4,-1 3 5,-1 2-3,-5 1 2,-1-1-3,0-4 3,7 5 10,-7-3-5,0 1-6,9-1 2,-1-2 1,4 2 8,1-5-9,2 1 5,2 1 4,0-1-6,2-1-1,2-2-2,-2 2 0,4 1 5,-1-1-8,1-1-6,4-1 3,-5 5-2,2-3 2,3-2 1,0 3 1,0-3 4,6 7-3,-1-2 3,1-1 0,1-1-5,8 0 6,-2 1 3,6 0-4,1-3 4,2 1 4,5-1-7,1 0 2,3 0-2,-2-1 1,3 0-1,-10 0 2,8 0 0,1-1 2,-3 0 0,-5 2-8,-2-1 4,-1 0-5,-6 0 5,3 0-4,-4 0 2,-1 0 2,-3 1-2,-1-2-4,-1 2 5,-1-1-2,-6 0 1,7 0-3,-7 0 6,8 0-5,-8 0-11,6 0-1,-6 0-10,0 0-8,0 0-6,0 0-11,8 0-14,-8 0-15,0 0-18,0 0-28,0 0-23,0 0-9,-3 7-26,3-7-11,3 2-32,-3-2-169,0 0-424,0 0 188</inkml:trace>
  <inkml:trace contextRef="#ctx0" brushRef="#br0" timeOffset="15961.5423">7369 6304 201,'0'0'206,"0"0"-14,5 3-9,-5-3-17,0 0-14,0 0-18,0 0-7,0 0-16,-1 4-11,1-4-8,0 0-12,0 0-6,-6 4-9,6-4-5,-8 2-2,4-2-7,4 0-8,-12 0-4,6 2-1,-2-5-5,2 3-3,-3 0 0,1-1-6,1-2-5,2 1 7,-1 1-1,6 1 0,-10-2-3,10 2-4,-5-3 2,5 3-5,-4-5-4,4 5 1,0-2-3,0 2 2,0 0-3,0 0 2,5-5 4,-5 5-8,9 0 6,-9 0-2,11 1 1,-11-1 0,12 2 6,-5 2 1,-1 1 2,0 1-1,-2-1 4,2 4 4,-2-1 10,-1 1-3,-2-2 5,0 3 3,-2 2 0,-1 0-6,-4 2-6,0 3 1,-2-2-2,-2-1-6,-3 1-10,2-1-18,-4-1-22,-2-1-21,0 1-41,2-2-42,2-5-38,4 0-50,-7 4-177,4-6-429,-1-1 189</inkml:trace>
  <inkml:trace contextRef="#ctx0" brushRef="#br0" timeOffset="17853.0734">8182 5831 108,'0'-4'175,"2"0"-3,-4-1-8,2 0-7,-2 1-16,2-2-9,-1 0-5,-1 2-5,-1-1-3,0-2-18,0 3-6,-4 2-12,3-2-10,-1-2-4,-1 3-7,-2 0-4,-5 2-3,3 0-7,-4-2-9,1 2 0,-1 1 1,-1 0-2,2 1 2,-5 3-4,6-2-5,-3 1 1,4 1-6,-2 0 2,1 1-3,-2 0 0,3 2-7,2-2 6,-1 1-4,-2 1-1,3 0-1,3 0-2,-2 1-3,2-1 0,-1 3 4,3-2 1,2 0-4,-1 2-1,1-3 4,2 3 0,0-2-1,2 1 6,2 3 0,-1-2 9,3 2 0,-2 2 1,1-4-5,4 2 0,-1-4-1,2 7 4,3-3-3,-3 2 9,4-2-9,0 2-3,-1 0-2,0-1-3,-1 2 0,2-1-4,-2-4 2,-2 4-2,0-3 1,-1 1 4,-1-1-4,-2 3-6,2-1 3,-3-4-3,-1 4 1,0-4-4,-4 3 2,0 0-1,0-4 4,-4 4-1,1-1 2,0-3-2,-4 2 1,1-1-5,-2 1 3,3-3-2,-4 1-4,0-1 8,2-2 1,-2 0-5,-3-2 3,4 1-5,-2-4 4,-1 0-2,1 0-4,-1-3 2,0 1 2,2-2-4,0-2 1,-4 1 2,6-1-1,0-1-7,-2-1 5,0 0-1,4-1 5,1 4-1,0-4-6,0-1 2,3 0 2,1-2 0,0 1-1,0 2 1,3-3 0,2 2-5,-4-1 1,7 1 4,-3-1-5,4-2 0,-1 5 1,-2-1 1,2 0-4,3 0 1,-2 0-8,0 2-4,2-1-5,-1 1-5,0 4-12,1-2-13,-2 1-16,-2 1-23,1 1-9,1 0-25,-3 1-14,-6 1-22,12-1-20,-12 1-11,13 1-20,-8 2-155,-1 0-393,-4-3 175</inkml:trace>
  <inkml:trace contextRef="#ctx0" brushRef="#br0" timeOffset="18363.8075">8579 6387 28,'0'0'204,"0"0"-13,1 4-18,-1-4-10,0 0-18,0 4-10,0-4-9,0 0-13,0 0-11,0 0-8,-1 4-5,1-4 4,0 0-2,-8 1-7,8-1-6,0 0-8,-5 1-4,5-1-8,-10-5-3,10 5-3,-8-2-4,4-1 0,0 0-3,3-1-7,-4 2-6,1-3-3,3 2 1,1 3-5,-4-7 0,4 3-1,0 0-1,0 4-2,4-6-1,-3 1-4,7 1-1,-6 1 0,5 0 0,-3-1 9,2 1-4,-1-1 0,4 1 2,-3 0 3,1 1-3,2 0 0,0 2 1,-3 0-1,2 0 3,2 2 5,-4 0-2,1-2 1,-2 5-3,1-2 5,-1 2 6,-2 2-4,-1 2 2,-2 3-4,-1 0 0,0 0-3,-4-1 3,-1 3-8,-2 0-3,-2 4 2,-3-2-3,0-1-11,-1-1-14,-1-2-12,-2 1-23,4 0-16,-5-2-24,3 1-40,1-3-28,5-3-44,0 0-38,-2-2-181,4 0-446,1-2 197</inkml:trace>
  <inkml:trace contextRef="#ctx0" brushRef="#br0" timeOffset="19923.8824">9086 6111 32,'6'-3'152,"-2"0"-10,0 1-6,-1-2-13,-1 1 10,3 0-7,-2-2-9,-1 1-6,2 1-1,-4-1-3,4-3-2,-4 4-7,0-4-3,0 1 0,0 2-4,0-3-9,-4 2-7,-1-2-11,1 0-7,-3 0-3,0-1-5,-3 1-10,4 0-4,-4-1-4,-1-1-3,1 4-4,0 0-5,1 1-1,-2 1-2,-1 1 1,3 1-4,-4 1-7,3 2 11,2 2-7,-4-2-3,1 7 6,2-3-8,-1 3 9,0 0 0,2 2 1,-2 3 0,2-2 0,2 2-3,-2 1 5,6-3-1,-4 4-4,3 0 1,3-5-4,0 0 3,0 1-3,0-1 4,5 0-1,-3-1 3,1 1-2,-2-4-4,7 0 1,-3 2 1,-2-3 1,3-1-4,-2 0 0,2-3 3,-2 0 2,2 0-6,2 1 1,0-3 1,2-2-1,-1 1 0,1-3 2,-2-1-5,1 0-6,-3 0 5,4-2 1,-2-2 1,1 1-3,-2-2 0,0 2 2,2-1-4,-3-2 3,1 1-4,-2-2 3,0 0 0,3 5 3,-4-3 4,-1 3 3,4-4 7,-5 6 5,1-4-2,-2 4-3,3 1 1,-3-1 0,2 1-2,-2 1 1,0-1-2,-1 4 1,2-4-3,-2 4 1,0 0-7,3-2 8,-3 2-1,0 0 4,0 0-1,0 0 1,13 5-1,-8-4 6,-3 6 4,1-2-1,-1 5 7,4 2-2,-1 5 3,1-2-2,-3 2 7,3 0-2,1 1 0,-7 0 5,3 7-10,-1-8-5,-1 2-1,3 2 1,-3-3-5,2 7-5,-2-7 3,3 3 2,-4-1-6,4 0-3,-3-5 3,-5 2-2,7-3-3,-6-2 0,3-2 3,3 0-4,-3-4-1,0-1 1,-3 2-5,6-2-3,-2-2 8,-1-1 1,0 3 0,0-5 4,0 0 9,3 2-13,-3-2 1,0 0 0,6-12 3,-2 6-9,-4-5-6,10 1 5,-5-5 6,6-1-8,-5-1-6,3 0 14,0 0-13,-1-2 8,-1 0-6,5-2 0,-5 3 4,2 1-7,1 1 5,-2-2-5,0 4 9,-1-1-7,-2 6 2,3-3-10,-6 2 1,3-1-6,1 3 10,-2 2 1,-2-1-6,1 2-2,-1 1-6,1-1-9,-2 1-17,1 0-18,0 0-10,-2 4-19,4-3-30,-4 3-25,0 0-28,0 0-29,0 0-13,0 0-17,0 0-29,0 0-179,5 8-471,-5-8 209</inkml:trace>
  <inkml:trace contextRef="#ctx0" brushRef="#br0" timeOffset="20320.0353">9542 6188 180,'-2'3'202,"-1"-1"-8,0 3-9,0 0-19,-1 0-15,4 2-5,-5 2-14,4-2-13,-1 1-7,0 2-9,0 5-7,2-4-10,0 1 2,2 0-2,0-1-12,0 0-5,-1 0-6,3-2-4,0-1-6,0 1-2,2 0 1,-1-1-4,1-1 0,-1-2-7,4-1 1,-4 0-2,3-2-4,1 0-3,1-1 1,0-2-6,2-3-2,-1 1 3,1-2-4,3-3-2,-6 0-1,3 0-1,0-2-5,-4-1 2,1-3-1,-2 3 4,-2-2-1,-2 4 6,1-3 10,-4-2-2,0 4 2,-2-6-1,-4 4-11,0-2-1,0 6-5,-2-2 0,-2 2-3,0 1-15,-2 2-19,1 1-21,-3 3-23,1 1-41,-5 0-42,5 3-49,-1-1-62,-3 1-159,5-1-451,1 0 199</inkml:trace>
  <inkml:trace contextRef="#ctx0" brushRef="#br0" timeOffset="22309.687">9995 6291 32,'-6'-1'157,"6"1"-6,0 0-3,-6-3-7,6 3-7,-2-4-11,2 4-15,0 0-4,-2-3-10,2 3-9,0 0-5,2-5-10,-2 5-6,-2-4-3,2 4-6,0 0-1,4-5-5,-4 5 4,0 0-2,3-2 2,-3 2 3,9-1 4,-9 1-6,9-2 1,-4 2-5,-5 0-5,7 3-2,0-3 1,-1 2 4,-1 0 3,-3 1 0,1 3-6,1-1-4,-4 0 3,3 3 0,-2-1 0,-2 2 0,-2-1-3,3 1-6,-5 1-4,-4 0 0,3 0 1,-2-1-4,-1 1-4,0 0-16,-4 2-5,3-3-11,0-1-13,-1 1-10,3-1-5,-3-1-10,3-2-15,0 2-18,2-3-26,-1-1-24,1-1-9,2-1-25,4-1-33,-4 3-122,4-3-344,0 0 152</inkml:trace>
  <inkml:trace contextRef="#ctx0" brushRef="#br0" timeOffset="22883.8809">10645 5947 25,'5'-1'228,"-1"-3"-13,0 0-6,-2-2-11,0 3-13,0 1-2,-2 2-13,5-2-8,-5 2-15,0 0-10,0 0-13,-1-5-18,1 5-10,-6-3-11,6 3-6,-11 0-8,11 0-7,-19 3-7,7-2-10,-1 2-5,-1-2 1,-4 3-1,-4-2-9,7 3 1,-3 0-6,-1-4-6,7 3 1,-7-4-2,6 1-5,0 3 2,0-2-7,3 1 2,4-1 1,0-2 0,-2 0-1,8 0 0,-8 2-1,8-2-4,-8 1 1,8-1 4,-6 0 0,6 0-6,0 0 6,-6 0 2,6 0 4,0 0-6,0 0 2,0 0 4,0 0 7,0 0-6,-5 2-1,5-2 3,0 0 5,0 0 12,-3 6 9,4-2 12,-1 1 1,0 3 9,-1-1-14,1-1-6,1 5 5,-2-1-11,1 3 13,-2-1 1,2 0-2,1 1-1,-1 4 2,1-1-1,-1-5-7,0 8 2,1-2-2,1-3 4,-2-3-16,1 5-3,0-4-6,-2 1 5,1-2-4,0 0-2,1-2 11,-3 3-18,3-5-3,-2 5 5,2-7 3,-1 2-29,0-2-10,0 2-14,1-5-8,0 3-9,-2-2-22,2 1-15,-1-4-14,2 4-22,-2-4-20,0 0-23,0 4-18,0-4-25,0 0-28,0 0-30,0 0-226,0 0-529,0 0 235</inkml:trace>
  <inkml:trace contextRef="#ctx0" brushRef="#br0" timeOffset="23114.6829">10342 6186 86,'0'0'225,"0"0"-16,0 0-13,0 0-7,12 9-7,-5-9-15,-7 0-14,18-2-17,-4 1-10,4 1-9,0-4-17,4 2-14,7-2-9,-6-1-17,0-1-22,-1 4-13,0-2-24,-4 3-24,1-2-27,-1-1-40,-1 1-28,-4-1-17,1-1-26,-5 0-105,4-2-289,-4 2 128</inkml:trace>
  <inkml:trace contextRef="#ctx0" brushRef="#br0" timeOffset="23893.3337">10825 5721 152,'0'-5'189,"0"0"-7,3-2-20,-2 1-6,2 0-18,2-3-13,1 1-19,2 1-10,2 0-1,0-1-16,0 1-4,2 2-2,-2-1-12,-1 0-5,0 3 1,1-2-10,-1 1-12,-4 1 1,3 1-4,-4 2 3,2-2-6,-6 2-6,0 0 4,13 4-5,-9-1 1,-2 2-1,1 0 1,0 0 6,-2 5-1,-2 0 4,4 1 1,-2 4 6,-1 2 2,0 0 2,-1 3 2,-1-2 4,1-1 6,-2 9-6,1-6 1,-1 4 4,-1-4-3,3-2 4,2 0 5,-6 9-9,4-1 2,-6-9-5,7 1-3,-1 0-3,1 2 1,-4-3-7,3 1-5,1 0 0,-4-6 6,7 0-12,-1 2-1,-2-6 0,5 5-7,-2-6-1,-2 2-1,3-3 4,0 0-6,1-1-1,0-2 5,4 0-2,-4-2-13,3-1 8,-2 0-1,-6 0-5,14-2 7,-6-1 0,2-2-4,-1-2 1,0 2-3,1-3-2,-3-1-6,1 0 4,-2 0-2,1 4 5,-3-5-5,1 7 12,-1-2-3,1-2-11,-4 5 2,-1-1 0,0 3-7,4-2 12,-4 2-11,0 0 0,-5-7-3,5 7 6,-5-3 5,5 3-12,-11 5 5,5 0-3,3 0 7,-3 5-1,4-5-4,-1 4 4,3 1-4,-3 2 7,1 1-7,4-1 7,-2 6-5,0-3 6,3 2-2,-2 0-1,3 0-3,0-1 12,1 2-7,3-2 4,-3 1 1,-1 0 3,5-2-1,-8-2-5,8 4 3,-1-1-2,-6-4-1,2-2 8,-3 0-5,3 1 0,-4-3-1,0 0 5,0-2-1,0 1 0,-4-1-2,2 1 1,-3 0 0,0 1 2,-3-2-4,-4 1 4,2 1-8,0-4 7,-2 0-3,-1 0-12,2 1-10,-9-1-21,8-2-18,-8-1-18,3 1-39,-2 1-31,5-3-54,4 0-34,-5 0-225,2-3-495,1 1 220</inkml:trace>
  <inkml:trace contextRef="#ctx0" brushRef="#br0" timeOffset="39521.6226">2018 7417 30,'0'0'160,"0"-5"-5,0 5-2,-1-4-8,1 4 10,0-5-7,0 5 1,-4-4-5,4 4 0,0-5-8,0 5-3,0 0-6,0 0-9,-1-4-8,1 4-8,0 0-7,0 0-9,0 0-7,0 0-9,0 0-6,0 0-2,0 0 9,0 13 7,0-4-1,0-1 1,0 1-8,0 4 2,0-1 0,-3 1-2,3 3-5,-1 0-4,-2 0-1,1 2-8,2-1-6,-5 1-8,5-1 3,-3 1-4,2-3-11,-3 2 7,2-6-6,2 0-2,-3 2-6,3-2 10,-2-2-10,0 3-6,1-6-16,1 1-2,-2-2-10,2 2-1,-1-2-6,0-1-17,1 0-4,0-4-13,0 6-9,-5-2-14,4-1-12,1-3-16,0 0-13,-2 4-31,2-4-23,0 0-19,0 0-24,0 0-175,0 0-423,-12-8 187</inkml:trace>
  <inkml:trace contextRef="#ctx0" brushRef="#br0" timeOffset="40296.042">1809 7550 83,'-4'-6'190,"0"3"-7,4-2-14,-1 2-12,-2-2-10,2-1-11,2 2-15,-1-4-12,4 0-7,-3-2-6,6 2-4,-2-3-9,0 3-2,4-2-8,-1 0-1,1-3-4,2 1-4,2-1-4,2 0-7,-3 2 4,1-1-9,0 1-2,2 2 0,1-2-7,-2 2-3,-1 1-3,-3 2-7,2 0 1,-2-1-4,-1 2-6,-2 2-3,1 2 5,0 0-6,-4-2-5,2 3-3,-6 0 3,8 0-2,-8 0 2,10 4 0,-6 0 0,0 2-3,0 2 1,-2-3 4,0 8-5,1-4 9,1 3 0,-2 2 3,2-3 5,-1 1-4,1 5 0,-3-8 1,3 5-3,0-2 2,-3-1-2,4-2-4,-3 1 1,1-2-3,0-1 1,-1-1-1,1 1 1,-1-4-7,1 2 3,0-2 2,-2 1 0,1 1-3,2-3-1,0-2 5,-4 0-2,10 0 5,-3-2 2,-1-3 1,4 1-3,-1-3-1,0 1-2,4-1 0,-3-1 1,-2-2-2,7-1 1,-2 0-2,-1 0-2,-2 1 2,2-2-2,-1 1 0,3-5-1,-4 9 0,-1-2 0,0 1 0,-2-2 2,-1 1-3,-1 1 1,2 1-3,-4 3 3,2-1 0,-2 2 2,-2-1-2,4 1 6,-5 3-1,6-5 2,-6 5-5,2-3 0,-2 3-3,2-2-1,-2 2-1,0 0-3,0 0 0,0 0 0,0 0 0,5 5 11,-5 0-2,0 0 4,1-1 4,-2 2-1,2 0 4,1 3 1,-2 1 4,0 3 10,1-2-8,-1 2 11,2 3-1,0 0 3,-2 1 0,0-1-9,0 0 4,-4 1-6,6-5 3,-2 6 0,2-8-6,-2 3 25,0 4-9,0 0-18,0-6-3,0 2 4,1-5 6,2 2-7,-3 1 3,0-5-10,-3 0 4,6 3 8,-3-4-14,0 1-2,0-1 7,0 1-2,0-6-3,-3 7-5,3-7 1,0 8-6,0-8 10,-1 4-12,1-4-9,0 0-6,0 0-10,1 5-7,-1-5-12,0 0-8,0 0-16,0 0-11,0 0-14,0 0-21,0 0-21,0 0-36,0 0-31,0 0-22,0 0-28,0 0-195,0 0-482,0 0 214</inkml:trace>
  <inkml:trace contextRef="#ctx0" brushRef="#br0" timeOffset="40711.6312">2720 7161 87,'0'0'208,"0"0"-2,0 0-18,4-4-17,-4 4-14,0 0-14,0 0-8,0 0 1,0 0 7,0 0-1,-1 14 0,1-10-13,0 3 0,1 0-3,-1 4 2,0-1-3,-1 1-12,1 7-4,0-7-9,0 6-3,-3-1-13,2-3-3,1 4-7,0-1-4,-3 0-9,3-4 4,-5 1-16,5-1-3,-4-3-6,4 3-7,0-4 0,0 1-6,0-2 9,0-2-11,3 0-1,-3 0-4,1-1 1,-1-4-21,-1 7-5,2-5-18,-1-2-12,0 0-19,0 6-20,0-6-33,0 0-38,0 0-43,0 3-49,0-3-236,0 0-512,0 0 227</inkml:trace>
  <inkml:trace contextRef="#ctx0" brushRef="#br0" timeOffset="42171.9167">3175 7621 96,'1'-4'180,"2"-2"-9,-1-1-16,2 2-11,2-4-5,3 1-7,0-1-1,0 1-15,1-1-1,1-2-11,-2 5-8,3-5-11,-4 5-4,1 2-16,1-4-1,-6 5-7,1 2-5,-1-3-6,1 4-5,-5 0-3,9 4 3,-9 0 6,5 5 3,-1-1 7,-4 5-1,0 5 0,0 2-3,0 5-2,0-7 0,-4 1-1,4 2-8,-1-4-3,-3 1-4,4 1-6,4-2 1,-3-3-3,0-2 3,-1-3-5,3 2-5,2-4 0,-5 1-4,4-1-1,-3-3 1,3 3-1,0-5-4,-3 2 5,3 0 2,-3-3 1,3 1 3,-4-2 4,7 0 0,-7 0-2,5-6-3,3 2 2,-2-4-1,0-1-5,2-2 0,1-1-3,2-4 1,-2 3-4,4-3 0,-4 2-1,0 1-2,-1 1-2,0 2 0,-1 1 0,-1 1-3,-2 2-3,1 2-3,0 1-6,-5-2 1,4 5-3,-4 0 5,0 0-3,0 0 1,0 0 3,9 9 1,-8-1-3,3 1 3,-3 5-2,3-5-9,0 3 3,2 0 1,1 2 3,3-4 1,-6-2 0,6 0 0,-1 1-1,-2-2 5,3 0 1,-4-4-2,6 1 2,-3-3 2,-1-1 0,4 0 1,0-5 0,2 0 8,0-3-7,2 0 3,-3-3 0,1 0 2,-3-5 0,2-1 3,0 3-2,2-8 10,-7 7-7,0-2-1,-3 2-1,0-2 0,-1 3-4,-4-2 1,0 3 0,0 4-3,-4-4 0,3 6-6,-3-2 3,2 3-18,0 3-5,1-4-7,-4 3-7,2 3-16,3 1-10,0 0-14,-10 1-16,10-1-19,-12 6-19,10 1-12,-3-3-12,2 8-11,-1-4-14,3 4-156,-4-3-364,5-2 161</inkml:trace>
  <inkml:trace contextRef="#ctx0" brushRef="#br0" timeOffset="42977.0606">3871 7768 168,'13'-3'178,"-8"-1"-9,0-1 0,0-1-6,1-2-10,4-1-9,-3 0-9,4-7-1,-4 1-13,6-1 0,-4 0-8,0-2-3,1 0-6,-1 0-6,-4-2-10,4-4-10,-4 6-8,-1 0-10,1-3-5,2-3-6,-2 5-6,-4 0-5,-1-1-4,0 2-7,0 1 0,0 5-8,0-4 3,-1 6-3,1-2-3,-4 4 0,3 0-1,1 0-5,-3 4 3,2-2-1,-4 0-2,5 3-5,0 3-3,-3-5-2,3 5 1,-1-3-5,1 3 4,0 0 0,0 0 5,-9 15 4,9-5 0,-1 1 6,-2 5-1,2 1 7,1 0 1,-3 3 9,6 6-5,-2 0 6,3-2 1,-3 5-4,2-8 2,3 4 1,3 2 2,-6-8-2,0 7 0,0-7-4,1 2-1,1-1-1,-1-4-8,0 2 0,-2-2 6,-1-4-7,2-1-1,-1 0-2,0-3 1,-1 1-6,3-3 2,-1 0 9,-3-1-9,0-3-5,4 2 2,-2-1 0,-2-3-3,1 3 7,-1-3 0,0 0 1,0 0 4,0 0-7,0 0 5,8-8-4,-7 4-1,2-3-2,2-2 7,-3 3-10,4-3-1,0-2 2,1-3-5,-2 3 2,3 1-4,2-2-2,-2 1 4,1 2-2,-2 0-1,1 2-2,0-1 2,-4 2 1,1 2 1,0 1-4,0 1 1,-1 0-2,-4 2-1,9 0 2,-9 0 0,9 4-2,-3 0 4,0 0-2,-1 3 4,0 3 0,4-2 2,-5 0-3,0 5-2,2-5 7,-1 3-2,0-1 0,-1-1 2,1 0 0,1-1 1,-2-1-8,1 2 7,-2-4 1,-1 1-5,0-2 7,1 2 0,0-5-3,-3 2 3,0-3 0,8 1-1,-8-1-2,0 0 2,9 0 0,-9 0-2,7-7 3,-3 0-3,4-1-2,-3-1 4,1 1-4,-1-3 0,1 1 2,2-5-5,-4 5-4,1-2 2,-1 0-5,0 7 2,-3-1-2,3 0 1,-2 3 5,0-3-6,-2 4 1,0 2-2,1-3 2,-1 3-2,0 0 0,0 0 2,0 0 0,4 11 0,-4-4 2,0 1 4,0 0-5,1 4 5,2-6-4,-3 2 2,2 0-1,1-3 4,-2 2-5,3-3-2,-1 1-10,-2-1-14,0 1-2,3-2-20,-4-1-14,4 0-13,-4-2-20,9 1-16,-9-1-26,8-5-23,-2 1-25,0-3-10,2 1-193,-3-3-424,-1-2 187</inkml:trace>
  <inkml:trace contextRef="#ctx0" brushRef="#br0" timeOffset="43277.4249">4413 7406 42,'0'5'166,"0"-1"-10,0 1-20,0-5-9,4 8-3,-3-4-2,3-1-12,-3-1-4,3 1 0,-4-3-8,13 1 2,-8 0-6,0-1 1,-5 0-2,10-3-9,-3 1-7,-2-2-2,0 0-9,-1 3-3,-2-4-6,1 2-1,-3-2-8,3-2 0,-3 5-3,0-6-10,0 1-5,-3 5 2,3-2-8,-1 0-6,-2 0-7,3 4-14,-5-3-14,5 3-19,0 0 3,0 0-12,0 0-6,-13 8-18,8-1-4,3-2-18,-1 4-13,3 3-18,-4-2-8,4 2-19,0 0-105,0 0-275,0-1 122</inkml:trace>
  <inkml:trace contextRef="#ctx0" brushRef="#br0" timeOffset="44019.9305">4668 7570 101,'2'-5'170,"-4"0"-8,2 5-4,0-7-3,0 7-16,-2-4-2,1-1-10,1 5-8,-4-4-13,4 4-11,0 0-7,-8 0-10,8 0-4,-10 4-4,5 0-7,0 0-5,-3 2-1,2 1 4,-1 2-5,1 2-2,-2 6-3,1-2 3,-1 4-9,0-3-3,3 3 3,3 0-10,-1-3-3,2-4-4,2 3-5,0-2 3,3-1-2,0-2-3,0 1-2,6-2-6,-5-2 7,4-3 0,0-1-4,1-2-1,2 2-2,-2-2 0,4-4-2,-1 0-2,5-3-2,-3-4 0,3 0-7,-2 0-1,6-6-4,-6 0 0,2-6-4,-6 6 4,6-5 1,0 0-8,1-3-7,-10 6-14,4-4 4,-3-2-7,2-1 5,-2 0-2,-4 0 0,-1 8 0,-3-3 5,0 2 5,-3 0 0,-2 1 1,1 3 6,-1 2 0,0 0 2,-1 3 2,2 2 4,-1 0 4,0 1-1,-1 1-1,2 1 1,-1 2-6,3 2 5,0 0 1,0 0 14,-10 6-3,9 2 7,-3 3 8,-1-1 4,1 10 3,1-1 7,3 0 5,0 5 9,0-5 1,0 6 3,3 2-6,-3 2 7,0-3 1,1-2 0,-2-6-8,2 7 4,2-6-7,-3 0-2,-3-3-4,3 1-5,4-2-3,-3-4 0,-1 2 1,3-1-7,-3-5-6,1 1 4,-1 1 0,3-5 5,-2-1-11,-1-3 1,-1 7-2,2-4 1,-1-3 1,0 0 0,0 0-5,0 0 2,0 0-8,6-12-1,-2 4-6,-1 2-6,2-2-4,-1-3-2,-1 1 0,4-1-2,-1 2 9,2-3-4,-2 4-1,2-2 0,1 1 6,-4 0-6,3 4-1,-3 0 1,0 3 6,1-4-3,0 4 1,1 0-2,-2 2-1,-5 0 9,12 6 0,-3 0-2,0 0 4,-3 0 4,4 5 12,-5-3-13,4 6 0,0-3 2,-4-1 1,-1 2 2,4 0 2,-4 0-10,1-1 2,-2-1-6,4 1-11,-2 0-6,-2-1-21,0-3-27,-1 1-29,2-1-29,-1-2-29,0 0-33,3-1-29,-3 0-170,-1-4-418,-2 0 186</inkml:trace>
  <inkml:trace contextRef="#ctx0" brushRef="#br0" timeOffset="45334.0103">5728 7807 147,'4'4'166,"-4"-4"-7,0 0-4,0 3-8,0-3-6,0 0-6,0 0-6,0 0 1,0 0-9,0 0-3,0 0-12,0 0-3,0 0-5,0 0-4,0 0-11,0 0-9,0 0-5,9-10-14,-8 5 2,3 1-5,-3-2-10,2 1-1,-1-1 1,6-1-12,-3-3 1,0 2-3,1 1-3,0-3-5,-1-1 1,0 1-5,1-2-4,-1 2 4,4 3-6,-5-2-3,1 0 4,0 2 0,-1 2-3,-1 1-3,-1 1-1,1-1-3,-2 2 2,-1 2-1,3-5 0,-3 5-5,0 0 5,0 0 5,0 0 5,1 14 5,1-6 4,0-3-4,-2 2 7,2 3-7,0 1 5,-2 2-2,2-4 3,0 1-4,-1-2 1,1 4-1,2-3 1,-1 0 3,-1-3-7,-1 0 2,3 1 1,0-1-4,-4-1 2,0-2-4,4 0 5,-4-3 0,3 4-2,-1-3 7,-2-1 3,0 0-7,14-4 2,-10 1 2,5-1-6,-4-1 3,4 1-12,0-2 3,-1-4-1,3 3 0,-3-4 1,1 3-5,2-5 2,1 2-8,-2-1 3,3-4-5,-4 0-1,2 3 2,2-1-2,-4 0 3,1 2 0,2-1-2,-5 4 7,1 0-13,2 1 1,-5-1-5,-2 4 8,2 0-2,-2 0 0,-1 3-1,2-1-2,-3 0 0,-1 3 1,0 0 0,0 0-2,0 0 8,0 0-3,0 0-1,0 0-2,-13 10 2,9-5-2,3 0-1,-3 0 4,4 2 2,-1 1-4,2 1 3,3 0 0,-1 1 3,2 1 0,0-1-2,3 1 6,-1 0-4,1-1 0,1 5 2,5-6-2,-2 4 1,-2-3 2,0-3 0,-1 1 0,0 0-1,4-3-3,-6 2 11,-2-2-5,2 0-3,-2-2 1,-1-1-1,0 3 2,-4-3 2,5 1-1,-5-3 2,0 5 6,0-5-8,-8 5 1,1-3 1,-3 1-4,0-3 2,-5 0-6,5 2-3,-8-2-9,1-2-11,-2 1-8,6-2-16,-6 2-22,4-2-19,0 1-17,0-3-30,3-2-20,-1 0-24,3 0-26,-2 2-160,-2-6-396,3 2 175</inkml:trace>
  <inkml:trace contextRef="#ctx0" brushRef="#br0" timeOffset="45628.7377">5737 7413 127,'0'0'210,"0"0"-6,0 0-6,0 0-9,0 0-5,0 0-6,27-6-7,-16 2-15,-3 0-6,2-4-12,0 7-13,0-3-13,-3 1-8,-2 1-10,-2-2 4,2 1-2,0 1 0,-4 1-6,3-1-7,-4 2-13,0-7-9,0 7-5,0 0-11,-8-5-10,3 5-17,-2-1-12,7 1-14,-12 1-15,4-1-13,3 3-18,-1-1-24,2 5-21,-1-2-27,5 2-17,-1-2-26,4 0-32,3 6-159,5-5-389,3 3 172</inkml:trace>
  <inkml:trace contextRef="#ctx0" brushRef="#br0" timeOffset="46389.0006">7048 7660 135,'4'-3'194,"-3"-2"-12,2 0-8,-2 1-6,-1-1-9,1-1-11,-1-1-13,0 2-1,-1 0-9,0-2-3,-2 1-11,3-4-12,-5 0-7,0 3-9,1 2-7,-4 0-8,3-3-9,-5 0-4,1 2 0,0 2-7,-1 1-9,-2 0 0,2 3-4,-1 0 0,-1 2-3,1 2 0,-4-3 0,4 7 4,-5 1-3,1 4 1,0-1-7,4 0-1,-1 2 6,1-1 8,-1 2 0,4 0-1,2-1-4,-2 1-5,6-4-2,-1 4 0,-1-6-5,3 1 5,1 0 0,0 0-5,1-1 1,3 0 5,0-4-3,0 2-5,0-3 3,2 0-1,-1-2-5,2-1-2,-1 1-1,8-2 0,-5-5-3,2 4 0,1-3-2,0 1-2,-2-3 6,2 0-9,-1-1-1,0-3 1,-1 4-1,1-7-2,0 4 5,-2-1-6,0 4-1,-2-5-1,1 6-1,-2 0 6,0 1-3,-5-1-3,3 1 1,0 1 8,-4 3-3,6-2 0,-6 2-1,3-1 7,-3 1 7,0 0-2,5 8 5,-5-4 3,0 0-1,1 3-1,-1-2-7,2 0 5,0 2-4,-1-2-1,3 0-7,-1 3 4,2-3-2,0-1-3,0 4-15,0-4-19,5 1-14,0-2-29,0 0-37,-3-3-43,5 2-60,-1-3-46,-2 2-219,4-5-516,-5 0 229</inkml:trace>
  <inkml:trace contextRef="#ctx0" brushRef="#br0" timeOffset="47063.6556">7834 7506 196,'0'0'303,"0"0"-16,0 0-17,0 0-17,0 0-17,0 0-25,0 0-8,0 0-11,0 0 16,-4 13-7,4-8 6,0 2-12,0 2-7,0 7-11,0-5-8,-4 4-27,2 2-5,2-2-23,-3 0-8,3 2-9,0-1-7,0-1-11,-1-2-8,1 0 3,1-5-25,-1 5-13,-1-5-13,2 0-9,-1 1-26,3-2-16,-3-2-22,2 2-17,-2-1-19,1-2-22,-1-1-26,3 0-26,-3 1-26,0 0-27,0-4-36,0 0-41,0 0-202,0 0-531,0 0 236</inkml:trace>
  <inkml:trace contextRef="#ctx0" brushRef="#br0" timeOffset="47417.0728">7678 7478 198,'0'0'216,"0"0"-20,6-8-18,2 5-12,2 2-15,3-1-10,4 1-13,4-1-11,1 4-14,9-1-8,-3 2-6,0 2-8,4 1-9,-5 0-10,2 5 0,-1-4-6,0 2-2,-2 1-9,-6-2-8,-1 2 2,2-4-7,-6 5-2,-2-6 0,-4 4-3,1-1 0,-1 0 1,0 2 4,-5 0-2,-4 0 7,3-1-4,-6 1 2,-1 1 0,-2 0-1,-3 3-4,-4 1-1,0-5 0,-6 9-1,2-6-6,-1-1-2,2-2-2,-2 1-1,-1-4-3,1 3-3,0-4 0,5-1-5,-3 3-9,4-3-6,-2 0-9,5-2-8,-1-2-6,1 0-22,0 0-17,4-1-25,5 0-23,-9-3-26,4 0-28,5-1-29,0 4-129,0-6-358,5 2 158</inkml:trace>
  <inkml:trace contextRef="#ctx0" brushRef="#br0" timeOffset="47942.0818">8740 7403 248,'1'-3'251,"-1"3"-18,0-4-23,0 4-18,0 0-22,-4-6-18,4 6-17,0 0-15,-10 1-7,10-1-16,-18 3-7,10-1-7,-2 1-10,-4 0-7,1-2-8,-4 3-7,2 0-6,1-2-5,2 0-1,-5 0-5,2 1-6,1 0 2,-2 1 2,2-2-5,4 1 1,-2-2 4,1 1 0,5 2-2,-1-3-2,2-1 0,2 2-5,-2 0-1,5-2-1,0 0 0,-10 2-9,8 1-1,2-3 7,0 0 0,0 0-2,-4 3 10,4-3 5,0 6 7,0-6 0,4 7 2,-2-2 8,2 0-2,-1 2 7,2 0-1,-2 1-2,-1-1-3,2 3 7,-2 3 11,2 0-4,-1 5-6,1-2 8,-1 2-13,2-2 3,-4 1-3,2-3-5,1 1-2,-3 2 1,1-3-5,0 1-12,-2 0 8,1-3-9,-1 0-4,3-1 2,-3-3-5,1 2 3,-1-3-5,0 1-11,-1-2-6,2 0-8,-1 0-15,2 0-17,0-2-6,-2 0-10,0 0-15,0-4-12,0 5-15,0-5-20,0 3-26,0-3-27,0 0-39,0 0-34,0 0-42,0 0-156,1-14-478,-2 8 212</inkml:trace>
  <inkml:trace contextRef="#ctx0" brushRef="#br0" timeOffset="48156.9574">8473 7668 139,'11'-3'227,"-11"3"-19,9-2-14,1 1-19,1-4-16,4 2-14,4-1-14,3-1-15,6-5-11,0 6-9,1-2-15,1 2-10,0-3-29,0 1-17,-2 2-10,-1-1-35,-5 1-23,3-6-17,-3 7-21,-6-2-19,6 0-8,-4-4-4,2 3-17,-2 2-84,-1-5-231,-2 4 102</inkml:trace>
  <inkml:trace contextRef="#ctx0" brushRef="#br0" timeOffset="48713.9395">9128 7458 30,'4'-3'130,"-3"1"7,-1 2 10,4-3-6,-4 3 15,5-4 1,-5 4-2,0 0-5,4-1-7,-4 1-12,0 0 4,0 0 4,0 0 11,0 9 8,-3-2-8,2 3-4,-4 2 3,0 5-14,1-7-8,-1 7 4,3-1 11,-5 4-25,3-1-1,-2-1-7,0 7-9,-1-5-14,2-2-4,0-1-7,-3 1 0,3-1-8,-1 0-8,2 0 4,0-5-17,0-4 0,2 5-24,-2-3 12,3-1-5,-3 0-3,3-4 11,-2 1-17,3-3-1,-1 2-6,1-5 1,-2 6-1,2-6 2,0 0-7,0 0-11,0 0-8,0 0 0,-2-13-6,3 6 0,0-4 3,2 2-7,-3-4-9,5-3-1,-4-4-10,3 2 0,1-8 1,3-2-4,-6 0 0,2 3 0,2-1 9,-3 1-8,4-2 4,-2 8 6,-1 2 4,-1 0 0,1 2 5,0 5 4,1-2-3,0 1 7,-1 1 7,-2 2 6,1 1-2,1 2 19,-3 1-12,1-1 3,-2 2-1,0 3-2,2-6 6,-2 6-2,0 0 6,0 0 14,15 12 1,-7-6 12,0 2-6,2 1-1,-4 6 5,5-1-8,-5 3 13,7-2 2,-4 5 4,3-1-5,-4 2-7,0-3 3,1 6-1,0-5 5,-2-2-3,1 0 10,0 1-17,-3-1 9,0-6-9,-1 5-2,4 0-2,-6-6 1,2 2 0,0-3-7,2 1-7,-1 0 3,-5-3-4,3-2-1,3 2 6,-4-3-24,-2 1-13,3 0-14,-1-1-5,0-2-12,2 0-23,-4-2-8,4 4-13,-4-4-17,1 2-19,-1-2-19,0 0-24,0 0-33,0 0-29,0 0-23,0 0-37,0 0-162,-5-15-493,1 9 219</inkml:trace>
  <inkml:trace contextRef="#ctx0" brushRef="#br0" timeOffset="48914.0841">9113 7660 17,'0'0'236,"-8"2"-21,8-2-16,-2 2-16,2-2-12,0 0-10,0 0-17,0 0-12,0 0-10,0 0-12,27-1-16,-15-1-23,1-2-20,5-1-34,-8 3-32,3 1-48,2-3-30,-4-1-34,0 3-145,1-4-292,-2 2 129</inkml:trace>
  <inkml:trace contextRef="#ctx0" brushRef="#br0" timeOffset="49809.0629">2771 8547 271,'0'0'258,"0"0"-18,0 0-13,0 0 4,0 0-6,0 10-5,0-3-12,0 3-4,0 2-6,0 1-9,0-2-14,0 3-8,0 6-1,0-3-9,3 0-16,-3 0-14,1 0-10,-2 2-1,2-1-23,-2-2-3,-2 1-5,3 0-12,0-1-5,0 2-1,0-7-20,-1 0 3,2 1-29,-2-3-1,1 1-25,-2-4-11,4-1-16,-2 1-18,-2-1-15,2-2-26,-1 1-11,1-4-21,1 4-23,-1-4-31,0 0-24,-2 4-31,2-4-23,0 0-205,-15-8-497,11 6 219</inkml:trace>
  <inkml:trace contextRef="#ctx0" brushRef="#br0" timeOffset="50425.6206">2513 8603 61,'-4'-5'234,"4"-2"-11,0 0-18,0-1-16,0-1-8,4-1-16,0-1-16,2 2-8,0-2-14,2 0-4,1 4-18,4-4-7,1-1-5,1 4-12,-3-4-9,8 6-5,-3-2-5,-1 3-9,1-2 1,1 4-11,-4 0-3,4 3-4,-4 0-1,-3 0-1,2 3-2,0 0-1,-1 2 0,-2 2 6,1 1 2,0 1 3,-1 0-7,1 5 3,-4-1 2,1 1-4,0 1 0,-3 2-6,2-4-1,-1 1-4,-2-1 4,2 3-4,-1-7-7,2 0-2,-6-1 1,7 2-4,-7-3-2,3 1 2,1-1-2,-1-6 2,0 5-2,-2-2-1,2-1-1,1-2 3,-1 1-2,1-1 6,-5-1-2,12-1-5,-6-2 2,2-2 1,2-3-5,-1 4 2,1-5 0,0 2-3,-1-3-1,3-3 1,0 0 8,-4 0-9,1 3-4,2-5 13,-3 4-16,0 1 6,-4 0-1,3 3 3,-3 0 2,4-4 1,-7 9 6,3-3 2,-3-1 9,2 3-4,-3 3 16,5-2-23,-5 2 2,0 0 10,4-2-11,-4 2-5,0 0 9,0 11 9,1-4 11,-1 0 8,1 2-6,-2 2 8,2 3 1,-1-3 3,0 6-3,-1 0 8,1-1 5,1 4-6,1-6 0,0 5-7,-2-2 0,3-5-8,-2 1-3,-1 4-5,3 0 0,-1-2-2,-2-4-2,0 1 5,0 0-10,-1-2-7,1 0-1,-1-5-2,1 4 3,0-5-3,1 0-4,-1 2-14,0-3-7,0 1-11,0-4-15,1 6 2,-1-6-16,0 3-13,0-3-15,0 4-7,0-4-11,0 0-20,0 0-34,0 0-32,0 0-35,0 0-39,4-9-24,0 4-252,-2-3-575,1-1 254</inkml:trace>
  <inkml:trace contextRef="#ctx0" brushRef="#br0" timeOffset="50745.9007">3411 8320 74,'0'0'241,"0"0"-20,0 0-17,0 0-7,0 0-2,5 7-8,-5-2-9,2 2-9,0 3-12,-2 2-13,3 0-7,-3-3-9,4 2-10,-2 4-10,1-1-11,-2-5-2,0 2-19,-1 0-4,-1 1-9,2 0-8,-1-4-2,0 4-1,0-1-10,0-3-5,-2 2-1,2 1-13,-3-2-11,2 0-10,-2 1-10,3-1-15,-2 1-15,2-3-22,-2-1-25,0-2-34,3 3-35,0-4-32,1 1-50,-2-1-142,2-1-409,-2-2 181</inkml:trace>
  <inkml:trace contextRef="#ctx0" brushRef="#br0" timeOffset="51046.9782">3842 8661 168,'3'3'242,"-3"-3"-18,7 2-15,-4 0-13,-3-2-13,14 3-20,-4-3-18,4 0-11,-4 0-13,2 0-12,-1 0-10,3-2-12,2-1-20,0 3-15,-2-1-23,-1 1-19,1-1-27,-1 1-17,2-3-21,-5 3-38,1-3-20,-5 2-32,2 1-26,-8 0-98,6 0-290,-6 0 128</inkml:trace>
  <inkml:trace contextRef="#ctx0" brushRef="#br0" timeOffset="51263.1069">3814 8826 233,'1'5'259,"-1"-3"-14,0 1-7,4 1-11,0-2-9,2 0-14,2 0-15,2-2-12,3 2-16,-2-2-17,7 1-14,-2-1-16,3-1-7,-4-1-19,4 2-21,-2-1-31,2 1-29,-6-1-29,-2 1-35,2-1-34,-2 1-34,0-3-32,-4 3-35,1-2-175,-2-1-397,1 0 175</inkml:trace>
  <inkml:trace contextRef="#ctx0" brushRef="#br0" timeOffset="52923.953">4787 8513 123,'0'0'122,"0"-6"-4,0 6 0,2-5-5,-2 5-9,0-3-2,0 3-3,0 0-3,0-5-8,0 5-8,-3-7 4,-1 5-7,-1-1-2,5 3-10,-11-1-8,4 0 6,-4 1-4,0-2-5,0 4 6,-2-1-6,2 0-2,-3 2-6,1-3 6,-1 2-1,4 2-5,-3 2-4,0-6 3,4 5-5,-1 0-1,1-1-5,1 0 2,2 4-3,1-2 2,1 5 5,2-3 7,0 5 0,2-2 8,0 3-3,2 1-8,1 2 3,0 0-7,3 2 4,3 0-10,-5-2 6,2 1 9,2 0-5,-2 0 1,2 6-3,-3-6-5,2 0-6,-6 3 5,4-3-8,0 1 1,-6-2-5,1 0 4,-4 2-2,4-3 0,-5 0-1,-3 2 3,2-2-5,-2-3-2,-2 1 1,1-3-2,1-1 4,-3-3-3,5 1-1,-2 1 0,3-4-2,-3 1 3,3-2 6,0-3 2,2 3-5,-2 0 7,3-3-6,2-1-4,-8 2 5,8-2-6,0 0 1,0 0-5,0 0-1,-1-9-3,1 9 0,6-7-5,-1 2 0,0-1-1,0 2 3,0-1-4,3 0 1,-3 2-7,0-2 14,3 3-13,-4-1 1,2 2-3,1 0-4,-7 1 2,10 0 5,-5 2 0,-1 2-3,-2 2-1,5-1 6,-5 2-2,2 1 1,-1 5 9,-1 3 4,1-4 1,-3 6 3,1 2 0,-2-2-5,-2 3 5,1-3-4,0 0 11,1 2-3,0 4 2,-4-5-2,2 6 4,-2-8-6,5 0 0,-1-1-6,-2-4 2,2 0-3,-2-2-5,3-2-5,0 1 8,-1-2-11,1 1 4,0-4-2,1 1 9,2 0-10,-2 0 9,2-3-8,-1 3-3,2-2-17,-1 1-3,-1-2 4,2-1-5,1 1-7,-5-2-11,8 0-18,-8 0-3,14 0-28,-9 0-17,3 0-18,-3-3-27,4 2-28,1-4-18,-1 2-10,2-1-27,-1 0-17,1 0-167,0-4-451,0 3 200</inkml:trace>
  <inkml:trace contextRef="#ctx0" brushRef="#br0" timeOffset="53879.731">5271 8695 52,'-2'-5'186,"-2"0"-19,3 1-10,-2 1-6,1-1-7,2 4-9,-4-6-14,-1 4-5,5 2-5,-5-1-8,5 1-6,-12 0-7,7 1-5,-4 4 4,2 0-6,-2 0 0,-4 2-1,3 0-4,-2 1-3,-2 1 0,1 3-10,1-1 1,3 2-1,-4-1-6,3 1-4,-2 3-7,3-2-3,2 3-2,-4-1-6,5 2 4,-2-1-1,2 0-1,2-2-3,-1 1-3,5 2-2,0 1-1,0-2-5,3 0 0,-1 0 1,2-2-1,2 1-6,2-1 1,0-3-3,3 3 11,-3-6-9,1 1-6,1-2 3,4 3 1,-2-4-3,1-1 0,-1-2 3,2-2 0,3 5 7,-1-7 8,1 0-15,1-2 1,-1-5 1,3 3 0,-6-4-3,5 0-2,-1-1-1,-3-3 4,2 0 0,-3-1-1,3 2-4,-3-3 0,2 0-1,-5 0-3,0-3 5,-1 1-5,-3-1-3,3 0 11,-4 3-7,-2-3 2,1 2-3,-4-2 0,2 0-5,-3 0 0,-3 0 1,2-2 1,-3-6-5,3 9 5,-3 1-4,-2 3-2,0-4 0,0 5-1,2-2-3,-1 3-4,-5-3-4,4 3 4,-2 0-4,-1 4 2,-1-1-2,0 2-4,-1-3-2,-1 4-1,-5 0 1,4 1 1,-6-2-2,1 4 3,5 1-1,0-2 3,1 2-2,-2 3 6,2 1 1,-1-1-3,2-1 5,-2 3 2,1 2-2,1-2-2,1 4 6,-1-2-1,3 1 5,0 0 1,-1 1-2,2-2 6,5 3 2,0 2-6,1-2 5,-2 1 3,3 0 1,0 3 4,5 3 6,-2-2 3,11 2-3,-5 0 4,1-3-9,1 1 9,0 0-1,0 0 3,1 1-2,-1-2-3,0 1 7,4-1 2,-5 2-9,1 1 3,-3-4 3,2 2 1,3 0 2,-9 1-3,6 1 3,-2-3 6,-3-4-15,0 7 12,-3 2 2,1-2-1,0 0-2,-2-2 6,-1 1 0,0-1 1,0-4-18,0 0 10,0 0-9,0 0 1,0-1-6,-1-1 2,-2-1 0,3-1 7,-3 3-19,2-4 6,-4 0-7,5-1-2,-1 0-3,-3-1-18,4 1-12,-1-1-6,0-1-13,-2-1-10,3-2-8,0 6-11,0-6-13,0 0-14,0 0-19,0 0-22,0 0-13,0 0-22,0 0-24,0 0-5,5-13-16,0 8-213,1-5-473,0 1 211</inkml:trace>
  <inkml:trace contextRef="#ctx0" brushRef="#br0" timeOffset="54189.9936">5674 8465 175,'0'0'247,"0"0"-12,-2-6-17,2 6-19,0 0-20,0 0-15,0 0-10,0 0-13,0 0-3,0 0-4,0 0-8,0 0-12,5 15-12,-8-9-10,6 0-7,-3 5-7,-3 0-7,1-1-5,2 3-20,0 1-16,0-2-20,-3 0-26,3 5-33,-2 0-30,0 0-52,2-5-39,0 5-47,-1-5-140,2 0-387,1 0 171</inkml:trace>
  <inkml:trace contextRef="#ctx0" brushRef="#br0" timeOffset="54661.7248">5954 9223 110,'0'0'210,"-1"4"-8,1-4-16,0 0-13,-4 3-15,4-3-7,0 0-11,0 0-8,0 0-14,0 0-8,-10-2-8,10 2-5,-8-6-10,7 4-6,1 2-4,-8-2-4,4-2-8,3-1-8,-3 2 1,0 1-9,4 2-2,-3-6-2,3 2-1,-3 1-11,3-2 4,0 5-7,0-7-4,3 3-4,-3 4-6,2-6 4,2 3-8,0 1 6,-2-2-6,3 2-1,-5 2-1,8-1-2,-8 1-1,9 3 0,-6-3-7,7 4 6,-9-1-1,4 1 8,-1 1 2,-1 2 3,-1 2-2,1 2 4,-3-3-3,-3 1 1,2 2-9,-3 0 3,-5 1 3,3 0-1,-3 3-4,1-2-8,-6-2-14,3 3-11,2-6-16,-3 3-27,3-1-28,-2-2-34,2 1-39,0-3-34,-2 0-183,5-3-415,-1-1 183</inkml:trace>
  <inkml:trace contextRef="#ctx0" brushRef="#br0" timeOffset="55586.3548">6650 8826 182,'0'0'273,"7"-2"-13,-7 2-13,0 0-9,0 0-16,1-4-16,-1 4-10,0 0-9,3-2-22,-3 2-13,0 0-15,0 0-11,0 0-12,0 0-3,0 0-13,0 0-7,0 0-12,-13-3-6,13 3-4,-15 1-10,6 2-7,-4-3-6,0 2-6,-5 3-3,8 0 1,-7-5 0,-1 5-6,-2-1-4,0 2-4,0 1-5,-5 0 7,5-2-9,0 2-1,-5 1 0,7-2 0,1 2 1,-2-1 1,2 0-5,6-1-2,1-2-3,-3 1 3,4 0-4,3 2-3,2-5-1,-2 3-2,2-3 2,2 3-2,-2-2 8,2 2-13,1-1 5,1 0 1,-2 1 6,4 1-2,-1-1-3,1-1 2,2-1 3,0 3-2,5 0-1,-4 1-1,3-4 5,1 4 3,2-2 3,-1-1-9,3 0 6,0 2-2,0-3-4,1 0 0,-1 1-8,1-2 8,0 1-3,4 0 12,-7 1-10,3-1-2,-1 0 0,-4 1 1,0-3-4,-3 1 5,-1-1-11,1 2 12,-4-2-9,-2-1 5,8 2 5,-6 0-2,-2-2 1,0 0-3,7 1 0,-7-1 4,0 0-2,0 4 4,0-4-6,-6 5 9,4-2-4,2-3 1,-9 4 1,3 0 0,-2-1-9,2 0 6,-6 4-1,-2-2 1,3 0 4,-4 2 2,-2-3-5,-1 4 11,1-2-8,-1 0 11,6-1 1,-4 2 20,-2 0-26,9-1 0,-2 2 10,2-7-16,4 2 5,-3 1-11,4-2 6,-2-1-6,1 3 7,2-3-4,1 3-13,-1-1 5,2 1 0,1-4 4,0 6 6,2-2-3,-2-4-2,9 2 11,-3-1-4,2 2-7,3-2 7,2 2-8,0-3 11,5 3-10,-1-1 4,2 1-8,-1 1 7,1-4-6,1-3 1,-3 6 5,1-3-1,-4 4-5,0-3 1,3 1 6,-5 3-4,-1-5-9,-3 0 14,-1 2-11,2-2 3,-4 0-12,-5 0 10,9 3-16,-9-3-1,4 0-6,-4 0-8,0 0-20,0 0-16,0 0-8,0 0-25,8 0-24,-8 0-48,0 0-60,0 0-45,0 0-283,-2-10-604,2 5 267</inkml:trace>
  <inkml:trace contextRef="#ctx0" brushRef="#br0" timeOffset="56177.0201">6998 9327 159,'0'0'209,"0"0"-15,0 0-2,0 0-9,0 0-17,0 0-11,0-11-6,0 11-15,0 0-11,-2-6-14,2 6-6,0 0-6,-2-3-11,2 3-4,0-5-10,-4 1-6,2-2-7,-1 4-7,0-3-5,0 3-5,-1 0-4,0-3-5,2 0 3,0 2-12,1 0 3,-1-1-4,-1 2-3,0-3-6,3 5 3,0-5-3,-1 0-2,1 0 1,3 1-2,-2 1-3,-1 3-2,3-5 0,-3 5 2,9-1-1,-9 1-5,7 0 5,-2-1-2,-5 1 3,11 1 3,-5 1 5,-1 2-1,0-1 2,0 1 6,0 1 2,-1 0-1,-2 3 8,0 0-3,-2 3 3,-4-2 3,-1 3-7,-4-4-3,-1 6 1,-4 0-4,1-1-9,0 1-14,-8 2-14,6-4-22,-1 1-35,2-3-40,-1 2-45,4-4-49,0-3-227,-2 2-467,4-5 207</inkml:trace>
  <inkml:trace contextRef="#ctx0" brushRef="#br0" timeOffset="57197.6006">7656 8768 48,'1'-7'173,"2"-1"-10,-3 3-9,5-4-10,-5 2-10,-1 0-8,-3 1-5,4-1-10,-7-1-5,4 2-1,-1 3-12,-4-2 3,3 0 0,-4 1-8,-1 1-6,-2 1-5,-1 1-1,-4 1-4,3 1-4,1 1-4,0 2 2,0-1-6,-3 2-5,1 2-1,4 0 3,0 1-12,2 1-3,1-3 2,-1 3-4,3-1-3,-2 1 4,4 2-3,-1 0-1,3-1 0,-1 2 1,4 0 10,-1 0-3,0 0 0,4 4-2,0-5-2,1 1 7,3 2 0,3-2-4,-2 3-1,7-2-6,-1 0-4,-2 1 1,2-2-5,7 5-3,-7-4-2,0-1-1,0-2-3,-2 2 0,2 1-4,-1-2-4,-3 1-1,-1 0 7,0 3-5,-3-6 0,2 5 1,-4-4 6,-1 0-15,1-1 5,-4 0 1,2 0 0,-3-2-2,0 1-1,-3 3 4,-3-5-2,2 4 0,-1-3-2,-4 2 0,-1-3-4,3 0 2,-3 2-3,-1-4 3,-3 1 2,2-1 2,-4 0-7,1-1 0,-4 1 4,6-7 0,-1 3-4,3-2 2,-3-1-2,5-1 1,1-1 8,-2 2-11,1-2 11,4 1-7,0-3-3,1 1 0,-3-1 4,4-2 1,0 2-7,1-3 2,2-2-5,2 4 6,2-6 0,1 4-1,3 0-3,-3-2 7,3 3-9,-2-4-1,3 4 4,-1-1 2,5 0-8,-3 1-16,0 2-5,-1 0-17,1 2-12,-1 0-16,1 0-15,-1 0-23,-3 1-17,1 1-25,-1 0-15,4-2-23,-3 1-16,-1 1-11,2-1-22,0 3-122,-2-3-390,-1-1 173</inkml:trace>
  <inkml:trace contextRef="#ctx0" brushRef="#br0" timeOffset="57578.3578">7995 8574 52,'4'-3'271,"-4"3"-17,0 0-18,0 0-19,0 0-6,0 0-1,0 0-9,0 0-9,3 9-11,-3-4-6,0 0 0,2 1-10,-1 1-20,-1 0-10,1 3-12,-2 0-14,1-4-5,-1 5-17,-1-5-5,2 2-12,0 2-11,-1 0-22,-1-1-15,-1 1-24,-1 0-32,2 2-34,-1-2-41,2 0-45,1 1-48,-3-5-49,3 3-199,0-2-486,3-2 216</inkml:trace>
  <inkml:trace contextRef="#ctx0" brushRef="#br0" timeOffset="58661.8766">8260 9336 63,'0'0'179,"0"0"-10,0 0-5,0 0-8,0 0-6,0 0-6,0 0 0,0 0-8,0 0 0,-1 5 0,1-5-7,0 0-5,0 0-1,0 0-7,0 0-11,0 0-6,0 0-7,-12 5-13,9-4-6,-3 3-11,-1-2-1,0-1-8,-2 1-1,-3 0-10,7-1 1,-4 1-4,1 1-9,1-2 0,-2-2-3,1 2-3,-1-1-2,9 0-2,-9 0 1,4 3-2,5-3 0,0 0-10,-10-4 1,6 3-1,4 1 1,-4-5-3,3 3-1,1-3 1,0 5-4,1-7 2,3 2-1,0 2-2,0 0 0,0 1 5,3-3-7,-2 1 3,-1 3-4,5-1-2,-5 0 5,3 0 2,0 2-4,-7 0 0,12 1 0,-7 2-3,1-1 6,-2 2 8,0 5 4,-2 0-1,-2 4 3,-2-1-4,-4 2 7,-2 3-6,-3-1 2,1 2-4,-3-1-4,-1 5-5,-2-2-6,4-3-15,-2-1-12,4-4-21,-3 0-12,3 3-24,3-5-21,1-1-24,2-2-24,0-2-23,2 0-26,2-1-175,-5-1-412,5-3 183</inkml:trace>
  <inkml:trace contextRef="#ctx0" brushRef="#br0" timeOffset="59598.0733">8920 9123 18,'0'0'195,"0"-7"-9,0 5-12,-3-3-13,3 5-16,-2-10-13,2 5-5,-3-2-3,1 5-8,-1-5-2,-2 0-6,-1 0-12,-2-1-9,0 1-3,-1 0-8,-1 1-7,0-3 5,0 4-6,-2-1-8,1 0-4,-2 3-4,3-1-4,-3 3-8,0-2-2,3 1 1,-2 4-2,1 1-1,-2-2-2,0 4 4,3 0-4,-3 1 0,0 4-6,1 2 5,0-2-4,3 2-1,0 1-3,4-3 3,-5 5 0,4 0 3,2 2-4,3-5-1,-3 1-1,2 0 0,1-3 2,2 2-4,1-2-2,-1 0-5,4-2 3,-1 1-1,0-3-3,1-2-1,4 0 1,0 1-1,0-1 1,2-1-5,-4-2-3,4-1 0,1 0 3,-1-1-4,3-2 4,-4 1-8,2-2 3,-1 1-1,1-2-4,-2-2 2,-1-2 0,0 1 2,0-1-6,0 0 6,0 1-1,-4-1-6,1 3 4,-2-3-1,1-1-3,3 4-2,-6 1 7,2-4-4,-1 2 5,0 2-3,-2-2 5,1 5 3,-2-2 5,0 4 0,3-6-2,-3 6 3,1-2 2,-1 2-3,0 0-2,0 0 2,0 0 15,0 0 10,0 0 3,8 13-6,-7-8 8,2 3-4,-3 0 6,2 5 3,1-2-1,1 3 3,-2 3-1,2-2-9,1 4 7,-2 0 0,-1 5-5,2-6-4,-3-1 2,3 2-7,-3 6 1,1-7-3,-2 2-9,-3-2-2,4 2 3,-2-3 2,-1-2-12,0 2-4,2-7 3,0 0 6,-1 1-2,-2-3-3,3-1 2,-1-3 1,0 1-8,0 0 7,1-2-2,0-3 0,-3 5-4,3-5 4,0 0-2,0 0-4,0 0 0,9-15-9,-4 7 7,-5-3 3,4 3 4,-1-4-11,0-5 2,3 2-4,1-1 4,-2 1-1,0-1 1,3 2-2,-1-3 4,0 0 12,1 2-14,-3 2-7,3 1 2,-1 0 1,-3 0 2,1 3-1,-1-1-3,0 2 3,-3 0 0,3 2 3,-1 1-12,0 0-12,0 1-13,-3 0-14,0 4-18,1-5-7,-1 1-28,3 2-29,-3 2-28,0 0-31,0 0-34,4-7-26,-2 4-42,-2 3-208,4-4-539,0-1 239</inkml:trace>
  <inkml:trace contextRef="#ctx0" brushRef="#br0" timeOffset="60389.7018">9206 9204 70,'-4'-1'183,"4"1"-14,0 0-15,-7-2-6,7 2-1,0 0-2,-9 2-4,6 1-6,-5-1-5,3 1-7,-1 1-6,1 2-8,-3 3-8,3-3-3,-1 2-5,-1 0-8,0 5-6,0-2-5,3 3-4,1-1-10,1-1-2,-1-1-8,1 2-4,4-1 0,4 2-5,-4-1-5,4-2 0,1-1-4,1 1-2,2-5-1,-1 4-4,1-4-1,4-2-4,2 3-4,3-3 2,-7-3-6,8-1 0,-2-1 0,-6-1 7,6-3-10,-5 0 1,-1-2-3,0 2-2,-1-3 3,-1-1 2,0 0-5,-1 1 2,-5-3-1,1 1 1,-5-2-2,0-5 0,0 5 0,-4-5-4,-1 2 2,-4 1-1,1-2 4,-2 0-3,1 3-3,-7 2-8,0 1-4,-2 1-6,2 1-15,-1 4-7,2-1-11,4 4-12,-1-1-13,0 2-18,5 0-24,-2 0-8,9 0-7,-11 2-25,9-2-7,2 0-31,-9 3-105,5-1-327,4-2 145</inkml:trace>
  <inkml:trace contextRef="#ctx0" brushRef="#br0" timeOffset="60754.9412">9348 8915 33,'0'-2'284,"0"2"-16,0-5-14,0 5-13,0 0-21,0 0-17,0 0-9,0 0-28,0-5-20,0 5-12,0 0-14,0 0-10,0 0-12,0 0-8,0 0-10,6 15-7,-4-10-6,-1 2-20,1-1-16,1 5-20,-3-1-24,0-1-22,0 6-37,-3-6-39,3 4-30,0 0-29,3-3-38,-3 6-146,1-4-383,1-1 170</inkml:trace>
  <inkml:trace contextRef="#ctx0" brushRef="#br0" timeOffset="61239.7586">9827 9489 64,'0'0'186,"0"0"-9,0 0-10,0 0-12,0 0-5,-4-7-10,4 7-10,0 0-4,-1-8-10,-3 6-11,4 2-10,0-3-2,0 3-11,-1-5-4,-2-2-8,3 4-8,-1-1-6,1 4-8,0-7-6,0 0-5,0 3 3,0-2-7,0 3-2,4 0-6,-4 3 1,2-5-5,2 1 1,-1 2 0,-2-2-4,3 1 1,-4 3-1,4-1-1,-4 1 1,10-2 4,-10 2 6,8 4-4,-8-4 0,6 6-3,-3-1-3,1-1 5,-2 2 1,-2 1-3,-2-2 5,2 7-3,-3-3-1,-2 3 2,-4 0-2,1 0-4,-2 3-4,-3-3-1,-2 0-11,1 0-9,-1 1-17,0-2-18,0-3-15,5 1-22,0-1-22,0-1-21,1-3-34,2-1-22,1 0-171,-1 1-378,0-4 168</inkml:trace>
  <inkml:trace contextRef="#ctx0" brushRef="#br0" timeOffset="61891.2006">10365 8947 79,'3'-4'246,"-1"0"-17,-1 0-18,1 1-10,-1-1-13,-1 4-11,1-3-18,-1 3-14,-1-7-15,1 7-15,0 0-6,-5-3-18,0 2-9,5 1-8,-15 0-8,6 0-11,-3 0-2,1 1-5,-1 2-9,2-3-8,-5 0-3,3 0 0,-2 2-4,-1 1-2,3-1-4,-2-1-2,1-1 0,6 1 1,-4 0-3,1 1 5,3-1-5,-2 3 4,3-4-3,0 1 0,1 0 0,5-1-1,-9 3 1,8 0 5,-2 1 3,3-4 7,-6 2 3,4 1 2,2-3 5,2 9 7,-4-6 3,2 1 2,0 3 2,-1 0 9,1-2 7,0 5 1,-1 0 12,1 0-9,0 0 2,4 2-3,-4 0 4,0-2 14,2 2-3,1 0 1,0 0 4,-2 5-7,0 0-1,2 0-10,-3-5-4,0 4 0,0 0-7,0 1-4,0-5-4,0 2-3,0 0-4,0-2-5,1 0-3,-1 1-7,0-2-2,0-3-1,-1 3-2,1-5-5,-3 3 1,2-4-7,1 1-4,-1 0-28,-1-1-15,2-2-16,2 1-19,-4 0-17,2-4-16,-2 6-14,2-6-21,1 3-20,-1-3-21,0 0-26,0 0-22,3 3-27,-3-3-31,0 0-36,9-11-180,-7 7-537,3-1 237</inkml:trace>
  <inkml:trace contextRef="#ctx0" brushRef="#br0" timeOffset="62120.9398">10089 9211 147,'0'0'230,"-6"2"-21,6-2-18,0 0-15,0 0-16,0 0-15,0 0-9,0 0-16,23-9-7,-9 8-14,-1-3-9,6 1-3,-2-1-17,0 1 1,4-2-11,-1 2-10,-2-3-13,1 0-20,-1 2-14,0 1-24,-5-4-21,2 4-23,-2-1-27,1 0-24,-3-3-33,-2 2-139,1 1-312,0-4 138</inkml:trace>
  <inkml:trace contextRef="#ctx0" brushRef="#br0" timeOffset="62418.7863">10609 8661 61,'0'0'277,"0"0"-8,7 13-6,-7-9-16,1 1-17,0-1-25,1 2-18,-2-1-14,1 5-13,-1 1-16,0-5-16,2 3-17,0 0-15,0 1-20,-4 0-20,2-1-30,0 1-26,-4-1-25,1 2-26,2-2-44,0-4-36,-1 3-32,2-1-42,-2-3-136,-1-1-367,3 1 163</inkml:trace>
  <inkml:trace contextRef="#ctx0" brushRef="#br0" timeOffset="63365.7611">10828 8678 78,'6'-7'144,"2"0"-17,1 0-6,1-1-9,1 3-12,6-4-17,1-2 2,-3 2-4,3 0-13,0 2 7,-1 0-6,-4 4-4,-1-2 6,-1 1-4,1 0-3,-5 2-7,-1-1 2,0 0-4,1 2-8,-2 1 3,-5 0-5,0 0-3,10-2 3,-10 2-3,7 2 3,-5 0-2,1 3 3,-2-4 0,0 3 0,-2 1 1,1 2-2,-1 0 9,-2 3 3,3 2 1,0 0-1,0 3 2,-2 3 4,2-1 7,-2 1-3,1 1-2,1 5 1,-3-7 0,1 3-2,-3-1-4,0 0-1,-2 1-6,3 0-4,1-1 0,-1 1-2,1-2-9,-2 2-3,2-2-2,-3 0-1,5-1-4,1 2-7,-4-2 2,7-2-3,-3 2 0,0-5-2,-3-3-3,7 1 1,-4-3-1,4 2-2,-3-1 1,3-4-6,0-1 6,-2 3-3,1-2-2,-1-1-2,3-2 5,1 2 2,-6-3-5,12-2-3,-12 2 0,11-2-2,-4 2-4,2-3-5,0-2-2,0-3-9,0 3-5,1-4 2,-1 2-3,-1-1-3,2 0-3,-1-1 4,-1 1-1,-2 1-1,3-1 6,-4 1 1,-1-1 3,-2 3-2,2 0 6,-1 1 1,-3 0 1,6 1-3,-7 0 3,2-1 4,-1 4-3,0 0-1,-6-5-2,2 1 5,4 4-2,-9-1-2,9 1 5,-10 1 3,1 0-2,9-1 5,-9 3-7,5-2 0,0 2 0,0-2 3,2 4-1,-3-1 4,1 3-2,0-2 4,-1 1-3,1 2 0,4-2 3,-4 4-5,3 0 8,1 2-2,0-2 0,1 3-1,-1 3 10,-1 1-2,6 0-3,-5-1 7,4-1-2,0 3 4,0-1-1,-3-2 3,5 2 0,-2 1-2,-3-2 0,2-5-3,-2 5 3,-1-3-3,2-1 0,-2-2 0,0 1-1,2-4-6,-2 0 0,0 1 4,-2-2-4,0 1 6,-3-2-4,-1 4-1,1 2-4,-3-6 7,-1 0-4,0-1-1,0 1 4,0-2-4,-3 1-8,-1-1-1,0 1-8,-4-3-6,4-2-11,-6 2-11,-1-4-21,3 1-33,-3-1-39,-2 1-64,5-1-49,-3-4-198,3 5-482,5-3 214</inkml:trace>
  <inkml:trace contextRef="#ctx0" brushRef="#br0" timeOffset="68134.0513">1928 11217 53,'-2'-3'176,"-2"0"-13,2 0-13,-2-3-8,0 4-4,-1-1 0,0 2-9,1-2-2,-1 0-9,-1 0-7,-4 2-5,4 1-13,6 0 2,-13 0-3,5 3-10,-4 0-4,2 1-3,1-3-7,-1 6-9,-2-1 0,2 1-7,-4 5-3,0-3-4,2-1-7,0 6 2,-1-2-4,1 2 0,1 1-2,2-1 0,0 1-3,0 2-2,3-3-3,2 4-3,1-4-6,1 3 2,2 2-1,0-2 1,4-3 1,0 2-4,-1-2 2,6-2-5,0 3 4,1 1 0,-1-6 3,3 5-4,1-5-1,2 1 1,-1-1-1,4-1-3,1-2 5,-1-3 0,4 1-3,-2-6-3,8-1 0,-7-2-1,6-2-3,-6-2 2,-1 1-3,9-3 3,-5-3-3,-2-3 1,-3 4-2,2-5 5,-6 3-3,-1 1 2,0 0 2,1-8-1,-2 7 2,-3-2-2,4-4-2,-5 3-3,-2-4 6,-1 5-7,-2-2-2,1-3 2,-4 2-2,3 0 3,-4 0-5,-4 1 4,0-2-4,2 3 0,-5 4 1,1-2 1,-1 4-4,-3 1-3,0-3-1,0 7-1,-5-5 0,3 6-1,-2 0-4,-1-1 3,-1 4 4,1-2-3,-3 1-3,0 2 14,3 0-15,2 3 1,-1 0 2,0 1-4,0-1 8,4 3-6,1 2 4,-1-2-2,1 1 2,2 2 1,-2 0-2,4 1 5,1-1-4,2 2 3,-1-1 12,2 5-6,2-4 1,1 3 3,3 3-1,0-3-5,3 1 4,2 2 4,1 0 2,3-1-2,-5 1 0,7 7-1,-2-8 3,-3 0-2,7 5 3,-8-3 0,3-3-3,-4 3 0,0 0 0,1 0-1,-1 2-2,-2-4 3,-1 2 3,-1 1-1,-3-2 11,0-4-13,-2 3 5,0 2 0,-2 0-3,0-5 3,-3 4 1,2-4-4,-2-1 6,0 1-4,1-1-5,-1-1-2,1 0 5,-2-1-4,2 0 0,0-1 0,-2-1-3,2 0-2,-1-1-3,2-1-11,-2-1-3,4 1-9,-3-1-5,4-4-13,-4 3-8,3-1-13,1-2-20,0 0-18,0 0-23,0 0-17,0 0-20,0 0-1,7-11-20,-1 7-23,-1-3-126,4-2-359,-3 0 160</inkml:trace>
  <inkml:trace contextRef="#ctx0" brushRef="#br0" timeOffset="73414.1963">2491 10718 45,'0'0'214,"0"0"-6,0 0-9,-2-3-12,2 3-7,0 0-10,0 0-12,0-4-16,0 4-4,0 0-9,0 0-8,0 0-11,0 0-8,0 0-3,0 0-5,0 0 1,0 0 0,0 0-2,0 0 3,2 17-5,1-13 1,-2 5-8,1-3-4,1 1-3,-3 0-11,3 3 0,-2 0 0,-1 2-9,0 0 7,0-2-11,0 1-4,0-1-5,0-1 0,3-1-11,-3 0 1,1 2-4,-1-3 1,-1-3-6,-2 4-3,3-4-4,0 1-15,-1 1-3,1-1-9,0-1-20,0 0-9,0-4-25,0 5-21,-3-2-23,3-3-22,-1 7-25,1-5-30,0-2-17,1 5-39,2 1-188,-3-4-464,1 1 206</inkml:trace>
  <inkml:trace contextRef="#ctx0" brushRef="#br0" timeOffset="73999.6567">2791 11284 211,'0'0'239,"0"0"-11,-1 2-11,1-2-10,0 0-17,0 0-13,0 0-3,0 0-16,0 0-11,0 0-12,0 0-8,0 0-12,0 0-5,0 0-11,0 0-3,0 0-4,17-5-11,-9 5-4,4-1-12,-2-2-3,2 3-7,1-1-9,-2 1-1,3 1-5,-1-1 0,-2-1-10,4 1 1,-5 1-6,3 1-3,-7-2-2,3 0 0,1 1-3,-2-1-3,0 1 1,-3 0-6,0 1-10,-5-2-11,11 1-4,-10 0-4,-1-1-6,7 0-7,-4 3-4,-3-3-14,5 1-13,-5-1-29,5 4-19,-5-4-17,4 3-16,-2-2-15,-2-1-21,5 3-10,-5-3-26,0 5-108,0-5-352,0 0 156</inkml:trace>
  <inkml:trace contextRef="#ctx0" brushRef="#br0" timeOffset="74361.5027">2790 11485 91,'-2'2'179,"2"-2"-2,0 5-2,0 0-9,0-5-10,3 4-12,2-3-2,-1 1-9,3 1-10,1-3-6,2 2-6,1 1-4,3-1-5,0-2-9,3 0-11,2 3-3,-6-6-6,6 3-3,-5 0-7,-1 0-7,0 3-3,2-3-3,-3 0-1,-2-3-9,-3 6-3,-1-3-5,0 0-1,-2 0 5,3 1 1,-7-1 2,0 0-2,9-1 0,-9 1 2,0 0-6,7 1 1,-7-1-5,0 0-3,0 0-5,6 2-1,-6-2-7,0 0-17,0 0-19,0 0-10,0 0-27,1 3-30,-1-3-28,0 0-36,0 0-40,0 0-216,0 0-443,0 0 196</inkml:trace>
  <inkml:trace contextRef="#ctx0" brushRef="#br0" timeOffset="88320.0641">3751 11081 105,'-8'-6'153,"8"6"-7,0-4-11,0 4-2,0-4-20,0 4 0,2-7-6,-2 4-3,2-3-7,2 2 0,-4 0-5,4 0-9,0 0 1,-3-1-7,3 3-4,2-4 7,-2 2 2,0-1-11,1 0-1,3 0-7,-3-1-2,4 2-8,-2 0-2,1-1-3,0 2-11,1-1-1,1 2-2,-2-1-5,0 0-6,2 1-1,0 0-3,-3 1 1,4 2-5,-2 1 1,2-1-1,-1 0-1,-1 4-3,0-2-3,0 2-3,-1 2 2,1-1-4,-2 0 3,1 3 1,-3-4 0,-1 5 0,1-2-6,3 5 4,-7-3 0,4 1-4,-7 0 6,4 1-3,-2 0 2,-2-1-1,-1 1 5,2 2 2,-4-2-8,0 2-2,-2 1 6,-2 2-3,-2-3 0,2 1 1,1-1 1,-1-1 2,-4 2-3,1-3 3,0 1-2,3-3-1,-1-1 1,1 0 3,-4 0-2,4 0 3,-2-1 0,2 0-2,0 1-2,-1-2 1,2 1 1,2-3-2,-1 0 1,1 2-1,0-5 0,-1 3-1,2 2 1,1-4-2,-1 1 2,-1 1-6,-2-2 3,5 2-5,2-1 1,-3-2 2,2 2 1,2-4-3,-5 4 3,2-1-1,3-3-6,-4 4 7,3-2-2,1-2 0,-3 4 2,3-4-1,-1 4-2,1-4 0,0 0 1,0 0 1,0 4 0,0-4-1,0 0 5,5 3-6,-5-3 5,5 3-4,-1-2 6,-4-1-3,8 4 3,-6-2-3,6-1 2,-2-1 4,2 1-5,0-1-1,2 3 1,3-1 3,-3-2 2,4 1-2,0 0 4,1 2-10,-2-4 5,8 1 0,-9 1-4,2 1 3,-1-1-1,0 2 1,5-2-7,-5-1 3,1 3 2,0-2 0,-1-1 3,1 2 2,0-1-1,-3 0 1,-2 1 0,0-1 1,-1-2 0,-3 2 1,1-1-1,-6 0 3,12 1-3,-8-1 0,-1 2 3,-3-2 2,0 0 2,8 1-4,-8-1 1,0 0 2,0 0-4,5 5 5,-5-5-3,0 0-2,0 0-4,0 0 2,0 0-2,0 0 2,0 0-3,0 0-5,0 0-7,0 0-4,0 0-14,0 0-15,0 0-16,0 0-20,0 0-34,0 0-23,0 0-27,0 0-24,0 0-27,0 0-188,0 0-431,0 0 191</inkml:trace>
  <inkml:trace contextRef="#ctx0" brushRef="#br0" timeOffset="89753.9004">4648 10629 79,'0'0'112,"0"-6"-2,0 6 0,0-5-10,0 5 5,0-4 0,0 4-15,0 0 4,0-3 2,0 3-15,0 0 8,-5-6-15,4 3-2,1 3-10,-5-2-2,2-1 0,-1 2 6,4 1-2,-5-2-15,5 2 2,-9-5-4,4 5-2,5 0 0,-8-1-9,8 1 4,-9 0-3,9 0-5,-11 1 3,6 2-12,-1-1 2,-1-2-3,-2 3-1,0 1 1,2 0 0,-2 2 4,-4 0-7,3-1 1,2 2 9,-2 2-7,1-4-2,-2 4-2,1-1-3,3 1 5,-1-1 0,0 1-2,1 0-3,0 4 2,1 1 0,-1-4-2,2 2-3,-1 4 0,1-4-1,1-3 5,0 7-3,3-3-3,-2-1 2,2 1-5,1-2 4,0 1 3,-3-2-5,6 1-5,-6 1 7,6-3-5,1 3-1,-3-1 6,0-3-1,2 1-1,2 2-1,-1-2 1,1 0-1,1-1 1,2 0 5,-3-1-2,3 0-3,1-3 5,-1 0-1,-2-1-2,7 2 1,-3-2 4,2 1-1,0-1 3,0 0-6,0-3-1,0 1 1,-1-2 3,2 1-4,-2-1-3,0-1 2,3 2 0,-5-3 0,2-1 3,-2 3-6,2-2 14,0 0-8,1 0-1,-4-2 7,3 1-1,2-2 2,-4-1 1,2 0-4,-1 2 5,-1-2-5,1 0 2,-2-1 4,2-1-3,-1 0-6,0-1 6,-5 0 0,4 0-6,-3-1 1,5-2 3,-5 1-7,4-3-1,-5 4-4,1-5 2,0 5 0,-5 1-3,5-1 7,-5 1-4,4-1-5,-4-1 4,0 2-2,0 1 7,-2-3-5,0 4-4,1-4 2,-2 2 6,2 3-5,-4-3-3,1 1-1,0 2-1,1-3-4,0 5 2,-1-4-1,-1-1 3,1 1 1,-1-1 0,3 5 6,-4-4-10,5 3 0,-4-1-1,1 0 0,0 2 2,-1 0 0,-1-1 4,2 3-5,-1 0-4,0 0-2,1-1 4,-1 3-2,-3-3-2,2 4-1,-1-1 4,1 1-2,-1-1 0,7 1 3,-13 0-3,6 0 0,7 0 5,-11 0-8,3 1 5,3 0-6,0 2 7,0-2-3,-3 0 2,2 4 1,-1-1-3,2-1 4,-4 2 0,4 1-3,-3-1 3,3 1 0,1-3-3,-1 3 0,-1-3 4,1 5-6,1-3 10,0-1-4,-1 4 0,1-4 1,0 4-2,-1-2 0,3 1 0,-1-1 9,2 1-6,1 1-3,-1-2 0,2 1 6,-1 1-3,2 1 0,1 1 0,1-1 8,0 3-6,-2-2-1,2-2 2,1 5 3,0-1-1,-2-1 0,7 3 7,-4-1-1,2-1-5,-4 0 5,9 2-1,-4 1 3,1 1-3,3-4 0,-3 1-4,3 1 4,-2-1-1,2 2 1,-2-4-3,-2 4 3,3-1 0,-3-1 1,-2-4-1,0 2 0,-2-1 4,-1 2-1,0-3 0,1 2 8,-5-5 2,1 3 6,2 0-6,-3-1-3,-2-4-5,4 4 5,-2-3-6,-2 0 3,2 2-6,-1-3 3,1 1 0,0 0 8,-4-2-22,2 2-16,-2-2-12,1 1-15,0 0-21,1-1-32,-3 0-39,5-3-45,-3 3-50,3-3-44,0 0-169,0 0-479,0 0 212</inkml:trace>
  <inkml:trace contextRef="#ctx0" brushRef="#br0" timeOffset="91535.0419">5224 11392 67,'0'0'142,"9"4"-8,-3-3 3,1 0-16,6-1-9,-1 0-6,5-1-6,4 0-6,-2 1-11,9-3-3,-6 3-6,6 0-4,0 0-5,-1 0-5,5 0-10,-5-1-3,2 1-5,0 1-4,2-2-5,-3-1-2,0 2-5,3-1 4,0-2-3,-6 2-8,5 1 3,-11-1-2,0 0-4,0-1-4,-5 2-4,-2 0 5,-1 0-1,-4 0-6,-1 0 0,2 0 0,-2 2-1,-6-2 1,9-2-1,-9 2 0,5-1 0,-5 1 2,0 0-4,0 0 1,0 0 1,9-1-3,-9 1-2,0 0 3,0 0 2,1-4-8,-1 4 4,0-7-7,0 7-4,0 0 4,-5-4 1,5 4-2,-4-4 4,4 4-1,-2-5 0,-2 1 2,4 4-4,-4-1 6,-1-2-3,1 3-2,-2-3 6,2 0-3,-2 2 0,3-2-2,-4 1 7,4-1 0,-2 1-1,5 2 7,-10-1 1,10 1 10,-6-4 6,6 4 2,-4-3 0,4 3-4,-3-1-2,3 1 1,-4-3-7,4 3 2,0 0-4,0 0 2,0 0-10,0 0 1,-8 6 13,8-6 8,0 5 7,0 1 1,0-2 3,1 1-2,-2-2-4,1 4-2,3 1 4,-3-2-4,2 2 0,-2 1-3,1 2-5,-2-2-5,2 0 8,1 0-8,-1 2-1,-1-2 0,0 1-4,1-2 2,-1 2-4,2-3-2,-1 0-1,-2-3 1,2 0 0,-1 0 2,0 0-3,0-2 0,0-2 2,0 0 0,0 5-1,0-5-1,0 0 1,0 0-1,0 0-1,0 0 0,0-16-2,0 10 1,0-1-3,-1 0-1,-1-1 4,0-1 0,0-3-3,1 3 1,-1-2-4,2 1 2,0 2 3,0-4-5,0 4 1,0-1 1,0 0-2,-2 4 0,4-2 2,-4 2 1,2 1 1,0-2-5,0 2 7,0 4-2,-1-6 4,1 6-1,0-4 1,0 4-7,1-4-5,-1 4 4,0 0 1,0 0-2,0 0 2,2-3-2,-2 3 2,10 3-4,-4-1 3,1 3 0,0-4 2,2 4-2,0 0 7,-1 1-7,2-2 0,0 3 0,-1-2-2,3 0 1,-6 4 0,1-2 2,4-1-4,-6-2 0,-1 1 3,4 0 0,-4-1 0,1-1-3,-3 0 3,2 1-1,0-2 1,-3 1 1,0 1-1,-1-4 4,0 8 5,-2-6 0,-1 2-5,-4 0-1,-2 3 3,0 0 5,-10 0-3,6 2-3,-5-3-3,0 3 2,-3-1-2,4-1-14,0 0-3,1-1-15,3-2-5,-1 1-18,1 0-15,3 0-20,1 2-21,1-4-36,4 1-22,-1-1-25,0 2-154,4-5-374,1 0 166</inkml:trace>
  <inkml:trace contextRef="#ctx0" brushRef="#br0" timeOffset="92287.878">6562 11277 160,'0'0'223,"-6"-1"-19,6 1-18,0 0-7,0 0-10,-10 10 4,7-3-6,-1 1-12,0 2-8,1-2-5,-1 3-4,0 0-8,2 2-13,-2 2-6,1 1-6,3 1-6,0-4-8,1-1-3,2 8-9,-3-5-5,1 2-8,-1-6-6,2 2-4,-2-2-5,0 4-8,2-5-5,-4 3-1,2-3-3,0 0-5,0-1-2,0 0-7,-2-3-14,2-1-8,0-1-8,0 0-9,0-4-9,0 6-3,0-6-6,0 4-8,0-4-6,0 0-17,0 0-21,0 0-13,0 0-16,0 0 4,4-12-11,-4 6-7,0-2-9,0 1-4,0-3-2,-2-1 10,-1 1 9,0-6 9,0 6 12,-1-2 9,0 0 16,-6-3 3,6 3 19,-3-1 18,-2-1 18,3-1 12,-3 1 16,0 0 8,3 2 6,-4-3 1,6 2 10,-2 4 11,3-3 10,-1 0 4,3 2-4,-2-1 3,0 2-2,3-2 1,3 1-5,1-2 1,1 3-4,3-2-2,2 2-1,1-1 0,5-4-6,0 6 3,1-2 1,2 6-8,0-4 3,-1 1-2,4 4-4,0-1 0,-2 1-8,-2 2 1,1 2-4,-1 0 0,-3 4-2,-3-3-2,-1 3-3,0 0-4,-6 2 5,-1-3 7,0 6 3,-1-2 1,-6 3 9,-1-1-6,-2 2 1,-5 1 1,-3 2 2,0-3-1,-4 0-5,4-2 2,-9 5-1,0 0 0,6-4-4,-2 1 5,0-4-8,2 2-3,2 1 1,2-2-6,-3 0-3,4-1-10,2-3-14,-2 2-10,5-1-14,-1-2-14,3 0-18,-1 1-24,4-2-14,2 1-24,0-4-4,2 5-6,4-2-11,-1-3-113,1 0-293,2 0 129</inkml:trace>
  <inkml:trace contextRef="#ctx0" brushRef="#br0" timeOffset="93244.2197">6777 11405 166,'0'5'217,"0"-5"-9,-8 9-14,5-3-16,0 3-12,0 0-14,2 1-12,-3 2-11,3-2-12,1 2-5,0 4-12,0-2-11,3-1-9,0 0-5,3-1-8,-3 2-6,5-3-5,-3-2-7,4 3 0,0-5-5,1 0-8,-1 2 2,5-5-5,-2 0-5,-2-1 0,5-2-7,-3-1 2,0-1 1,0-1-7,-1-1-2,0-1 1,-4 0-5,2-3 6,0-1-8,-2-1 3,-3-3-2,1 2-2,-3-2-1,0 0-1,-4-2 4,0-2-3,-1-1 2,-2-1-3,1 2-3,-9 1 3,4 1 0,-2 1-4,-2 1 1,4 3 1,-2 1-5,-1 1-1,0-1-2,0 4 7,3 2-3,-1-1 0,-3 3-1,4 0-3,0 3 4,4 1 0,-4-2 2,4 6 2,1-3 1,2 5-2,-1-3-1,3 4 2,0-1-2,0 1 3,5-2-3,-1 3 2,2 0 0,2 5 0,2-9-2,-3 1 2,8 0 0,-2 3-2,-3-8 1,8 3 4,-7-2-7,8-1-5,-2-1-3,-3-1-3,-1-2-3,0-2 2,-2-1-5,4 3 0,-3-5 1,-3 1 5,5 0-2,-7-3 3,0 1 3,3-3-2,-2 0 1,0-1 0,-4 2 3,1 0-1,0-3 4,-3 2 5,-1 2 8,2 2 3,-2 0 5,1-1 3,-1 3 1,-2-1 0,2 0 1,-1 4 0,0-5-7,0 5-2,0 0-3,0 0 1,0 0-2,0 0-5,0 0 0,0 0 5,3 16 8,-3-10-5,0 3 2,0-1-1,2 1 0,-2 2 7,1 0-7,2-3-5,0 2 4,-2-4 1,3 3-1,-3-3-3,3 2-2,-1-3 0,1 2 1,0-2-1,0-1-1,0-1 1,0-1-2,2-2 1,-6 0-1,10 0-2,-10 0 1,12-2 3,-6-1-4,4-1 1,-1-1-3,-4 0 2,4-3-2,-1-1 0,-3-2 1,3 3 0,-2-4-4,2 2 0,-3 1 6,0 2-7,-2 2 3,2-1 2,-4-1-1,-1 4-4,3-1 0,-2 1 5,3 1-6,-4 2 0,0 0-1,0 0-1,0 0 2,5 8-5,-4-1 6,2 0 0,-2 1-1,3 1 2,0 2 0,0-2-3,3 0 3,-2 0 0,1 3 3,2-1-3,-1-5-1,3 2 4,-5-1-4,4-5 3,2 4 2,-2-4-4,-1 1 3,2-3-5,-1-1 4,0-1-1,0-2 2,3 0-6,-2-1 5,0-4 2,0 0-1,-5 1-2,3-1 0,0-3-1,-4 0 0,1-3 2,-3-2-6,-2 1 2,0 3-1,0-2-1,-5 4-1,0-2-7,0 1 3,0 2-1,-2-1-1,2 3-2,-3-1-5,0 1-4,5 5-2,-2-2-10,1 2-5,-1 2-6,-2-2-17,7 3-11,0 0-20,-13 3-11,13-3-16,-6 4-11,5-1-13,-1 2-20,0-2-8,2 2-162,-1 1-361,2-3 160</inkml:trace>
  <inkml:trace contextRef="#ctx0" brushRef="#br0" timeOffset="93961.7027">7614 11469 1,'5'2'203,"0"-1"-19,0 1-15,3-2-11,-8 0-16,13 0-7,-7-1-17,2 1-6,-2-1-3,2 0-7,-2-2-7,3 3-5,-2-4-1,-2 0-5,0 0-3,-1 1-7,-2-2-4,2-1 5,-1 0-8,-2 1 1,0-1-8,0-2-7,-3 1-4,1-1-5,-2 2-1,-1-1-10,-2-2-2,1 4-4,0-2-3,1 6 1,-4-2-7,3 3-1,-4 0-4,1 0-1,2 3-1,-4 2-3,2 3-2,-1 1 0,0 4 3,-1 3-5,2 0 3,2 3-2,-1-1-1,1 1 2,4-1-2,2 0-4,1 2 4,2-2 0,1-1 2,2-1-3,-3-5 1,5 3-2,-4-3 0,6-1-1,-4-1 1,4-2 1,-3 1 1,3-5-2,2 2-1,-3 0 1,4-5 0,-4 0-2,1-1 1,3-5-4,-4 2 4,2-1-3,-3-2 2,2 0-2,-1-2 1,0-2-1,-2 0 2,4-1 0,-2-2 0,-2-2 0,1 2-1,1 1-1,1-3 2,-3 0-1,-5 5 2,5 1-1,-1-1 0,-1 5 2,-1-1 5,1-1 0,-4 3-1,3 0 0,1 1 1,-1 1 3,1 2 0,0-2 2,2 3 2,-7 0 1,14 2-1,-7-1-5,0 3 2,3-1-1,0 5 5,-1 1-6,3 3 0,0 1 1,-3-5-4,0 5 1,-1-1 1,0-2 2,1 1-3,-3-1 0,0-1 4,1 2-6,-1-1 0,-1-2 0,-4 1-1,2-1 3,-2-1-1,2-1-2,-3-1 2,1-1-2,-1 1 2,0-5 4,-1 5-7,1-5 1,-3 3 6,3-3 2,0 0 0,0 0 3,-10-8-6,6 2 2,2 0-4,-5-3 0,5 1-4,-2-4 2,1 0-2,1-1-2,2 1-4,0 0-4,0-1-3,2-4-5,1 6-4,1 0-1,-2 0-5,5 0-6,-1-2-1,-1 4-17,3 0-2,2-2-11,-1 4-15,1-3-21,3 4-15,-3 0-27,8-1-18,-5-1-25,5 0-165,-7 3-377,4-3 167</inkml:trace>
  <inkml:trace contextRef="#ctx0" brushRef="#br0" timeOffset="94467.1026">8463 11664 166,'8'-13'205,"-3"6"-16,1 0 2,1 2-29,1-5-12,2-1-14,-1 3-11,4-9-8,2 7-7,-2-6-11,0 2-5,0-2-6,3-5-9,-4 5 9,1 2-7,3 0 5,1-5-3,-4 4-3,-1 1-2,0 2-8,-2 0 4,-4 4-9,3-1 0,-1 0-9,-3 4-3,-1 2-6,-3-5-5,3 7-4,-4-2-8,0 3-3,4-5-3,-4 5-3,0 0-5,0 0-10,-15 8-4,12-1-5,-1-2 0,2 1-7,0 5-2,1-4-8,1 5-3,3 0-4,0 0-10,5 5-2,-3-2-3,5-1 5,-2 1-4,1-1 3,0-3 4,1 2-2,-1-1 5,2-2 3,-1 5-2,-4-8 5,-1 3 2,2-3 2,-4 1-2,1-1 4,-1-3 0,-1 2 7,-2 0 5,0-1 5,-2-1 0,-2 0 7,-2 0 2,0-1-3,0-1 1,0 0-2,-6 1 3,2-1 1,-3-1-8,3 2 1,-3-5-2,3 1-4,-2 1-8,0 0-12,0 0-10,3-1-18,0 1-22,3-2-14,-2 1-37,3-2-22,0 2-161,2-2-334,1-1 148</inkml:trace>
  <inkml:trace contextRef="#ctx0" brushRef="#br0" timeOffset="95180.1185">9040 11511 44,'0'0'262,"0"0"-19,0 0-29,0 0-18,0 0-21,0 0-12,14-8-20,-9 5-13,0-1-14,3-1-9,0 1-11,-2 2-7,2-7 3,-4 6-21,1-2-8,2-2-6,-3 1-4,1 2-7,-3-4-4,0 1-6,-1 3-13,-1-2-3,2-1-10,-4 1-3,1 0-9,-1 0-1,-3 1-9,1-2-4,-3 2-5,1 1-1,-1 3 4,1-2 2,0 3-2,6 0 2,-17 3 1,8-2 1,-1 4 2,1 0 3,0 2 5,2 1 6,-4 1 2,6 2 4,-3 0 3,2 4 6,1-2 6,1 3 0,-1 1 0,5-2 1,0 2-5,0-7 2,5 6 1,-1-4-3,2-2 1,2 2-2,-1-4 2,3 0-4,1-4-5,1 2 1,-1-3-1,2-2-1,-2 1 2,8 0-3,-1-4-1,-2-1 0,4-1-4,-2-2-1,1-4 1,0 1 0,-3 0-1,1-3-1,4-6-2,-3 3 2,2-3-6,-3-3-2,2-2 3,-1 4-3,-4-5 1,0 1 1,0 0-9,-5 0 7,-1-2-4,-2 7 3,-2-2-9,1-5-1,-2 7-3,-3-2 3,-3 2-10,2 1 9,-3 0 4,-6 3-3,6 3 6,-4 1-3,2 1-1,-3 0 8,5 2 13,-1 2 0,1 1 4,0 0-6,3-1 2,-4 2 0,5 3 3,-3-1 15,3 1 3,0 0 4,-8 9 10,8-4 13,-2 3 7,2 4 23,0-1-1,0 1 5,4 8 3,-3-2-8,3 0 5,0 1 15,1 5-9,0 0-7,0-7-4,1 8 0,1-1-4,-2 4-10,-1-7-1,-1 2-13,3 2 4,-2-1-4,-4-5-9,6-1-4,-2 0-7,-4-2 2,4-3-7,-3-2-6,-1-2 1,3-1-14,-1-2-14,-2-2-10,0 2-9,3-4-9,-2 3-12,-1-3-15,0-2-4,0 0-26,4 3-30,-4-3-44,0 0-37,0 0-43,4-11-37,-3 4-222,-1-4-542,0 0 239</inkml:trace>
  <inkml:trace contextRef="#ctx0" brushRef="#br0" timeOffset="95358.9014">9407 11354 84,'0'0'280,"-3"-4"-31,3 4-23,0 0-19,13-9-22,-8 4-15,4-1-17,5 1-15,4 1-18,0-3-32,-2 0-24,5 1-35,-1 0-45,-2 0-23,4-1-40,-3 1-20,-2-1-24,-3 3-151,-4-1-295,-1-3 131</inkml:trace>
  <inkml:trace contextRef="#ctx0" brushRef="#br0" timeOffset="129268.1872">2201 12126 41,'0'0'174,"0"-6"-12,0 6-12,1-5-12,2 2-3,-3 3-4,0-4-9,0 4-1,3-4-5,-3 4 0,0 0 1,0-3-1,0 3-4,0 0-2,0 0 0,0 0-9,0 0-10,0-4-4,0 4-4,-6-4-7,6 4-8,-10-1-9,10 1 1,-13 1-13,3 0-4,-4 2-5,4 0 1,-3-1-7,-5 1 3,-1 1-11,1 1 3,-1-2 0,0 2-7,-3 2 5,3 0-4,-3-2 0,-6 4 2,8-4-3,1 4-3,1-2 3,-2-2-1,0 4-2,5-3-3,-4 0 0,7-2-3,-2 0 2,0 2-4,6-2 3,-1-1-3,4 1 0,0-3-1,-1 2-4,2-2 1,-1 0 1,5-1-4,-8 4 0,6-3 1,2-1-3,-4 3 0,4-3 7,-4 1-8,4-1 2,0 0-2,0 0 9,0 4-10,0-4 2,0 6-1,0-6 1,4 3-1,-4-3 0,5 3 0,-1-1 1,3 2-1,-2 1 1,3-4 2,2 1-4,3 1 1,5-2 4,1 0-1,-1 0-3,3 2 2,0-3 2,0 0-4,-2 0-2,1-1-6,3 1 2,-3 0-3,-3 1-3,-4 2 3,2-2-3,-3 0-4,-1 1 1,-4 1-1,2-3 1,0 1-1,-7 1-1,6 0 4,-4 0 0,0 1 4,-2-2-2,-1 3 5,-1-4 0,3 4-1,-3-1 2,0-3 3,-6 10 0,0-6 1,-1 3-1,-2 1 0,-1-3 1,-3 4-1,0 0 0,-4 2 5,0-2-4,-7 3 0,-1 0 4,-1 1 0,1 0-4,-2-2 5,-1 3-1,4-5 4,4 2-1,1-2-2,-5-1 6,7 1-1,0-2-1,4-2 0,1 0-3,3-1 2,4-1 1,-2 0-4,2-1-1,1 1-1,0-1-4,1 0 2,3-2-1,-5 6 3,5-4-2,0-2 1,0 5-3,4-2 1,0-1 2,4 2-1,3-2-1,0-1-1,7 1-1,2-1 1,1-1 1,7-1 3,3-1-7,0 1 6,-3-1-6,-1-2-1,0 2 4,2-1 0,-9 3 0,-1-3 2,0 1-1,-6 1 3,0 0-4,1 0 0,-2 1 2,-1-2-1,-2 2 3,-5-2-1,2 4-1,-6-2 3,12-2 3,-8 4 1,-4-2 6,0 0 2,9 0-3,-9 0 2,0 0-2,6-2 3,-6 2-7,0 0 5,0 0-4,0 0 0,5-1-5,-5 1-8,0 0-10,0 0-19,0 0-20,0 0-21,0 0-21,0 0-17,0 0-25,9 1-24,-9-1-21,0 0-191,7-1-404,-7 1 179</inkml:trace>
  <inkml:trace contextRef="#ctx0" brushRef="#br0" timeOffset="129876.1318">2564 12405 201,'0'0'225,"-9"0"-10,9 0-16,0 0-17,-7-1-17,7 1-16,0 0-17,0 0-15,0 0-11,0 0-7,0 0-6,0 0-5,21-6-1,-10 5-9,4 1-10,0 0-3,8-2-9,0 2-3,5-2-4,-1-3-3,3 3-5,-10 1-5,10 1-1,-1-3-5,-3 3-4,-4-2-2,1 0-2,-6 2-1,1 0-1,-3-1-6,2 0-1,-5 1 0,0-1 0,-2-1-2,-1 2 3,-3 2-5,2-4-2,-8 2 6,10 0-1,-10 0 3,7 0-1,-7 0 4,0 0 1,9 0-4,-9 0-1,0 0 0,6 2 2,-6-2-5,5-4 9,-5 4-6,0 0-6,0 0-2,0 0 5,0 0-4,4-2-1,-4 2-2,0 0-4,0 0-11,0 0-2,0 0-10,0 0-11,0 0-14,0 0-14,0 0-23,0 0-21,0 0-26,0 0-21,0 0-21,5-1-23,-5 1-141,0 0-364,0-5 162</inkml:trace>
  <inkml:trace contextRef="#ctx0" brushRef="#br0" timeOffset="130478.0752">3059 12293 122,'0'0'222,"-9"3"-17,9-3-16,0 0-15,0 0-21,0 0-12,-3 3-4,2 1-19,1-4-4,0 5-6,0 0-8,0 3 2,-2-4-8,2 5-7,0-2-8,0 0-7,2 3-6,-1-3-3,-2-1-9,1 1-1,0 0-6,1-2-1,-2 2-10,2-2-3,0 1-1,-2 0-5,1-1 0,1 1-2,-2-2-3,1-4-5,0 4 2,1 0-7,-1-4 2,-1 4 2,1-4 1,0 0-4,1 5 3,-1-5 1,0 0-3,0 0 1,0 0-4,0 0 0,0 0-2,2-13 3,-4 6-1,2 1-6,0 0 5,-1-5-1,1 5 3,-1-1-7,1-3-4,0 1 9,-2 3-5,4-3-3,-1 1 2,-1-1 0,0 4 1,0-3 0,1 4-1,1-1 1,-2-2 1,0 2 6,0 5-8,2-6 13,-2 3-9,0 3-3,0 0 0,0-5-3,0 5 2,0 0-4,0-5 4,0 5-4,0 0-3,0 0 1,0 0 1,0 0 2,0 0-2,13 10 0,-7-3 0,2-5 1,-3 6-1,3 0-1,-1-2-2,1 2 3,1-1-2,0 2 4,1-2 2,-1 3-2,-2-3-2,-1 0 1,3-2-3,-4 3 2,3-5 1,-5 1 8,4 1-6,-3-1 1,-1-1-3,0 0 0,0 0 2,-2 1 7,1-2 3,-2-2 8,0 0 5,0 5 4,0-5 5,-2 5-3,2-2 2,-5-1 0,0 3-4,-3-2-2,-2 3-4,-3-1-1,2 3-16,-5-1-11,-2 2-27,3-1-27,-3 1-40,5 1-56,-1-3-52,4 0-82,1-2-146,0 1-471,2 0 208</inkml:trace>
  <inkml:trace contextRef="#ctx0" brushRef="#br0" timeOffset="140769.5127">3985 12203 95,'0'-5'113,"0"5"5,1-6-15,-1 3 0,0 3-8,0-9-10,0 4 9,0 2 13,0 3 4,0-7-6,0 0-12,-4 3-7,3-2-9,-5 1 7,6 0-8,-4 1-5,-1-1-7,1-1-7,0 0-4,-4 3-4,2-2-2,-2-1-5,2 3-6,-2 0-3,1-1-3,0 2-2,2-1-4,-2 2-6,1 0 2,6 1-5,-12 0 1,5 0-5,2 1 0,1 2 1,-3-1-1,3 3 2,0-2 3,1 1 3,1 1 1,1 3 5,-2 1 0,0 2-2,1 0-2,1 1 4,1 0 5,1 7 6,1 0 1,0 1 6,2 4-4,-1 3-5,1-7 3,1 4 0,4-1-7,-4 2 3,2-5-6,-1-2-8,-1 7-3,0-7-2,-2 0 2,0-1-5,0-5-1,1 0 1,-3-2 2,2 0-6,-2-3-2,2 0 2,-2-2-3,1 0-6,-1-1-3,2-1-5,-3-1-3,0-2-6,3 5-10,-3-5-9,3 3-8,-3-3-19,0 0-16,2 2-23,-2-2-34,0 0-23,0 0-18,0 0-156,0 0-362,-11-12 160</inkml:trace>
  <inkml:trace contextRef="#ctx0" brushRef="#br0" timeOffset="141154.0865">3747 12432 110,'0'0'134,"-2"-3"-15,2 3-4,0 0-24,0 0 1,10-5 0,-2 3-23,-1 1 12,6-3-19,0 3-3,6-1 1,1 2-4,0-3-10,3-1-3,6 0 2,-7 1-16,7 0 5,-1-2-9,-1-1 0,1 2-25,-1 2 25,-9-2-13,4-1-7,-4 0 2,-1 3 2,-4 1-1,1-1-9,-5-1 7,0-1-1,0 4-1,-4-1 15,-5 1 9,8-2 3,-8 2 8,0 0 8,9 2 0,-9-2-6,0 0 2,0 0-2,6 1 3,-6-1 4,0 6-6,2-1 2,0-2 2,-2 2-6,0 0 5,0 2-2,0 3 3,0-3-8,0 1-2,3-1 1,-2 1-7,0 1 3,2-2-6,-3 2-1,5-1-5,-3-2 1,1 2-7,-3-3-15,5 7 1,-5-9-11,2 6-15,0-5-12,-1 0-15,-1 1-14,0-1-7,3-1-26,-3-3 1,2 4-12,-2-4-20,0 0-16,0 0-128,0 0-297,0-14 133</inkml:trace>
  <inkml:trace contextRef="#ctx0" brushRef="#br0" timeOffset="141452.5908">4178 12158 57,'0'6'134,"0"-2"-15,1 0-14,3-1-7,-1 1-13,4-1-5,-3 0 0,1-1-11,0-2-2,3 0-5,-8 0 0,12 0 9,-12 0 4,7-1-1,-7 1 2,9-2-7,-8-1-3,-1 3-3,3-6 3,-3 3-3,0-1-9,0 4 0,-1-10-5,-2 7-8,3 3-4,-2-4-6,-2 1-13,1 1-12,-2-1-3,5 3-9,0 0-2,-10-2-18,10 2-15,0 0-6,-5 5-11,-2-3-1,6 3-6,1-3-22,-4 3-15,4 0-17,0 1-101,-1-2-237,-3 0 104</inkml:trace>
  <inkml:trace contextRef="#ctx0" brushRef="#br0" timeOffset="141932.2981">4441 12348 79,'4'8'163,"1"1"-11,2-1-9,0 2-6,-1 0-6,1 0-18,-2 1-6,-1 0-17,1-2 1,1 3-11,-2-3-8,0-2-6,-1 2-1,-1-5-3,1 3-2,-2 0 2,0-4 7,-1 3-4,3-3 3,-3 1-1,0-4 2,0 6 3,0-6-4,0 4-4,0-4-4,0 0-8,0 0-7,0 0-5,-7-11-3,4 6-9,0-2 4,2 2-3,-3-3-2,2 0-5,1-1-5,0 0 6,0-3-7,1 2-4,1 3 2,1-3-3,2-2-7,0 3 3,0-1-2,1 0 2,2 1-1,2 0 0,-2 0 1,3 0-9,4-3 4,-4 7 2,1-2-1,0-1-2,1 4 1,1-1-2,1 5-1,-4 0 1,4 1 3,-3 3-6,0 0-2,-1-1 7,-1 6 0,0-4 0,-1 4-1,-2 1 4,-1-3 0,-1 5 8,1-3 6,-1 2-3,-4 2-3,2-4-2,-2 3 8,0 0-7,0 0 1,-2-1 2,0 0-8,0 1-2,1-2 0,1 0-1,-3 2-11,2-3-12,-2-1-9,2-1-12,0 0-19,0 0-23,2-2-24,-2-2-24,2 1-17,-1-4-22,1 6-23,-1-4-128,0-2-345,0 0 152</inkml:trace>
  <inkml:trace contextRef="#ctx0" brushRef="#br0" timeOffset="142186.8774">4950 12358 162,'0'0'217,"0"0"-15,0 0-14,6 7-9,-3-4-15,-2 0-18,1 6-14,1-4-5,-2 2-14,1-2-15,2 1-6,-3 2-10,3-2-8,1 2-9,-2 1-6,-1-2-5,1-2-3,0 2-17,-2-2-9,1-3-17,-2 2-13,1 2-13,-1-6-17,1 5-6,3-4-20,-4-1-6,0 0-15,0 3-17,0-3-17,0 0-16,0 0-138,0 0-292,0-16 130</inkml:trace>
  <inkml:trace contextRef="#ctx0" brushRef="#br0" timeOffset="142472.3476">4890 12175 65,'-4'5'149,"0"0"-14,0 2-6,4-1-7,0 2-4,0 0-12,0 0-11,3 2-8,-2-5-3,2 2-14,-2 0-1,5-4-2,-3 2 2,1 0 2,1-4-2,0 1 9,-3 1-3,-2-3 0,12-4-8,-8 2-6,1 2 5,-1-6-8,-1 1-5,1-1-3,-1 2-4,1-4-1,-4 3-2,0-2-4,0 2-5,0 1 2,0-1-11,-3 0 0,3 5-8,-2-6-10,-1 4-12,0-2-11,3 4-15,-5-3-16,5 3-10,0 0-15,0 0-15,0 0-10,-6 9-16,5-6-10,1-3-24,2 8-122,-1-6-290,5 1 128</inkml:trace>
  <inkml:trace contextRef="#ctx0" brushRef="#br0" timeOffset="142777.8758">5203 12107 117,'0'0'268,"0"0"-17,0 0-22,0 0-14,0 0-12,0 0-2,6 10-1,-5-4-9,3 5-8,0-2-5,-3 3-8,4 5-6,0 2-11,1-1 2,0 1-20,-2 0-9,1 4-8,4 3-10,-7 0-4,5-9-14,-6 2-14,1-2-7,0 2-7,2-2-5,0-2-1,-3-2-12,4 1-9,-4 1-12,2-4-9,-3 1-22,0-2-15,5-2-19,-5-2-11,1 0-15,-1-1-25,0-1-24,3-1-18,-3-3-25,1 3-33,-1-3-41,0 0-22,0-11-180,0 0-472,0 1 209</inkml:trace>
  <inkml:trace contextRef="#ctx0" brushRef="#br0" timeOffset="143289.4797">5135 12337 168,'-5'-5'164,"4"2"-12,-1-1-17,1 1-8,1-1-8,0 4-13,3-8-10,-2 3-12,9 1-2,-3-1-13,2 0-9,2 0-3,0-1-8,9 1-5,-5 0-4,3 0-3,-3 0-7,0 4-5,1-1-8,-2 2-3,-1 0-2,2 0-4,-3 1 3,-2 0-2,4 2 6,-4 1-10,0 0 2,-2 1-4,0 0 0,1-2 8,-2 1 1,0 0 2,-1 1 10,-1-2 3,0 3-7,1-1 4,2 2 4,-4-2 4,3-2 2,-1 4-1,4-2 1,-5 0-7,3 0-2,-3-4-2,4 2 1,-3 0-2,2-2-11,0 0 9,-1-2-3,5 1-2,-4-2-2,-3 0 1,5 2-1,-4-3 0,3-3-5,-2 3 5,0-2-1,0-2-5,-4 2-7,1-2 7,1 0-1,-3 0 0,4-3 1,-4 5 0,0-5-2,-2 3 0,1-2-4,-4 0-3,3 3 4,-1 1-8,-2 0 5,-1 0 1,2 1 0,0 1-4,-5 1 11,7 2 0,-12 1 14,4 2 3,-2 0 4,1 4 6,-6 2 7,-1 2 5,2 1-7,-1 2-1,3-2 3,3 3-2,-1-1-7,0 3-1,6-1 0,0-3-4,2 2-4,-1-4 1,3 2 0,1 1-8,3-2 0,0-2-8,0 1-9,2-2-4,-1 0-9,7-2-6,-2 1-14,0-3-16,3 1-16,1 0-23,-1-2-38,5-3-37,1 4 6,2-3 10,9-3-35,-2 0-133,4-4-340,-1 0 151</inkml:trace>
  <inkml:trace contextRef="#ctx0" brushRef="#br0" timeOffset="143823.2388">6455 12571 233,'0'0'225,"0"0"-19,5-10-12,3 3-15,-1 0-17,2-4-13,7 1-15,-2-2-7,2-1-10,6-4-16,0-1-3,-2 0-10,1-1-11,2 1-5,-4 1-7,-6 1-8,1 1-3,1-6-4,-5 4-7,0 0-5,-4 5 0,-1 2-6,-3-1-2,2 2-5,-4 2-4,0 0-3,-2 2 0,-2-2-11,-3 3 0,-2 3-6,-5 1 2,-2 1-8,-5 3-4,1 1 6,-2 1-2,4 1 3,2-1-3,3-1-3,1 2 5,2 0-2,6 3 2,2-2-3,0-1 2,6 7 0,4-5 0,6 2-1,5 1 1,3 2 0,2-2 4,3 0 0,-2-2-2,-3 3 0,-4-3 5,0 1-2,-3-4-2,-2 4 2,0-2 1,-4 0-4,0-1 2,-3 1 3,-2 0 3,-1-1 4,-3-1 5,0 2 9,-3-3 5,-2 1 9,-4 2 0,1-3 5,-2-1-2,1 1 2,-4-3-4,0 0-1,2 1 0,-4-3-10,0 1 4,4-1-6,1-1-4,-3-1 0,4-1-7,-1 1-5,1 0-12,3-2-15,1 2-12,-2-1-10,6-2-12,-3-1-26,3 2-23,-3-2-22,8 0-24,1-2-31,0-1-21,7 0-168,-1 2-396,-1-3 176</inkml:trace>
  <inkml:trace contextRef="#ctx0" brushRef="#br0" timeOffset="144465.6874">7011 12475 33,'-4'4'225,"4"1"-14,0-2-22,0-3-14,0 5-21,0-5-13,0 4-14,0-1-6,0-3-16,10 2-7,-10-2-12,9-2-7,-9 2-8,13-1-6,-7-1-8,1-2-6,-2 1-1,0-1-4,-1-2-11,0 2-3,2-5-7,-4 3-4,0-1-9,-2-5-4,-3 2-5,2-1 1,-4 1-1,4 1-6,-2 0-1,-2-1 6,0 1-5,1 4 4,-1 0-3,2 2 3,0 1 2,3 2 5,-14 1 4,7 0 4,-7 2 1,5 0 2,-1 0 3,-2 5 4,5 0 2,-2 2 2,-1-2 3,1 5 2,2-3-3,1 2-1,2 0 0,0 4 3,3-5-4,-1 3-2,2-1-2,6-2 0,-3 0 0,4 0-4,1-1 3,1-3-7,1 3-5,1-5-2,6 1-3,1-2-6,1-1-7,1-1-10,-3-2-10,3-1-1,0-2-12,-1-1-7,0-2 1,-1 0-5,0-5-17,-3 2-5,3-2-5,-4-3-5,0 1-41,-1-1 24,-2-3 6,5-3-9,-9 2 6,2 0 9,0-6 3,-4 5-4,-3-1 11,3 1 22,-4 2 9,-1-4 20,0 5 19,1 4 9,-2 1 26,0 2 13,1-1 22,-1 4 17,-1 1 10,0-2 5,2 3 1,0 1-1,0 3-7,0-6-1,0 6-1,0 0 15,0 0 7,0 0 0,0 0 6,0 22 0,0-10-7,0-2-2,4 2 14,-2 5 3,-1 1-2,2 1-17,1-2 5,-1-1-23,0 0-6,1 2-5,1-1-5,0 0-9,0 0-4,-2 0-5,-2 0 3,3 0-17,-2-5-6,1-2-14,0 0-15,-2-1-12,0-2-13,2 0-5,-3-4-22,2 2-17,-2-2-7,3 1-28,-3-4-14,0 3-26,0-3-47,0 0-33,0 0-35,6-15-225,-6 3-521,3 0 232</inkml:trace>
  <inkml:trace contextRef="#ctx0" brushRef="#br0" timeOffset="144640.5217">7299 12371 7,'0'0'229,"0"0"-12,0 0-12,0 0-19,0 0-11,0 0-25,0 0-9,0 0-17,0 0-9,20-10-12,-11 8-13,2 1-19,2-2-18,-3-1-25,4 0-19,4 0-41,-5 3-35,6-4-20,3 0-20,-3 0-30,0 3-109,-1-3-266,3 0 118</inkml:trace>
  <inkml:trace contextRef="#ctx0" brushRef="#br0" timeOffset="145451.304">8065 12296 134,'0'0'222,"0"0"-20,-9 7-16,5-5-7,-1 1-7,-2 7-17,-1-2-6,3 5-5,-2-1-5,1 3-9,0 2-10,-1 0-2,2-1-10,1 4-10,3-2-3,0-2-9,-1 1-3,4-3-1,0-1 0,2-2 1,1-1-12,0-1-1,2-3 4,0 4-18,2-6-3,0-1-5,3 0-7,-1-2 0,2-1-3,-3 0-7,3-4-1,5-1-1,-8-2-11,4 2 2,-2-8-3,1 3 0,-1-3-5,-1-2-8,-2-2-4,-2-3-10,-2-4-8,-1 0-1,-4 7-5,0-9-3,-3 2-6,0 3-3,-4 3 6,-3 1-3,1 2 7,-1 4-2,0 1 1,-4 2 12,-3-3-2,7 8-2,-2 2 2,-3-1-1,7 5 2,-6-1 4,5 3 4,-4 2 2,5 0 2,0 3 3,4 1 6,-2 5 1,6-3 2,-3 4-2,3-1 3,3-2-4,0-1 2,4 3-3,-1-4-1,4 1 7,-2-3-7,5 0 2,-3-2 2,-1 0-3,0-3 2,4 2-1,-3-5 2,2-2-3,3 0 1,-4-5-1,2 1-2,0-1 3,-1 0-5,3-5 4,-2 1-4,1-1-7,-3-2-2,-1 0 2,-1-3-4,0 0-2,-4-1 1,-1-3-6,1 2 1,-5-1 1,0 2 7,0 6-1,0 0-2,0 1 2,0 4 3,0 0-1,0 2 0,-2-3 0,4 3 1,-2 3 9,0 0-1,0 0 13,0 0-2,-9 17 12,9-6 10,3 5 3,-3 0 2,0 4-6,4 5-2,-2 0 1,-1-6 0,3 8-6,0-2-3,-1 4 2,-3-3-4,5 3 2,-4 0-6,2 2 0,-3-5-7,2 4-5,6 0-2,-8 0-22,1 0-7,3 0 0,-3-5-9,-1 2-11,4-8-2,0-6 4,-3-4 1,3 3 7,-4-4 8,0-3 1,4-1 1,1-4 3,-5 0 6,0 0-3,0 0 1,0 0 4,1-11 2,-1 11 3,-7-9 5,-1 3 5,4 1 0,-5-1 3,-2-2 3,-1 4 5,-7-1 2,1 0-1,2 1 12,-3 0-9,0 1 8,2 1-2,6-2 9,4 1 1,-1 0-2,2 2 3,2-3-1,-1-1-9,2-2-12,3-2-16,7 1-2,-1-3-30,9-2-22,1 1-44,8-6-44,3 2-50,5-1-35,5 3-165,10-6-429,2 3 191</inkml:trace>
  <inkml:trace contextRef="#ctx0" brushRef="#br0" timeOffset="147024.1348">8787 12616 90,'-9'-6'185,"9"6"-11,0 0-15,5-10-18,3 3-12,1-2-11,5-4-14,-1 2-7,3-4-4,4-2-4,0-1-4,0 1-4,0-1-7,1 3-11,-7-2-8,3 5-2,-3-4-4,-1 1-8,-3 0 3,-1 5-7,-5-1-4,1 0-4,-3 0 0,0 4-6,-2-2-3,0 5-1,-3-3-6,1 4-1,-5-1-4,3 1 1,-6 3-3,10 0 0,-14 3-17,0-1 13,9 0 1,-3 4-6,4-2-1,3 1 3,-3 5-3,5 0-3,2-1 5,2 3-2,3 2 0,2 1-3,7-1 1,-4-1-1,7 4 0,-1-4 6,-2-3-5,7 2-1,-6-1-2,-5-5 1,3 5 0,-6-5 5,2 2-3,-7-5 0,1 2 0,-2-1 5,0 1 5,-4 0 5,-1 0 3,-7 0 2,-1 0-15,-1 0 17,-2 0 8,-1-1-6,-4-1 9,3 0-5,-4 0 1,0 0 2,4-1 2,0-1-1,1-1-6,3-1 1,1 1-2,1-1-3,3 0-2,5 1-2,-10-2-4,10 2-13,-5-7-2,10 2-10,-1 2-10,1-2-6,4-4-5,1 3-18,7-3 15,-2 0-19,4-1-13,0-1-4,7-2-8,-7 5-1,9-4-7,-1-2-14,-3 4 12,0-2 3,-4 2 9,-2 5 10,-2-4 4,-7 2 14,4-1 12,-8 1 7,4 0 13,-1-1 20,-3 2 24,-3 2 13,2-1 16,0 0 9,-3 1 14,3 0 10,-4 0 1,0 4-6,2-4-6,-2 4-6,0 0-5,0 0 1,0 0-9,0 0 2,-6 20-2,5-13-2,-1 3-5,2 2 2,-2 3-8,4-3 0,1 5-6,-1-1-1,4-2-1,0 1-2,2 1-6,1 0-2,-4-4-2,5 0-2,-2-1-2,5-1 3,-6 0-5,4-2-1,-1 0 0,-1-4-2,0 0-2,1-1-1,3-1 6,-4-2-5,2 0-3,-3-2-2,2-1 0,-2-3-7,1 0-3,-2-3 3,3-4-10,-4 6 1,0-5 7,2-2-4,-2 2-7,-2-4 9,1 0-3,-4 7-1,2-4 5,-3 4 0,0-3 6,4 3 5,-4 1 1,1 3 13,-1 1-4,0-1-1,0 5-6,0-5 3,0 5 10,0 0 1,0 0 4,0 21 0,0-9 9,5 5-1,-1 1-2,-1 1 3,3 5-2,3 0-4,0 2-3,4-2 1,-2 1-2,2 0-4,0 0-2,1 1-3,0 1-3,-2-4-2,0 2-8,0 0-5,-1 1-9,-2 2-15,-1-2-5,-1-2-5,-3 1-4,1-6-3,-2-2-8,-3-5 8,5-2 5,-5-4 10,0-3 4,-3 1 3,3-4 1,-3 0 5,3 0 2,-11-12 0,5 1-1,-2 1 4,-6-2 7,2-5 0,-3 3 6,1 0-3,0-1 7,-6-2-2,7 5 8,-2 0 4,2 1-1,-1 2-1,-1-1 0,8 2 2,-3 2-1,4 3-1,-1-1-2,5-3-2,-2 2-3,2 2-2,1-2-14,1 1-2,1-1-13,1 1-8,4-1-21,-2 0-20,5 0-21,6 0-25,-2-3-8,6-3-42,-2 5-153,-2-5-347,4 1 154</inkml:trace>
  <inkml:trace contextRef="#ctx0" brushRef="#br0" timeOffset="147672.2245">9877 12405 76,'0'0'198,"0"0"-11,9 11-11,-6-5-14,2 4-9,0 1-9,1 4-10,-2 2-13,2-1-8,0-2-10,-1 3-9,1-3-13,-2 3-4,-2-4-7,3-1-8,-1-3-8,-2 0-2,3 0-3,-4-2-7,-1 1-1,0-3-9,1-1 2,-1 0 0,4 2-2,-4-4 1,0-2 3,0 2-2,0-2 2,0 0-7,0 0-1,0 0-6,4-10-4,-4 2 0,1-2-9,-1-2-5,1-5-5,1 1-2,2-4 0,-1 5 0,0-2-2,3 0-1,3 0 5,-4 3-3,3 2 0,-5 3 2,4-2 0,0 6 3,-1-2-6,3 2 4,-1 0 9,3 1-3,-2 3-1,5 1 2,-2 0 1,-2 3 3,8 2 2,-8 0 1,3 2-2,-3 1 1,-3 1 0,4 1 2,-2 2 3,0-5 4,-3 5 0,-1 0 2,0-3 2,-1-1 3,-3 1-5,-1-1 6,-1 1-5,1-3 0,0-1 2,-4 1-2,4-2-1,-1 1 0,0-3 0,-2 2 1,3-4-5,0 0 1,0 0-3,0 0-3,0 0 1,-10-11-5,10 5-13,-1-6 1,0 0-7,2 0 0,-1-3-4,0-4-8,1 2-6,3-1 3,1 1-3,-4 1 2,4-1 2,3 3 0,-3 4 3,2 1 0,1-2 4,1 4 2,-1 0 1,5 0 0,-5 3 3,1-2-3,1 2 6,1 4 1,0 2 7,0 3-2,-1 0 1,1 1 6,0 6 5,-2-2-2,1 3 2,-4-3-1,2 6 0,0-1 4,-6-3-2,1 3-1,1-3-1,0 5-4,-2-5 4,1-1-5,-3 0 6,1-1-6,-1-2-8,0 0-9,1-3-10,-1 2-4,1-1-13,-1-2-5,2 1-21,-1-3-9,-1-2-29,0 0-27,0 0-25,0 0-25,8-9-168,-7 4-377,1-5 167</inkml:trace>
  <inkml:trace contextRef="#ctx0" brushRef="#br0" timeOffset="148129.3084">10526 12151 114,'-1'4'244,"-3"8"-22,4-3-6,0 7-10,0 5-12,0-2-16,0 6-17,0 4-13,3-7-10,-2 5-18,-1-7-12,0 5-3,-1-1-15,-2 3-7,3-8-12,-4 1-3,-1-3-5,4 2-8,1-2-4,-3-5-4,3 0-8,-5-4-5,3 1 1,2-3-8,0-1 2,0 0 2,0-2-8,0-3-4,0 4 3,0-4-2,0 0-1,0 0-4,2-15-6,3 7 5,-2-4-12,-2-4-5,3 5 1,1-4 0,-1 3-1,4-1 0,-2 0-1,3 1-1,-4 1 0,3 3 1,2-1 3,-1 2-2,1-1 0,0 5-2,-1-3 6,2 5-2,0-2-2,-1 3-2,0 1 3,1 4 2,-1-1 2,0 3 3,0 3 3,-1-2 2,-4 2 0,3 1 2,2 1 7,-6-4 3,0 4-4,-4 0-1,4-1 5,-8-1 2,4 1-3,-1 0 0,-3 1-4,-3-4 2,-1 0-1,2 0 0,0 0-16,-3-3-11,-4-1-11,4-3-5,-2 3-14,-2-4-22,3 0-21,2-2-31,-2 0-25,2-1-22,4-4-25,0 2-15,2-2-170,-1-3-402,3 0 178</inkml:trace>
  <inkml:trace contextRef="#ctx0" brushRef="#br0" timeOffset="149103.8469">10907 12353 173,'0'0'215,"0"0"-7,-13 15-14,8-6-5,-1-1-17,-1 7-16,3-3-8,-1 2-16,2 3-10,0-2-14,2 2-8,2-1-9,0-3-9,3-2-9,-3 1-7,5-3-6,-1 3-4,-2-5-9,1 0 5,0-3-6,0 2-5,1-3-2,5 0-2,-1-2 0,-1-1-8,2-3-3,-2-2 1,2-1-4,0 1 0,-1-3-8,0-1 4,1-1-3,-5-5-3,0 1-10,-1-3-9,0-10-3,-4 8-7,-1-7-9,-4-1 1,-2 4-9,-1-1-6,-4-2 2,-1 2 5,-2 0 1,-3 4 1,1 8 0,2 0 9,2 2-1,0 3 5,1 4 4,0 1-2,3 2 10,-5 3 1,5 1 6,-1 1-2,4 0 2,1 2 9,-1 0 0,4 4 2,-2 0-1,4 5-1,5 0 2,-1-3-1,4 3-1,2-4 0,0 2-1,-2-4 2,1-3-2,2 1-1,-1-3-5,4 1 5,4-3 3,-1 2-7,-3-5-2,5-3-5,-1 1 0,1-2-5,-2-3 4,-2 1-2,0-2-1,3-10-5,-7 6 0,0-3-10,-2-2-3,1 4-4,-3-3 5,-1-3-11,-1 1 6,0-8-3,-1 7-9,-5-8-4,5 2-6,-4 7 15,0-1 7,-3 2-5,-1 0-4,4 1 9,-1 4 5,1 2 7,-4 1 1,2 1 2,0 2 7,1-1 3,-1 3-4,0 1-2,2 3 8,-2-3 11,2 3 10,0 0 3,-7 8 5,1-1 1,2 2 7,4 4 1,-4 4 12,2-1 1,-1 4 5,4 0 4,-1 10 6,3-1-3,-3 0 0,5-2 0,0-1-6,0 1-8,-4 2 1,5 3-2,0-6-3,1-3-5,0 2-4,2-2 0,-4-4-5,4-1 4,-5-4-11,5 0-4,-3-4-2,2 2 3,-4-3-3,6-1 2,-5-1-5,2 0 14,-2-5-13,0 3 0,0-4 1,2-1-1,-7 0-3,16-7 7,-5 3-13,-3-5 1,5 0 0,-4-1-9,4-3-7,-3-3 5,1 3-12,-2-3 0,0 1 6,1-1-4,-2 1 1,1-2-7,-5 5 1,1 2 3,-3 0 1,2 1 0,-4 4 2,0-6 0,3 7-2,-2 0-2,-2-1-3,1 5 1,-3-3-1,3 3 4,0 0 5,0 0-5,0 0 2,0 0 3,-11 11 0,11-7 4,0 3-5,1 0 3,3 1 1,-2 3-4,5-3 8,-1 1 0,2 3-1,-3 1-2,4-2 2,-4-1 2,3 2-1,0-2 0,-2 1 4,-1-3-1,0 2-4,0-3 3,-2 1 0,1-3 1,-2 1 3,-1-3-10,-1 2 9,2 0 9,0-2 1,-1-1 2,-1-2-5,-6 6 12,2-2-5,-1-2 0,-3 0-3,-2 1-5,0-1 7,0-1-2,-3 0-4,4-1-1,-1 3-14,-3-3-3,5 2-14,2-1-19,0 1-23,-2 0-30,4-2-28,4 0-23,-5 1-30,5-1-14,0 0-164,0 0-382,-6-4 169</inkml:trace>
  <inkml:trace contextRef="#ctx0" brushRef="#br0" timeOffset="149478.2693">11761 11981 217,'0'0'251,"0"0"-21,0 0-16,-4-2 0,4 2 2,0 0 1,-3 12-5,-1 1 7,-1 2-13,0 2-4,-1 10 11,3-2 3,-6 3-8,-2 2-6,4-1-11,-4 6-4,1-4-6,-7 14-20,6-14-16,-1 0-21,4 1-3,-3 0-10,1-3-11,1 2-9,-3 2-8,3-3-9,4-3-11,-4-2-3,4-2-28,1-3-14,3-3-20,1-4-15,0-2-21,1-2-26,2-1-33,-2 1-19,4-4-44,-4 0-39,3 0-43,-1-2-45,-1-2-75,-2-1-205,0 0-612,13-9 271</inkml:trace>
  <inkml:trace contextRef="#ctx0" brushRef="#br0" timeOffset="151396.0816">11937 12446 105,'0'-8'152,"2"0"-15,-4-3-8,2 2-8,-1-3-5,-1 1-9,0 2-2,-2-1-9,0-3-13,0 4 7,0 0 0,-1-2-5,3 7-4,-2-5-5,1 6-5,-3-2-7,5 5-6,1 0-2,-12 0 2,6 5-6,-3 6-4,-3 0 4,2 5 0,-1 1 6,-2 5 0,4 2-3,6-5-2,-3 0-4,5 3 1,1 0-9,1-4-3,1-1-1,6 2-4,-1-5-2,2 0 0,-3-5-6,4 0 4,0 1-4,0-5-1,3 2 0,-2-2-7,0-3 2,1-2 1,-2-1 0,1-3-4,2 0-2,-4-1-3,5-3 1,-5 1-1,-1-3-2,7-2 0,-6 0 2,0-4 3,-1 1-7,-2-3-5,-1-1 1,-1 0-7,0-7-4,2 9 1,-6 3 2,4 2-1,-5-4 4,1 6-1,1 2 6,-1 2-3,0-1 0,-1 2-5,2 1 2,-1 4 3,0 0 1,0 0-2,0 0 3,0 0-1,-11 14-3,11-4 4,-3-1-1,3 4 2,0-2 1,3 1 2,2 4 0,0 0-3,1-2 0,2 0-1,1 1 3,0-5-2,1 0 0,-1-3-9,5 3 3,-5-3 3,5-2 2,-3 0-3,0-2 0,1-1 3,1-2-2,-4 0-2,4 0 3,-3-2-4,-1 1 6,4-2 0,-4-3-3,1 0 5,-2-1-2,1-2-3,0 1 0,-2-4 0,0 3 0,0-7 3,-3-1-5,1-1 2,1 1-2,-3-2 2,0-1-5,-2 1 5,2 0-3,-1-1 2,-1 3 0,-1 1-2,0 3-2,-2 2 5,2 1-1,-3 2-4,3-3 4,-1 5-2,0 1 2,-2-2 3,2 3-4,-1 1 1,-1-2-2,3 5-1,-3-5 1,3 5-1,0 0-2,-6 0-2,6 0 5,0 0-2,-6 8 3,4-2 3,1 4 2,0 1 1,-1 1 0,-1 4 8,5 1-1,-5 3 2,3-1-3,3-2 4,0 1-6,-1 0 3,3 1-4,0-1 2,2-2 1,2 1-4,-2-2-2,4 2 5,0-3 0,1-2-3,-1 0-1,-1-3 3,-1-3-2,3 1 5,-2-4-5,0 2 0,3-3-5,-3 0 3,3-1 0,-3-2-1,2-2 4,-2-3-3,1 1 1,0-3 0,4-3-2,-6-2 3,1-1-1,0-1-2,2-2 1,-2-9-5,-1 0 6,1-1-6,-2-2-1,-3 0-3,0-1-3,0 0-1,-1 2-1,-4-1-2,5 0-3,-7 3 3,2 0-6,-3 7 1,-1 0 5,-2 3-6,2 1 8,-1 0-2,-3 4 3,3 0-3,-2 2 0,0 0-2,1 2 7,2 4 4,-3-4-6,3 4 3,0 0 0,-1 1-2,5 2-3,-7-3 5,5 1-2,2 2 4,0 0-4,0 0 5,-8 5 0,6-1 4,2-4-4,2 4 6,-4 1-5,2-5-4,2 7 4,-4-2 1,4-1 4,-2-4 4,0 5-1,0 0 0,-2-1-2,0 0 2,2-4 2,4 9 0,-4-4 3,-2 2-1,6 0 5,-2-2 1,-2 3-1,1 1 4,-1 1-3,3 0 2,-1 2 5,1 0 5,2 5 0,-3-3-8,3 5 3,-1 3 3,0 3 4,1 2 0,2-1 3,0 3 9,2 1-6,-2 0-6,0 2 4,-2 0-8,4-1-2,-2 3-2,-1 1 0,4-2-7,-2 2 4,1-3-3,-2 0-4,2-1 2,-1-2 3,1 0-7,-1-3-1,1-1 1,-4-7 2,0-1-3,-1-5 5,-1-1-7,0-1-2,2-1 0,-2-4-1,1-2 3,-3 3-4,0-5 3,2 2 2,-3 1-1,0-4 0,0 0-4,0 0 6,8-7-12,-8 0-6,2 0 9,-2-2-6,0-2-5,3-4-1,-6-4 1,3 1 1,-5-5-3,2-1-7,-1-5 5,1 5-2,-1-4 0,0 2 0,0-4 0,-2 4 3,2 0 0,1 1 7,2 4-1,2 2-1,-1-1-1,-1 3 2,4-2-2,1 3 9,-3 3-6,1-4-1,2 7 0,1-2 2,3 3 3,0 1-6,-2-1 4,4 4 2,0 2 0,0-2-5,3 5 3,-2 2 4,0 2-3,1 2 0,-1 0 1,1 1 4,-5 3-2,1-3-3,0 5 2,-2-2 7,-1 0-8,-2 1-1,-1-1 5,-3-1 0,0 1-1,-2 1 0,-3-5 5,1 6-2,-3-2-2,0-3 1,-2 2 2,3-3 0,-4 0-1,-1-2-10,1 0-4,-5-1-12,6-1-15,-1 1-7,-3-4-16,1 1-21,2-2-24,0 1-4,8-2-16,-5 2-16,4-3-21,2 0-17,-2-2-17,4 0-152,0-3-376,5-3 166</inkml:trace>
  <inkml:trace contextRef="#ctx0" brushRef="#br0" timeOffset="151843.8406">12948 12164 171,'5'-6'195,"0"3"-13,-2 1-14,1-1-10,-4 3-11,9 0-3,-9 0 4,9 5 3,-3 0-11,1 6-2,-2-3-7,4 5 3,-2 4-12,3 0-4,1 4-3,-3 3-5,2 1-7,-5-8-6,0-1-12,-1 3-8,0-2 0,0 0-11,-4-1-4,5 1-3,-1-3-5,-3-2-1,0 1-11,2-4-1,-3 3-7,0 0-3,0-6-3,0 2 1,4 0 4,-8-3-12,8-1-4,-4 0 13,0-4-10,1 4-1,-1-4 1,0 0 2,0 0-10,0 0 5,4-10-3,0 3-4,-3-4-11,3 0-4,5-4 1,-6 3-5,3 0-5,-1 0 3,0 0 0,0 2 2,1-2 4,1 4 0,-2-1-5,2 1 4,1 2-1,-2-1-1,0 3-2,0-1 13,1 1-8,-1 1-2,-1 3 0,2 0 0,0 3 7,1 0-8,-2 2 6,1 2-5,0 2 3,-1 1 4,2-1-3,-4 1-3,1 2 6,0 1 1,3 1 1,-4-2-2,-3 3-6,4-5-14,-1 2-11,-3 0-11,2-3-11,-2 1-12,2 0-23,-1-3-18,1 0-25,1-2-11,-3 0-17,5-1-11,2-1-6,-3-3-19,3 0-155,0 0-378,2-4 167</inkml:trace>
  <inkml:trace contextRef="#ctx0" brushRef="#br0" timeOffset="152770.2737">13561 12368 141,'2'-4'181,"-2"-1"-11,0 0-6,0-1-12,0 4-9,-2-2-9,2-1-20,-4 2-6,-1 0-8,1-2-6,4 5-4,-10-1-7,1 1-8,1 1 6,-2 4-11,4-2-2,-6 2 1,-1-1 2,2 4-6,-1 0 2,1 1-7,0 3-7,3-4 7,-4 6-1,5-1-7,2-2-5,1 0-3,0 6 1,1-9-9,3 2-2,-1 3 3,2-4-4,-2 2-2,5-1-5,0 0 0,0-5-2,-1 0-3,1 0 1,3 2-3,-1-4-1,0-1-4,-3 0-3,3-1 1,1-1-2,-7 0 0,14-3-2,-8 1-4,7-3 0,-5-3-15,3 1 0,-6 0-7,8-1-5,-7-2 0,3-1-4,-1 4 7,2-3 1,-1 3-3,-3-3 2,0 5 1,-1 0 1,-1 1 1,-2-1-1,-2 3 0,0 2 4,0 0 2,0 0 12,0 0 9,9 9-1,-8-2 4,-1-2-4,2 1 1,-2 0 1,1 6 1,2-5-1,-2 1-1,1-1 4,5 0-2,-2-2 1,-4 0-4,4 0 6,-2-3 2,-2 3-3,3-4 0,1 0 4,-5-1-4,14-2 2,-9-3-3,6 1-1,-1-3-3,-3-1 4,1 1-4,1-5 3,1-1-6,-1-2 0,-2 0 1,1-4-3,1-4-5,-2 3 2,-1-3-7,2 5-3,-6-3-4,2-7-6,-4 2-4,4 0 0,-4-1-3,-1 1 4,1 4-6,-3 2-1,-1-1 4,2 4 4,-2 2 3,-1 3 1,0 1 5,5 2 10,-3 4-6,2-1 2,-2 0 0,2 4-4,1 2 5,-4-2 0,4 2 13,0 0 1,-9 12 1,4-3 12,4 3-2,-3-1 3,-1 8 4,1-3 0,4 2 5,0 12-1,0-7 0,0 2 0,0 0-1,5 0-1,-1-6 0,-3 5 0,2-2-8,0-5 0,0 1 2,-2-1-7,2 0 2,-3-3-8,1-1 1,2-2 0,-6 1 2,6-5 0,-2 1-4,-1-4 0,4 0 0,-4 0 1,0-4 2,0 7-2,0-7 1,0 0 1,0 0-5,0 0-8,0 0 0,0 0-1,8-17-5,-8 9-3,2 1-4,2 1 2,1-4 2,-1 4-6,0-1 8,0 2-1,0-1 3,1 1-1,-1-1 0,2 2 4,2 1-5,-1-1 2,1-1 6,5 4-4,-3-1 3,3 3-8,-2-1 5,2 1 0,0 5 2,-2-2 7,1-1-4,-2 2-5,0 2-1,0-2 6,-2 2-2,-2 0 4,2 0 4,-4-2 2,-1 1-2,0 0 0,-3-1 1,0 5 2,0-5 0,-3 0-4,0 2 1,-3-2 3,3-1-6,-6 1-1,1-2-6,-4 1-9,0-2-9,-2 1-14,2-2-10,-1-1-23,-2-3-18,3 2-6,-1-3-23,3 2-12,0-3-23,-1 0-6,4 2-19,0-1-28,2-1-112,3-1-343,-1 2 152</inkml:trace>
  <inkml:trace contextRef="#ctx0" brushRef="#br0" timeOffset="153839.2555">14141 12416 67,'0'0'175,"4"3"-5,-4-3-16,6 1-6,-6-1-15,8-1-7,-8 1-9,10-3-4,-1 2-15,-4 0-3,0-3-3,2-1-3,2 1-12,0 0-11,-3-1-4,-2-2-5,1 2-1,0 1-5,-1-1-4,1 0-7,-1-5 1,-4 5-3,4-4-8,-3 4-5,2-6-1,-3 7 1,-2-3-1,2 0-3,-1 3-10,0-4 9,-3 3-9,1 3 3,-1 0-3,4 2 1,-11-1 6,11 1 10,-9 5-1,0-3 4,0 1 2,3 6-4,-3-2 10,2 3-4,1 5 6,1-4 7,1 5 1,-4 0-5,7-1 1,1-2-6,-2 3 1,4-4-4,-2 5-2,4-7-5,1 2-2,-1 0-1,0-5-1,2 4 0,-5-5-2,6 1-8,-1-2 11,1-1-3,-1-1-8,3-3 1,-1 0-1,2 0-1,0-3-3,2-2-2,-2-2 2,1 0-3,3-7 0,0 4 10,-1-4-13,-3-2-2,4-2-3,1-4-2,-1 0-4,-3-2-7,-2-3 0,1 1-3,-1-1 0,-5 1-11,0-1-1,-4 1-4,0 1-4,0 5-4,0-1 2,0 3-1,-1 1 2,-2 6 5,3-6 2,-1 5 0,-3 3 8,0-2-1,0 2 3,4 1 2,-4 2 0,0 2 8,4-2-1,-2 3 5,1-1 2,1 4-3,-4-4 4,4 4 7,0 0 2,0 0 3,-12 9 8,11-1 14,-1 2 6,0 2-9,-2 4 3,3 2 0,1 6 8,0 0 1,-2-6 3,4 3-4,-2 4-4,4 4-1,-3-3 1,3 0-1,0 0-8,1 0 1,-1 0-3,0-6-2,2 4 0,2-5 0,-6-1-8,6-1 1,-4 1 10,5-2-11,-3 0-4,3-2 2,-1-3 1,-2-2 0,1 1-2,-1-2 0,3-2-2,0 2-2,-1-5 2,1 2-1,1-3-2,-3 0 0,1-2 8,2-4-9,2 0-11,-2 0-6,0-4-1,6 1-7,-5-4-8,-1 3-7,-1-6 3,3-2-6,-1-2-2,-2 4 0,3-11-4,-3 9 1,1-2-1,-4-1 2,-1 2-2,0 7 2,2-5 8,-3 6 2,-3-2 0,0 5 0,-1-2-1,0 1 3,-1 1 0,-2 0-3,1 4 3,-3-2 6,-2 0 2,1 2-1,1 0 7,5 2-5,-8 0 6,8 0-3,-5 3 10,5-3-4,-1 7-6,5-3 7,-2 4 4,3-1 5,0 3-7,1-3 3,2 5 3,-1-2 7,-1 1-3,1-1 0,-2 0 3,4 4 4,-4-5-8,0 1 10,1-1 2,0 2 4,2-1 2,-1-1-2,-1-1-2,-1 4 1,-3-6 1,1 5 4,2-6-3,-1 4 7,0-4-3,-4 2 1,0-2 0,1 3 1,-2-2 0,1-1 4,-4 3 3,-1-1-4,0 0-2,-3-2-2,-1 0-2,-1-2 0,0 3-6,1-2 0,0 0-4,-2-2-3,4 1-11,-2-3-8,3 0-13,-4 0-11,-2 0-16,7 0-15,-6-4-13,3 1-24,0-1-22,1-1-17,0-1-21,-2-1-22,4-1-159,1-1-373,-2-1 165</inkml:trace>
  <inkml:trace contextRef="#ctx0" brushRef="#br0" timeOffset="154128.5071">14542 12141 175,'-7'-2'272,"7"2"-21,0 0-17,0 0-24,16-5-22,-7 5-14,5-4-17,-5 4-16,4 0-13,1-1-7,0-3-21,0 1-7,-2 2-10,2-1-4,-4 2-11,0-2-4,-2 2-9,-2 0-5,2 0-4,-2-2-10,-6 2-11,7 0-8,-7 0-10,6-1-14,-6 1-14,0 0-20,0 0-28,0 0-18,0 0-35,0 0-33,0 0-38,0 0-154,0 0-375,0 0 166</inkml:trace>
  <inkml:trace contextRef="#ctx0" brushRef="#br0" timeOffset="156068.0814">1912 13138 64,'0'-8'172,"3"4"-15,-3-4-12,-3 1-8,2 4-7,0-4-6,0 3 1,-1-1-15,1 2-7,1 3-8,-4-6-10,4 6-5,-5-1-9,5 1-14,-10 0-4,-2 1-7,2 0-2,-5 6 0,-3 1-8,-1 2 2,-3-1 1,4 0 0,-8 4-6,9-5 1,0 5-6,-1-1 3,5-2-5,4 0-2,-2-3-7,6 1 2,-3 1-1,5-1 2,2 1-1,2 3-2,-1-3-3,3 2 1,3 1 1,5 2-2,0-1 0,5-3-4,5 7 6,-5-3 0,5 2 1,1-1-2,2-1 2,3 0-1,-5 2-5,1-3 1,0 3 2,-5-7-9,-2 1 4,1 2 5,6 3-3,-8-4 1,-4-3 1,0 0-8,-2-1 4,-3 0 7,2 2 10,-6-4-1,0 2 7,2-2-5,-2 0 0,-4 3 1,-1-1-1,2-2-1,-4 2-3,-3-1 5,-1 2-6,-1-1-2,-7-4-1,4 4-4,-2-2 6,-3 0-8,1-1-1,-1-1 0,5-3-2,-3-2 1,1 1-2,1-1-1,4-2 1,-3-1-2,4 2 0,0-1-2,-1-2 1,2-1-2,2-2 1,2 3 0,0-1 2,0 0-2,3-1-1,1 2-3,0-4 0,0 1 3,3-1-2,0 1-2,4-1-1,3-3 3,-6 2 1,6 1-5,2-1 4,2-3-2,0 2-1,0 0-7,-4 7-5,2-7-13,-1 4-8,-2 2-12,0-1-19,0 1-21,-4 2-15,0 1-25,0 1-22,-1-3-14,0 3-36,-1-1-151,-3 3-379,4-4 168</inkml:trace>
  <inkml:trace contextRef="#ctx0" brushRef="#br0" timeOffset="156423.3775">2234 12862 135,'0'0'235,"0"0"-15,0 0-16,0 0-10,0 0-18,0 0-6,0 0-2,0 0 6,0 0-14,3 10-4,-2-3 8,3-3-14,-4 2-6,4 1-10,-2 0-16,2 1-6,-1-1-11,-2 1-9,0 0-7,1 0-11,-2 1-8,0 1-15,2 0-25,-4-1-18,2 3-24,-2 0-36,1-1-45,-3 0-54,4 0-52,-4 1-52,2-1-170,2 1-458,-4-4 203</inkml:trace>
  <inkml:trace contextRef="#ctx0" brushRef="#br0" timeOffset="169871.2878">2751 13101 118,'0'0'161,"0"0"-3,0 0-1,0 0-4,0 0-8,0 0-3,0 0-2,0 0-5,0 0-11,0 0-3,0 0-4,0 0-8,0 0-3,-10 8-4,5-6-4,-2 0-8,2 1-2,-3-1-2,-1 6-7,-2-2-19,-1 0 2,-3 3-7,-1 1 0,0 0-2,3 1-2,-5 2-1,3 1 6,-4 3-4,5-2-2,-8 3-3,3 2-2,6-3 2,0 0-4,2 3-5,-1 2 2,2 2-2,2-7 4,4 3-10,-2 2 4,6-1 1,-3-2-8,2 0-6,1 5 4,4-4-1,0-3-4,-2 0-6,2 0 1,4 1-3,-2-2 0,2 0-4,0-3 5,3 2-2,-2-4-5,3 1 18,-3 0-23,0-1 4,1-2-12,-1 0-4,2-4-11,-2 4-2,0-3-6,1-2-14,-2 1-8,0 0-10,-2-2-7,2-2-4,-1 3-17,1 0-7,-4-4-14,3 3-17,-1-3-19,0 2-8,0-2-6,2 0-8,-8 0-16,13 0-21,-8-2-111,-5 2-340,9-3 151</inkml:trace>
  <inkml:trace contextRef="#ctx0" brushRef="#br0" timeOffset="170901.9271">3061 13532 27,'4'-7'150,"-4"2"-15,0 0 0,0-2-16,1 0-4,-1 2 4,-1-1 2,1-2-7,-3 3-2,3 1-2,-1-2-12,-1 1-2,-2 2-13,1-4-10,-2 5 0,1-1-1,-3-2-5,2 2-5,-1-1-6,0 2-3,1-1-8,-2 3-2,7 0-4,-12-2-11,5 1 6,-1 1-1,-3 1-7,4 1 0,0-2-4,-4 0-2,2 3 0,-4-1-1,4 5-4,4-4 1,-4 2 4,0 2-3,-3-2-5,2 2-3,2 0 1,-1-1-2,3 2 1,1 0-1,1-1 0,-1 3-4,1-2 5,-2 1-4,2-2-1,2 4 5,-2-3-1,4 0-7,-2 3 4,1-4-1,2 3 1,-1-2 2,2-1-1,0 0 5,1-1-4,1-1-1,1 2 2,0-2-2,1-3 1,-1 3 0,0-1 0,2 1 0,0-3 2,2-2-3,-1 1 0,5-1 0,-3-3 0,3 3-6,-4-5 1,0 3 0,1-2 3,1 0-1,-1-1 2,0-1-1,0 1-2,0-2 4,-2 2-3,1 0 2,-2-2-2,2 2 3,-3-1-2,-1 1 1,2 1 0,-3 0 3,1-4-4,-2 3 1,-1 4 4,2-6 7,-3 3 7,3-1-4,1 3-2,-5-3 1,4 0 1,-4 3-4,0-2 5,0 4 5,1-7 7,2 3-7,-2 2 5,-1 2 0,2-5-1,-2 5-2,2-5 10,-2 5-10,0 0 5,0-5 7,0 5-16,0 0 2,0-4-4,0 4 0,0 0-10,0 0 6,0 0-5,0 0-5,0 0 0,0 0-1,0 0 2,0 0-2,0 0-3,0 0 2,0 0 1,0 0 8,0 16-8,0-10-1,0 1 9,-2 0-1,-1 2 0,3 1 1,0 2 1,0 1 2,0-4 4,1 8 2,-1-1 2,0 2-2,-1-3-4,-2 1 3,2 1-7,1 0 3,0 0 1,0 2-9,-3-2 5,2-4-4,1 4 1,0 0-7,1-2 1,-1-3 2,0-1 1,0 0 0,3 0-6,-3-1 10,1-1-9,-1-4-2,0 2 2,0 1-1,0-6 3,0 3 0,0 0-3,0-1 0,0-4 11,3 5-13,-6 0 7,3-5 0,3 3-8,-3-3 6,0 0 8,0 4-2,0-4 18,0 0-14,0 0 13,0 0-6,0 0 0,3-12-2,-1 8-9,-2-4 1,4-1 19,-3-2-14,2 2-2,-3 1-8,2-3 1,2-1 0,0 0 1,0 0-3,-2 0 0,2 1-4,0-5 0,-3 6-1,3-2 1,0 0-1,0 7 3,-3-8-1,0 4-9,3 0 3,-1-1-9,-2 5-10,-1 0 0,4-1-19,0 0-8,-3 4-14,-1-2-12,3 1-7,-3 3-24,1-5-18,-1 5-20,2-3-21,-2 3-21,3-2-24,-3 2-24,0 0-24,5-4-143,-5 4-432,0 0 191</inkml:trace>
  <inkml:trace contextRef="#ctx0" brushRef="#br0" timeOffset="171591.9223">3423 13716 103,'0'0'159,"0"-5"-12,0 5-13,0-7 4,0 7-14,-2-3-2,2 3-6,-1-5-6,1 5-2,0 0-9,0-5-7,0 5-4,0 0-6,-2-2-5,2 2-5,0 0-8,0 0-6,0 0-4,0 0-8,0 0-3,0 0 4,-12 5-10,12-5 4,-7 3-3,1 1-4,3-1-2,-1 2-8,1 0 9,-2-1-1,0 4-1,-5 1-1,7 2-2,-2-3 1,0 2-5,-1 2 0,3-2 0,-2 2-1,1-2 0,4 3 2,-4-2 3,4 2 0,0-3-6,3 1-4,-2 1 5,3-3-1,-3 1-1,4-1-1,0 2-3,3-5-5,0 2 8,0-3-9,-1 0 3,2-3-2,3 3-2,-1-3 2,-1-2-1,3-4-2,0 1-2,-2-1 3,6-1-3,-7 0-3,4-2-1,-1 1 5,-4-4-1,1 4 0,0-9-4,-1 2 1,-1 2 2,-3-1-2,-1 0-2,-3 0-1,3 2 2,-4-2-6,-1 0 5,-2 0-11,-1 0-3,2 4 4,-5-1-13,1 2-6,-2-3-13,-1 3-15,-1 2-13,1 0-15,0 1-21,-3 0-23,1 0-11,-2 1-16,1 2-24,0 0-5,1 1-117,-1 1-323,-2-2 144</inkml:trace>
  <inkml:trace contextRef="#ctx0" brushRef="#br0" timeOffset="174099.8812">3207 13290 110,'0'0'148,"0"0"-7,0 0-9,0 0-1,0 0-10,0 0-2,0 0-10,0 0-3,0 0-12,0 0-9,0 0-4,0 0-3,0 0-5,0 0 5,0 0 10,5 10-5,-6-5-8,1-5-4,-2 7-7,2-2-2,0 0-6,0 1-8,0-2 1,2 5-10,-2-4-4,0 2-1,1 0-2,-2 0-18,1 1-8,-2 0-22,2 1-19,0 0-31,-1 2-37,4-2-25,1 0-29,-2 4-153,4-6-336,-1 5 150</inkml:trace>
  <inkml:trace contextRef="#ctx0" brushRef="#br0" timeOffset="174648.2784">3931 13816 72,'0'0'147,"0"0"-12,0 0-2,-5-4-11,5 4-11,0-4 7,0 4-6,-4-3 2,4 3-6,0 0-3,-1-3 0,1 3-1,0 0-5,0 0-6,-1-6-3,1 6-6,0 0-3,0 0-3,0 0-6,0 0-8,0 0-3,0 0-8,0 0-5,0 0-5,0 0-2,-2-5-8,2 5-3,0 0-3,0 0-2,0 0-2,0 0-7,0 0 1,0 0 1,0 0-2,15 10 0,-13-8-1,2 0-2,-4 1 4,1 1-4,1 2 1,-2-2 0,2 3 0,-6-2-2,3 3-3,-5 1 6,-1 4-3,-4 3-10,-1-3-6,-3 1-11,0 0-25,-6 3-3,2 2-23,0-8-22,5 0-34,-3-1-11,4 1-33,-2-2-183,3-2-376,2 2 167</inkml:trace>
  <inkml:trace contextRef="#ctx0" brushRef="#br0" timeOffset="175564.5001">4472 13641 115,'-2'-3'141,"0"-1"-17,2 4-11,0-8-3,0 5-7,-1-2-9,1 5 0,-5-6-11,3 3 1,-1-4 0,3 5-3,-4-1-10,1-2-4,1 1-8,-2 0 2,-3 0-3,1 1-9,2-2 1,-2 4-3,-1-2-4,1 1-6,2-1-1,-3 2 3,1-3-4,1 2-4,-4 1 2,9 1-6,-14 1-3,8 2 0,-1 0 1,-4 1 4,1-2-6,2 3 0,-3 2-3,0-4 5,2 3 11,-2 2 1,2-1-2,0 1 2,0 2-1,-1-3-4,2 2-6,1-1 2,-1 3-5,3-3 5,-2 2-4,5-2-1,-2 4 2,-1-2-2,1 1 3,-2-1-6,6 1 0,-2-2-5,2 0 2,-1 3-1,0-5 0,2 3-1,-1-3 3,1-2-4,1 2 7,0 1-1,3-2 2,-1-1 1,0 0-3,0-2 2,-2 1-1,6-1 2,-4 1-7,4-3 3,-1-1 1,5-2-5,-4 1 3,-1-1-2,2-3-3,1 1 2,0-1-4,1 2-4,-2-4 3,-1 1-1,0 0-11,0-4 0,1 4-1,-2-2 3,0-2-6,3 2 1,-4-1 1,2-1-2,-3 3 2,-1-4 2,1 5-3,4-4 3,-5 5-1,-4-1 1,5 0 1,-4 1 5,2 1-1,-2 2 2,-1 2 3,0-5 0,0 5 1,3-3 1,-3 3-3,1-4 4,-1 4-8,0 0-4,0 0 1,0 0-2,0 0-3,0 0 3,0 0 0,0 0 1,0 0 2,1 9-1,-2-2 3,1-2 0,1 2 3,-1-1 0,0 0 0,0 4-1,3-1-2,-2 0 2,-1 1-2,4-2 1,0 2 8,-3-4-11,0 5 4,-1-4-2,3-2-6,-3 0-4,1 4-7,3-4-8,-1 1 1,-1-1-10,-2-1-9,4-1-10,-1 1-15,-1-2-15,-2-2-15,5 3-22,-1-1-14,-4-2-15,5 1-12,-5-1-16,9 0-162,-9 0-363,0 0 160</inkml:trace>
  <inkml:trace contextRef="#ctx0" brushRef="#br0" timeOffset="176069.437">4638 13277 76,'4'3'140,"1"-3"-10,0 4-16,0 1 9,4 1-10,0 1 2,0 2-6,0 1 7,0 1-5,4 3-2,-4-2-3,0 2-5,3 1 9,-1 2-7,2-3 3,-3 3-2,6 7-5,-6-7 1,-1-2 0,-1 4-14,2-1-1,-3 0 3,-1-1-4,3 0-5,-3 3-2,-2-1-6,-4 1-8,3-1-4,-3 0 3,-3 0-2,-1-1-4,4-2-5,-6 1 5,1 0-14,-2-2-3,2 2-6,-3-2 5,1-1-9,-2 2 1,0-3 2,3-1-11,-5-3 2,5 1-5,2 2 0,-4-4-2,0 3-3,1-5-4,-1 1-9,3-1-4,-1-2-7,1 1-7,0-1-6,-1 1-12,4-3-13,0 1-14,-1-1-13,3-2-20,-4 3-24,1 0-28,3-3-23,0 0-28,-4 4-50,4-4-128,0 0-408,0 0 181</inkml:trace>
  <inkml:trace contextRef="#ctx0" brushRef="#br0" timeOffset="177194.5121">5384 13679 8,'0'0'241,"0"0"-9,0 0-24,0 0-15,10-1-12,-3 2-13,4-2-8,0 2-11,0-2-11,3 1-17,-1 0-9,2 1-8,3-2-10,4 3-10,-3-4-10,-2 2-7,0 0-7,1 1-4,-6-1-8,7 1-4,-5-1-5,-1 2-5,0-2-9,-4 0-9,-2 1-12,6 0-7,-8-1-11,-5 0-2,9 0-10,-5 0-10,2 3-18,-6-3-5,5 2-23,-1 0-11,-4-2-13,3 4-16,-3-4-18,0 5-26,0-5-125,-4 4-314,0-2 138</inkml:trace>
  <inkml:trace contextRef="#ctx0" brushRef="#br0" timeOffset="177405.1844">5461 13855 55,'6'3'207,"2"-2"-16,2 1-17,-1-1-18,5 0-12,-1 0-10,3-1-19,-1 2-22,2-2-15,1-2-25,0 2-23,-3-1-21,2 0-12,-3 2-26,4-3-25,-6-1-31,-5 3-29,1 0-79,-3-1-208,-1-1 93</inkml:trace>
  <inkml:trace contextRef="#ctx0" brushRef="#br0" timeOffset="189548.1419">6182 13378 5,'0'0'171,"0"0"-4,0 0-26,0 0 2,0 0-10,0 0-12,0 0-3,0 0-3,0 0-8,0 0-9,0 0-7,0 0 5,0 0-10,0 0-1,0 0-3,0 0 0,0 0-7,0 0-4,0 0-3,0 0-3,0 0-8,0 0-3,0 0 2,0 0-2,0 0-6,0 0-6,0 0-2,0 0-3,0 0-4,0 0-4,0 0-1,0 0-1,0 0-3,0 0-6,0 0 4,0 0-3,-4 9-2,4-9-6,0 0 6,1 4-3,-1-1 2,0-3-1,0 6 4,0-2-4,0-4-4,0 6 6,0-3-5,3 2 4,-6-1-1,3 2-2,0-1-3,3 1 2,-3-2-2,2 0 5,-2 0-8,0 4 3,0-3 1,0 2-2,0-2 6,3 1-2,-3 2 0,0-2 12,1 3 9,-1-2-12,4 1 0,-3 1-2,1-1-1,0 2-3,-1-3 3,-1 2-5,0 0 6,3-1-9,1 1 12,-1 2-8,-1-4 3,-1-2-1,2 5-4,0-3-2,0 0 0,2 0 0,-3 1 5,0-1-7,2 2 3,-2-1 9,-2 1-12,4-2-1,-1 1-2,-1-2 6,3 3-4,-3-1 0,0 0 1,2-3-4,-2 4 4,1-3-1,0-4-5,-3 7 3,5-4-1,-4 1 3,2-1-2,-2 3 3,1-2-1,1-1 3,1 0-6,1 2 2,-3-2 2,2 0-3,0 2-2,1-3 15,-1 1-15,1 0-1,0 1 2,-1-1 2,1 0 3,-1 1-4,0 1 3,1-3-5,-1 2 2,2-1-2,-2 1 5,1 1-10,-1-3 8,1 0 2,-1 1-6,2 0 2,-2-2-6,-1 1 10,6-2-2,-3 1 1,2 0-2,-2-1 1,0 1 3,1-2-2,1 0 3,0-1-4,-1 2 0,1-1 13,-1-1-20,3-1 2,-3 1 5,3 0-1,-1 0-4,-4 0 4,3-2-1,2 1-1,0 0 0,-1-4 9,-4 5-8,3-3-2,0 0-3,-2 1 3,0-2 19,2 1-17,2-2-2,-1 0-1,-1 1 2,6-3 1,-4 2-1,-2 1 1,2 0-5,-2-3 14,-1 5-15,-1-3 2,4-2-3,-5 5 2,0-1 17,0-1-16,0 1 3,-1 0-6,4-1 4,-5-2-4,0 4 5,2-5-2,-2 3 6,1-2-10,-2-1 8,3 2-4,0-4-4,-1 6 3,0-2-3,1-4 10,-1 4 1,-1 0-7,0-1 0,5-3 4,-5 7 7,-1-5 3,2-1 3,0 3-3,-3-3 1,3 4 2,0-1-7,-4-3-6,1 4 5,4-2 3,-4 0-1,-1 0-2,4 1 4,-4-1-4,3-3-2,-2 4 2,-1-3 8,0 1-18,3-2 3,-6 1 5,6 0-6,-1 2 10,-2 0-12,3-3 3,-2 1 3,-1 2 5,3-1-4,-2-1 10,-1-2-14,0 3 6,0 0 6,1 0-3,-1 0-3,5-1-2,-5 1 6,0-3-12,0 1 7,3-1 2,-3 3-2,1 1-1,-1-2-3,0 0 3,0 1-7,3 1 9,-2-5-10,0 5 6,-1-3 0,0 3 7,0-2-14,0 0 5,0-4 9,3 5-15,-2 0 8,-1-1 4,0 1 5,0-2 6,0 1-9,0-1 7,0 4 6,0-5-7,0 3-6,0-2 9,0 5-12,0-5-2,0 1 10,-1 2-3,-2-1-3,3 2-9,-1 0 9,0-2 2,-2 2-10,3 0 5,0 0-7,-1 0 5,-2 0-6,3 5 2,0-5-7,0 5 8,0-6-30,-1 3-8,1 3-31,0 0-5,-4-4-32,4 4-34,0 0-38,0 0-32,0 0-35,0 0-45,-5 8-263,5-8-596,-4 6 264</inkml:trace>
  <inkml:trace contextRef="#ctx0" brushRef="#br0" timeOffset="193280.4238">6182 14117 121,'2'-5'136,"-2"5"-11,0-4-3,0 4-13,4-3 3,-4 3-10,3-3-2,-3 3-6,4-2-6,-4 2-1,3-4 2,-3 4-13,7-3 1,-4 1 0,-3 2-4,6-2-10,-1 1 3,-5 1-7,8-2-5,-8 2-5,8-1 1,-3 1-3,-5 0-2,9 0-4,-3 1-3,-6-1-4,10 0-3,-3 0 5,-2 4-5,-1-1-1,4 0 0,-2 2 9,1-1 0,-1 4-5,0-2-3,3 2 0,-1-1-1,-1 0-3,-1 2-2,0-1 3,-1 2 2,3 1 1,0-2-1,-1 3-1,0-5-1,-1 3-4,-2 2-3,1-3 2,3 6 3,-5-5-9,0-1 3,1 3-8,0-4 2,-3 2 1,-1 1-1,2-1 2,-4-3-5,2 4-2,-1-5 1,1 3 1,-2-1-3,1-3 1,0 2 1,-3 0-4,4-4-3,-3 2 6,2 0-6,1-5 4,-2 5 0,2-5-3,-4 3 4,4-3-3,-5 4 1,5-4-7,-5 3 3,2-1 1,3-2 7,-6 4-6,6-4-3,-7 1 2,7-1 3,-7 0-6,7 0 5,-11 0 3,11 0-4,-6-1-1,6 1-5,-5-3 5,5 3 1,-5-6 0,1 5 0,2-2 0,2 3 2,-3-6-4,-1 1 3,4 3-2,0-3-1,0 2 2,-3-1 2,6-2-4,-3 1-2,0 1 3,1-2-3,-1-1 2,3 3 5,0-2-10,3-2 7,-4 1-5,3-3-1,3 1 1,1-1 4,-4 2-1,7-1 2,-6 2-4,1-1-1,-1 1 3,1 1-2,1-5 0,-4 6 5,4-2-5,-4-3 3,7 3-4,-5-3 3,2 3-4,0 0 5,-2-1-2,1 1-3,-4 0 2,3 3 1,2-2-1,0-1 0,-1 2 3,-2-2-4,1 0 0,-1 4 1,-2-1 3,0 1 4,0 1-4,2-1 2,-5 3 0,3-5 2,-3 3-2,5-1 3,-5 3 2,0 0-2,0 0 0,5-3 3,-5 3-6,0 0 4,0 0-4,1-2 2,-1 2 3,0 0-4,0 0 0,0 0 0,0 0 3,0 0-3,0 0 1,0 0-5,0 0-1,5-4-1,-5 4 11,0 0-11,0 0 2,0 0 1,0 0-7,0 0 4,0 0-3,0 0-7,0 0-2,0 0-2,0 0-7,0 0-4,0 0-11,0 0-4,0 0-15,0 0-19,0 0-17,0 0-21,0 0-27,0 0-26,-16 6-16,16-6-24,-7 3-157,2 0-390,1 0 173</inkml:trace>
  <inkml:trace contextRef="#ctx0" brushRef="#br0" timeOffset="193971.9885">6914 14204 12,'0'0'126,"-1"-4"-9,1 4-3,-2-5-12,2 5-10,-2-4-5,2 4-3,-2-6-2,2 6-5,-1-2-10,1 2-3,-5-4-9,5 4 11,-7-4-8,7 4-6,-10 0-5,10 0-1,-11 1 2,3-1-1,-2 3-1,1 1 1,0 0-11,-2 0-5,2 0 6,1 1-3,-5-1 3,4-1 3,-1 6-6,-1-6 2,0 3-4,2 2-4,4-5-3,-6 2 1,6 5 7,-3-6 2,0 4-3,3-2-2,0 0-1,1-1-1,-2 2-8,2 0 6,0-1-3,-1 1-2,1 0 0,2-1-3,-2 3-2,4-3 9,-3 6 0,3-5-2,2 1-1,-1 1 2,4-1-3,-2-1-4,3 0 7,0 3-4,-2-5-3,2 4 2,1-3-2,2 0-2,0 2-2,-3-5 3,1 1-2,3 1-1,0 0 2,-4-2-8,2-3 3,1 4-3,4-3 3,-4 0 0,-3 0 0,6 1-5,-6-2-2,4 0 3,-3-2-2,-1 1 0,3 1-3,-4-1-9,4 0 0,-4-2-10,0 2-4,0 1-14,-5 0 0,0 0-15,10 0-10,-10 0-11,4-3-8,-4 3-15,4-2-10,-4 2-15,0 0-9,5-1-17,-5 1-6,0 0-105,0 0-279,0 0 123</inkml:trace>
  <inkml:trace contextRef="#ctx0" brushRef="#br0" timeOffset="194385.8731">6712 14383 174,'0'0'189,"0"0"-15,-6-4-15,6 4-6,0 0-14,0 0 0,0 0-5,0 0-10,11-5-3,-6 3-6,-5 2-11,14-1-8,-6-1-3,-1 1-10,5 1-9,-2-1-10,0 2-6,2-1-3,-2-1-7,-1 1-4,3-1-4,-1 1-4,-2-2-3,0 2-12,1 0-4,-2 0-9,-2 0-6,1-2-12,-7 2-8,11 0-7,-6 0-5,-5 0 0,11 0-9,-11 0-9,12 0-8,-5 0-7,-2-3-12,2 2-15,2-1-3,-2 0-18,0-1-9,1-1 0,-3 2-18,8-2-101,-4 1-258,0-1 114</inkml:trace>
  <inkml:trace contextRef="#ctx0" brushRef="#br0" timeOffset="195159.5246">7329 14151 99,'0'-5'182,"0"5"-12,0 0-8,0 0-15,0 0-8,0-4-12,0 4-11,0 0 3,0 0 1,0 0-1,0 12 0,-1-5 2,-1-2-9,-1 4-8,-1 0-8,0 2 0,0 0-6,0 0-2,-1 5-10,1-3-7,-1-4-4,0 6-5,-1-1-6,2-3-6,0 1-4,-1 1-1,1-3-5,0 2-9,2-2 0,-2 2-3,0-3-3,3 0-5,-3-3 4,3-3-2,-2 4-5,3-3 1,0-1-2,0-3-1,0 3 2,0-3 2,-4 5 7,4-5 2,0 0-5,0 0 0,0 0-3,0 0-2,0 0-4,4-15 1,-4 8 0,3-1 4,-2-3-8,3 1-1,-3-1-6,2 0 4,-2-1-4,5-4-2,1 0-7,-2 2 3,-4-3-1,7 3 0,-6-2-1,2 4-1,0 1 4,0-1 0,-2-1 0,1 1-5,3-2 1,-2 3 6,0 0-5,0 2 6,0-1-5,-2 5 4,2-5-4,1 1 2,-4 4 1,5-2-2,-4 0 2,3 2 4,-2 1 6,-1 0-1,1 2-2,-1-1 1,1-1-3,-3 4 0,3-4 1,-3 4 0,0 0-2,0 0 0,0 0 1,0 0 14,10 6 2,-5 1 0,-3-3 7,3 5 4,1-1-9,1 0 9,-4 2-5,0-3 4,4 3 6,-2 2-1,0 0-5,-1 0-5,1 2 1,1 1-3,1 0-10,-3-6 13,1 6-10,-4-1 3,3-2 0,0-1-3,1 0-3,3 1 0,-6-5-3,1 2-1,2-2 8,-2-1-6,-2 1 7,4-1-16,-5-2 0,6 1-2,-6 0-6,3-2 8,-2 1 1,-1-1 4,5-1-5,-5-2 3,3 6-14,-3-6-5,1 1-9,-1-1-4,0 0-11,0 0-9,4 3-4,-4-3-4,0 0-8,2 4-7,-2-4-8,0 0-11,0 0-12,0 0-14,0 0-3,0 0-11,0 0-19,-7 2-2,7-2-14,0 0-10,0 0-10,0 0-17,-8-6-137,4 3-365,-2 0 162</inkml:trace>
  <inkml:trace contextRef="#ctx0" brushRef="#br0" timeOffset="195475.3105">7242 14268 158,'-4'-3'181,"4"3"-14,0 0-12,0 0-8,0 0-7,17-4-6,-7 3 4,-1 1-15,5-2-6,-3 1-9,3 2-5,-2-4-13,4 3-2,4 0-2,-7-1-5,1 0-8,-3 1-5,3-1-10,-1-1-2,-4 2-7,1-2-4,-1 2 0,-1 0-3,-3-1-2,3 1 2,-8 0-9,11-1-4,-8-1-2,-3 2-2,0 0-7,0 0-1,9-3-3,-9 3-17,2 0-5,-2 0-15,0 0-6,0 0-11,0 0-8,0 0-14,0 9-29,0-9 2,-6 3-21,6-3-12,0 0-9,-5 2-23,5-2-23,-4 2-92,-1-1-290,5-1 128</inkml:trace>
  <inkml:trace contextRef="#ctx0" brushRef="#br0" timeOffset="197498.2113">8664 13159 48,'-4'0'116,"2"-4"-13,2 4 2,-8-5-15,5 2-12,-1 3 9,-3-3-9,1 1 5,-3 2-9,1 0 1,2 0-1,-4 0 1,-3 1-8,3 0-1,-2 2-6,1-2-22,-1-1 17,-1 0-3,1 4-2,-5 1-4,5-3 4,1 3-4,-2 0 0,-2 2 3,2-4 0,3 2-7,-2 4 0,0-3 0,0 3 0,2-5-5,1 4-3,0 1 3,1-4-4,2 3-11,-2 1 3,2 3-1,-2-3-5,4-1 6,-3 2-8,4-2 0,3 3 0,-4-1 0,2-1 0,2-1 2,-2 2-3,1-2-7,1-1 4,0 3-3,3-2 12,-3 2-1,0-2-7,5-1 2,-4 1-2,2-2 4,4 4-6,1-4 4,-3 3 1,4-2 0,1 0-3,2-3 0,-2 2-3,0 3 6,4-6-5,2 4 3,-1 0-3,-5-2-2,3 2-2,-1-2 1,1 0-5,-1 1-3,3-2 8,-2 5-5,0-4 5,-2 3-5,0-1 0,-2 2 0,2-4 1,-3 3-2,0-4 0,2 4 2,-4 1 6,0-2 1,1 1 2,-2-1-3,1 3 2,-1-1-1,-1-3 0,-2 1 2,-1 7 4,-1-7-2,0 1 9,-1 3-7,-3-2 2,4 0 1,-4 0-2,1 3 3,-3-4-7,1 4 2,-2-3 4,1-2-6,0 3 3,-2-3-1,-1 1 3,0-1-1,0 0 1,-1-4 5,-2-1-9,1 3-1,-2-3 3,4-1-2,-5 3 3,5-8-4,-1 3 2,-3-1-2,4-2-2,-2 0-3,-3-1 5,2-1-6,0 0 1,4-1-1,-4 0 0,2-2 0,0-2-4,2 5 2,3-1-6,-4-3 6,4 2-2,4 1 3,-3 1-3,1-2 2,-2 1-2,5-1-5,-1 2 5,-2 0-3,6-1 0,-3 0 1,1 1 3,4-1-4,-2 3 3,1-2-3,-2 0 2,5-1-1,-3 3 1,6-3-2,-5 0-3,3 2 1,2 1-11,-4 1-3,3-2-10,-2 1-11,1 0-10,1 3-15,-1-2-18,1 2-23,0 1-18,-2 0-13,1-2-24,0 2-9,-8 0-15,19 2-21,-14-1-151,4-1-380,-4 0 168</inkml:trace>
  <inkml:trace contextRef="#ctx0" brushRef="#br0" timeOffset="198467.3425">9242 13159 55,'0'0'131,"0"0"-8,-14 0-2,14 0-14,-10 3-3,2-1 3,0-2-4,-2 0 3,4 1-18,-2 3-4,0-1 1,-2-1 4,1 3-10,0-1-6,-3 2 3,1-2-2,-1 2-2,-4 0 1,6 2-1,-5 1 12,0 2-9,-1-2-9,3 3-6,-2 0 1,1 2 3,0 0-4,2-1-7,-2 4 6,5-1 3,-5 5-3,4-3-2,1 2 0,1-3 4,-2 9-5,2-1 1,3-8-4,-1 7 3,1-5-2,0 0-4,5 1-2,-4-1 4,3 2 3,-1-1-6,0 5-4,4-4 2,1 2-5,0-5 2,-2-1-6,6 3 2,1 2-8,-2-5 7,2 1-2,4-3-4,-2 0-1,5 2-5,0-5-1,-1 2-6,2-1 6,2-2-6,4 2 1,-5-3-3,0-1-2,-2-1-3,2 0-5,-3-2 2,-4 1 0,4-3 2,-1-1-4,-2 0 0,1 0 9,-5-2-9,5 0-2,-7 1 14,2 0-15,-1-2-4,-6 0 3,4 3-7,5-3-1,-9 0-10,6 0-6,-6 0-17,7 0-14,-7 0-13,0 0-19,0 0-25,0 0-30,0 0-32,0-4-24,0 4-32,0 0-21,0 0-187,0 0-471,-7-5 209</inkml:trace>
  <inkml:trace contextRef="#ctx0" brushRef="#br0" timeOffset="200142.2266">9337 13521 157,'3'-4'151,"3"-1"-1,1 1 0,-3-1-13,6 0-4,-1 0 2,4 2-5,-3 1-7,4-2-4,-1 4-6,0 0-3,1 2-3,-1 1-6,4-1-5,-5 3-7,1 0-1,2 4-5,-4-2-4,1 1-8,-1 4 0,2 0-3,0 1-12,-4 1 0,-3-5-7,2 3-8,-4 0 1,1 1-3,-1 3-3,-4-5-6,0 0-5,0 1 1,-3-2-3,2-1-3,-4 1 3,1-3-6,0 1 1,3-2-4,-3 1 4,1-3-3,1 0 2,-3-1 9,5 3 12,0-6-3,-3 4 5,3-4-15,0 0-3,0 0 4,-10-16-7,6 8 0,-1 0 0,2-2 1,1-2-8,-1-4 0,6-1-4,-3 3 1,2-3-2,4-1 0,0 4 1,-2-3 2,5 0-1,1 1-2,3 0-2,-4 3-4,2 0-1,2-1 4,0 1-4,-3 1 1,2 2 2,-2 1-3,-1 3 0,0-3 0,1 4-1,0 2-9,-2-3-11,-2 1-5,2 3-17,-4 0-13,1 2-4,-5 0-13,10 1-23,-7 2-5,4-1-20,-3 5-13,-1-2-14,2 2-12,1 3-15,-3-1-11,2 2-149,1-2-362,-2 4 160</inkml:trace>
  <inkml:trace contextRef="#ctx0" brushRef="#br0" timeOffset="200558.2574">9936 13847 93,'-3'3'161,"3"-3"-16,0 0-19,-4 4-10,4-4-11,-5 0 4,5 0-15,-5 3-7,5-3 0,0 0-4,0 0-5,0 0 3,0 0 0,-4 1-1,4-1 0,0 0-13,0 0 2,0-9-1,0 9-11,-1-4-5,1-1 0,0 5-3,1-7-7,-1 3 0,2 0-5,-1 0-3,2 0 1,-1 2-7,3-3 5,-5 5 0,4-5-6,0 3 0,-1-2-3,1 1 1,2 1-6,0 1-2,-6 1 1,11 1-4,-8 1 0,3 3-1,0-4-1,-3 4-1,0 0 1,-1 3 4,-2-1-2,0 3 0,-5-1 3,2 3-4,-3 1 0,-1-1-1,-2 5-2,-4-3 0,0-2-4,1 3 1,0-1-5,-2 2-18,1-3-12,0 2-12,3-6-16,0 1-17,5-2-15,-4-1-15,5-3-16,0 1-16,4-2-7,-4 2-26,4-5-117,-1 1-307,1-1 137</inkml:trace>
  <inkml:trace contextRef="#ctx0" brushRef="#br0" timeOffset="201140.4794">10540 13601 101,'0'-4'168,"2"-1"-18,-2-3-14,0 4-10,0-3-15,-2 2-4,2 0-1,-1 1-14,0-1-8,-2 2-12,-3-1-5,2 2-2,0-1 2,-1 2-7,5 1-8,-15-2 8,7 2-11,0 2-1,-2 1 1,-4 0-5,2 1 0,1 3 4,-4 1 0,2-1 1,0 3 6,1 1-2,0-4-4,2 1-3,-3 5-3,4-4 0,1 0-4,2 0-5,-1 0-4,1 0-4,2-3 0,-1 4-5,5-3 0,0-1 2,0-1-5,3 2 0,-2-3-3,0 0-3,2 1 3,1-3 2,-1 1-5,4 1-1,-3-4-6,2 0 1,-1 3-1,-5-3 4,13-3 1,-5 3-3,-2-4-2,2 0 2,0 3-7,2-4 1,-1-2-2,1 2 2,-1-2-2,-1-1 1,2-1-2,0 4 1,-3-2-1,1 1 2,1 2-7,-4 1 1,-1-2 5,0 1 3,-3 4-8,3-3 2,-4 3 1,0 0 2,0 0 7,8 5 1,-2-2-2,-5 3 4,3-1-5,1 3 8,-1 0-2,1-2 0,-1 4-2,2-3 4,-2 4 0,3-5-2,-4 1-3,4 1-1,-1-2-2,2 5 0,-2-7-5,2 4-3,-3-4-3,1-2-9,-1 1-10,1 2-10,-1-4-8,1 1-19,-6-2-28,13 0-27,-8-3-3,1 1-18,0-3-20,0 0-30,0 0-106,-2-4-318,1-1 141</inkml:trace>
  <inkml:trace contextRef="#ctx0" brushRef="#br0" timeOffset="201431.899">10671 13314 123,'11'9'163,"-1"0"-13,3 3-3,0 2-3,0 3-8,-2-3-4,3 10 2,4-3-7,-4 1-7,-4-5-10,5 4-3,-4 1-3,-3-5-11,0 1-5,-1-1-12,1 2-6,-6 1-5,-2-1-7,0 1-4,-2-3-7,-2 3-11,-4-3-11,-3 6-13,2-6-19,-2 2-14,-5-1-26,-1 1-17,2-3-40,-8 0-26,-4 1-38,0-1-129,-9-4-322,1-1 143</inkml:trace>
  <inkml:trace contextRef="#ctx0" brushRef="#br0" timeOffset="203557.3035">14384 12810 92,'0'0'148,"4"-5"-6,-4 5-5,0 0-8,3-1 0,-3 1-15,0 0-12,0 0-4,0 0 2,0 0-8,0 0 12,-6 14 2,2-9 3,3 4-7,-4-1-2,-3 2-1,3 2-1,-2-2-13,0 5-7,-2-1-4,0 1-9,2-5 0,0 6-8,-1 1-5,-2-4-7,3 2-2,0-4-4,2-2-5,1 0-3,2 1-2,-1-5-2,-2 0-7,3 0 4,0 0-4,1-2-3,1 1-1,0-4 0,-4 5 1,4-5-2,0 0 0,0 3-3,0-3-1,0 0 2,0 0-2,0 0-2,0-17 0,4 9 0,-3-2-4,2-1 1,2 0-3,1-5 0,-1 1 0,3-2-5,-4 2 0,2-1 0,2-1 1,-2 3 0,1-1-1,-1 5 0,-1 0 2,0 1-3,2-1 2,-3 4 1,2-3-1,-3 2-1,-2 2 0,6 1 0,-1-1 1,-3-1 1,4 4 6,-2 0-3,2 1 2,1 2 10,1 2-2,-1 0 4,2 1 4,1 3 6,0 0-2,4 3 10,-2 1 4,2-2 1,-2 4-3,0-2-8,1-1 4,-1 2-8,-2-1 0,-2-3-2,3 1-3,-3 1-2,0 0-3,-2-2 0,2 1 5,-2-2-7,0 2-4,-4-4-1,4-1-5,0 1-3,-5 0-7,2-2-11,0 0-5,1-1-10,-2 1-3,-2-1-9,4 0-7,-5-2-8,3 5-10,-3-3-14,0-2-7,0 0-18,0 6-9,0-6-20,0 0-14,0 0-30,-9 1-28,9-1-135,-12 0-373,2-3 165</inkml:trace>
  <inkml:trace contextRef="#ctx0" brushRef="#br0" timeOffset="203750.3761">14431 12946 49,'0'0'161,"9"-4"-17,-9 4-9,13 0-18,-7 0-5,5 0-17,-1-3-10,4 3-13,-1 0 0,7 0-16,0 0-6,0-5-16,4 4-20,-4 0-14,10-1-22,-3-1-1,-6 1-30,1-1-9,7-1-7,2-1-93,-12 0-174,1 2 77</inkml:trace>
  <inkml:trace contextRef="#ctx0" brushRef="#br0" timeOffset="204114.468">15195 12779 65,'0'0'137,"0"0"-4,0 0-16,-10-4-1,10 4-6,-10 0 1,4 2-16,-1 1-6,1 0 4,-6 1-7,2-2 3,1 2 9,-2 3-4,-1-1 2,2 2-10,-4 4-2,1-3-7,-1 3-3,1 0-3,4-2 2,-5 2 1,6 0-8,2-2-1,-1 0-9,1 2-1,1-3-6,1 1-1,1 1-3,-1-1 2,4 3-2,2-2-3,0 0-2,0 0-3,5-3 0,-3 1-3,5-1-4,-1-1-1,5-1-6,-3-1 0,8 1-1,0 0 0,-1-4-5,-6 1-3,8-2 0,-1 2-14,-4 0-8,2-5-6,2 4-8,-1-2-16,-4 0-13,1 0-10,-6-2-5,1 2-7,2 2-7,-7-5-5,-4 3-9,8 3-15,-8-3-8,6-2 2,-6 2-16,9-1-28,-8-2-126,3-1-307,-4 4 136</inkml:trace>
  <inkml:trace contextRef="#ctx0" brushRef="#br0" timeOffset="204416.9348">15034 12950 177,'0'0'192,"0"0"-12,0 0-15,0 0-2,0 0-9,0 0-7,0 0-10,0 0-3,13 9-12,-4-8-4,0 0-4,1-1-8,2 0-8,-1 4-9,0-4-9,4 3-6,-2 0-2,0-2-13,-1-2-5,0 1-12,-1 1-9,-2 0-12,1-2-18,2 1-8,-6 0-21,2 0-13,-2-1-16,3 1-15,-9 0-12,9 0-34,-4 0-4,-5 0-28,8 0-19,-8 0-118,6-3-308,-6 3 137</inkml:trace>
  <inkml:trace contextRef="#ctx0" brushRef="#br0" timeOffset="205390.1181">15842 12758 36,'-6'-3'121,"2"2"-3,-1 0 4,5 1-17,-13-2 2,8 1-1,5 1-13,-14 1 9,6 1-4,0 0-2,-2-2-7,3 3 1,-2 1-4,1 0-3,-1 0-3,-4 1 3,4-1-4,0 4 3,-5-3-4,5 3 2,-1 1-12,-3 0-4,4-2-3,0 2-3,1 1-5,0-1-2,1 2-1,3 1-3,1-1-1,-1 0-1,0-1 3,2 4 0,2-2-9,0 0-2,2 2-4,2-1 1,-2-1 1,3 0-2,2-3-1,1-1-7,0 2 0,1-3 0,4 3-4,-1-5 1,-1 2-4,1-5 0,2 3-5,-4-2-1,4 1 1,-1-1 0,2-2-4,-3-1 4,3-1-3,-4-3-3,1 3 1,0-4-3,0 0 0,-4 4 0,7-4 0,-2 0 0,-2-2-3,2-2 3,5-2 0,-4 3 4,3-4-8,-3-1 3,-4 1-1,4 0 3,-5 2-3,3-6 2,-3 4-2,0-2-2,1-1 1,-7 3-2,1 0 0,2-4 1,-3 0 2,1 1 0,-1-1-2,-3 1-2,0-4 2,0 2-2,0 3 0,-1 2-5,-1-2 5,2 2-4,-2 1-1,-3-1 0,3 3 1,-2-1 1,2 3-9,-2 0 0,-4 2-5,3 0-1,-5 1 2,-1 0 0,0 1 0,1 2 2,-4 2-1,4 0 7,-3-1-7,0 3 6,-1 0 2,4 1-2,0 1 4,1-1-5,1 4 5,-1-4-9,0 1 5,1 3-2,1-1 8,2 0-3,2 3 3,-3-2 3,3 3 2,0-3 4,2 2 1,1 1 4,0 0 4,3 0 0,1-1 0,-2 2-2,7 1 2,0-2 0,0 4-2,0-2 4,0 1 1,1-1-4,2 3 0,-1-2 3,-2-6 0,3 5-2,-1 2 1,-2-5-4,0 4 2,-1-5-4,1 3 6,-4-1-2,1-2 8,-2 0-3,-1 0 0,-1-1-2,2 1-2,-3-2 4,2 2-1,-3-3-3,0 3 3,0-2-7,0-2 1,0 0-6,0-1-4,2 1-8,-2-1-16,0 0-1,0 0-11,0 1-15,0-5-6,3 5-17,-2-2-9,-1-3-22,2 4-4,-2-4-24,0 5-12,0-5-12,0 0-18,1 4-21,-1-4-132,0 0-352,-1 5 156</inkml:trace>
  <inkml:trace contextRef="#ctx0" brushRef="#br0" timeOffset="209394.0599">13590 13622 129,'3'-4'140,"-3"4"-6,4-2 0,-4 2-5,0 0-9,1-5-5,0 1-13,2 1-1,-3 3-6,0 0-6,1-4-4,-1-1-8,0 5-4,-1-6-4,1 6-5,0-6-3,0 6-5,0-4-6,-3-2-1,3 6-4,-1-7 0,0 4 3,0-1-6,-2 0-4,3 4-4,-3-5 0,0 2-3,-1 1 1,4 2-8,-7-4 0,5 2-1,2 2-1,-17 3-2,8 0-1,-1-1 1,5 1-2,-3 1 1,-2 4 0,-3-4-2,4 2 6,-4 5 1,1 3-2,4-5 1,0 2-2,-2 1-1,-1 0-1,2 4-2,2-6-3,2 0 0,3 3 0,-3-3-4,3-1 1,1 3 2,2-3-6,-1-2 0,2 3 1,1-3 4,1 1-3,1-3-1,3 0-3,-3 0 1,3-1 2,0 0-3,1-3 0,3 2-2,-8-3 1,7-3 0,-3 6 1,1-6 1,5 0-2,-4-3 0,2 1-1,-1-1 0,1-1 2,0-1 2,-2 3-4,-1-7 2,1 4-3,4-2-4,-5 3 4,0 2 0,-2-3 0,0 1 0,-1 0-3,2 0-1,-2 4 4,-1-4-4,-3 3 6,1 1-2,1 0-1,-4-1-2,4 2-2,-4 2-8,0 0-2,3-3 3,-3 3 3,0 0 12,0 0 1,0 0 0,4 12 1,-2-7-3,0-1 3,0 2 1,-2 1 4,4 0-1,-2-2 0,2 3-1,-4-2 1,7 4-2,-4-5 1,1 3-2,2-4-1,1 7 1,-2-4-3,-1 1 5,0-3-7,1-2 1,0 1-9,0 1-4,-1-2-8,0-1-3,0 1-7,1-1-5,0 2-16,1-3-16,-2 2-17,-1-1-21,3 0-5,-2-1-22,-4-1-13,14 2-8,-9-4-21,-5 2-138,11-1-335,-3-1 148</inkml:trace>
  <inkml:trace contextRef="#ctx0" brushRef="#br0" timeOffset="210609.7484">14564 13542 140,'0'0'138,"0"0"-3,0 0-14,0 0-12,0 0-4,-5-5-3,5 5-18,0 0-8,-4-3-5,4 3-3,0 0-8,0 0 3,0 0-9,0 0-7,0 0 4,0 0-9,-4-2 0,4 2-2,0 0 1,0 0-5,0 0-4,0 0-3,0 0 2,0 0 1,0 0-3,0 0-1,0 0-5,0 0-2,0 0-1,0 0 0,0 0 1,0 0 2,0 0-3,0 0 0,0 0-7,0 0 6,0 0-3,0 0 4,0 0 1,-9 7 2,3-5-2,6-2-8,-4 3 3,3-1-2,1-2-1,-4 3-3,4-3 1,0 0-1,0 0 0,-3 2-7,3-2 5,0 0-5,-2 3 0,2-3 6,0 0-7,0 0 4,0 0 2,0 0-5,0 0 5,0 0 1,0 0-1,0 0-8,0 0 14,0 0 1,0 0-2,-5 2-3,5-2 7,0 0-5,0 0 7,0 0-9,0 0 2,0 0 4,0 0-3,0 0 1,0 0-8,0 0 4,0 0 2,0 0-4,0 0 0,0 0 0,0 0 0,0 0 1,0 0 0,0 0 7,0 0-3,0 0-4,0 0 2,0 0 4,0 0 3,0 0-2,0 0-2,0 0 1,0 0-1,0 0-2,0 0-2,0 0 2,0 0-1,0 0-3,0 0-1,0 0-3,0 0 3,0 0 0,0 0-3,0 0 0,0 0 0,0 0-3,0 0 3,0 0 5,0 0-3,0 0-5,0 0 5,0 0-1,0 0-2,0 0-2,0 0 2,0 0-1,0 0 2,0 0-5,0 0 2,0 0 2,0 0-6,0 0 5,0 0-2,0 0 1,0 0-1,0 0 2,0 0 3,0 0-2,0 0 3,0 0-8,0 0 6,0 0-3,0 0-4,0 0 3,0 0 2,0 0-3,0 0 3,0 0-1,0 0-2,0 0 3,0 0-2,0 0-1,0 0 3,0 0-1,0 0-2,0 0-2,0 0 0,0 0-3,0 0-4,0 0-5,0 0-4,0 0-5,0 0 4,0 0-3,0 0-3,0 0-3,0 0-12,0 0 2,0 0-10,0 0-10,0 0-17,0 0-14,0 0-1,0 0-17,0 0-14,0 0-17,0 0-15,0 0-125,0 0-302,0 0 134</inkml:trace>
  <inkml:trace contextRef="#ctx0" brushRef="#br0" timeOffset="211877.4063">14750 13490 47,'0'0'90,"0"0"-13,0 0-3,0 0 4,0 0-2,0 0-2,0 0-2,0 0-9,0 0-5,0 0 4,0 0 5,-19 3-7,19-3-10,-8 1 3,3 1-1,-1 0 2,1 0-2,-1-2-12,-3 3 12,1-1-3,1 0-1,-2-1 11,0 2-3,0 1-4,-3-1-3,1 1-5,-1-1 4,3 1-4,-5 1-1,1 0 4,1 1 3,0 0-2,-4-1-5,0 3 7,2 0-6,2 0 8,1-3-9,-5 4 0,5-3 2,1 3-4,3-2 1,-4-1-4,2 1 1,2 0-6,-1-2-5,0 3-4,3-2-2,0-3 0,1 2 5,3 4-8,-2-4 0,6 1 0,-3 1 2,1-1 1,2-1-3,0 0-2,5 3 4,-4-1-1,8-2-1,-1 2 0,0-2-2,7 1 0,-6-3-2,8 0-2,0 1 2,-1-4-3,2 0-1,-1 0-1,9 0 3,-10 0-6,3 1-4,-5-2 4,-3-1-4,0 0-1,0 2 0,-5 0 4,1 0-4,-2 0 1,-1 0-1,-2-3 0,2 6-2,-7-3-1,8-3 2,-8 3-15,8 0-5,-8 0-6,4 3-14,-4-3-7,0 0-12,0 0-13,0 0-12,5-3 3,-5 3-24,0 0-12,0 0-2,0 0-17,0 0-17,0 0-12,4-7-116,-4 7-303,0 0 134</inkml:trace>
  <inkml:trace contextRef="#ctx0" brushRef="#br0" timeOffset="212197.228">14526 13626 50,'0'0'194,"0"0"-19,0 0-11,0 0-5,0 0-6,0 0-5,0 0-3,11 5-16,-4-2-4,-4-1-12,3 0-6,-2 0-13,4-1-13,1-1-4,-4 2-3,3 1-8,-1-3-10,0 3-4,6-1-6,-7 0-3,5-2-5,0 2-9,-2 0-10,0-2-12,-1 0-20,1-2-6,-2 2-16,1 0-12,2 0-24,-2-2-19,0 2-11,-1-2-14,-1 0-18,1-1-30,-1 3-97,1-3-281,0 1 125</inkml:trace>
  <inkml:trace contextRef="#ctx0" brushRef="#br0" timeOffset="213188.3829">15580 13421 33,'0'0'200,"0"0"-9,0-5-22,0 5-13,0 0-12,0 0-23,0 0-5,0 0-5,-14 0-12,14 0-6,0 0-10,-12 2-2,5-2-9,-3 3-6,1-2-2,-3 3-2,-3-2 0,7 0-5,-10 2-4,0 2 0,-3-1 0,0 0-6,4 4 2,-4-4-2,0 3 2,-5-1 1,1 0 0,5-2 1,-2 2-2,5 0-1,0-1 2,1-1-7,0 0-6,3-1 1,3 0-4,3-1-6,0-1 0,1 1 1,0-1-7,2 3-5,-1-2 4,4 1-4,0-1-4,1-3-2,-3 8 2,6-4-1,-1-2 1,-2 6-1,5-4 4,1 0-6,1 1 1,2 0-3,-1 1-4,2-4 3,0 5 4,4-4-1,4 2 0,-1 0 0,-1-3-6,2 0-3,0-1 0,2 1 6,0 1-2,-6-1-1,0-2-1,-3-2 0,0 4 3,0-4-2,-2 2 3,-1 2-6,-2-4 1,0 4-2,-6-2-1,6 1-4,-6-1 6,8-1-3,-8 1 0,0 0 2,6 1-5,-6-1 5,0 0 0,0 0-3,0 0 0,0 0 0,0 0 0,0 0 1,-18 9 0,9-7 2,1 2-2,-1 1 3,1 0 4,-7-2 3,5 1 1,-8 2-3,8-1 4,-5 0 1,3-1 2,-6 1 1,5-1 0,-2 1-2,6 0 4,-4 1-2,0 0 2,4-2-10,0 3 6,1-2 2,-1 1 0,2 1-6,3-3-2,0 1-2,-2 1 2,5-2 4,-2 1-1,2-2-1,2 2 3,1-1-6,4-1 1,-1 1-4,4-1 2,1 0 1,4-3-1,4 3 1,0 0-3,1-3 0,-2 1 5,5 3-7,-6-6 4,3-1 7,-2 3-10,-1-3-4,2 0 3,-6 1-2,3 2 0,-6-1-8,2-1-5,1 1-2,-8 0 4,5-2-3,-4 3-10,0 0-7,-5 0-4,9-2-16,-9 2-15,4-1-25,-4 1-27,0 0-23,0 0-39,8 0-38,-8 0-179,5-2-432,-5 2 191</inkml:trace>
  <inkml:trace contextRef="#ctx0" brushRef="#br0" timeOffset="230502.4641">8833 15092 16,'0'0'122,"-1"-5"-6,1 5-10,0 0-5,0 0-1,0 0-8,5-4 1,-5 4-12,0 0-8,2-3 1,0 1-1,-2 2 8,0 0-4,1-5-4,-1 5 3,0-4-1,0 4-7,1-8-3,-2 4 6,-2 1-1,2-2-9,0-2-4,-4 2-1,1 0-8,0-1-7,-1 0 0,1 0-6,-1 0-6,0 2-3,-4-2 1,4 1-6,-3 0 1,2 3-4,-7-1-2,4 0 5,-1 2-2,-2-2 1,2 3 2,-4 3 0,1-2-4,-1 2 0,3-1-1,-5 4-3,4-2-3,3-1-1,-1 3 1,0-1-5,2 1-1,0 2 1,-1-1 1,3 0-1,0 2-1,0-1 0,2 0-1,1 3-2,-1-1 3,1 2 2,-1-4 1,3 2-1,1 1 2,4-1-4,-4 0-1,1-1-1,4-3 2,-1 4 0,0-3 4,0-1-4,-1 2 1,3-4 0,-1 3-1,5-1 3,-5-2-7,5-2 7,-3 4-2,3-5 3,-2-2-5,2 1 1,1 0 1,-3 0-2,-1-3-3,4 3-1,0-5 8,-3 1-2,3-1-1,-2 0 0,-1 1 0,-3-2-1,3 0 4,1 2-5,-4 2 3,-1-4-3,1 0-1,-4 1 1,3 0-2,0 0-1,-3 1 2,-1-2 1,4 5 0,-4 1-4,1-7 2,-1 3 4,2 2-2,-2 2 1,2-7 3,-2 7-4,0-5 6,0 5 5,0-3-1,0 3-3,3-2-2,-3 2 2,0 0-1,0 0-5,0 0 4,2-4-3,-2 4 2,0 0 3,0 0 4,0 0 5,0 0-2,0 0 1,3 12 1,-3-8 2,0 2 9,1-2-1,-1 1 0,3 2-3,-1-1 3,2 2 4,-4 0 2,5 4-2,-2-4 1,-1 3-4,2-1-3,0 5 3,-2-6-5,0 3-5,-1 1 4,3 3-5,1-1 0,-4-3 2,-5 5-2,7 1 0,-6 0-4,3-2-2,0 2 1,0-1-1,3-5-2,-3 2-1,0-2-4,-4 1 5,4-3-6,-1-1-1,-2-4 2,3 1 4,2-1-3,-2 0 0,0-2-4,0 1 6,0-4 2,-2 4-2,2-4-1,-1 5 0,1-5-3,0 0 3,0 0-4,10-12 4,-9 9 0,2-5-5,2 1 9,0-1-4,2 0-4,-2 0 7,4-2-8,-4 0-1,4-3 2,1-2-5,-2 0 6,-1 5-2,6-4-1,-3 0-3,3 2 1,-9-2 0,3 4 4,1 2-3,-4-3-7,0 2 8,4 0-2,-6 4-2,3-2 4,-2 2-2,-2-2-4,4 2 5,-1 0-1,-2 1-9,0 0-9,-1 0-12,3 3-13,-4 1-11,3-6-18,0 4-21,-3 2-15,0 0-21,0 0-12,0 0-9,0 0-16,0 0-25,0 0-6,0 0-14,-7 12-136,4-8-376,0-1 167</inkml:trace>
  <inkml:trace contextRef="#ctx0" brushRef="#br0" timeOffset="231076.4628">9196 15262 149,'0'0'136,"0"0"-6,0 0-12,0 0-2,0 0-1,0 0-11,0 0 2,0 0-2,0 0-7,0 0 0,0 0 3,0 0 0,0 0-1,0 0-1,0 0 2,-18 9-7,14-6-6,0-1-4,-1 1-4,0 2-1,1-1-9,0 2-5,-2-3-5,3 4-8,-3-2-3,2 0-6,-1 6-4,1-4-4,1 3-2,1-2-4,-3 3-1,3-2-2,2 1-2,0 2-4,-2-1-1,4-2-2,0-1-1,0 1 2,3-1-4,-3-1-5,3 0 3,3 0 0,-2-2-5,3 1 5,-1-2-5,2-1-1,-5-2 1,4 1-1,3-2 2,-1-3-2,1 2-4,-2-2 4,-1-1-1,4-1-3,-2 0 0,3-6 0,-5 5 0,1-2 3,-1 0 1,-1-1-2,-3 0 2,3-3-4,-3 3 5,-4-3 3,2 3 1,-1-2-3,-4 0 2,2 1 1,-3 2-4,2 1-3,-4-2 3,-3 2-8,3 0-6,0 3-8,-4 0-21,0 1-15,0 2-14,1-2-19,-2 3-18,3 2-26,7-2-20,-13 4-21,6-3-14,-3 0-151,5 2-362,-3-1 161</inkml:trace>
  <inkml:trace contextRef="#ctx0" brushRef="#br0" timeOffset="231712.8404">9126 14884 80,'0'0'218,"0"0"-16,2-4-13,-2 4-12,0 0-13,0 0 0,0 0 3,0 0-14,4 10-1,-3-8-7,1 4-1,-1 0-16,0-2-4,4 4-8,-5-1 0,4 0-9,-4 3-16,0-3-7,0 0-11,5 1-4,-4 2-4,2-2-7,-2 0-7,3 1-7,-4-2-6,2 0-4,-2 1-14,2-2-15,-1 0-20,3 3-14,-4-7-20,1 7-24,2-3-17,-3 2-27,0-4-33,0 2-20,1 1-23,-1-3-33,0 1-119,0-1-373,4-2 165</inkml:trace>
  <inkml:trace contextRef="#ctx0" brushRef="#br0" timeOffset="233091.9485">9765 15323 33,'-4'-3'228,"4"3"-14,0 0-11,0 0-17,0 0-10,0 0-14,0 0-10,0 0-12,0 0-15,0 0-6,0 0-8,0 0-4,0 0-3,0 0-1,0 0-5,9 7 1,0-4-14,1-1-6,1 0-9,3-2-6,4 0-4,-1 2-6,7 2-5,-3-7-7,-1 3-4,8-1-3,-6-1-6,-3 2 4,4-1-4,0 1-3,-4-2-8,2-2 5,-6 4-8,2-2-1,0 2-1,0-5-1,-3 4-4,-1 0 8,1-4-5,3 4 1,-3 0-2,-1-2-2,-3 0-3,2 0-1,0 2 6,-7 1-7,4-1 0,-9 1 0,10-2 2,-6 2-4,-4 0 1,8-2-4,-8 2 0,6 0 7,-6 0-6,4-2-8,-4 2-2,0 0-6,0 0-2,0 0-4,0 0-8,8 2-3,-8-2-1,0 0-3,1 4-3,-1-4 1,0 0 3,0 0-4,0 0 3,0 0 0,0 0 3,0 0 2,0 0-2,0 0 7,0 0-4,0 0 2,0 0 0,0 0-6,0 0-6,-19-5 2,15 1-11,0 1 12,4 3-1,-5-5 1,1 1 5,-1 1 6,0 1 2,0-1 1,1-1 2,0 0 3,0 0 3,3 2 3,-5-2 9,3 1 6,0 0 10,3 3 3,-6-5 13,6 5 0,-4-4 3,4 4 3,-3-1 0,3 1-1,0 0-1,-6-1 0,6 1-5,0 0 5,0 0 3,0 0 7,-4 6 0,4-3 1,-1 4 5,1 0 1,1 0 5,-1 3-11,0 0 3,2 0 4,-5 2-2,3 5-2,-2-6-7,2 5-2,0-3 0,2-2-2,-4 3-6,2-4-2,-2 2 1,2 0-12,0-3 14,0-1-11,-1-2-5,2 1 3,-1 0-3,-1-2-1,1-1-1,-1 1 0,1-3 1,0-2 2,1 5 0,-1-5-2,0 0-3,0 0-3,0 0-2,0 0 4,0 0-8,6-12 5,-4 7-4,-1-2 2,2 0-10,-1-3-6,0-2-10,0 0 5,3-5-6,-5 4 0,3 1 0,0-4-4,3 0-3,-4 4 6,6-3 3,-7 4-1,-1 0 0,4 0 3,0 3 5,-3 2-3,-1-4 4,4 4 2,-3 0 7,-1 0 2,1 2 3,-1 0 1,-1-1 2,1 5 6,1-7 1,-1 7 0,-1-2-1,1 2 0,0 0-3,0 0 4,4-6-3,-4 6-1,0 0 0,0 0 0,0 0 0,0 0-3,0 0 6,5 10-1,-1-5 6,-1 0 2,2 0-3,-3 2 3,6-2 7,-2 3-3,2-1 0,-3-1-2,4 2 2,-4 0 1,4 0-5,-2-1 1,-1 0 1,0-2-1,2 1-5,-2 0-1,-2-2-2,1-2-2,1 2 4,-3 1-1,0-3-6,-1 0 0,0 1 0,-2-3 2,2 2-1,1 2 3,-2-1-1,-1-3-7,-4 6 4,0 0 0,-1-2-5,-4 1-21,-1 3-20,-2-3-31,-3 4-40,-2-2-34,-3 2-46,5-1-58,-1 0-194,0-3-481,-1-1 213</inkml:trace>
  <inkml:trace contextRef="#ctx0" brushRef="#br0" timeOffset="248036.3986">11160 14916 56,'0'-4'107,"-1"-1"0,2 0-8,-1 1-4,0-3 8,0 3-9,-1-3 2,-2 0-13,3 3 9,-2-3-15,-1 0 0,-1 0-3,3 2-1,-7-2-6,-1 0-7,3-1-7,-4 2 4,0 0-4,-3 1-3,1 1-6,1 1 5,-2-1-5,-4 2-7,1-2 3,3 4-5,-1 1-4,3 2-6,3-2-9,0 0 13,-2 3-7,1-1-3,0 2-7,0 2 3,0-4-2,8 4 3,-7 1-1,4 3 0,3 0 4,-3-1 12,8 7-6,-3-5 0,-1 4 5,1 1 1,6 0-1,-6 0-1,3 1-6,0-1 6,1-1 1,0 1-5,3-1 5,-2 4-2,1-2-3,-5-1 4,7 1-1,-4-1-4,2-1 1,-4 1-2,0 0-6,1 0 4,-4-4 1,0 0 4,0 4-3,-4-2 6,-1-3 0,-3 2-2,-1-1 5,4-1-11,-4-2 1,3 1 5,-2 0-8,-1-7 0,4 6-3,-3-4-6,3-3 5,0 3 0,0-1 1,0-3 1,-3 2-4,3-4-3,-2 3-1,5-3-1,2 0 3,-9 3 0,5-2-2,4-1-4,0 0 1,0 0 0,-9-4 1,9 4 2,0 0-3,-1-5-1,1 5-1,0 0-2,-1-4 1,1 4-3,2-5-2,2-2 5,0 7-4,3-5 0,-4 2 3,3-1-1,1 2-4,2-1 1,-5 2 0,1 0 2,5 1-4,-6 2-1,1 0-1,3 0 4,-2 3 2,3-2-5,-4 3 10,-1 1-7,3 1 1,-1 0-3,-1 4 4,0-3-3,-2 3 3,-2-2-1,3 2 2,-2 0 0,-3 0 0,0 0 1,0 1 16,-1 1-1,1 2-7,0-4 1,-2 1 2,3-1 4,-2 0-8,0-1 0,0 0-3,-1 2 1,3-2 2,0 1-1,0-2-1,0 0-2,0-3-3,0 4 1,3 0 1,-3-7-2,1 4 2,-1-1-2,0-4 4,0 1-4,0 1 3,1-3 1,-1-2 1,0 6-2,2-4 0,-2-2-2,5 2 1,-5-2-2,0 0-1,10-2-3,-10 2-4,9-2-6,-2-1-9,-5 0-14,4 2-8,-2-2-8,-4 3-21,5-1-12,-5 1-24,5-4-19,-5 4-24,4-2-19,0-1-29,-4 3-174,8-3-404,-6-1 179</inkml:trace>
  <inkml:trace contextRef="#ctx0" brushRef="#br0" timeOffset="248957.4889">11515 15354 119,'1'-7'151,"1"2"-17,-1-3-14,0 3-7,3 1-2,-4-6-12,0 3-1,1 0-16,-2-3-9,1-1-1,-2 5-7,0-3 1,-2-1-8,1 2-6,-1-2 3,-2 2-7,-2-2-1,4 3 3,-3-1 5,2 2 2,-1 2 0,1 0 2,-1 1 0,-1-1-8,-1 1-4,-4 0-2,4 3 3,2 2-4,-6-2 2,3 2-6,-1 0-2,0 2-5,-2-1-2,6 0-3,-3 3 7,0 2-3,0-3-2,5 3-4,-5 1-3,4-2-2,1 0-1,-1 2-5,1-2 3,-1 4-6,1-2 1,1 0-2,0 1 0,3 0 0,1-3 1,-1 3-2,0-3-1,5 3-3,-5-3 6,4 1-5,-4-4 3,3 1-5,1-1 0,-2 2-3,3-2 3,-1-1 2,1 0-1,0-1-1,-1-2 1,0 3 2,-4-3-7,13 0 4,-6-1-1,1-1-2,-3 0 4,2-4-2,-1 2 3,2-1-5,-2-1 0,1 2 0,-1 0-2,-1-3 0,0 1 5,0 4-2,3-7 2,-4 5-3,0 0-3,-1-3-1,4 3 7,-5-1 3,1 4 1,1-3 2,-2 0 7,-2 4-7,4-4 3,-1 2-1,-3 2-4,1-3 0,-1 3 1,0 0-5,4-3-4,-4 3 2,0 0 4,0 0-6,0 0 2,0 0 3,11 3 0,-11-3-4,5 5 4,-2-3 10,0 5 8,0-3 0,4 2 0,-6 2-5,4-4 1,-2 2 10,-1 5 9,-1 2-2,3-5-5,0 5 1,-4-3 4,4 4-4,-4-3-1,1 5-7,1-4 1,0 5-2,0-5-1,-2 4-2,3 0-4,-3-2 4,0 0-6,0-2-5,4-1-1,-3-2 3,-2 3-4,1-2 0,0 1 3,1-1-1,-1-3-3,0-1-24,2-1 9,-2-1-4,2 1 7,-2-3-4,0-2 13,1 6-1,2-4 7,-3-2 1,0 0 6,0 0-9,9-8 4,-8 4 0,3 0-1,5-6-8,-4 3 6,0-4-2,2 1-2,0-1-2,0 0 1,2-2-3,0 0 3,-2-1 2,2 1-1,-2 4-2,0-2-5,1 1 5,-3 2-1,0 1-1,0-3 3,-1 3 2,-1 0-1,3 0-4,-4 0 1,2 3-1,-1 0-14,1-1-6,-3 1-11,2 0-9,-1 3-10,-2 1-16,2-4-12,-2 4-19,0 0-20,2-6-11,-2 6-32,0 0-14,4-3-2,-4 3-23,5-2-2,-5 2-162,0 0-392,0 0 174</inkml:trace>
  <inkml:trace contextRef="#ctx0" brushRef="#br0" timeOffset="249399.4788">11913 15280 71,'1'-4'176,"-1"4"-18,0 0-17,0 0-6,0 0-13,0 0-5,0 0-11,-9 12-5,5-7-4,2 0 0,-1 2-9,1 6-2,-1-2 0,2 1-3,-3-1-9,0 6-2,-1-3-7,3-2-5,2 5 2,-3-4-7,0-1-4,6-3-10,-3 3 3,1-4-8,-2 2 1,3-3-8,1 3 0,2-5-7,-1-1 1,1 3-2,0-4-2,3-2-4,-1 1 2,-1-2-7,2-2-1,1 1 2,0-1-8,-1-4 6,1 1-3,1 0 1,-1-3-2,-2-2-3,1 0 6,-3 2-6,2-2 4,-3-2-1,-3 0-2,3-4-6,-3 0 5,-1 3 2,0 3-2,-4-2 3,3 2-1,0 4-5,-2-3 2,-1 2 0,3-2 3,-3 6-7,0-2 0,-1 2-7,0 2-18,1-2-9,-1 2-10,0-2-7,1 1-13,4 2-29,0 0-17,-19 1-18,19-1-17,-8 0-21,3 1-104,5-1-295,0 0 130</inkml:trace>
  <inkml:trace contextRef="#ctx0" brushRef="#br0" timeOffset="250248.2365">12099 14974 115,'8'-8'120,"-1"1"-5,2 1-21,-1 0 3,1-1-22,1 3-2,-2-2-6,-2 2 2,2 3-12,-2-3 8,-1 2-15,0 1-3,-1-1 2,4 2-4,-8 0 3,10 0 0,-10 0-2,12 0-9,-7 2 4,-1 0-9,1 1-4,0 0 7,-1 1 15,-1 2-9,0 0 3,1 2-5,-4-1 0,3 2-2,-3 1-1,5 0 4,-6 0 6,1 2 0,-4 0-1,4 5-11,0-5-1,-3 0 2,2 5-4,-2-2-8,0 1 2,1-4 0,-2 1-8,4 3 9,0-4-8,-1 5 0,1 1-1,-3-6-8,3 5 3,-1-3-2,1 1-2,-5 1-2,5-4 5,-1 1-5,1-1 0,-3-2-1,2 1 1,2-4-1,-2 1-4,1-2 2,0 1 1,0-2-3,0 2-1,0-3-2,0 1 7,4-3 1,-4 1 2,0-3-2,0 0-2,0 0-3,11 0-2,-7-4 3,1 0 0,2-1-2,3-2 0,-4 4 0,2-5 0,-2 1 3,0 3-4,-1-5 2,1 2-2,-1 1 0,1-2 3,-2 1-2,0 0 1,0 1 2,0 2 4,1 0-1,-4 0-2,2-3 3,-2 2-4,0 0 0,1 2 7,-1-1-3,0 1 0,0-1-8,-1 4 6,0-5-2,0 5-9,0 0-2,0-5-1,0 5 2,0 0 0,0 0 2,0 0-7,0 0 8,0 0-6,0 0 5,-6 14 4,5-11-7,-1 4 5,0-2-1,1 0 2,-1 2-3,0 1-6,-1-1 11,3 3 7,-3-2 3,1 5 1,1-2-3,1 1 1,-1 0-4,-1-2 3,2 6-2,0-4 2,0 5-8,3-2 1,0 1 1,-1-4 4,-1 0 5,2 4-7,-2-3 2,0-1 1,1 0-5,0-3 3,1 2 2,-3 0 4,1 0-7,0-2 8,-2-1 0,1-2-2,1 1-3,-1-1-2,0-2 6,0 3-5,0-4 4,-1 2-7,-2-2 5,1 0 0,-2 1-1,0-2-2,1 2 1,-3-2-7,0 2-6,-1-3-16,-3-1-28,-2 2-22,-1-2-30,-4 2-20,4-4-59,-1 4-150,-1-5-358,-3 2 158</inkml:trace>
  <inkml:trace contextRef="#ctx0" brushRef="#br0" timeOffset="252280.3539">9814 16295 78,'0'0'133,"-11"3"-7,11-3-11,-14 0-10,7 0-10,-4 0 1,1 2-14,-2-2-8,1 2-3,1-1-9,-1-1 5,0 4 0,-2 1-4,-2-2-14,2-2-6,0 2 4,2-1-11,-2 4 4,1-4-6,0 1 3,0-1-1,3 1-2,0 1-10,1-1-3,2-1-2,-1 1 2,1-2-4,2 2-3,4-3-2,-7 0 4,3 2-3,4-2 5,-5 1-7,5-1 12,0 0-6,-6 2-5,6-2 5,0 0-4,-4 3-4,4-3 6,0 0 3,0 0-2,-4 2 10,4-2-3,-5 3 11,5-3 0,-3 4 2,2-1-6,1-3-2,-7 6 3,6-3 3,-1 0-2,2-3-1,0 7-4,-2-4 8,1 2 1,0-1-2,-2-1-3,3-3-2,0 9 6,2-3 8,-2-1 27,2 1-5,-2 1 9,1 2-5,-1 4 11,-1-4-9,2 7-4,1-2 2,-1 3 0,0-2-7,0 1-5,1 1 1,-2 0-2,0-1-20,-2 2 25,2-1-22,-1 2 4,2-4-5,-1 2-5,0 0 4,-1-5-10,2 0 0,1-2-1,-1 2-7,-1-3 6,1 1-6,-2-4-4,0 2-2,1-3 8,1 0-6,-2-1-7,1 1 0,0-5 3,0 5-14,0-2 10,0-3-19,-2 7-15,2-7-12,0 3-4,0-3-15,0 0-18,0 5-13,0-5-7,2 4-15,-2-4-10,0 0-10,0 0-14,0 0-5,0 0-9,0 0-6,0 0-14,0 0 5,0 0-9,0 0-144,0 0-353,0 0 156</inkml:trace>
  <inkml:trace contextRef="#ctx0" brushRef="#br0" timeOffset="252575.0617">9523 16722 194,'1'-4'220,"-1"4"-8,0 0-19,0 0-13,0 0-13,0 0-14,3-2-8,-3 2-7,11 0-14,-6 0-5,3-2-2,1-2-7,1 3-9,3-3-11,1 3-6,-1-2-10,0 1-6,1-2-5,-4 1-8,4-1-4,-5 1-4,3 1-7,-5-1-1,2 1-6,-5 1-7,0-2-10,-4 3-15,8-1-18,-5 0-18,-3 1-21,0 0-29,5-2-25,-5 2-33,0 0-29,6-3-35,-6 3-133,0 0-367,0 0 163</inkml:trace>
  <inkml:trace contextRef="#ctx0" brushRef="#br0" timeOffset="254906.2344">10020 16172 14,'0'-3'119,"0"3"10,0-7-4,0 7-1,0 0 6,0 0 3,0 0-10,-4-4-10,4 4-3,0 0-3,0 0-14,0 0-9,0 0-3,0 0-7,0 0-10,0 0 0,0 0 10,0 0 13,0 0 0,-3 11-11,1-6-6,2 0-6,-4 2 12,4 0 0,-1 3-4,-3-4-9,-1 3 2,1 0-4,1-1-4,0 0-8,-1 1 1,2-2-11,-1 0-5,0-1-2,1 3-4,1-7 5,-2 6-8,0 1-5,0-4 2,0 0-2,2 0-6,-3-4-6,0 2-9,2 0-9,2 2-12,-3-1-12,3-4-11,-4 3-17,3 0-18,-2-1-18,3-2-12,-1 5-38,1-5-14,-4 2-16,4-2-17,-1 7-113,-2-5-332,3-2 147</inkml:trace>
  <inkml:trace contextRef="#ctx0" brushRef="#br0" timeOffset="255261.3939">10057 16632 59,'9'-3'215,"-9"3"-18,8-5-6,1 5-13,-3-2-2,7-1-14,0 0-11,0 2-8,6-3-13,-3 1 19,1 0-13,2 0-9,0 1-16,-1 0-12,-4-1-7,1 3-12,2-2-4,-3 2-6,-2-2-6,-2 2-7,3-2-9,-2 2-3,-3 0-5,1-1-15,-3 1-16,-6 0-17,10 0-17,-5-2-16,-5 2-16,8 0-13,-8 0-15,0 0-20,0 0-20,7 2-19,-7-2-18,0 0-22,-6 7-120,1-3-330,-2-4 146</inkml:trace>
  <inkml:trace contextRef="#ctx0" brushRef="#br0" timeOffset="255545.2496">10139 16736 186,'0'0'220,"0"0"-14,13 2-14,-8-2-7,3 0-16,4 0-9,-1 1-14,1-1-10,1 1-10,4-5-11,-2 4-8,-1 0-12,0 2-6,3-4-8,2 2-6,-4 0-2,-2-2-10,-4 2-5,2-1-14,-3 1 3,-2 0-2,1 0-4,0 0-9,-7 0-3,8 0-4,-8 0-16,0 0-15,0 0-14,0 0-23,0 0-22,0 0-42,0 0-44,-13 5-48,7-3-162,0-1-391,6-1 174</inkml:trace>
  <inkml:trace contextRef="#ctx0" brushRef="#br0" timeOffset="286192.6307">11306 16337 50,'0'0'70,"0"0"-5,0 0-6,2-5 4,-2 5-2,0 0-6,0-3 9,0 3 16,0 0-17,0 0 4,0 0-4,0 0 8,0 0-5,-5-4 3,5 4-2,0 0-5,0 0 4,0 0-8,0 0 4,0 0-3,0 0 0,0 0-1,0 0-4,0 0 0,0 0-6,0 0 1,0 0-7,0 0-6,0 0 4,0 0 1,0 0 15,-4 12 9,2-5-1,0-1-6,-3 3 1,-1 2-3,1 6 17,-3 0-14,-3 7-1,-3-2-4,-4 7-2,4-3 24,-2 2 0,1-2-6,0 1 0,-1-1-11,2-1-2,0-4-5,6-2-2,-2-1-14,1-2 1,2 2-4,0-7-3,0 4-4,2-4-1,2-5-5,-1 4 0,2-5-1,0 2-1,0-3-1,0-1 2,0 2-4,2 0 1,-1-3-1,1-2 2,0 5 2,0-5 6,0 0 1,0 0 2,0 5-8,0-5-1,0 0 3,0 0 1,0 0-7,0-15-3,1 10-4,-1-3 1,6-1 2,-4-3-11,5-4 9,0 1 0,0-2 0,2-2-1,2 2 0,-4 0-6,7-6-1,-5 6 0,1-1 0,-2-2 1,2-1-5,-2 3 3,-3 2-2,4-2 4,-1 1 0,-3 0-6,0 0 0,4 2-1,-5 4 0,5-3 0,-2-2 4,1 2-5,-3 3 6,1-4 1,-2 3-3,4-2-1,-4 2 8,3-5-7,-1 8-3,-3-2 3,4-3 2,-1 4 2,-1 0-7,0 0 7,3 2-6,-6 1 3,1 3 2,1-3-4,-4 3 9,4 0-9,-2 2 0,-2 2 2,4-5 2,-4 1-11,1 1 10,-1 3-5,3-4 4,-3 4-12,5-1 12,-1-2-3,-4 3-3,0 0-2,5-2 7,-5 2-5,6 0 2,-6 0-8,8 6 18,-4-2 4,0 1-1,1 2 10,0-2 7,3 4-1,-2 5 8,2 2-9,-2-1 6,3 1 6,-2 1 6,5 8 4,-7-8-1,7 8-5,-4-7-3,2 7 2,-1-2-4,0 3 7,0-1 2,-3 1-22,0-8 15,-1 2-12,3 4 6,-4-5-7,1-2 7,0 0-4,-1 1 8,-1-6-14,-1 0-4,2-1-2,-1-2-17,-2 1 26,1-3 4,1-4-8,-3 2-4,1 0-2,-1 0 4,4-1-5,-4-1-2,0 1-8,0-4 6,0 5 0,0-5-11,5 2 11,-5-2-3,0 0-2,0 5 4,0-5-1,0 0-17,0 0 2,0 0-8,0 0-2,0 4-13,0-4-3,0 0-9,0 0-6,0 0-11,0 0-16,0 0-13,0 0-8,0 0-10,0 0-29,0 0-33,0 0-24,0 0-28,-18-8-34,18 8-29,-9-3-174,-1-2-496,2 5 220</inkml:trace>
  <inkml:trace contextRef="#ctx0" brushRef="#br0" timeOffset="286574.3396">11138 16516 223,'0'0'213,"0"0"-24,-5-3-9,5 3-16,0 0-8,0 0 4,0 0-5,0 0-14,21 3-5,-11-4-9,5 1-4,3-4-7,2 4-6,3-3-7,7 0-9,-1 1-4,3-1-5,-4-3-8,3-1-4,0-1-6,-3 2-7,-3-1-6,2 1-4,-6-1-5,-4 3-2,-1 0-4,-6 2-10,4-2 4,-6 3-4,-3-1-2,1 2-4,-2-3-2,0 1-1,-4 2-4,8 0-4,-8 0-12,0 0-8,0 0-10,6 2-13,-6-2-6,0 0-21,3 5-22,-3-2-19,0-3-18,0 0-39,0 8-40,0-4-38,-3 0-142,3-4-405,0 0 180</inkml:trace>
  <inkml:trace contextRef="#ctx0" brushRef="#br0" timeOffset="287160.8137">12355 16345 49,'2'-6'201,"-1"3"-15,-1 3-11,1-4-9,1 1-6,-1-1-13,-1 4-9,2-5-5,-2 5-7,1-4-7,-1 4-14,-3-5-6,3 5-10,-4-4-3,4 4-11,-4-4-9,0 3-6,4 1-6,-9-2-6,2 2-5,-5-2-2,3 4-6,-5-2-1,1 0-2,-4 2-4,3 2-3,-4 0 0,-1-2 11,-3 5-14,-4 1-1,8 1 3,0-1 4,0 1-4,0-3 1,4 3-2,-3-1-1,6-1-4,1 0 4,-1 2-3,2-3 6,-1 3-7,5-1 5,-3-1-9,4 2 2,2 1-2,-1-6 1,3 4 2,0-1 0,4 5-1,0-4-2,1 3 4,0-3-5,9 3 0,-5-3 0,7 4-2,2-6-6,1 3 8,0-4-3,1 2 0,3-2-3,-5-1 1,9 0-3,-4-2-1,-4 0 2,-1-2-1,1 0 1,-6 0 0,1 0-1,-1 0-5,1 0 4,-4 0 0,0-2-1,-1 4-1,-4-2 0,-5 0 2,11 0-6,-7-2-8,-4 2-11,7-2-12,-7 2-9,0 0-16,0 0-12,10 2-7,-10-2-19,0 2-21,0-2-26,2 5-28,-2-5-36,-3 8-151,-1-4-389,4-2 172</inkml:trace>
  <inkml:trace contextRef="#ctx0" brushRef="#br0" timeOffset="287687.5782">11937 16740 183,'0'0'183,"0"0"0,0 0-12,0 0-4,0 0-6,0 0-4,-5 5-11,5-5-4,0 0-8,0 0-4,0 0-7,0 0 1,2 5 0,-2-5 9,0 0-5,11 2-12,-4-1-7,5 1-6,-1 0-4,3-1-10,7 1-6,-1-1-5,3 0 0,-4 2-10,11-2-9,-2 0-1,-6-1-8,6 0-6,-8 0-4,2-1-3,-2 0-4,2-2-5,-1 6-5,-2-6 1,-7 3-1,4 0-1,-5-1-3,-2 2-7,3-1 12,-7 0-9,-5 0-9,11 0 8,-11 0 2,9 0-2,-5-1-8,-4 1-1,5-1-5,-5 1 2,0 0-25,0 0-6,9 1-16,-9-1-15,0 0-12,0 0-17,0 0-20,8-1-30,-8 1-34,0 0-33,0 0-51,0 0-174,0 0-467,0 0 207</inkml:trace>
  <inkml:trace contextRef="#ctx0" brushRef="#br0" timeOffset="289618.637">13066 16165 14,'0'0'121,"-6"-3"-4,2 1-11,4 2-7,0 0-4,-16 2-2,9-2-4,-1 3 6,-2-1 6,1 1-8,-1 4-6,0-1-5,0-1-9,-1 5 2,-1-2-4,0 3 8,-4-1-4,2 4-4,2-1-7,-2-1 4,2 3-6,1 2 2,2 0 4,-4-3-9,3 10-4,4-7 1,-1 0-9,0 1-3,5 0 2,1 3-1,-1 0-6,-1 2-1,1-5 1,4 0-5,-1 1-3,3-1 0,-1 2-2,4-6 0,-2 6-6,3-4 0,1 1 4,1-2-3,7 6 0,-6-9 27,2 1-5,4-1-2,-3-2-5,4-3-5,0 0 0,-1-2-3,0-3 6,2-1-5,-1-1 1,-6 0-2,8-2 1,-4-1-5,0-1-5,2-2 0,1 1-4,-2-4 5,-2 1-7,2-4 1,-3 3-3,1-1-3,-2-3 1,-2 2-1,3-4-1,-1 1 1,-1-2-2,-1-1 0,-2-1-2,1 1-4,-1-7 3,0 6-2,-2 0 1,0-2 3,-4 1-1,2 2-7,-4-3 6,3 3-2,-1-2 1,-2 4 0,0-1-1,-3 4-3,-1-4-6,2 0 7,-4-1 0,-2 3-3,0-6 5,0 9-6,1-3-5,2 5-9,-4-6 5,-2 1-6,1-1 0,-2 2-2,1 4 3,2-2-1,0 4 3,-5-8-2,3 11 8,-1-3-6,-2 1-2,1 2 5,0 1-3,0 0 5,-8 2-3,8 0-2,-7 3 4,6-1 0,3 1 4,-3 1-1,2 1-5,-1 2 6,-1-1-3,3-1 5,0 1-2,-3 7 5,5-6-3,1 5-1,-2-2 1,4 1-2,0 1 3,1 2 4,-1-1-6,4 1-2,2 4 7,-1-1-2,3 1 4,0 0-2,0 0-2,4 0 2,0 0 6,2 0 0,0 0-2,-1 0 2,4 5 3,-2-5 1,1-1-1,1 1 0,-2 0 4,2 0 4,-2-1 2,3 0-4,0 0 5,-2 0-6,0 0 5,1-2 1,2 8 6,-5-8-5,2 4 7,-1-4-9,0 3 2,-2-2-4,1 2 14,-2 0-11,1 2 8,-1-2-9,1-2 4,1 1-8,-5-2 6,4 2 2,-6 2-2,3-3 2,-3-3-2,1 0-4,1-1 3,0 5 8,-3-6 6,2 2-6,-3 0-5,0-2-12,0 1 12,1-1-10,-1-1 5,-1-1 7,2 0-6,-1 1 1,0-4-4,4 3-3,-9-4 3,5-1-4,0 2-5,0-5 10,0 7-8,-3-4 13,3-3-16,3 4 8,-3-4-9,0 3-3,0-3 2,0 0-12,5 3-8,-5-3-13,0 0-6,0 0-9,0 0-15,0 0-14,0 0-16,4 1-15,-4-1-15,0 0-28,0 0-21,0 0-38,0 0-48,0 0-202,0 0-494,0 0 218</inkml:trace>
  <inkml:trace contextRef="#ctx0" brushRef="#br0" timeOffset="290966.7285">13786 15941 47,'0'0'170,"8"14"-7,-6-6 8,-2 6-7,4 3 5,-3 1-16,2 7 8,1 4-2,-3 0 0,5 3-2,-2 1-3,-1 0-7,2 1-8,-4 3-10,-1 14 3,3-17-17,-5 0-11,1 1-8,1-3 21,-1 4-12,1-4-7,2-3-14,0 0-7,0-2-9,1 2-4,-2-5-8,3-5-15,-3-2-17,4 0-14,-2-2-23,1-3-17,-2 0-18,2-3-23,-1-1-21,3-1-30,2 0-44,-5-4-43,4-1-55,-1 0-139,-6-2-438,14-4 194</inkml:trace>
  <inkml:trace contextRef="#ctx0" brushRef="#br0" timeOffset="292130.4214">11018 16120 89,'0'0'134,"0"-5"-16,0 5 5,0-5-21,0 1-1,0-2-17,-2 1-8,2 1 3,-3-2 8,2-1-7,-3 2 8,-1 0 0,3-1-10,-1 0-7,-3-1-11,-3-1-2,1 4-8,-1-2 0,-4 1-4,3-2-10,0 3-2,-2 1-4,3-1-2,0 3-3,-1 1-3,-2 0 2,2 1-7,0 1-1,2 0 4,1 1-9,-2 1 4,2 2 2,1 1 2,1 2 3,1 3 3,0 3-2,-1 2 6,3 2 4,0 8-2,2-3 3,4 7 6,0-6-20,-2 4 0,2 0-1,0 0 5,0 0 0,1-1-2,-4 1-3,1-3 1,-2 2 5,4-1 2,-8-3-6,4-2 5,0-4 0,-4 2 2,0-1 1,1-1 8,-3-2 1,1 1-2,-3 1-1,3-2-2,-3-2-5,-1 1 0,1-7-1,0 6-1,-1-5-3,0 0 5,3 0-8,-2-1 0,3-3-3,1 1 1,0-3-3,3 1 2,-5 0-5,4-3 0,1 3 1,1-4 0,0 0-4,0 0 3,0 0-2,0 0 0,0 0-4,0 0-1,0 0-6,0 0-9,5-11 4,1 7 0,2-2-2,1 1 2,0 1-2,1 1 2,-2-1-1,-3 2 8,5 1-9,-1 3 2,-2 1 1,-1 2 8,0 4 4,0 2 6,4 3 1,-7 3 6,3 2 6,-2 8 6,-3 0 5,-2 2 1,-3 2 13,4-1-2,-3 3 8,-3-2-12,0 0 31,-4 1 0,5-1-4,0-1-14,0 1-4,1-2-4,-1-3-9,5-1-2,-1-4-4,1-4-3,0-2-3,1-1-10,3-5 2,-3-1-1,2-1 2,2 0-10,-3-4 1,4 0-4,0 0-8,-1-3-15,4-1-6,-1-3-9,2 1-13,0-2-9,0-2-7,4 2-21,-5-4-13,0 1-18,4 1-26,-3-1-39,-1 3-28,0-4-48,-4 2-224,-2 4-514,-1-2 228</inkml:trace>
  <inkml:trace contextRef="#ctx0" brushRef="#br0" timeOffset="293396.6744">14457 16094 168,'4'-2'181,"-4"2"-15,0 0-12,0 0-7,0 0-2,0 0 2,-4 12 6,1-3 1,-2 2-4,0 9-1,-4-2-3,0 4 0,-1 5-13,-2-1-28,3 1-6,-2 0-10,-2 2 1,4 1-11,2-3 0,-6 1-6,4-2-8,-1 0-6,3-6-10,2-2 1,0-2 3,1-1-16,3-4-2,-4-1-7,4-3-1,-1 0-5,1-2 1,0-1 2,1-1-4,-2 1 0,2-4-3,-3 6 4,1-3-5,2-3 0,0 0 4,0 0-9,0 0 4,5-14 0,-2 4-3,1-5-10,2-2 6,-3-2-3,2-6 2,1 1-8,-3 5 0,8-5 3,-4-1-10,2 1 1,-2 5 2,2 2-6,5-5 6,-6 5-9,-3-2 4,5 4-3,-1-1 4,-1 3 10,1 1-13,-4-3 1,2 1 1,-1 4 3,3-2-2,-6 4 7,1-3 3,3-1-6,0 5-2,-3-4 0,2 3 3,-3 1 0,2 1-5,0-1 4,-1 2 4,0 3-3,-1-3-1,2 1 1,0 3-5,-5 1-4,6-5 2,-6 5 7,0 0 5,0 0 9,11 7 5,-6-1-2,0-1 3,2 4-1,-3 3 14,-2 0-3,6 5 3,1-3-3,-1 3 8,-3 2 8,4-1-5,5 3 18,-5-3-15,3 6-6,-1-2-1,2 2 2,-2-2 0,-2-3 2,0 0 3,5 3-4,-5-5 0,0 0-5,1 0-7,-3-3 3,-2-5-11,3 2 14,-4-2-6,2 1-9,-4-3-3,2-2 3,-1 2-4,-3-3 5,2 0-15,-1 0 4,2-1-3,-3-1-10,0-2-11,0 6-5,0-6 0,1 4 20,-1-4-18,0 0-11,4 2-8,-4-2-18,0 0-8,4 2-18,-4-2-10,0 0-18,0 0-8,0 0-37,0 0-37,0 0-36,0 0-30,0 0-183,-17-7-480,12 3 213</inkml:trace>
  <inkml:trace contextRef="#ctx0" brushRef="#br0" timeOffset="293752.3363">14408 16344 68,'-5'-7'203,"5"7"-22,0 0-14,0 0-7,0 0-10,0 0-2,19 0-15,-7 0-6,-2 0-4,5-3-8,5 3-15,0-1-1,11 1-5,-4-2-6,1 0-1,2-2-8,-2 1-1,-6 2 1,4-1-2,-6 0-1,-1 2-8,-6-1-9,-3 0-7,2 1-5,-5 0-4,1 0-2,-2-3-7,-6 3-3,8 0-5,-8 0-1,9 0 3,-9 0-9,0 0-2,7 0-7,-7 0-14,0 0-15,0 0-16,3-1-22,-3 1-18,0 0-24,0 0-30,0 0-35,0 0-41,0 0-153,0 0-388,0 0 173</inkml:trace>
  <inkml:trace contextRef="#ctx0" brushRef="#br0" timeOffset="295114.6537">15246 16673 30,'-7'1'163,"7"-1"-10,0 0-4,0 0-3,0 0-3,0 0-1,0 0-5,0 0 0,0 0-4,0 0-5,0 0-7,0 0-8,-3-4-10,3 4-2,0 0-1,-1-4 0,-4 0-10,5 4 6,-1-6-7,-2 3-5,-1-1-11,2 0-6,0 0 1,0-1-5,-1-2-4,0 2-2,-4-2-4,3-2-1,-1 0-4,4 4-5,-2-5-1,1 3-8,-1-1-1,0-2 1,1 0-6,-3-1 9,4 1 1,1-2-8,-2-3 0,1 1-1,-1-2-5,2 5-2,0-1-4,0-3 5,0 3-3,0-5-6,0 5 5,0-5-3,0 5-3,2 0 0,1 2-1,-1-2 4,2-5 4,-2 5-10,1 0-4,2-4 4,-3 0-4,5 1 6,-4 4-8,3-4 2,-1 4-6,4-5 1,-2 7 4,-1-3-3,5-2 4,-4 6-6,-1-1 1,3 1 1,0-4-3,-4 5 5,2 0-1,-1 0-1,3 0 2,-5 3 4,3-3-11,-2 3 9,3-2-4,-1 4-4,-2-2 2,1-1-1,-2 3-1,-4 2 5,10-3-1,-10 3-4,13 0 13,-13 0-10,14 3-3,-4-1-3,-1 3 5,0 0 0,1 2 6,1 1 4,-4 2-1,3 5 7,-2-1-1,1 2 9,0 2 5,-3 3 6,3 3-8,-2 0 12,-1 0-18,-3-5 17,3 8 1,-2-3 2,-3 4 1,4-3-8,-2-5-5,-2 6 2,-1-2 8,3-2 8,-3-3-24,1 6 3,2-6 5,-1 0 11,1-1-4,-1 1-5,-2-2-9,0 0-3,0-3 1,3-3-4,-3-1 0,1 1-5,0-2-3,1 1 7,-4-3 1,2-1 0,0 0 0,2-1-10,-2-3-1,0-2 1,0 7-9,0-4-6,0-3-10,-2 3-10,2-3-21,0 0 3,0 0-17,2 5-21,-2-5-14,0 0 15,0 0-27,0 0-21,0 0-25,-2 4-44,2-4-22,0 0-62,0 0-238,0 0-564,2-14 250</inkml:trace>
  <inkml:trace contextRef="#ctx0" brushRef="#br0" timeOffset="295840.653">16224 16067 134,'4'-2'194,"0"-2"-14,1-1-10,0 2-7,-3-2 4,-2 5-13,7-7-7,-4 4-4,-3 3-8,6-4-10,-6 4-7,2-3-8,-2 3-11,0 0-9,0 0-5,2-6-15,-2 6-5,0 0-5,0 0-9,-18-3-5,9 3-2,-4-1-1,13 1-9,-19 3 2,6-2-5,-2 3-7,3-2-1,1 0-2,-2 1 3,-1-1-3,-4 1-2,1 1-2,7 0 2,-3 0 2,1-2-3,1 2-2,1-2-1,0 2 0,4-1-1,-2 1 1,-1-1-2,3 0 2,-1 0 1,6 1-3,1-4 0,-7 3 0,7-3-3,-6 5-2,6-5 3,-4 2 6,4-2 2,-7 5-1,7-5 4,-5 7 6,2-2-5,2-1-1,-2 1 4,3-5 5,-4 10 0,3-8 1,1-2-5,-1 12 15,-3-7 11,4 0-5,0 5-15,0-3 17,0 0-4,-3 1-3,6-1 10,-3 5 15,0 0-3,0 0-6,-3 0 0,3 1 11,0 4-10,-3 0-2,0 0-13,3-2 15,0 5 4,0-3-4,-2 0 1,0 1-3,-2 1-11,2 0-5,-1-1 12,3 0-14,-4 1 10,0-1-13,4 0 12,-1-3-14,-3 2 1,4-5-1,-2-1-3,2 0-1,-4 0-2,4-2-8,0 2 1,-2-6-4,0 3 0,2-2-4,0 2 0,0-1-4,0-4 4,-1 4-1,-2 0-5,3-4-3,-2 2-3,2-5-14,0 5-5,0-1-11,0-4-13,0 3-18,0-3-4,-2 5-20,2-5-29,0 0-3,-1 4-15,1-4-15,0 0-14,0 0-13,0 0-13,0 0-24,0 0-17,0 0-26,0 0-20,0 0-14,0 0-156,0 0-479,-6-14 213</inkml:trace>
  <inkml:trace contextRef="#ctx0" brushRef="#br0" timeOffset="296160.7092">15870 16498 264,'0'0'268,"0"0"-16,0 0-20,0 0-18,5-4-14,0 1-19,2 0-12,3 2-8,1-2-11,2-2-18,6 3-6,-6-1-13,7-1-13,0 3-12,-2-3-4,2 1-8,-6-1-6,-2 2 1,2-1-11,-2-1-2,2 4-10,-2-1 10,-5-2-4,5 3 2,-7 0-8,-1-1-1,-4 1-2,5-3-2,-5 3-6,7-1-3,-7 1-6,0 0-10,5-1-8,-5 1-23,0 0-15,0 0-17,0 0-22,6-1-28,-6 1-23,0 0-45,0 0-40,0 0-52,0 0-180,0 0-471,0 0 208</inkml:trace>
  <inkml:trace contextRef="#ctx0" brushRef="#br0" timeOffset="297004.5985">16706 16206 129,'0'0'218,"0"0"-6,0-5-16,0 5-12,0 0-6,11-1-4,-4 0-8,4 1-3,-1 0-11,9-4-12,1 7-7,0-3-11,11-3-4,0 3-10,-2-1-8,7 0-5,2 1-11,3-5-2,-1 8-12,11-6-9,-16 3-4,5-4-11,-2 1-2,1 1-5,-2 0 3,-1-3-10,-4 2 7,-4 1-11,2 4-2,-11-2-4,-6 0-4,1 0-5,-2 0 1,-4 0-3,-1-3-6,-2 4-10,2-3-1,-2 2-2,-5 0-9,7-3-7,-7 3-8,6 0-8,-6 0-10,0 0-11,0 0-9,0 0-14,0 0-11,0 0-17,0 0-30,0 0-14,-16 7-22,7-4-25,-1 2-137,-3 1-368,0-2 163</inkml:trace>
  <inkml:trace contextRef="#ctx0" brushRef="#br0" timeOffset="297383.6044">16813 16436 67,'0'0'172,"0"0"-6,8 5-8,-3-3 3,5 0-5,4 2-10,2-3-11,6 4-7,7-3-7,1-2-5,6 3-9,-3-5-3,3 2-11,5-1-7,-3-1-3,1 0-5,-4 1-2,6-1-9,-5 2-4,-1-1-1,-2 0-7,-5 1-8,-8-3 1,-2 3-9,-5-1-3,1 2-2,-5-2-3,1 0-2,-3-1-4,-7 2-6,9-1 1,-5 0-3,-4 1-2,0 0-5,7 1-10,-7-1-11,0 0-12,5 1-14,-5-1-10,0 0-12,0 0-11,7 2-1,-7-2-16,0 0-15,0 0-24,-2 6-25,2-6-10,-6 3-144,-3 0-329,9-3 146</inkml:trace>
  <inkml:trace contextRef="#ctx0" brushRef="#br0" timeOffset="300832.601">17126 15896 10,'0'0'175,"0"0"-7,0 0-2,0 0-13,0 0-2,0 0-11,0 0-8,0 0-5,0 0-7,0 0-10,0 0-5,0 0-7,0 0 1,0 0 4,0 0-4,0 0-6,0 0-6,0 0-10,0 0 2,0 0-14,0 16 17,0-12-5,0 0-3,0-4-6,0 7 5,0-2 8,1 0 2,-1 0-3,0 0-3,0 2-3,0-4-2,0 3 10,3 2-17,0-1 5,-2-2-5,1 6-7,-1-5 2,2 5 6,0-3-2,-1 2 3,0 2-19,0-2 6,-2 4-5,5 1 25,-1-1-16,1 4-6,-4-2-7,2 1 2,2 3 3,0-4-6,2 2 1,-4 3 1,5-4 10,-4 6 5,1-2-7,-2-4-7,7 7-5,-5-2-7,0-5 5,3-2-20,-2 2 11,-1 2-3,2-2 3,-5 2-1,5-2-5,-2 0 1,-5-1-1,9 1 6,-7 0-7,3-2-7,-1-3 0,3-1 4,-5 0-1,2-1-3,2 1 2,-4-5-6,1 2 11,0-4-16,0 0 3,-3 1-2,1-1-3,-1-4 1,0 5-3,0 1 3,2-5 5,-2-1-6,2 4-3,-2-4 1,0 0 4,2 2 0,-2-2-4,0 0 3,0 0 1,0 0-9,0 0 0,0 0-9,0 0-11,0 0-4,0 0-12,3 4-17,-3-4-17,0 0-10,0 0-13,0 0-18,0 0 12,0 0-19,0 0-30,0 0-26,0 0-27,0 0-43,10-1-29,-10 1-43,10-3-215,-1 1-574,4-2 254</inkml:trace>
  <inkml:trace contextRef="#ctx0" brushRef="#br0" timeOffset="301554.6638">18247 16160 77,'-4'-8'162,"4"8"-7,0 0-13,0 0-14,-4-2 0,4 2-13,-9 0 0,9 0-7,-10 0-11,10 0-9,0 0 4,-19 3 4,14 2 2,-2-1-7,-3-1-1,2 2 0,-1 2-2,-2 2-1,1-4-6,-2 8-3,1-5-3,-1 5-3,3 0-10,-5 1-1,5 0-3,2 1 1,-1 4 0,2-4-6,3 2-2,-3 0-4,3 1-1,0-2-3,2 2-5,-3 0-1,8-1-1,-3-1-7,2 1-3,2 0-1,-1-2 0,3 0-3,0-5-4,-1 4 2,2-5-1,0 1-5,2 0 6,-5-3-6,8-2 0,0 0 1,-3 2-2,0-5-1,3 1 1,0-2-7,1-1 6,0 0-3,-4-1 0,4-3-5,0-1 7,-1 0-8,4-2 2,-1-4-1,0 1 5,0 0 1,-2-3-6,0 0 0,6-7-1,-5 7 2,1-7 2,-3 3-5,-1 0 3,3-4-1,-5 4 4,3-5-16,-7 7 22,1-2 4,-1-2 7,-6 9-6,1-7-2,2 3 5,-3-2-4,-3 1-13,0 2 6,-3-2 8,1 4-5,-1-5 1,-4 3-4,3 3-11,-4-2 10,1 2-2,1 0 0,0 3-6,-3 2-13,1-2-13,-1 2-18,-2 2-18,0 2-15,0-1-8,0 2-13,1 2-5,-1-1-23,0 2-20,-3 1-31,4 4-18,4-5-21,-3 2-172,-3 4-417,2-4 184</inkml:trace>
  <inkml:trace contextRef="#ctx0" brushRef="#br0" timeOffset="302224.2301">18309 15858 143,'0'-5'205,"0"5"-13,0 0-9,3-5-13,-3 5-10,0 0-14,0 0-8,0 0-11,0 0-11,0 0-7,0 0-5,0 0 2,0 0 8,0 0 3,0 0-17,0 0-4,-11 13 12,9-9 4,1 0 2,1 2-4,-4 0-3,2 1-8,0 0-4,2-1 6,-4 4-13,3 1 6,-2 4 9,2-4-6,1 2 0,0-2 3,-4 7-2,3-1-8,1 1-4,-5 1 2,5 2 5,-2 4-5,0 0-4,-3 0 2,3 2-9,0 0-1,2-3-9,-2 1-5,0 1-17,0 0 9,2 1-3,-1 0-3,-1 0-5,0 1-3,2-4-5,0 1-1,2 1-3,-4 1-6,2-8 2,-4 0-5,0 7 2,0-2-13,2-3 13,-1-3-1,3 0 4,0-1-2,-5 0-2,2-1-4,0 1 4,1 1-1,0-6-7,-2 1 2,3 0-1,0-1 1,-1-2-1,2-1-5,-1-2 2,1 1-2,-1-3-1,1 0-1,0 0-4,0-5 4,0 5-2,0 2-5,0-5-2,0-2-5,1 5-12,-1-5-8,0 0-9,0 0-10,-3 3-6,3-3-19,0 0-22,0 0-10,0 0-21,0 0-21,0 0-44,0 0-43,0 0-40,0 0-56,3-15-37,-4 10-222,2-2-632,0-5 281</inkml:trace>
  <inkml:trace contextRef="#ctx0" brushRef="#br0" timeOffset="303408.2834">18722 15934 125,'0'-4'172,"1"-1"-13,2-3-1,1-1-7,0 4-10,-1-2-9,5-1-13,-3 1-7,7-2-7,-3 2-11,0-3-2,1 5-8,0-4-18,4 1 1,-1 4-8,2-6-7,-3 7 1,-2-2-7,0-1-7,4 1 1,-8 3-6,1-2-6,2 3-3,-4-1-5,4-1 0,-4 3-3,-5 0-4,9 0 0,-3 3 4,1-1-11,-5 0 1,5 2 3,-3-1-1,-2 5 0,2-3-6,1 6 2,-2-1-6,-3 2 3,1-1 8,-1 0-3,0 5 6,-1-1 3,-2 1 3,-2-1 2,1 2 4,-2 0 1,-1 0-9,2 2 10,-1 0-5,2 5 6,-1 3 3,-4-4-6,5 6 8,-1-1 0,0 2 14,3-3-8,-2 2 2,1-1-9,-1 1 5,0-4-2,2 3-1,-1-1-1,1 0 0,0-1-2,-3-6-6,5-1 0,-1 0-6,1-4 5,-1-3-5,3 0-3,-2 0 4,2-6 6,1 5 3,1-6-3,-4 2 2,1-3 4,2 0-3,-1 1 2,5-1 4,-4-1-7,3-3 3,4 0-7,-1-2 4,2-1-2,2-1-3,0 0 0,1-1-12,-2-2 5,4 0-2,-4-1 3,3 0 0,-2-2 4,-4 4-4,2-1 10,-2 0-2,2-1-5,-5 2-1,2 0 6,-1 1 0,-3 1-4,0-1 0,-3 1 1,1 3-2,2-3-4,-4 4 3,4-3-2,-2-1-10,-2 4-2,0 0 2,4-3-6,-4 3 0,0 0-5,0 0-4,0 0-1,0 0 2,0 0-5,0 0 0,-19 5 5,13-3 0,1 1-4,-5-1 2,6 1-1,-2 0 4,-1 3 6,2-3-9,0 1 1,-1-1 7,2 3-4,-1-2 2,2 2 1,-1 0-1,1-1 0,0 1-2,-1 0 4,1 3-2,-1 0-2,0 0-1,2 0 3,1 1 3,0 2-3,-2-3 1,6 3-6,-4-2 8,3 2 4,-2-3-3,1 2-4,1 1 6,2-1-3,-2 1 5,3 0-1,0-2-4,0 5 4,-1-5-5,-1 2 0,2-2-3,-1-1 7,2 3-5,-3 0 3,-1 0 1,1-2-3,2 0 8,-2 1-11,-1 0 2,3-2 4,-5 2 5,2 0-2,-2-5-6,1 1 9,0-2 2,-2 1 1,1 1 0,1-2-4,-2 0 4,0 2 1,-1-2-3,2-2 0,-2 3 13,-1-2-12,1-1 9,-1 1-4,-2 0-10,1-2 16,0-1-14,-3 1-4,-1-1-3,-2 1-2,0-4-7,-2 1-14,0-1-8,1 0-27,-2-1-24,-7 1-26,9-1-25,-2 3-33,-6-1-51,6 0-38,-6-1-239,6 2-534,-3 0 237</inkml:trace>
  <inkml:trace contextRef="#ctx0" brushRef="#br0" timeOffset="367703.7511">8092 6556 29,'0'0'110,"0"0"-5,0 0-7,0 0 2,0 0-2,0 0-7,0 0-8,0 0-1,0 0-12,0 0-4,0 0-2,-8 5-2,8-5-12,0 0-6,0 0-10,0 3-12,0-3 13,0 6 0,0-6-1,1 4-10,2 0-3,-3-4 1,1 5 0,2-1 9,2 1-2,-4 0-2,3 0-1,4-3-1,-3 8-8,0-5 4,0 2-3,-1-2 0,6 2-15,-3 1 8,-1-1 15,3 0-13,0 0 1,0-2-10,-1 2 4,-1 0 6,5 1 8,-2 0-7,0-1 7,2-1-4,-1 0-6,2 1 4,-3 0 0,0 3-2,8-1-5,-6 2 2,4-5 6,-3 6-3,5-5 3,-6 1-5,3-1-1,-5 3 5,5 0-8,1 1-2,-2-1 5,-3-3-8,0 0 8,2 0 4,4 0 1,-3 2-3,4-4 4,0 2-7,-5-3 2,1-1 7,3 1-5,-1 1-5,-2 0-4,3 0 6,3-2 6,-2 5-6,1-4-3,-1 0 1,0 2 0,2-2-1,0 0 0,0-1-4,2 0 8,-3 2-4,1 0 2,7-1 4,-4-1 1,4-1-4,1 1 3,-6-3-6,6 2 1,-1 2 0,1-4-1,-6 1 1,5-1 4,-4 3-12,3 0 9,4-2-1,-2 2-8,-7-2 2,0 3-1,-1-2 8,7 2-8,-8-1 3,1 2-1,1-1-1,2-1 1,-5 5 0,9-7-1,1 5 4,-6-1-7,-2-2 1,2 0 4,0-2 2,7 3-7,-2-1 2,0 0-1,-8 0 0,4 1 2,-3-2-3,0-2-1,1 0 1,0 1 3,-2 1-3,-1-2 0,2 5 0,2-3 1,0 0-1,-2 1-3,-2-3 9,4 2-3,-1-1-4,0 1-1,1 0 7,7-4 3,-1 2-7,3 0-4,-2-1 2,1 2 4,-1-3-6,2 2 6,-1-3 0,2 3 3,-1-3-1,1 2 2,-4-2-2,3 1 0,-3 2 4,1 0-7,1-3 2,-4 3-2,4 3 1,-8-3 3,-2 0-4,11-3 4,-4 7-7,-1-3 1,2-1 7,-1 2-5,-5-1 3,10-4-1,-4 2-1,-1 2-1,4-2 1,-5 2 2,5-2 1,-3 1-6,3 1 3,-9-1 6,7 3-1,-2-2-3,0 2-1,-7-3 0,3 2 1,5 1-3,-6 0 2,-4-2 0,11 3 2,-6-3-1,4 2 0,-5 0-3,7-3 1,-9 1 3,1 2-2,-3-3-1,4 0 3,-2 0 1,-3-2-5,-2 1 0,-1 2-1,0-1 1,-2-1 1,0 0-3,0 1 0,-2-3 3,-2 3-3,2 0 3,-1 0 1,-2 0-3,-3-3-2,-4 3-2,9-1 2,-9 1 3,7 0-2,-7 0 0,0 0 0,0 0 3,9 1-4,-9-1 4,0 0 1,6-2-6,-6 2-2,0 0-4,0 0-7,0 0-4,4-3-2,-4 3 0,0 0-10,1-4-5,2 1-5,-3 3 10,1-5 4,-1 5 1,0-5-1,0 1 0,0 0 2,0 0 6,-1-1-6,1 0-4,-3 1 13,-1 3 4,3-5-3,-4 1 6,4 2 1,-3 0-3,1-3 1,1 3 2,-1 0 6,-1 1-1,3-2 10,-3 1 5,4 3 4,-4-3 2,4 3-3,-4-4-6,4 4 3,0 0-4,0 0 1,0 0-4,-7 7 3,7-7-3,0 8 8,-3-4-2,3 5 3,3-5-5,-3 3-1,3 2 5,-1 2-4,0-2 2,2 3 3,0 0-2,-2-2 4,0 2-1,2-3-7,-3 1 6,-1-3-5,3 2-1,-1-1 0,1-3-2,1 1 2,-3 1 0,5-1-1,-3-3 2,-2 2-7,-1 0 3,3-3-1,-2 0 3,-1-2-1,0 0 2,0 0 1,5 2 0,-5-2-6,0 0 6,0 0-7,4-11 3,-4 6 0,3 2-1,-2-7-4,-5 3 1,4-4-7,0 1-1,0-1-2,-1 1 6,-2-3 2,3 4-5,0-3 2,-1 2-3,-2 0 1,2 4 3,1-3 0,-4 3 1,4 1-3,-4-3 4,3 3-1,-4-2 6,4 3 5,-3 0 0,4 0-1,-5 1 0,5-1-3,0 4 3,-1-6-3,1 6 0,-2-4-2,2 4 3,0 0-6,-1-4-3,1 4 6,0 0-1,0 0-5,0 0 6,0 0 0,0 0 2,14 8 2,-5-6 4,-4 3 3,4 1-3,1-1 2,-2-2-6,0 5 5,1-3 3,1 0-5,-1 3-1,1-2 1,0 2 3,0-2 5,1-4-1,0 4 2,-1 0-4,2-1 4,-2 0-3,-4-1-5,3 1 3,1-2-1,-2-1-2,-4 2 6,1-1-6,-1-1 5,0 1 7,1-3 5,-4 4 5,0 0 3,-1 0-2,-2 0-3,-3 1-3,1 3-2,-5-3 1,0 2-6,0-1 0,-1-1-10,-2 2-14,0-2-10,3 1-28,-3-1-35,1 2-33,2-5-51,4 1-38,-3 0-242,2-3-477,6 0 210</inkml:trace>
  <inkml:trace contextRef="#ctx0" brushRef="#br0" timeOffset="369317.8694">12509 6784 73,'-3'-5'129,"0"3"-5,2-1-12,-2-1-17,3 4 0,-2-8-9,-1 5 4,2 0 11,-3-1-13,4 4 2,-5-7-2,1 5-9,-1-1-6,1 0-5,-1 1-7,-3 1-7,2 1-2,-7 0-10,3 0 4,0 1-3,-2 1-11,1 4 1,-3-2 0,3 1-5,-1 2 3,1 0-5,2 1-4,-2-1 4,1 1-9,2-1 2,0 0-4,4 2-6,0 0 6,4-1 4,-2 0-1,6 4 2,-2-2 1,4 2-4,0 2 7,4 3 1,2-2 6,2 7-4,2-3-1,0 2 2,4-1-4,-2 1-2,1-1-3,0 2 1,1-2 2,-1-2-4,0 2-4,-6-6-4,4 6 3,0 0-5,-4-5 6,-3-1-3,-1 2 1,-2-3-5,-2-4 4,-3 6-1,-2-6 2,1 0-5,-1 0 8,-1-1 1,-6 0 1,2-1 2,-2-2-7,-1 1 6,0-3-4,-3-1 0,0-2 2,-1-1-4,-1-2-8,0 0-1,1-1 2,-2-5-1,-1-1 2,0 0-4,0-2 0,5-2-3,-3 2 4,4-3-2,0 1 3,3 0-8,-2 2 3,2-3-2,3 4 4,-1 0-2,2-2-1,2 3-2,-2-2 2,2 2 1,2 2-2,-2 0-8,2 1 6,0-3-9,0 7-6,0-3-10,-1-2-9,3 3-6,3 1-13,-4-2-2,3 4-18,-1-3 0,0 3-16,3-3-12,1 2-7,0 1-19,0 1-2,2 0-29,-3 1-86,4 0-269,-1-1 119</inkml:trace>
  <inkml:trace contextRef="#ctx0" brushRef="#br0" timeOffset="369616.4209">12989 7008 44,'0'0'198,"10"-3"-10,-3 3-6,4-2-10,1 1-8,5-2-14,2 0-11,-1 1-19,0-1-6,1 0-11,2-1-16,7 2-3,-9-1-9,3 3-9,-4 0-4,3-2-17,-2 0-14,-6 4-17,0-1-7,-2-1-23,2 1-7,-5 2-12,5-1-19,-7-2-10,-1 3-4,-1-2-19,1 2-10,-5-3-6,3 4-23,-3-4-103,-8 7-248,3-4 110</inkml:trace>
  <inkml:trace contextRef="#ctx0" brushRef="#br0" timeOffset="369792.3712">13092 7150 79,'0'0'169,"0"0"-12,5 5-10,-5-5-7,9 1-5,1-1-8,-1 0-13,4 0-11,6-1-9,3-1-11,4-2-5,3 0-16,-1-2-24,1 3-9,1-4-27,-2 2-19,3 1-25,-2-3-15,0 2-24,1 0-24,-1 0-105,-10 0-226,8-4 100</inkml:trace>
  <inkml:trace contextRef="#ctx0" brushRef="#br0" timeOffset="370599.8666">14269 6654 143,'-8'-6'167,"2"1"-9,2-2-17,-1 3-4,0-2-11,-1 1-10,-1-1-13,2 2 2,0-3-6,-3 5-12,2-2-5,-2 1-6,3 1-9,-3 1 2,-3-1-12,-1 1-2,3 1-6,-5 1-4,3 2 1,-1-1 2,1 1-4,-1 2-7,0 1-3,0 1-1,-4 3 1,3 0-2,1 2-5,-3 1 3,2 2 3,0 1 1,-1 5-7,0-6 5,5 5-4,0-3 3,3 2 3,-2 5 2,6-4-4,2-4-1,0 1-6,4 2 4,-1-1-7,6 1 3,-4-2 5,4-1-8,2-1 4,4 2-2,-5-4-2,3-5-2,0 2-1,3-1 0,-2-3-1,0 1-1,2-2 12,2 3-14,-2-5 0,3-2-1,-2 0-3,2-2 2,0-1-3,3-3 4,-3 0-2,3-1-1,-4-5-2,6-2 1,-6 2 2,2-6-1,-4 6-2,4-7 3,-6 5-5,-5-5-2,9-2 2,-9 5 2,0-5-3,-1 2-4,-6 1 5,2-2-1,1 1 1,-3 0-2,-2 1 2,-2 2-3,-1-2-2,-3 0-9,1-1-1,-5 4 2,1-2-8,-4 3-2,-1 1-3,5-2 6,-7 5-5,0-2-1,-2 5 1,0-2 4,-1 1-3,-1 4 0,2 0-5,-2 3 1,3-3 3,-1 3 1,5 0 1,-2 4 1,3 0 3,-4-1 0,5 1-1,1 2 3,0-2 2,2 1 1,2 3-4,-2 0 8,6 1 1,-1 0 1,1 3 7,2 1-1,6 2-2,2 0 10,-1 1 5,4-1-7,1 1 7,4 6 4,4 2-5,-3-3 0,2 1 4,0 1-2,-1-1 2,0 1 1,1-1 7,0 0-1,-1 2 0,-1-2-1,-1 2-3,-3-1 4,1-5-2,-4-2-7,-1 0 7,-1 0-3,2 1-1,-1-2 2,-5 2 3,0-5 4,1 4-5,-4-4-1,-1 1 0,-1 0-1,1-4-5,-5 5-2,5-4-1,-1-1-5,1-1-1,-4-3-7,1 3-11,-1-4-13,3 1-8,1-1-8,-1 0-6,-2-3-15,3-1-20,0 6-16,0-6-27,0 0-14,0 0-20,0 0-31,0 0-20,0 0-18,9-12-134,-5 4-387,0-2 170</inkml:trace>
  <inkml:trace contextRef="#ctx0" brushRef="#br0" timeOffset="370957.4952">14744 6665 90,'0'0'214,"0"0"-17,9 0 0,-9 0-5,18 7 2,-4 0-11,4 3-9,2 5-2,5 2-10,-2 2-9,1 0-2,2 4-8,-2 2-9,0-3-8,-1 4-7,2-3-7,-4 1-11,1 1-3,-4-2-8,0 1-9,-5-2-5,-2-3-13,6 3 0,-7-7-12,0 3 3,-1-4-8,-3-3-3,-2 1-6,2-2-11,0-2-16,-2 1-14,-2-2-5,1-3-14,1 0-20,-1 1-15,1-2-21,-4 1-14,0-4-33,0 0-32,0 0-48,0 0-11,0 0-20,5-15-147,-8 3-415,1 1 185</inkml:trace>
  <inkml:trace contextRef="#ctx0" brushRef="#br0" timeOffset="371216.5555">15144 6687 100,'0'0'215,"0"0"-14,-6-1-14,6 1-4,-7 5-8,4-1-7,-3 1-16,0 5-12,-1-2-7,3 5-5,-3 1-9,-2-2-13,-1 5-13,4-2-5,-2 1-13,-5 0-3,0 7-14,0 0-3,4-5-7,-1-1-10,-1 1-13,0 5-6,0-6-6,0 0-16,1-2-8,2-1-10,0-3-8,2 0-21,-2-1-10,4-1-27,0 0-16,2-4-25,-2 3-15,3-3-34,-3 0-120,2-1-321,-2-3 142</inkml:trace>
  <inkml:trace contextRef="#ctx0" brushRef="#br0" timeOffset="372018.777">16137 6529 72,'-5'-3'176,"5"3"-13,-9-2-1,4-1-14,0 2-10,5 1-12,-10-3-2,10 3-10,-7-2-11,7 2-8,-10 2-15,4 1 2,-1-1-16,-1 1-5,0 1-8,-3 3-3,0-1-4,-6 1-2,-1 2 0,0 0-14,-2 2-2,-2 0 3,2-1-4,-6 2-3,2-1 0,5-2 0,-2 0 0,3 1 2,1 0 2,-1-3 0,0 4-6,1-3 1,3 0 5,-5 0-8,4 1 0,-1 1-1,2 0 1,0-2-2,5 2-5,-1-5 4,2 3-3,-1 0-3,3-1 6,-1-3-7,3 1 4,0 0-1,0-1-5,3 0-1,-1 0 4,2-2 4,0-2-2,2 7 9,0-4-1,2-1 0,1 1 3,4-3 0,3 0-3,-1 1 4,3-2-2,4 1-1,1-3-3,0 1-1,1 2-1,0 0-4,7-5 0,-6-1-1,-1 2-3,1 3-2,1-3 2,-2 2-5,0 0 6,0-1-6,-2-1 2,-5 4-3,-3-1 2,2 4 2,-1-3-1,-6 0-6,2 0 0,-2 3 1,-1-2 4,-4-1-1,2 6 6,-2-3-7,-4 2 7,1 4 3,-4 0-7,-2 1-5,-5 2 3,0 0-4,-4-1 5,5 4 4,-2-5-3,0 4 4,-1-3-1,2 1-1,-4 0-5,6 0 2,0-3 0,-1 0-2,3 2 2,5-5 0,-3 1-2,1-2-1,2 0-2,2 0 6,-1 0-2,1-2-3,0 2 2,3 0-1,-1 1-1,2-2 5,0-2-3,4 3-1,2-2-5,-2 0 6,6-2 7,2 0-7,0-1-1,5 0 2,-3-1 0,7 1 1,-3-2-3,0 2 2,-1-2-3,2 1-4,-3-1 2,-3 0 4,0 1-1,0 1-1,-2 1-7,-1-1-13,2-1-1,-5-1-5,-1 2-5,-4 2-2,-3-2-1,10 0-5,-10 0 0,8 0-8,-8 0-1,0 0-12,0 6-8,0-6-23,-8 4-13,3-3-6,5-1-24,-10 4-13,3-2-18,-1 0-159,-3 1-349,0-3 154</inkml:trace>
  <inkml:trace contextRef="#ctx0" brushRef="#br0" timeOffset="373872.7003">16717 6829 56,'-2'3'172,"2"-3"-8,0 0-1,0 0-19,7 2-1,-7-2-3,13 0-5,0 0-8,-2 0-17,1-2 5,1 2-12,1 0-3,0 0-5,0 0-17,-1-3 0,-1 3-6,-1 0-7,0 0-7,-1 0-3,2 0-7,-6 0-3,4 3-6,-2-3 0,2 0-10,-3-3 3,-2 6-10,-5-3 7,10 0-8,-10 0-1,7-3-4,-7 3 0,0 0-5,0 0-5,7 0-4,-7 0-5,0 0-10,0 0-1,0 0-7,4 3-11,-4-3-7,0 0-6,0 0-5,0 0-18,0 0-17,0 0-8,8-3-11,-8 3-6,0 0-3,2-1-12,-2 1 2,0 0-4,0 0-104,0 0-249,0 0 110</inkml:trace>
  <inkml:trace contextRef="#ctx0" brushRef="#br0" timeOffset="375006.5731">16721 6861 97,'-2'-6'144,"2"6"-7,12-5-11,-3 5-2,4-1-14,0-2-2,6 1 0,5-1-7,-3 1-2,9-3-8,-2 0-5,1 4 2,1-3-4,2 0-12,-1 4-5,-2-3 1,-5 1-1,-3 0-5,7 0-2,0 2-6,-5-1 11,-5-1-9,1 1 2,-1-1-3,-5 0 5,-3 2-1,4-3-6,-2 2 2,2 0-9,-1 1 4,-6-3-7,3 2-3,-3 1 0,-1-3-8,-2 3 0,5-2-4,-1 1-5,-1-1-2,-1-1-3,-1 2-9,1-2-1,-2 2-13,-4 1-1,5-1-8,-5 1-9,8-3-9,-8 3-9,0 0-3,2-4-8,-2 4-10,0-5 0,0 5-5,-4-6-2,4 1-11,-4 3-4,1-3 6,-1 3 11,-1-3 5,3 4 7,-6-4 9,4 2 9,0 0-3,0-1 7,-4 2 8,6 0 10,2 2 10,-10-4 7,7 3 3,3 1 11,-6-2 3,2-1 5,4 3 2,0 0 6,0 0-4,-8 5 9,8-5 11,-2 6 13,2 1 6,-2-3-2,4 3 4,-2-1-2,2 3 2,1 2 6,-1 1 1,1-1-3,-1 6 0,3-1 5,-1 2-5,-1-2-7,2 1-9,0-2-2,1 0-7,-2-2-4,-1-1-4,-1-3-11,2 0 13,-2-4-10,3 5-8,-2-3-1,-1 0 0,-2-2-4,1 0 5,0-1-4,0-1 1,-1-3-7,4 4 6,-4-4-8,0 0 3,0 0-5,0 0-1,0-13-5,0 1-5,2 0-4,-4 0 0,2-6-9,-2 0-3,0-2-3,1 2-1,0 0-2,-2-8 5,3 6 3,-3 1 4,0 0-4,1 3 1,2 2 2,-2 4 1,2-2 3,0 2 2,-2 1 0,0-1 4,2 3 1,-1 1 2,2 2 1,-1-1 1,-1 3-2,1 2-3,1-7 0,-1 7 1,4-4 6,-4 4 3,12 7 5,-7-3 2,0 1-2,5 1-4,0 2 7,-1 2 10,2 4-12,2-4 9,0 4-6,1 1 4,-3-1-4,2-1 0,-1 2-2,-2-1-8,-2-4-2,-1 1 6,1-1-8,1 5 5,-3-6-2,-4-2-1,3-1 4,-2 0-5,-1 0 2,1-1 0,-1 2 0,-2-3-5,0 1 13,-4 2-12,-2-2-2,0 0 5,-4 5 4,-1-5-7,-4 2 3,2 0 0,-1 1 3,0-1-14,0-1-11,4-2-8,-1 0-9,0 1-11,6-2-14,-2-1-16,2 1-15,0 1-14,5-1-19,-5 0-17,4 0-26,1-3-16,6 6-33,-2-4-166,1 0-413,4-4 182</inkml:trace>
  <inkml:trace contextRef="#ctx0" brushRef="#br0" timeOffset="375694.3644">17929 6752 84,'-5'-4'223,"-2"1"-15,6-2-11,-2 3-13,-2-2-18,4 0-15,1-1-10,0 5-12,3-5-7,4 0-10,-2 3-13,2-1-10,4-2-5,0 2-7,2 0-4,0-1-13,4 2 0,3 1-5,1 1-4,-3 0-4,-1 0-7,-1 1-4,-1 0-6,-1-1-4,0 5 0,-2-1-2,-2-1 3,4 2-5,-5 1-3,-3-1-4,2 1 0,-2 3 4,-3-3-8,-3 5 0,-5-1 5,4 3 1,-2-4 5,-4 4 2,0 1-8,-5 0 1,0-2 1,-1 2 3,1-1-1,-3-1-5,-3-1 7,5 1 4,-1-1-4,-1-1-2,2 1-5,-1-4-4,5 1-3,3-3 5,-2-1-5,3 0 0,0 0-3,2-2-1,0 1 6,0 1-3,3 0-2,3 0 0,-1-2 1,-2-2 5,9 4 0,-1-3 2,3 1 0,2-1-4,6 1 1,2-4 1,-1 1-2,7-3 1,0 3-3,5-3-1,-5 1 5,-6 3 1,-1-2 0,2-1 1,0 3 4,-6-2 5,4 1-1,-2 1-1,-7 0 6,0-1 4,0-2-6,-3 3 1,-2-2-3,0 2-3,-2-2 7,4 1-4,-8 1-7,6-1-4,-6 1 0,4-3-9,-4 3-7,0 0-10,0 0-14,8 0-8,-8 0-12,0 0-14,0 0-18,6 3-16,-6-3-22,0 0-14,5 2-10,-5-2-23,0 0 1,7 2-25,-7-2-34,6-2-122,-6 2-373,6-3 166</inkml:trace>
  <inkml:trace contextRef="#ctx0" brushRef="#br0" timeOffset="376604.6169">18672 6227 50,'-7'-3'152,"0"1"-11,2 0-6,0 2-14,5 0-8,-11 0-15,3-3-5,8 3-5,-13 3-15,8-1-6,-3 3 2,3-1-4,-4 2 1,1 1-1,-2-2-6,4 4 3,-2-3-8,2 5 2,-4-3 1,2 4-11,0 0-3,3 2-1,-1-2-2,2-1-3,2 2 2,-1 1 10,0 2-1,3 0 1,3-3 1,-2 3-6,3-3-2,0-1 3,2 2 5,-1 1-6,3-1 2,-3-3 5,4-2-2,3 5-7,-5-5 1,4-1-5,0 0 1,-1-2-6,3 1 2,4-1-1,-5-2-3,0 1 3,-1 0-3,2-2-3,-3-3 6,3 2 2,1-2-8,-1 0 1,-2-2 2,1-1-4,1-1-7,1 1 1,-4-1 3,4-3-2,-4 1 1,6-4-7,-4-3-1,-2 5 6,2-4-19,-2-2-5,-1 1 3,1-3 2,-2 0-1,-3-1-4,3-1 6,-3 1-4,0-1 3,-1 1-3,-4 0 1,0 0 0,0-1 0,0 1 3,-3-1-3,2 1 0,-4 1-1,4 0 2,-3 2 2,0 2-4,-1 2 1,-2-1-5,1 1 4,-1-1-4,0 2 0,0 0-1,-2 1 0,0 2 1,0 1 8,-2 0-12,1 4 7,0 0-5,4 0 7,-8 1-3,1 2-5,1-1 4,1 3 0,-2-3-2,-1 3 3,2 1 1,2 2 1,-1-2-3,3 2 3,-3 1-2,0 0 0,1 1-2,2 0 5,1 3 2,2-2 4,1 2-3,0 0 3,2 3-3,1-1 5,1 1 3,1-2-2,5 1-1,-2 2 5,1-4 2,2 6-1,1-2 4,1-1 13,5 1-10,-5 1 5,-1-2 3,3 0 1,2-1-8,-4 1 3,5 2 0,-4-3 7,4 1-12,-5 2 5,4-2 4,1-1-5,-1 3 4,1-3 1,0-1-11,-1 1-1,1 0 0,-3-1-4,-1 0 0,0 0-6,-3 0 5,-3-5-6,1 2-2,1 2 6,-3-4 0,-3 4 3,5-3-4,-4 1 1,-1-3-3,-1 1 2,1 2 2,-2-1-5,-1 1-1,0-5 2,2 3-13,-1-2-11,-1-1-13,2 0-11,-3 0-16,4 0-21,-4-1-23,4-1-29,-4 2-31,3 0-29,1-2-33,-2 1-31,0 1-176,2-5-464,0 0 206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1-30T04:39:02.0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14862 12001 113,'0'0'182,"0"0"-11,0 0-9,0 0-12,0 0-13,0 0-8,0 0-11,0 0-8,0 0-11,0 0-6,0 0-6,0 0-6,6-2-1,-6 2-6,0 0-1,0 0-1,0 0-3,5-3 0,-5 3-1,0 0-4,0 0 2,0 0-4,0 0-3,0 0-12,0 0 4,0 0-3,0 0 0,0 0-3,0 0-3,0 0 0,0 0-3,0 18-1,0-18-3,-5 9 5,3 1 3,-2-3 8,-1 3-12,-3-2-3,4 2 4,-2 0-6,-2 1-3,2 0-7,-3-1-1,4-2 0,-2 3-2,2-2 1,-1 1-3,-2 0 4,1-3-5,0 3 0,1-2-2,-3 2-3,4 0 1,-2-1-4,2 1-1,-1 0-1,-3 1 2,1-1-5,-1-1 5,1 0-5,-3-1-1,5 2 2,-1-1 1,-2-2-2,2 3 1,-1-1 4,0-1-5,2 1 1,-3 0-4,3-1 2,-2-5-1,1 5-2,0-1 2,1 0 1,-2 0-4,0 0 8,1 0-8,-1-3 0,-1 2 3,0 2-5,-1-2 1,-1-1 1,0 2 5,0 0-2,-5 0-5,0 1 1,-1 1 2,-7 3 4,6-4-15,-2 1 4,3-1 4,-1-1 1,0 0-3,-2-1 1,4 2 2,-3-3 0,4 0 6,-6 2-3,3-2-6,5 0 6,-7 0-2,2 1 3,0-1 3,0-1 0,-1 0 4,0 2 7,-2-1-10,1 1 1,0-1-4,2 0 9,-3-2-10,2 3 4,-1-2 1,1 1 0,1-2 0,-2-1 10,1 2-6,7-2-7,-6 1 6,4-1-11,0 0 5,-2-1 0,1-1 3,2 2-5,0-1 0,-5 2 0,6-2-4,-2 1 1,-4 0-2,0 1 7,-1 0-2,2-1-5,-1-1-1,5 1 8,-6 0-3,6-1 0,-6 1 1,0-1-1,0-1 1,0 0 0,1 1 0,-1-1-6,0 3 8,2-3-4,-2 0 7,2 1-8,-2-2 0,1 2-1,-1 1 3,-2 0 0,2-1 5,0-1 3,0 2 7,-3 0-13,0-1 5,0 0-2,1 0 6,-1 0-1,-1 3 0,3-2 2,-2-1 2,2 0-8,-1 0 5,3-1-1,-2 3-3,1-1-2,-2-4-1,2 2 0,0 0 5,-3 3-3,1-3-3,1 0 17,-1 0-8,-1 1-4,1-1-2,0 1 2,-7-1 3,6 0-3,1 0 3,-7 1-8,0 0 5,10 1 1,-1-2-4,-1 0 6,1 0-3,2-2-6,-2 1 7,-2 0 0,3 0-7,-2-1 13,1-1-7,-2 2 6,0-1-16,-1 2 4,3-1-1,-4 1 2,-4-3 1,9 2-5,-10 1 7,6 0 0,0-2-8,-6 1 2,8 1 7,-2-1-7,2 1 5,0 0 9,1 0-2,1-1-2,-2 0-2,2 0 5,-1-1 2,0 1-8,-2 1-3,3 0 19,1 0-22,0 0 4,-2-1 7,-2 1-8,5-1-3,-2 0 0,1 0 6,3 1-7,1-2-1,-3 0 0,0 0 4,1 1-1,1-1 0,0 1 3,2 0-7,-2-2 4,0 2-3,-2-1-1,2-1 7,1 1 3,-1-2-3,1 3-4,-1-1 18,1 0-11,0 0-10,-5-1 10,-2 0 2,7 2-6,-2-3-8,-2 2 9,-2-3-2,1 2-3,3-2 4,-2 2 2,-1 0-2,4 0-6,0 2-4,-2 0 6,-2-4-6,4 4 6,-3-3-4,-1 1 9,2 0-9,2 2 4,-3 0-6,2-1 3,-2-1 6,-3 1-1,7 2-4,-3-1 6,4-2-7,-6-1 4,0 1-2,8 1 3,-5-1-2,1 1-3,0 0-1,2-3 2,-2 4 2,-4-2 3,5-1-10,-5 2 2,4 0 8,1-1-2,2 0 5,-3 2-7,3-2 5,-1 0-1,0 1-7,-1 0 9,2 0 6,-1 0-19,-2 1 5,1-3 1,1 3 0,0 0-4,1-2 6,-3 1 3,-1 1 4,3-1-9,-1-1 2,-1 0-1,2 1 0,0 0 5,-1-2-5,1 0 3,-2-1 1,0-1-8,0 1 0,3 1 9,-1-1-4,-2 2 5,2-2-5,-2 0 0,3 2 5,-9-3-2,9 2-7,-1-1 9,-6 1-12,5 0 6,-1-1 1,1 2 3,1-2-12,1 0 8,-2 0 5,1 0 0,0 0-5,-1-2-2,-4 1 7,5 1-7,2-2 1,-3 2 6,1-2-8,-2-4 2,3 7-1,-2-1 5,1-1-8,1 1 7,0-1-5,0 1 5,-3 2-2,3-2 10,-3-2-9,3 2-5,-2-1 0,2 0 3,-5-3-5,5 5-2,2-2 2,-2-2 8,-3 3 2,5-2-4,-5 0 1,5 4-5,0-2 0,-1 0-2,0-1 6,-1 0-2,2-1 2,-2 1-2,2 1-3,-5 0 2,8 0 7,-4 1-7,2-2 2,-2 0-3,2 0 0,-1-1 4,3-1-5,-4 2-1,3 2-2,-1-5 7,-2 2 4,1 1-3,2-3-6,-3 5 6,3-4 0,-2 1-3,0-1 0,0 2 2,5 0-9,-6-1 12,2 0-2,-2 2 18,5 1-24,-3-1 1,-1-1 6,3 0-1,-4 2-3,3 0 3,-2-2-8,3 2 9,-2 0 6,2-1-7,-3-1 0,3 2-4,-2-1 0,4 2 3,-3-2-7,7 5 6,-9-7-3,2 3 2,1 0 3,-1-3-5,1 3 9,-1-1-7,-1 0 1,2 0-5,1 0 4,-1-2 2,-1 1-5,-2-1 1,2 1 0,-1-1 4,1 1 5,2 1-11,-2 0 6,7 5-4,-8-8 0,3 2 8,1 0-8,-2 1 7,6 5-7,-8-10 12,3 7-19,1-2 11,4 5-1,-8-10-1,5 4-2,3 6 1,-9-8 4,6 5-1,3 3-2,-6-7 2,6 7 1,-7-4-1,7 4-6,-7-5 1,7 5 1,-4-7-1,4 7-3,-5-4 12,5 4-11,0 0 5,-4-6 9,4 6-12,0 0 0,0 0 7,-7-6-1,7 6 15,0 0-18,0 0-5,0 0-2,0 0 1,0 0 0,0 0-2,-6-6 3,6 6-4,0 0-3,0 0 2,0 0-4,0 0 4,0 0 0,0 0-3,0 0-1,0 0 4,0 0 1,-2 17-1,2-7 6,0-2 13,0 4-20,2-2-1,-2 3 9,4 0-7,-4-1 1,2 4 2,1-1 1,-3 2-2,2 0 1,-4-6 0,6 4-2,-4-3 0,0-1-2,0 1 3,4-1 0,-4-1 3,2 2-1,0-2 0,-2-2-4,0-1-2,0-7-2,1 11 0,-1-11-1,0 10 3,0-10 5,0 6-1,0-6 2,0 0-1,0 0-2,0 0 16,0 8-9,0-8 0,0 0-2,0 0-1,0 0 5,0 0-2,0 0 2,0 0 7,0 0-7,0 0 0,2-26-8,-4 15 6,2 0-1,0 1 8,0-1-7,0-1 0,0 0 0,2 1 2,-2-4-7,0 2 4,0 2 0,0-1 1,-2 0 4,2 0-2,0 2-4,0-1 3,-1 0 3,2 1-4,-1 0 3,0 1-3,0 9 1,0-14 4,2 8-3,-2 6 3,-2-13 8,2 6-13,0 7-4,2-12 6,-2 12-1,0-9 3,0 9-7,2-7 7,-2 7-7,0 0 5,0-7-4,0 7-3,0 0 4,0 0-7,10-5 3,-10 5-2,8 1 9,-8-1-12,14 5 4,-5-1-1,0 2-4,2 1 3,1-2-7,0 3 4,3 0-2,-3 0 0,1-2-3,-1 1 6,3-1 6,-4 2-12,-3-2 7,5 1 1,-3 2 0,-4-3-4,3 1 2,0-1 0,-4-2 1,1 2 3,-3-3-2,1 2 5,0-1 4,-4-4-3,8 10 0,-8-5 3,0-5 1,6 9-4,-6-9 2,0 9-1,0-9 4,-6 13 1,3-8-1,-2 1 4,1 0-4,-2 0-1,-3 1 3,-1 1 0,2-1 0,-1 0 1,-5 1 1,5-2 0,0 2-5,-3-1 2,2 1-2,-1-2 4,-1 2-2,1-1-5,2 0-13,0 0-25,0-1-10,0 0-26,5 1-28,-2-2-32,2 1-42,4-6-18,-2 10-55,2-10-153,0 9-442,0-9 196</inkml:trace>
  <inkml:trace contextRef="#ctx0" brushRef="#br0" timeOffset="1018.2941">13289 12223 109,'-12'-1'201,"12"1"-6,-11 1-5,11-1-13,-13 4-11,5-4-18,8 0-5,-10 2-12,10-2-13,-9 3-14,9-3-13,-6 3-7,6-3-8,-5 5-4,5-5-9,-4 11-8,3-4-5,-3 0-2,4 1-6,0 1-4,0-9-4,0 15-1,-2-8-7,4 4-2,-1-2-1,0 1-4,2-2-2,-2 3-3,3 0 0,1-2 1,-3 3-4,1-4 0,2 3-2,-1-2-4,1 1 3,2-2-2,0 1 2,-2-2-1,2 1-1,0-1-4,1-2 2,0 0-3,-1 0 4,2 0-1,3-1-1,-3 1 5,1-3-8,4 1 0,-4-1-8,3 2 4,0-3-5,-2-1 0,2 1 2,0-2-1,0 1-3,-1-1 2,-3-3 3,5 2-1,-5 1 3,0-4-1,-1 2 2,-2-1 3,2-2 0,-3 1 4,0 1 3,-2-3 5,2 1-3,0 0 10,-2 0 3,-3 6 4,3-15 1,-3 5 2,-1 2 0,-3-5 1,-1-1 4,-2 3 10,-2-2-1,1 2 7,-2-2-3,-3 0 6,1 2 6,-3-2-3,6 6-6,-4-4-6,2 4 0,-2-4-5,0 4-8,-1-1-3,-2 1-2,4 3-13,1-2-15,-2 2-6,-3-2-21,3 2-14,1 0-41,-2 1-31,2 1-42,2-1-68,-4 2-232,3-1-495,0 2 219</inkml:trace>
  <inkml:trace contextRef="#ctx0" brushRef="#br0" timeOffset="3780.6251">14742 10331 147,'0'0'202,"0"0"-13,-27-1-4,27 1-11,-6-2-11,6 2-15,-6-6-8,6 6-10,-5-5-10,5 5-12,0 0-7,-7-10-11,7 10-2,-4-7-4,4 7-9,-3-7-5,3 7-5,-5-8-7,1 1-1,4 7 1,-5-10-5,-1 2-4,2 1-2,-1-3-3,0 1 1,-2 0 0,2 1-2,-1-4-6,-2 3 1,2-1 1,-5-2 6,4 1-12,-5-1 0,5 3-1,-3-5-1,1 5 5,-3-6-1,-2 3 2,0 2-9,0-3-1,-1 1-5,-1 2-2,2 0 0,-2-1-3,-1 2 0,-1-2 0,3-1 2,-4 0-9,4 2 3,0-2-2,-2 3 0,2 0-4,1 0 2,0 0-1,5 1-1,-6-3-1,-1 4-2,0 0-1,0-2 4,-4 2-6,3 0 3,-2 0-3,-1 0 0,-6 0 3,-2-1-4,6 5 0,-4-6 2,-2 4-4,-1 0 2,0-4 0,1 3 1,1-2 0,-1 5 1,0-3-4,6 4 2,-6-3-2,0 0 4,1 0-4,-2 2 2,3-2 0,-2 2-2,0 1 13,-3 0-11,0 0 3,1 0-5,-1 1-2,2 0 4,-1 1 0,3 0-3,1 0 2,-2 1-1,8-1 3,-1 1-1,0 0 0,2 0-1,0 1 1,0-1-2,1 0 2,0 0 0,0 0 0,-2 2-3,6-1 2,-2 2 1,-1 1 4,3-3-7,2 3 4,-5 1-6,-1-1 0,3 0 5,-4 2 3,7-2-3,-2-2-4,3 3 1,2 0 5,-3 0-4,1 0 2,0 0-1,1 0 0,-3-1-2,3 2 3,-5 3-2,5-3 3,-2 0 1,2-1-6,-2 1 5,0 0-1,-1 2 5,-1 2-6,0-1 9,1-1-9,-4 1 2,4-1 1,0 2-1,0-2-4,-3 1 5,4 1-3,0-4-1,-1 3 1,4-3 0,-5 2-2,4 0 0,0-2 3,0 0 1,-1 3-2,0 0 4,-3 1-4,2 1-2,1-4 4,-1 4 0,-1 0 1,1-1 0,0-1-2,1-1 6,2 0-6,-1 0-2,-2 0-1,3 0 8,3-1-8,-2 1 3,-3-1-5,4 2 5,1-2-1,1 1-1,0-1-2,-3 2 2,4-2 13,-1 2-13,-1-1-4,2 2 4,-1-1 2,-2-1 5,4 2-7,-3-2 2,1 1-1,0 0 2,1-1-6,-1 0 7,1-1-2,1-1-3,-1 0 0,1-1 3,1 1-1,-2-2 2,1 3-1,0-1-1,1-1 2,-2 0-2,4-6-2,-5 9 1,4-3 1,-2 0 0,-2 3 1,1-3 3,0 0-5,1 2 4,-4 0-2,1 0 2,2 0-2,0-2 0,0 1-2,-1 0 4,-1 2-2,2-3 1,2 0-2,-2-1 9,4-5-8,-5 10-4,2-3 2,-1-3 3,4-4-4,-4 11 4,4-11 0,-5 9 0,1-5-4,4-4 3,-5 8 3,3-4-3,2-4 2,-5 9-5,5-9 9,-4 8-8,1-4 0,3-4 0,-4 6 1,4-6-4,0 0 6,0 0-1,-4 7-1,4-7 2,0 0-6,-3 8 0,3-8-2,-3 5-1,3-5-7,0 0 3,0 0-12,0 0-10,-5 6-9,5-6-5,0 0-20,0 0-12,0 0-18,0 0-12,0 0-20,0 0-16,0 0-29,0 0-10,0 0-31,0 0-121,0 0-365,0 0 162</inkml:trace>
  <inkml:trace contextRef="#ctx0" brushRef="#br0" timeOffset="4365.6827">12229 10436 104,'0'0'164,"0"0"-11,0 0-20,0 0-11,0 0-7,0 0-13,-14 19-12,12-13-6,-2 0-5,-1 2-11,0 0-10,-1 2 1,1-2-5,1 2-1,1-3-2,-1-1-2,0 0-2,-1 3-1,0-1-2,1 0 1,0-2-1,0 2-3,-1-1 3,1-1 7,-1 2-10,3-1 3,-2 0-8,4-7-3,-4 9-4,4-9-1,-4 7-4,4-7-3,-2 8-4,2-8 3,0 0-2,-2 8-2,2-8 3,0 0-4,7 7 0,-5-2 3,-2-5-5,9 5 2,-3-2-3,0 1-4,1 0 4,1 1-1,2 0 0,-2 0-5,2 1 0,2 1 2,-2 2-1,3 0-1,-2 0-5,-1-2 2,2 2 2,-1-4-1,-2 2 1,2 1-3,-3-2-2,1 0 6,-1-1-6,-3-2-2,1 1 4,0-1 1,-2 1-1,-4-4-1,6 2 2,-6-2 2,0 0 0,5 5 2,-5-5 1,0 0-2,0 0-2,0 0 0,0-18 5,0 18 15,-5-20-4,1 4-1,-2-2 6,0 0-1,0-6 4,-3 0 3,0 0-5,-1-1 3,3 6 1,-3-4 0,3 5-1,-5 0 2,6 0-5,-2 1-2,0 2 4,0 1 1,1 0-10,2 3-2,0 1-3,1 1 3,0 1-5,1 3 2,3 5-9,-7-10-7,7 10-13,-2-7-18,2 7-21,-6-5-22,6 5-22,0 0-12,0 0-14,0 0-17,9-10-25,-9 10-49,12-2-121,-12 2-362,11-4 161</inkml:trace>
  <inkml:trace contextRef="#ctx0" brushRef="#br0" timeOffset="5031.0352">14216 9424 43,'2'-12'242,"0"6"-8,-2 6-7,2-7-11,-2 7-11,0 0-15,2-7-14,-2 7-14,0 0-17,0 0-11,0 0-12,0 0-7,0 0-12,0 0-10,0 0-11,0 0-11,0 0 7,0 0-4,0 0-2,0 0-6,0 0-8,3 25-7,-2-14-2,-1-1-5,3 6-4,-2-3-2,0 4-8,3-1-4,-3 2-17,-1 6-24,0-4-32,0 6-38,0 2-57,1-2-56,1 3-254,-1-10-488,2 2 216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1-30T04:42:15.52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9405 4456 110,'0'0'145,"0"0"-9,0 0-4,-3-9-7,3 9-5,0 0-4,0-9-1,0 9-6,0 0-8,-2-8 4,2 8 1,0-8-4,0 8 11,-6-9-7,6 9-6,0-9-1,0 9-2,-3-8 0,3 8 0,-3-9-5,1 3 5,2 6-9,-4-12-9,-1 3 9,1 2-5,-3-1-10,4-2 6,-1 2-2,-2-2-14,-1 0-2,1 1-2,-2-1 4,1-1-8,-1 1-1,-1-2-6,-1 2 6,2 1-1,1-1-4,0 0-9,-6-4-4,4 0-4,-3 1-4,1 2 0,-2-1 1,1 0-9,4 3 3,-1 0-1,-5-2-5,3-4-3,0 4 7,-3-1-13,1-1 4,1 4 1,-3-2-9,-1-1 5,3 1-5,-2 0 3,3 1-7,-3 0 4,0 1 1,2 0-1,-5 0 1,5 1-6,-6 0-1,3 1 3,1-2-3,-3 1 4,2-2 0,-2 2-3,-1-1 1,2 1 2,-3-1-8,2 4 3,0-2 2,1-2 1,-2 2 0,4 1-3,-3 0 3,5 2 0,-4-2 0,-1 3-3,1-2 6,0 1-4,2 2 0,-3-3 3,0 0-5,4 3 0,-3 2 4,-2-3 1,4 1-5,-1 0 3,-4 1-5,6 1 4,1-3-1,-1 1 2,0 2-2,-5-1-2,1-2 1,5 3 3,-4 0-3,0-1 0,3 1 1,1 0-1,0 0 1,-3 2-1,3 0 0,-2-2 0,0 0 2,-1 0 1,1 3-4,-1-3 2,3 3 1,-2-1-1,-2-1-2,-1 3 4,-2 2 1,4-3-3,-4 2-2,2 1 3,-1 1 0,2-1-1,-3 3 2,2-2 3,0-1-2,2 1 7,0-1-11,0-1 0,-1 1 0,-1 0-2,7-1 2,-1-2 3,-1 4-2,1-2 12,-5 1-15,6-1 7,-1 1-10,-2 0 2,-2 3 1,4-5-1,-3 6 6,1-2-4,0 2 2,2-3-5,0 0 3,-1 3-3,1-4 3,1 1 0,1 1-1,-1 0 2,-1-1 0,2 3-2,0-2-3,1 0 0,0 1 7,-1-1-4,1 2 1,1-2-1,-2 0 4,2 2-5,-1 2-1,-2 0-1,-1 1 3,2 0-2,3-2 5,1 2-5,-4-1 2,1 1 2,-1-2 0,2-2-2,1 1-1,2 0 3,-1-1 1,-2 0 2,3 1-3,-4-1-4,2 2 4,2-1 2,-3 1-3,2-1 0,-2 0 2,1 1 0,0-1 1,-1 1 4,2-3-7,-2 3-2,0-3 4,3 2 1,-4-3-4,2 1 5,1 1-1,-1 0 3,1-2-3,-1 2 3,4-1 0,-1-3-2,-1 4 1,0 0 1,1-1-1,0 0-3,0 0-2,2 2 3,-2-2-3,0 2 3,0-1 0,0 2 3,-1-3-7,1 3 5,0-1 2,-2-1-4,4-2 5,-2 4-1,-1-2-2,2 1 4,-2-1 0,1-3-4,0 2-2,2-1 1,-1 0 0,-1 1 2,2 1-3,-1-2 3,-1 0-1,0 2 0,1-3 0,-2 0 3,1 3-2,2-3 0,-3-2-2,5-4 0,-5 10 5,4-4-3,-3 0-3,4-6 1,-6 8 0,4-4-2,2-4 3,0 0-2,-5 9 3,5-9 2,0 0-1,-3 4 1,3-4-4,0 0-2,0 0 3,-3 7-3,3-7 3,0 0-1,-2 7 2,2-7-3,0 0 2,-6 4 0,6-4 14,-2 6-16,2-6-1,-4 7 1,4-7 0,-4 8 3,4-8-2,-6 7-2,6-7 6,-4 7-4,1-2 5,3-5-7,-6 7 3,3-2 0,3-5 1,-4 6-7,4-6 2,-3 6-6,3-6-1,-4 6-5,4-6-5,-5 6-9,5-6-8,0 0-11,-7 6-7,7-6-12,0 0-13,-2 6-14,2-6-17,0 0-15,0 0-17,0 0-25,0 0-17,0 0-19,0 0-165,0 0-399,0 0 177</inkml:trace>
  <inkml:trace contextRef="#ctx0" brushRef="#br0" timeOffset="618.9614">7028 4671 93,'0'0'115,"0"0"1,0 0-3,0 0-13,0 0-6,-10 27-6,9-21-8,1-6-1,-4 12-6,1-4 4,-1 0-5,0 1-7,1-2-3,-2 4-3,1-2-8,1 0 5,-2 0-10,1 1 1,0 1-10,2-5 2,-1 4-7,2-3-3,-3-1 3,1 1-4,3-7-5,-1 13-3,-1-7-3,2-6 2,-1 9-5,1-9 3,0 8-2,0-8-7,1 8 3,-1-8-4,5 10 0,-4-7 4,-1-3-3,8 9 1,-4-5-3,-1 0 4,3 1-5,-1-2 5,2 2-6,2-2 3,-1 0 0,2 3-3,0 0 2,2-1-1,1 1-1,-2 1-1,5-2 2,-4 0 17,0 1-16,0-1-2,-1-1-4,-1 0 4,1 0-3,0 1 2,-5-3-1,3 1 0,0 0-1,-4-2 1,-5-1 2,8 3-1,-8-3 16,7 2 22,-7-2 13,0 0 13,0 0 11,10 0-6,-10 0-1,0 0-7,2-15-4,-2 8 5,0 7 12,-4-20-5,1 8-10,0-4-6,-3-4-8,0 2-5,-3-6 2,2 1-11,-4-1-1,1 1-6,2-2-3,-2 7 0,0-6-3,1 7 0,1-1-8,1 2 0,-1-8 0,0 11-1,2 4 0,1-2-6,-1 2 1,0 0-4,1 1-9,0 1-7,3 2-12,-2 0-11,4 5-6,-5-8-26,5 8-22,0 0-28,-7-10-33,7 10-12,0 0-8,2-8-26,-2 8-166,0 0-393,0 0 174</inkml:trace>
  <inkml:trace contextRef="#ctx0" brushRef="#br0" timeOffset="1171.8752">8201 3117 176,'0'0'166,"0"0"-17,0 0-12,0 0-6,0 0-10,0 0-5,0 0-17,0 0-6,-6 23-10,2-15-3,4 2-11,-4 0-3,3 2-6,0-1-6,-2 0-6,3 5-6,-2-3-3,0 5-1,0-1-7,-1 2-13,2-1-13,-2 6-23,-2-5-31,5-1-40,2 2-39,-4-1-129,4 0-277,-2 0 123</inkml:trace>
  <inkml:trace contextRef="#ctx0" brushRef="#br0" timeOffset="4118.0037">9715 6135 62,'0'0'178,"0"0"-14,2-7-11,-2 7-13,0 0-13,0 0-9,0 0-14,0 0-13,0 0-11,0 0-2,0 0-12,0 0-2,0 0-11,0 0-2,0 0-8,0 0 7,0 0-6,0 0-1,0 0 2,0 0 0,-3 29-1,1-22 1,2-7-5,-2 15 0,0-5-1,-1 2-6,2-3 5,-3 2-4,2 0-3,-2 0 0,1 5-1,-1-4-4,-2 3 1,-4 3-1,3-1 1,-1 1-6,1-3 5,-3 2 0,-2-2-2,5 1 4,-5-2-8,3 1 2,-3-2 0,0 1-3,3 0-4,-5 2 0,1-2 3,0-1-5,-3 2 0,3-2 0,-8 4-1,2 2-3,-2-4-1,0 1-1,-2 0 0,2 0-2,-4-3 2,0 0 3,0 0-3,0 1 1,-2-2-2,3-1 0,4-1-3,-5 0 2,-1 1 1,1 1-4,2-1 5,-6 1-2,0-1-1,2-1-2,-3 2 0,-1-1 1,-1 4 0,-1 0-4,-1-1 5,1 2-3,-3-4 1,2 2 1,0-2-4,-2 1 3,4 1 0,-1-3-1,1 2 0,1-1-3,2 0 1,-3-1 0,1-1 4,-1 3-2,3-4 2,-2 1-2,-1 1 1,3 2 1,0-2-5,0 0 5,-1-1-3,1 2-1,-2-2 4,3 1-1,1-1 4,-3 1 0,3-3-1,2 2 5,3-4 1,-2 1-3,-5 1 3,3-2-6,0 3 4,-1-1-2,6-2 0,1-2-2,-7 2 1,0 2-3,0-2 0,-3-1 2,10 0 0,-8-1-3,-1 2 6,-2-2-1,3 1 2,-2 0-3,-1 0 2,2-2-1,-2-1 1,2 2-1,1-1 0,-1-1 4,0 2-5,0-2-1,-2-2 4,3 3 1,-5-2 1,2 1-4,1-1 1,-3-1 1,1 1 6,-2-1 1,0 0-2,1 4 1,-2-4-2,1 2 3,-1-2 7,2 2 3,2-1 0,-1 0-1,-2 0 5,3 1-10,-1-2 2,1 0-5,3 0 1,-1 0 1,0 0-1,0 0-3,0 0 5,8 1 1,-7-5 4,0 3-2,7 0 0,-6-1 4,8 0 13,-2-2 2,1 2-8,-1-2-6,0 0-5,0-1 1,-7 0 0,7 1-4,0 0 1,-6-2 2,8 2-6,-2-1-3,1 1-3,0 0-4,0-3 5,-1 2 0,0-2-7,2 1 16,-7-4-17,6 1 6,-3 2-10,4-2 6,0 0-1,-1-1-3,3 1 2,0 0-2,-2-2 6,1 3-5,1-1-3,-2 0 2,2 0 9,1 0-11,-1 0-3,-1 1 9,1-1-13,0 1 7,3 4-1,-3-3-4,-1 0 4,0 3-7,-1-2 8,2 2 1,-2-3-4,-1 2 2,3 3-1,-3-3-2,0 0 7,3 0-8,-2-2-1,-1 3 4,1 0-1,0-2 0,1 3 1,-1-2 0,1 1-2,-1-2 4,-1 4-2,3-3 2,-1 0 2,1 1-5,3 1 5,2-1-5,-4 1-1,3-1 4,2 2-4,-6-5-4,6 4 6,-2-2-1,0 1 5,-1-1-3,3 1-3,-1-1 7,-2 1-6,3 1 3,0-2-6,-1-2 5,0 2 1,0-1-2,-4-2 2,3 2 0,2 0 1,-3 2-2,2-4 0,-1 3-4,1 1 2,-1 0 2,-1 1 0,1-2-1,-3-2 1,4 3 2,0-1 1,0-2-6,0 5 2,2-4 5,-3 3-3,2 0 4,-1-3-7,1 2 5,-1 0-2,-1-1-3,3 0 0,0 0 3,-1 1-1,-1-1-1,3-1 0,-2 1 0,0 0 2,0 0-1,2 1-6,0-1 5,-1 0 2,-2 2 2,3-2-4,0 0 1,-1 1-1,0 0 8,-1-1-6,0 0-1,1-1 0,0 1 3,-2 0-2,2 1 0,1 1-3,-1-3 3,2 1-1,-1 1-4,0 0 6,-1-2-1,0 3-1,0-4 4,1 3-5,-2-2 1,4 2 3,-2 0-4,2-2 0,-2 1 0,3-1 7,-3 1-6,1 0-1,-1-1 5,4 2-5,-1 0 9,1-2-9,-3 0 0,3 2 1,-1-5 0,-2 2-3,3 1 4,-2 0 0,1-1-4,-3 0 4,0-1-3,3 1 6,-2-3-7,-2 3 15,4-1-15,-3 0 1,2 1-2,-2-2 4,3 0-3,-1 0 2,-2 1 1,2-1-5,2 2 3,-3 1 3,3-2 2,-3 1-2,1 0-5,0-1 3,3 2 3,-1-2-3,-1-1-1,-1 1 3,1 2-1,1-2-1,0 0 1,0 2-5,1 1 8,-1-3 1,1 2 5,-1-2-13,1-1 4,-2 2 0,0 1 1,2-2-1,-2 3 0,1-4 12,0 2-15,1 2 3,0-2 1,2 0 0,-3 0-4,5 7 2,-8-10 2,6 5-2,-2-1 3,4 6-5,-8-9 2,5 3 2,3 6-1,-7-11-2,3 8 2,0-4-2,0 3-5,-1-5 7,5 9 0,-6-9 3,3 5-9,3 4 6,-6-12 2,3 6-1,3 6-2,-3-8 12,3 8-13,-4-9-5,4 9 6,-3-7 6,3 7-7,-2-7 1,2 7 2,-4-7-1,4 7 1,-4-7-2,4 7 8,-4-7-9,4 7 3,0 0 0,-5-8-3,5 8 2,0 0 0,-3-6 2,3 6-5,0 0 1,0 0 4,-3-7 9,3 7-10,0 0-1,0 0-3,0 0 3,0 0 2,0 0-2,0 0-4,0 0-1,0 0-5,0 0-3,0 0-3,0 0 4,0 0-2,0 0-4,0 0 2,0 0 5,0 0 0,0 0-2,-6 17 2,6-17 3,0 18-2,-1-6 1,1 0 1,1-1-1,-2 7 0,1-3 7,-1 2-4,1-1 0,-1 1 1,-1 0 4,2 1-6,2-1 3,-4 0-3,2 0 3,2-3 0,-4 1 0,2-1 2,-1-2 1,1 0 2,0-1-5,0-1-1,0-1 3,1 0 0,-1-2 0,0-7 0,2 11 3,-1-5-7,-1-6 7,0 0-5,1 10 2,-1-10-1,0 0 4,0 7-4,0-7 3,0 0-2,0 0 4,0 0-4,0 0 2,0 0 0,0 0 0,0 0-1,8-20-1,-6 10-2,0 0 3,-1-1-7,5-4 5,-3 4-3,-2-2-2,3-4 0,0 3-1,-2 2 3,1-5 3,0 5-14,-2 0 2,0-1 1,-2 2-2,2 2 4,0-3-1,-1 3 2,0-1 2,0 10 2,0-13-3,3 7 0,-6-5 0,3 11 3,3-12 1,-6 4-3,3 8 4,-2-10-2,2 10 1,0-13 3,0 13-2,0 0 2,-1-9-1,1 9 2,0 0-2,0-10 1,0 10 3,0 0-6,0 0 2,-2-7 3,2 7-2,0 0-1,0 0 7,0 0-7,0 0-1,0 0-1,0 0 1,0 0 1,0 0 1,5-5-3,-5 5 1,0 0 0,0 0 3,0 0-2,0 0 0,18 10 0,-11-8 5,-2 2-3,1-2-2,3 2 5,-3-2 0,5 1-1,0-1 2,1 2-5,-3-2 0,6 4 3,0-2 1,-3-2-3,-2 3 0,-1-3 1,1 3-2,-2-2 1,-3-1-1,3 0 1,-2 1 3,0 0 0,-6-3 0,9 7-3,-6-4 1,-3-3 2,5 8-3,-4-1 1,-1-7 0,-3 10 0,-1-2 4,-2 1-4,-1 2 1,-1-1 2,-2 3 1,2-4-3,-3 4 1,1-2 2,1-1-2,0-1-21,-3 4 0,3-4 0,-1 4-9,-3 0-21,7-3-16,-3 1-12,3 0-22,-1 0-7,5-1-27,-1 1-19,2 0-52,-2-2-119,2 2-350,1-11 155</inkml:trace>
  <inkml:trace contextRef="#ctx0" brushRef="#br0" timeOffset="5112.1381">8082 6546 71,'0'0'130,"-14"0"8,9 1-19,5-1-1,-15 0-10,6 1-9,4 1-9,5-2-5,-16 2-3,9 1-8,0 1-9,1-3-8,0 3-5,-1-1-10,1 1 2,0 1-6,2 0-3,-2-1-3,1 6-7,0-2-2,0 0 4,1 2-3,-1-2 0,3 2-3,0-2-8,0 4 1,2-3 2,0 3 0,0-1-4,2 1 8,0 0-9,0 0-5,1-3 5,1 3-2,2-2-1,0 0 1,1 1-5,3-2 0,-2 0 3,1 0 0,0-2-2,4 0 7,-2-2-6,0 0 1,7 1-5,-5-4 6,1 0-3,4 1 2,-4-3-5,-1-1 6,3-5-8,-3 2 7,1 1-2,0-4-3,-2 0 4,-2-1 11,1 0 14,-4-1 5,2-3 11,-4 4 2,1-5 10,-4 1 3,0 0-5,0 0-1,-4 0 7,-4-4-5,-1 1 4,-5 0 0,4 1 0,-11-3-6,-3-1-7,-2 4-5,1 2-3,-4-1-5,7 4-2,0 2-8,-1 0-9,1 1-13,3 1-20,-1 3-15,0-2-47,5 1-44,0 2-37,2 1-57,-2 0-164,4-1-412,0 1 183</inkml:trace>
  <inkml:trace contextRef="#ctx0" brushRef="#br0" timeOffset="8976.1357">1524 8115 81,'0'0'200,"0"0"-22,-4-5-14,4 5-19,0 0-18,0 0-12,0 0-10,0 0-9,17-13-6,-7 11-15,1-2-1,1 0-7,0 0-23,1 2 13,6-3-9,-1 1-6,3 0-5,-1 1 2,1 0-10,-1-1 0,0 0-7,1 1 3,-2-1-2,0 1-7,-1-1-3,0 1 4,-6 1-4,-1-2 2,1 2-4,-3 0-2,-1 0 1,-1 0-2,-7 2 3,10-4-2,-10 4 2,8-4 3,-8 4-6,0 0 4,6-4 4,-6 4-1,0 0 3,5-7 2,-5 7-4,0 0 10,0 0-2,0 0 4,0-9-5,0 9-4,0 0-2,0 0 0,0 0-1,0 0-4,0 0-1,0 0-2,0 0-1,0 0-1,-9 20 1,6-6-2,-1-1-2,-1 2 2,-1 3-3,1 2 2,-2 3 3,2 6-4,-2-1 0,1 0 3,1 2-3,-2 2-2,1 3 3,-1-4 1,5 5-4,-2-5 5,-1-1-2,-1-6-1,2-7-2,1-1 2,-1 0 0,1-4-3,0-3 6,-1 2-5,0-1 0,-2-2 0,1-1 4,-2 1-2,-2-3-2,-3 0 2,1 1 0,-5 0-2,-1-3-1,-1 1 2,0-3-5,-2-1 3,1-1 3,2-1-4,-3 1 0,2 0 2,-3-2-4,2 1 3,6 1 0,-6-1 4,7-2-2,-2 1 2,1 1-2,0-2 4,1 1-4,3 0 8,0 2 3,2-2 0,7 3-1,-10-4 0,6-1 1,4 5-3,-9-3-4,9 3 0,-6-3-2,6 3-4,-6-6-9,6 6-7,0 0-13,0 0-6,-2-8-15,2 8-18,0 0-14,0 0-8,0 0-14,0 0-18,19-5-6,-13 5-7,-6 0-24,12 5-119,-12-5-299,13 4 133</inkml:trace>
  <inkml:trace contextRef="#ctx0" brushRef="#br0" timeOffset="9555.9962">2051 8402 19,'0'0'134,"0"0"-8,0 0-13,0 0-16,0 0-6,0 0-7,0 0-12,0 0-3,0 0-10,0 0-11,0 0 6,23-1-7,-23 1-7,9-2 2,-9 2 4,0 0 14,7-4 9,-7 4 11,4-6 2,-4 6-6,0 0-4,0 0-9,0 0-6,0 0 0,0 0-2,-12-14-8,8 10-3,4 4-9,-11-3 0,6 0-2,5 3-2,-11 0-9,11 0-3,-12 3-5,4-1 3,2 0-7,6-2-12,-12 6-12,7-4-14,-1 4-15,6-6-2,-5 10-21,5-10-14,0 0-20,1 12-16,-1-12-37,6 9-93,-6-9-266,13 5 118</inkml:trace>
  <inkml:trace contextRef="#ctx0" brushRef="#br0" timeOffset="10309.9994">2498 7984 76,'-11'-2'154,"11"2"-13,-7-1-14,7 1-11,0 0-14,0 0-13,0 0-7,0 0-7,0 0-8,0 0-7,0 0-4,0 0-14,29 11 0,-19-10 0,4 0-4,3 1-5,1 0-1,-4 0-8,0-2 0,3 0 0,0 0-6,-4-4-1,1 4 2,-2-2-7,-1 2 0,1-2 0,-3 0-5,-2 0-2,0-1 6,0-1 0,-7 4 0,8-7 4,-4 4-7,-4 3 12,5-6 0,-5 6 5,3-7-3,-3 7 1,0 0-1,0-11-3,0 11 2,0 0 7,-2-9-2,2 9-3,0 0-3,0 0 0,-5-7-7,5 7 0,0 0-4,0 0 5,0 0 3,0 0-8,-11 15-1,7-9-5,-1 5 4,1-2 0,0 4-1,3 2-1,-4 0 1,0 5-4,2-2 3,-1 6 2,-1 0 0,0 1 0,0 2-1,2 2-10,-1 0 6,1-4 1,-4 3 2,2-1-1,1-2 0,2 1 0,-1-8 1,1 1 3,-1-1-5,0-2-1,2-4 1,0 1-1,-2-2 0,1 0 2,-1-2-1,2 0-1,-1-3 2,2-6 0,-4 12-3,1-6 2,-1-1-2,0 1-2,-1-1 1,0-1 3,-2 1 0,0 1-1,1-1-2,-2 0 1,-4-1 2,4 0 0,-1 0-3,-3-1-1,2 2 1,0-3 1,-3-1 6,5 0 14,-2-2 5,1 2 5,9-1 0,-14-1 1,5-1 0,0-2 11,9 4-3,-9-5-2,4 0-6,1 1-2,-1-3-5,2 1-2,3 6-1,-7-11-4,7 11 5,0-9-8,0 9-3,0 0-1,0-15-5,0 15 1,0 0-5,0 0-6,4-14-13,-4 14-15,6-8-20,-6 8-16,0 0-26,9-6-21,-9 6-25,7-5-15,-7 5-175,0 0-356,0 0 159</inkml:trace>
  <inkml:trace contextRef="#ctx0" brushRef="#br0" timeOffset="11983.9338">3317 8528 126,'13'-29'212,"-9"20"-15,7-5-12,0-1-8,5-5-10,0-3-4,2 2-13,2-5-7,1 1-8,2-1-19,0-1-9,-1 1-10,1 1-14,0-3-10,0 3-5,-4-3-9,0 2-10,-2-1-5,-1 0-7,-3-3-19,0 1 0,-3 2-11,-2 2-8,1-2-3,-5 3-1,-1 5-1,-1 8 5,-2-2-1,-2 1-2,1 1 4,0 4-1,0-2 3,-2 3-3,3 6 2,-9-11-7,4 7 9,5 4 0,-10-5-2,10 5 2,-12 0 3,12 0-1,-16 7 7,7 0 7,-4 5 0,4 2 1,0 2 6,-2 9 6,2-2 0,1 2 3,0 3 5,2-2-5,0 4-4,0 0 0,2 4 1,2 0-2,2 1-5,-1 12 0,1 2-3,-3-1-1,3 0 2,0-1-8,3 0 0,0 3-1,0 0-5,2-2-8,-2 1-4,-1-2-8,1 0-10,-3-13-10,0 0-3,1 0-3,2-7 3,-2-4 1,-1-5 5,1-2-2,-1-5-2,-1 0-1,2-2-4,-1-3 3,1 0 10,-1-6 1,0 0 2,-2 11 3,2-11 2,0 0 2,-5 6 3,5-6 0,-13 1 13,13-1 3,-18-2 1,5 1 4,-3-3 1,-2 1 1,-2 1 0,-1 0 9,-2-2 10,3 3 1,-3-1 8,2 0 6,1 0-6,1-1 0,6 1 8,1 0-8,1-1-2,0 1-3,2-3-1,2 3 4,-1-1-10,3 0-5,5 3-3,-8-10-3,7 5 0,1 5-4,4-19-5,0 10-3,5-6-11,1-1-8,3 1 1,6-7-7,0-1-3,7 2-4,-2-2 6,1-1-6,3-2 7,3 2-5,-5 1-3,4 0-9,-1-2-14,-1 2-7,-3 3-12,1 0-1,-2 1-1,-5 1-1,2 2 6,-8 3 5,1 4 5,-5-1 11,-1 2 4,-1 1 7,-2 2 16,-2 0 9,-3 5 4,5-7 2,-5 7 7,0 0 2,2-5 3,-2 5 1,0 0 1,0 0-2,0 0-2,-17 15 3,10-7 1,2-1 0,0 4 2,0-3 0,1 3-3,0-1 1,0 0-5,3 1 2,2-1 5,3-1-2,-2-4-6,1 5 5,1-4 2,1 0-2,0-2 2,6 0-8,-1-1 3,0-1 3,1-1 2,1-2-5,-2-1-1,4-1 1,1-2 2,1-4-8,-2-3 6,-3 6-2,1-8 2,-1 3-3,-2-1 1,-2 2 1,0-5-3,0 0 0,-2-1-1,0-1-3,-4 2-1,-3 3-8,-2-6 3,0 6-2,-1 1 0,0 2 2,-3-1-5,2 2 1,-4 4 5,-1 1 1,3 1 1,8 2-6,-21 2 3,9 1-2,0 1 7,3 4-1,-3-1 1,3 2 0,-1-1 3,3 3-3,1-3 4,2 2-3,2 0 1,1 1 2,2-1-1,1-1 1,2-1-1,2-2 2,1 2 0,-1-1-3,4-2 1,2-1 3,0-2-3,0 0 6,1-2-5,1-4 0,-1 0 0,5 1 4,-2-3-5,-1-2-2,1 0-1,-3-1-1,-2 1 3,2-2-2,0 2 3,-2-3 4,-3 2-5,5-5 4,-7 5 1,5-4-4,-6 2 3,0 3-3,2 2 3,-3 0-3,0 1 11,-4 5-1,4-7 2,-4 7-5,4-6-1,-4 6 4,2-5-4,-2 5-5,0 0-6,0 0 11,0 0-3,0 0-2,0 0 1,0 0-2,12 10 4,-12-10-4,5 2 2,-5-2-1,0 0 6,4 6-4,-4-6-1,5 3-1,-5-3-1,0 0 0,7 4 3,-7-4-5,0 0 4,0 0 2,11-1-5,-11 1 4,11-5-1,-4 3-2,0-4 2,2 2 1,-1-1-2,2-2-1,0 2-3,-3 2-8,2-2 5,0 0-1,-3 2 2,0-2-4,1 3 7,-7 2-2,8-4 0,-8 4 1,0 0-1,11 2 3,-11-2 5,1 9 4,-1-9 3,0 13 13,3-3 0,-3 3 6,0-3 13,0 2-6,0 2-3,-3-3 4,3 7-4,2-4-3,-2-3-3,1 3-6,-1-3 3,1 0-5,0 0-1,1-2-2,-1 2 4,2 0-7,-1-4-4,1 0 6,-2-1-7,4-1 0,0 0-14,-1 1-6,-4-6-14,9 7-17,-3-5-9,2 0-23,-8-2-18,14 3-38,-4-6-7,3 1-52,-3 2-163,2-2-381,1-1 169</inkml:trace>
  <inkml:trace contextRef="#ctx0" brushRef="#br0" timeOffset="12373.9904">4924 8174 118,'0'0'221,"0"0"-21,-11 9-9,7-3-6,0 0-7,-2 2-8,1 4-7,-2 4-7,0 0-18,0 1 0,1 2-10,-2 4-6,2 0-10,-2 4-7,3-1-7,-1 2-13,1-2-3,-1-1-9,0 1-9,1-9 0,-2 1-9,5-1-7,0-1-3,-1 0-1,0-4-6,1-3-5,-2 2-4,1-5-1,1 0-3,0 1-7,2-7-8,-2 11-7,2-11-16,-4 7-10,4-7-22,0 0-20,-4 5-36,4-5-33,0 0-42,0 0-44,0 0-179,-1-23-432,0 12 193</inkml:trace>
  <inkml:trace contextRef="#ctx0" brushRef="#br0" timeOffset="12853.6057">4818 8192 121,'0'0'237,"5"-7"-21,-3 3-17,3 0-15,-5 4-6,9-5-18,-3 4-15,-6 1-6,18 1-5,-7 2-12,1 1-6,-2 2-12,4 2-3,2 3-11,-1 2-5,-1-1-5,1 3-5,2 4-8,-6-4-6,6 8-2,-2 2 0,-2 0-11,1 0 0,-2-2-4,-4-4-4,-1-2-7,1 0 1,2 6-6,-3-6 1,-3-3-3,5 1-5,-3 0-1,-3-4-1,3-2 0,-3 2 0,1-2-6,-2-1 6,3-2-4,-4 0-1,-1-6 1,4 10 1,-2-7-2,-2-3-1,4 5 8,-4-5 6,0 0-1,0 0 5,0 0-5,0 0-1,0 0-3,13-15 0,-8 5-4,-3-3-3,2-5-2,-2-1-2,1-6 5,-3 5-4,3-5-3,0 6 8,1-6-10,2 0-5,0 1 5,-3 6-4,1-1-1,1 4 1,-1-2 1,-1 0-8,0 3 7,1 3-2,0 2-2,-1-1-3,0-2-3,0 4-2,0 0-5,-1 1-16,-1-1-5,-1 8-10,3-10-11,-3 10-11,2-10-11,-2 10-16,3-4-14,-3 4-22,0 0-18,1-7-15,-1 7-18,0 0-35,0 0-156,0 0-403,0 0 178</inkml:trace>
  <inkml:trace contextRef="#ctx0" brushRef="#br0" timeOffset="13408.019">5634 8181 132,'0'0'255,"0"0"-20,0 0-16,0 0-17,2-6-19,-2 6-13,0 0-20,0 0-13,0 0-20,0 0-5,0 0-14,-14-7-10,14 7-14,-10 0-5,10 0-8,-15 0-4,15 0-6,-13 0-6,13 0-9,-15 0 3,7 2-8,1-1-3,7-1-7,-15 4 1,7-2-5,8-2 1,-12 2-4,4 1 2,2-2-6,6-1 2,-12 6-3,12-6 1,-9 3-4,9-3 0,-5 4 1,5-4 0,-6 4-4,6-4 5,-5 4-4,5-4 3,-3 9-2,3-9 4,-3 7 5,2 1 5,1-8-5,1 15 8,1-7-3,-2 4 9,1 0-2,0 0 4,1 4 16,-4 1-7,2 2-3,-1 0-1,0-2-4,1 1 0,0-1 4,-3-1-4,2 1-4,-4 1 0,2-3-2,1 3 2,0-1 3,0-4-11,-1-1-3,2-1 0,-2 0-2,1 1-1,-1-3-3,2 0 4,0-2-3,-2 0-2,2 0-4,-3-2 0,4-5 1,-1 11-11,1-11-10,-2 7-10,2-7-19,0 0-17,-2 7-18,2-7-15,0 0-15,-2 7-25,2-7-20,0 0-29,0 0-15,0 0-208,0 0-438,0 0 194</inkml:trace>
  <inkml:trace contextRef="#ctx0" brushRef="#br0" timeOffset="13613.8514">5396 8519 177,'6'-15'193,"-6"15"-20,9-6-18,0 2-14,1-1-15,2-1-7,5-1-15,1 3-11,1-3-17,6-3-25,0 1-13,1 1-28,-5 1-14,-1 0-24,6 0-28,-6 1-51,1-1-104,-5 2-227,2-2 101</inkml:trace>
  <inkml:trace contextRef="#ctx0" brushRef="#br0" timeOffset="14228.2564">6006 8276 43,'0'-8'240,"0"8"-13,0 0-11,0 0-10,0 0-14,0 0-18,0 0-19,0 0-11,0 0-19,0 0-9,0 0-12,0 0-13,0 0-6,0 0 1,0 0 2,0 0-3,-13 20 1,12-7-5,-6 1 2,1 1-2,-1 2-2,2 0 0,0 1-1,-1 6-4,1-6-9,-3 0-6,3 0-3,-2-2-7,1 2-1,-1-1-3,1 0-9,0-2-5,0 0-1,-1 1-1,3 0-4,-2-6-5,3 0 2,1-1 1,1-2-6,-2-1 0,3-6-2,-3 10-6,3-10 2,-1 7 0,1-7 0,0 0-2,0 0-1,-1 8-2,1-8 6,0 0-1,0 0-7,0 0 3,0 0-6,0 0-8,0 0-3,4-32-9,1 16 2,-1 0 2,0-1-14,0-2-1,3-6 5,-2 1-9,-1 5 0,0 1 0,0 4 1,3-4 0,0 1 4,-2 2 8,0 0-3,-1 4 7,0-2-1,1 3 5,-2 1 0,0-1-1,2 1 4,0 1 5,-2 2 5,1 0 11,-1 0-5,-3 6 2,7-7 5,-7 7 2,4-6-4,-4 6-1,0 0 1,6-3 4,-6 3-3,0 0 7,14 15-3,-6-7 2,-2 2 3,3 4-4,-1 2-3,3 0 5,-2-1-5,-1 0-2,3 2-1,-3-2 4,0 2-3,0-3 3,-1 1-6,-2-3-3,2-2 2,-1 1-1,2 0-1,-3 1-3,1-3 3,1 0 0,-4 0 5,1 1-11,3-2-3,-5-2-8,2 0-2,-1-1-13,-3-5-11,3 10-9,-3-10-17,3 8-14,-3-8-27,3 8-12,-3-8-30,2 5-18,-2-5-10,0 0-28,4 3-38,-4-3-123,0 0-393,0 0 174</inkml:trace>
  <inkml:trace contextRef="#ctx0" brushRef="#br0" timeOffset="14456.5624">5874 8518 157,'0'0'220,"0"0"-19,-9 0-21,9 0-6,0 0-14,0 0-9,0 0-16,0 0-13,0 0-12,0 0-7,37-5-16,-17 2-5,0 0-13,1-1-18,1 0-18,-1 3-21,-2-2-17,0 1-24,-2-1-13,0 0-18,-4 1-27,0 0-20,-3 0-7,1-1-28,-4 0-102,1 2-264,-8 1 117</inkml:trace>
  <inkml:trace contextRef="#ctx0" brushRef="#br0" timeOffset="15317.3766">2519 8826 116,'0'0'135,"0"0"-16,0 0 6,0 0-3,0 0 3,0 0-7,0 0-1,36-6-8,-16 4-5,9-2-9,0 1-6,4-1-3,3-1-11,2 0-2,15 3 2,2-1 2,2-2-2,2 0-5,-4 2-6,4 0-6,-2 2-10,2-2 0,0 3-6,-2 2-8,1-1-3,-3-1-2,-1 1-5,-3-1-7,0 0 5,-13 0-7,-1 1-6,-1-2-1,-2 0-1,-2 0 1,-1-2-5,-3 0 1,-6 3-1,-1-3 2,-1 2-2,-2-3-4,-4 5-3,-2-3-2,0 2-5,-4 0-4,-8 0-3,14-1-4,-8-1-3,-6 2 1,0 0 4,9 0-6,-9 0-13,0 0-22,0 0-16,0 0 1,0 0-13,0 0-16,0 0-16,0 0-29,0 0-100,0 0-271,0 0 121</inkml:trace>
  <inkml:trace contextRef="#ctx0" brushRef="#br0" timeOffset="15724.897">2928 8996 4,'0'0'148,"0"0"-5,0 0 1,0 0-6,28 2-5,-9-2-16,3-4-3,7 0-11,3 3 2,2-1-5,5-3-3,15 1-5,2-2 3,-2 1-6,5-1-3,-2 1-6,3 1-7,3 1 1,0-1-8,-3 1-7,-2-1-5,-1 0-5,-4 2-4,-1 3-6,-1 0-1,-13-1-7,-1 0-2,1 2-1,-1-2-9,-3 1 7,-5 0-8,-2-1-2,-8 1-2,-5 0 3,-1 1-3,-3-2-2,-1 0 1,-3 0 1,-6 0 2,11 0-1,-11 0-2,10 0 4,-10 0-7,0 0 1,8 0-6,-8 0-6,0 0-16,0 0-18,0 0-21,7 1-23,-7-1-29,0 0-30,0 0-38,0 0-160,0 0-363,0 0 160</inkml:trace>
  <inkml:trace contextRef="#ctx0" brushRef="#br0" timeOffset="21581.9523">1814 10222 146,'0'0'155,"0"0"-16,0 0-16,0-11-9,0 11-8,1-8-14,-1 8-6,0-9 6,0 9-6,0 0-5,0-11-9,0 11 1,0 0-6,-4-13-3,2 8-11,2 5-2,-7-10-10,1 2 3,1 4-7,1-2-1,-1 1-4,-3-2-6,2 2-1,-2 2-3,-1-3-5,0 2 3,0 0-9,-2 1 2,2 0-3,0-1 1,1 3-5,-3 0 8,2 0-11,9 1 4,-16-1 0,7 2-2,9-1 1,-15 0-6,15 0 0,-9 2 3,9-2-3,-9 5 3,5-1-2,-1-1 2,-2 2 0,0-2-2,1 5-10,2 0 9,-1-1 1,-1 1-1,2-2 2,0 3-1,1 1-2,-1 0 4,2-1-5,-2 3 0,1-1 2,0 0 2,-1 0-3,3-2 0,1 2-4,1-1 4,-1-1 3,1 2-4,2-1 6,-1-3-1,-1 1-4,2-1 2,0 2-3,0 0 1,1-2-1,-1 0 5,2-2-5,1 0 0,-6-5 3,9 8 0,-2-5 0,-5 1-3,-2-4 2,14 2-3,-7 0-2,-7-2 4,13-1 3,-13 1-4,20-3 4,-10 0-3,-2-3 0,2 1 1,-1 2 1,1-3 1,-2 0 3,-1-3-5,1 4-5,1-3 5,-1 0-2,-2 0 7,2-1 3,-2 1-7,1-2 1,-2 4 3,0-1 1,-1 1-2,0 1 9,-1 1 0,-3 4 5,6-8 1,-6 8 3,6-7 2,-6 7 3,4-6 0,-4 6-5,4-10-12,-3 4-1,-1 6-1,4-9-1,-3 3 1,-1 6 3,0 0 3,4-9-2,-4 9 4,0 0-7,2-6 5,-2 6-4,0 0 2,0 0 0,2-6-1,-2 6-2,0 0-3,0 0-2,0 0 2,0 0-3,0 0-1,0 0 4,0 0-11,0 0 7,0 0-3,0 0 6,0 0-4,0 0-2,5 21 4,-4-13-4,0 2-1,2-1 3,-2 2 1,2 1 0,-1-1-3,2 2 5,-1-1-2,-1 4-2,1-1 4,1 2 2,-2-1-3,2 1 3,-2 1-1,0-3-2,2 0 1,-2 1-3,-1-4 1,1-1 2,-2 1-1,1-2-2,0-2 1,1-1 2,-1-1 0,-1-6-11,2 12 9,-2-6 4,0-6 3,2 7-5,-2-7-2,1 9-1,-1-9 5,0 0 8,3 8 1,-3-8 8,0 0 3,4 4 5,-4-4 4,0 0 4,0 0-3,0 0-2,0 0-5,0 0 1,8-15-1,-5 9-2,-1-1-1,2 0-2,1-2 0,-1-1-1,2-2-4,0 0-3,1-1-2,1-3 1,0 1 2,1 0-6,-3 1-3,0 0-3,1-1 2,0 4 2,-1-1-3,-1 1 0,-1 0-3,1 2 4,-1-1-4,0 1 2,0-2-1,0 2 3,0 0-7,0 0 3,-1 0-3,-1 2 0,2 0 0,-4 7 1,4-9-2,-4 9-4,2-7-8,-2 7-4,3-7-10,-3 7-9,0 0-15,0 0-14,2-7-7,-2 7-21,0 0-14,0 0-6,0 0-8,0 0-17,0 0-13,0 0-11,0 0-163,0 0-352,0 0 156</inkml:trace>
  <inkml:trace contextRef="#ctx0" brushRef="#br0" timeOffset="22087.9584">2249 10307 16,'0'0'144,"0"0"-25,0 0-3,-16 11-19,16-11-7,-4 8-5,1-3-12,3-5-5,-6 12-7,4-6-4,0 0-3,2-6 2,-2 13-9,2-6-1,-1 1-2,1 1-1,0 2-1,-2-2-3,4 1-2,-1-2 0,0 2 5,-1-3-8,3 2 2,-1 0-5,2 1-4,1-3-1,-1 2-3,0-3-5,0 0 5,0 1-4,0-2 3,5 2 7,-2-3-2,1 2-3,-3-3-1,0-1-3,4 1 3,-3-1-3,-6-2 3,14 0 2,-6 1 3,-8-1 4,13-4-2,-7 1 6,4-3 4,-1 2-1,0 0 5,-1-3 0,-1-1-1,1 1-5,-1-1-1,-1-1-2,1 1 3,-1-3-7,-1 2 3,-3-2 1,0 0 2,-1 0 8,0-1 7,-1 2-12,-4-1 3,1 0-5,-1 0-6,-3 1-5,0 2-2,0-2-4,-3 3 3,0 1-12,0 0-7,-2 1-20,6 2-13,-6 1-10,1-1-22,-1 2-12,3 1-16,9 0-19,-14 2-20,7-2-11,7 0-24,-12 4-178,6-3-367,6-1 162</inkml:trace>
  <inkml:trace contextRef="#ctx0" brushRef="#br0" timeOffset="23307.4326">2913 9772 140,'0'0'145,"0"0"0,0 0-10,0 0-18,-8-3-10,8 3-1,0 0-15,0 0-5,0 0-12,0 0-4,0 0-2,0 0-5,0 0-4,0 0-9,0 0 5,0 0 2,0 0-4,0 0 5,0 0 8,-9 10-7,9-10 1,-1 10-6,1-10-3,-1 11-5,-1-4 2,2-7-3,2 18 4,-2-7-2,0 0-5,1 0 0,2 1-2,-3 4-6,1 1 0,3-1-1,-2 0 11,2-4-3,-1 3-4,-2 1-4,4 1 2,-2-5-1,0 4-3,1-1 2,1-2-8,-1 2-3,-1 1 6,-1-4-8,1 3 1,1 1 6,-2-3 0,3 1-3,-1 2 9,1-1 2,-1 0-13,-1-2-1,-1-1-1,2 0-2,-1 0-2,0 2 2,0 0-2,1-2-1,1 0 1,-3 0 2,2 0 3,-1 0 2,3 3-5,-2 1 1,-1-4 1,1 0-1,0 2 1,-1 3-3,-2-6-1,2 1-2,-2 0 4,2 0-2,-1 0-5,2-1 5,-2 1-3,0 0-1,1-1-1,2 2-1,-3-1-2,1 4 0,1-5 3,1 5-5,-4-5 5,2-1-3,2 6 2,-3-5-1,1 1 3,2 3 2,-4 1-7,3-4 2,-3 0-2,4 3 4,-3-2 0,0 1-2,0 2-2,-1-3 3,0-1 1,2 3 3,-3 1-3,4 0-2,-1 0 5,-2 0-3,1 1 9,-2 1-8,1-2-7,0 1 5,-2 1 1,2-1-6,-1 1 4,2 1 12,-1 0-11,-1 0-3,3 0-2,-3 0 9,1 0-6,0 0 1,2 0 12,-3 2-10,1-3-2,0 2 3,-1-3-4,2 3-2,-1-1 5,0-3 0,0 2 9,-1 1-16,2-1-1,-2-2 1,0 2 1,0-6 1,0 4-5,0 1 2,4-2 0,-2 1 2,-1-2-1,2 0 2,-2-3-5,2 2 3,-2-1-1,1-2 1,0 2 2,-2-2-4,1 1 2,-1-2 0,1-1-2,1-1-2,-1 0 3,0 1-1,-1-8 2,0 12 1,0-12-1,0 13-2,0-13-4,-1 10-1,1-10 6,-1 11 2,-1-5 1,2-6-6,-1 9 2,1-9 1,-1 9-5,1-9 2,-3 6-2,3-6 2,0 0-3,0 0-1,0 0-4,0 0 6,0 0-6,0 0-1,1 10-4,-1-10-3,0 0 7,0 0-14,0 0 0,0 0-6,0 0-3,0 0-4,0 0-3,0 0-5,0 0-4,0 0-2,0 0-3,0 0-1,0 0-2,0 0-1,0 0-1,0 0 3,-9-25 8,7 21 3,2 4 6,0 0 1,-2-15 6,0 9 0,2 6 5,-5-10 2,5 10 1,-2-9 4,2 9 1,-2-10-2,2 10-8,-2-7-14,2 7-19,-4-6-18,4 6-20,0 0-30,-5-11-22,5 11-36,-3-8-178,3 8-395,0 0 175</inkml:trace>
  <inkml:trace contextRef="#ctx0" brushRef="#br0" timeOffset="25121.7225">2858 9787 28,'0'0'114,"0"0"-11,0 0-11,0 0 3,0 0-21,0 0 0,0 0-1,0 0-3,0 0-11,0 0 0,3-6-10,-3 6 5,0 0-12,2-9 8,-2 9-3,0 0 1,1-10 9,-1 10 4,1-7-5,-1 7-1,2-9 4,-2 9-3,-2-13-4,2 4-2,0 9 3,-2-13-7,-2 3-8,3-2 0,0 2-2,1 0-5,-3-1-9,-1 0-2,2-1-2,0 2 0,0 1 1,0-2 0,0 2-3,-4-2 4,6 1-6,-3 0 5,2 3 9,0 0-5,-2 0 2,3 7-2,-4-13-1,0 6-1,2 0-4,-1 0 2,0-2 0,0 2-2,3 7-2,-4-11 1,1 4 7,3 7-7,-2-10 4,2 10 6,-5-9 1,3 5 1,2 4-3,0 0-1,-2-7 0,2 7-3,0 0 2,-4-7-3,4 7-2,0 0-4,0 0 3,-4-6-6,4 6 1,0 0-2,0 0-2,0 0-1,0 0-1,0 0 1,0 0 0,0 0-4,0 0 2,0 0-2,0 0 1,0 0-5,0 0 4,0 0 0,0 0-2,0 0 0,0 0 2,0 0-5,0 0 3,0 0-2,0 0 4,0 0 4,0 0 3,7 28-1,-6-20 1,3 2-1,-2 1 5,2 1-2,-3 0 4,4 0-7,-1 2 10,1 3-2,1 0 7,-3-5 3,1 5-2,1 1-2,-1-2-3,2 0-1,-2 1 1,1-1 2,2-2 2,-2 3 0,0-3-1,0 3-2,0-1 0,-1-2-3,1 2 6,0 0 3,-1 1-3,1 0-1,-2-6-1,2 4-4,-2 0 9,2 0-1,-3 0 7,3 1-2,-1-5-6,0 3-2,1 0-3,-1 2 1,0-1-2,0-1-3,0 2-2,-2-4 2,2 2 0,1 3 0,-1 0 2,-2-5 3,2 4 9,-1-3-15,-1 1 0,2-3 7,0 1-8,-1-1-5,2 1 10,-3 0-5,1 0-1,1 0 1,-1 0-1,1 0-1,0 5-4,-1-7 1,1 3 4,0-1-5,-1-2 8,1 1-5,0 0 2,-2 0 7,2-1-9,-1 2-3,-1 1 6,0-3-2,4 1-1,-4 0 0,2 0 3,-2 0 1,0-1-2,1 2-1,-2-2-2,0 1 2,2-2 1,-1 2-1,0 0-3,-1 1 9,2-1 1,-2-1-5,3 0 7,-3 1-9,1-1-3,0 1 10,0-1-6,0 1-6,0-3 4,-1 3-11,-1 0 6,2 1 10,0-1-1,0-1-5,-1 1 11,3-2-7,-4 3 1,3-2-3,-3 3 3,0-2-3,1-2 0,0 2-3,2-1 4,-3 3 9,0-13-12,4 19 5,-2-7-5,-1-2 0,2 1 1,-2-1 7,0 1-5,3-1-2,-3 3 4,-1-2 4,2 0-2,-2 0 7,1 1-5,-2 1-3,2 2-1,0-3 1,2 0-6,-3 0 7,0-1 3,0 5 1,2-4-1,2 1 5,-4-2-17,-2 1 9,4 0-5,-1 3 8,-1-2-3,1-2-2,1 1-2,0 0 6,-2-1-5,2 2 4,-4-2-5,5 1 6,-2 0-6,-1 0 4,0-1-4,1 3 1,1-2 0,-4 1-5,2-1-1,2 4 2,-2-4 4,0 1-4,0 1 4,0 2 1,0-3-6,1-1 5,-1 5 6,-1 0-8,2-2 1,-1-3-3,3 5-2,-3-5 6,2 5-5,0-1 4,0 0-2,-2 0 1,1 0-3,2 0 2,-2 0-6,-1 2 7,4-5-6,-4 1 0,4 2 0,-3 1 0,0-2 1,-1 2 1,3-1 1,-2 0 1,2 4 3,-1-4-1,3 0-2,-2 1 6,-3 0-4,3 1-2,-3-3 3,3 2-2,-2-1-3,2 2 5,0-2-3,-2 1 2,2 1-6,-2-1 3,3 0-5,0 2 7,1-1-1,-3-1 6,0 0-10,0 0 2,2 1 3,-2-3-3,1-3 1,-1 4 2,0 1-1,2-2 3,-3 1-2,2 2 3,-2-3-2,1 1 2,1-3-2,-2-1 0,2 0-4,-3 1 1,3 3-5,-1-4 2,-1 3 0,-1-2 2,0-2-1,0 0-1,1-1 2,-1-10-3,2 22 2,-1-13 0,-1 1-2,0-10 0,0 13-4,0-13 1,0 11-2,0-11-17,0 0-16,1 10-19,-1-10-26,0 0-16,0 0-49,0 0-38,0 0-48,0 0-64,-11 4-85,11-4-333,0 0-769,-37-21 340</inkml:trace>
  <inkml:trace contextRef="#ctx0" brushRef="#br0" timeOffset="27140.2164">748 9861 73,'0'0'117,"0"0"-11,0 0-6,0 0-11,0 0-3,10-1-7,-10 1-5,0 0-7,12-2 12,-12 2-7,12 0-9,-4 0-1,0 0 0,1 2-8,1-4 3,1 4-4,2-2 2,0 1 0,5-2-3,0-1 1,0 2-9,-2-1-3,2 0-3,1 0 0,-1 0-6,3 1-4,-4 1 1,3-1-2,0 0-2,-1 0-1,3 0 2,0-1-1,-2-2-1,10 2 3,-9 0-3,7-2 2,-1 2 1,1-2-8,-6 1 3,5 0-1,1 0-2,-6 2-3,7-2 2,-7 1-6,-3 0 1,4 1-3,5-3 4,0 1-1,-6 1-3,7 0-2,-7 0 6,6-1-6,0 2 1,-6 0 2,6 0 4,-2-2 0,-4 2 0,1-2 5,-2 2 0,6-4 4,1 2-1,-1 0 2,1 0-5,-6 1 1,1-2-6,4 2 0,-5-2-3,-1 0 3,1 2 2,-2-2-8,3 3 1,-1-1 6,6 0 3,-7 1-2,0-2 0,0 0 0,1 1-2,-2 1 5,8-3-3,-1-1 8,-8 1-6,8 0 1,-4 1-1,6-1-3,-2 1 3,1 0-2,-1 0-2,-1-3 4,1 2-7,-6 0 1,1 0-3,-1 1 4,0-2-3,2 1-5,-1 2-1,-2-1 3,9 1-2,-8-1 1,2 1 1,-4 0 1,3 0-2,0-1 11,-2-1-5,7 1 3,-4-1-1,-2 3-3,-1-1 0,0 0 2,1-2-1,1 5-3,-2-4 0,2 1 1,-3 1-2,0-1 0,-6 2-4,5-1 2,-1 0 0,0 0 0,1 0 0,-1 0 1,2 0-2,-6 0 0,6-1 4,0 1 13,-2 0-15,2 0 4,-2 0-5,4-1 3,-4 1-1,5-1 0,-3 0 0,-1 2 0,1-1 2,-1 0-5,1-1-3,0 2 5,-1-1-2,0 1-2,2-1 0,-2 0 6,1 0-1,2 0 4,-1 0-3,1 0 5,-2 0 3,0 0-1,1 0-3,1 0 2,-1-1-1,1-2-1,-2 1-5,1 1 6,2-2-5,-1 1-3,0 1 0,0-2 3,-2 2-1,0 1-1,-1-1-2,1 0 8,-1 0-3,0 1-4,0-2 3,-1 1 7,-3 1-5,5 0 3,0-2 1,-1 1 0,1-2 6,0 2-8,4 0 19,-4-1-20,3 1 3,0 1-3,-2-1-3,1-1 0,0-1 3,7 3-5,-7-1 3,1 0-5,-1 1 0,-1 0 10,1-1-7,2 1 1,-3 0-7,1 1-2,0-1 2,-4 0-4,4-1 4,-1 0 3,0 1-1,0 0 1,0 0-11,0-1 7,0 1 3,0-2 2,2 1-2,-1-2-4,-1 2 2,1 1-1,-1-1 7,2 0-4,-2 0 9,1 0-10,-2 1 2,0 0 1,0-2 1,2 1 0,-3 2-3,-1-2-1,0 0 8,1 0-4,-5 1-2,6 0-3,-3 0 5,4-1 3,-7 0-1,4 1-4,2 0-3,1-2 4,0 1-2,1-2-2,-1 2 4,-1 1-3,3-1 0,-3 0 3,2 0-4,-2-1 1,1 2-1,2 0-2,-3 0 3,0-2-3,2 3 6,-3-1 12,1 0-18,1 0 4,-1-1-4,2 2-1,-2 0 3,2-2-4,0 1 1,1 0 14,-2-1-12,2 1-3,-2 0 3,2 0-2,8 0 5,-9 0-10,0-1 7,6 3-1,-7-1-4,2-1 4,-1 0 8,8 0-5,-11-1-1,-1 1-4,3 0 2,0-1 0,-1 0-2,1 1-2,-1-1 5,-1 0-4,1 0 10,1-1-10,0 1-4,2-1 0,0 1 4,-3 0 3,3-1 4,0 2 6,-2-1-6,2-2-8,0 1 7,6-2-5,0 2 7,-7 0-12,0 0 7,7 0 1,-6 2 20,6-1-20,-8-1 0,2 2 2,6-2-2,-6 3 5,-2-2-9,11 2 13,-2-1-5,0 1-7,-1-2 2,0 0 2,-7 1-3,8-1 2,-9 1 1,0-1 8,2 0-4,8-2-2,-10 2-2,2-1-1,5 1 4,-1-1 1,-5 0-3,-1-1-1,1 1 5,-1 0-14,-1-2 15,1 1-4,-9 3-1,1-2 4,-1 1-4,-5 0 3,1-1-1,-7 2-3,13-2 0,-13 2 6,6-1 1,-6 1-7,0 0-8,0 0-12,6-2-11,-6 2-25,0 0-7,0 0-23,0 0-26,-28-8-22,10 6-31,-3 2-18,-9-1-24,0-3-26,-5-1-17,-4 4-233,-1-2-520,-12-1 230</inkml:trace>
  <inkml:trace contextRef="#ctx0" brushRef="#br0" timeOffset="28103.9614">3535 9397 104,'-5'-3'153,"5"3"-8,0 0-8,-8-5-6,8 5-13,-7-3-8,7 3-9,0 0-2,-9-2-9,9 2-10,0 0-6,0 0-8,-8-2-4,8 2-6,0 0-3,-8 7-8,8-7-4,-7 6-6,3-2 0,-1 0-2,1 3-7,0-2 1,0 1-4,0 3-5,2 0 4,-2-1 2,0 0-4,3 0 0,-1-2-4,0 4 1,2-1-3,0-1-3,2-1 2,-1 3 0,1-3 4,0-1-1,5 1-2,-2 0-2,3 0 1,0 0-6,1 0 2,0-3 2,1 2-1,1-2-1,1-1-4,-1-1-2,7-2 4,-1 0 5,1 0-6,-4-1-4,2-2 5,3 0 4,-2-2-4,-4 1-2,-2 1 3,1-2 8,-1-1 6,-2 0 5,-2 0 4,-2 0 1,1 0 10,-2 0 9,-1 0 3,-3 6-4,0-17-6,-3 6-5,-3 0-1,1 0-5,-2 0-1,-3-3-7,-1 1 0,-1 1-1,2 0-5,-2 4-6,2 1 5,0-1-12,0 3-11,1-1-17,0 1-20,-1 1-16,-1 3-29,2-1-32,2 0-40,7 2-41,-18 2-162,9-2-393,9 0 174</inkml:trace>
  <inkml:trace contextRef="#ctx0" brushRef="#br0" timeOffset="29899.2405">5712 9088 110,'0'0'137,"0"0"-10,0 0-8,0 0-8,0 0-3,0 0-11,0 0-14,0 0-4,0 0-8,0 0-4,0 0 3,0 0 1,0 0-2,0 0-7,0 0-7,0 0-8,-2 20 2,2-20 0,-1 10 4,2-4 5,-1-6-6,2 11-6,-1-4 1,0 2-1,-1 3-3,3-3 5,-2 3-4,0 0 3,1-1-1,-1 1-1,-1 3 2,1-2-5,1 0 2,-1-2-8,0 4-1,1 0 4,1 0 3,0 1 2,-1 1 4,2-2-5,-1-3-4,0 2-4,0 2 1,0-1-3,0 2-1,3-5-1,-1 4 2,0 1-4,-1-1-1,-1 0-2,1 2 4,1 0-4,-1 0 0,0-2 1,0-1-6,-2 1 4,1 0-1,-1-1 1,-2 2 1,4-2 1,2 2-6,-3-2 1,0-3-2,-2 3 1,3-2 6,0 3-5,-2-4 2,0 0-1,0 4-3,-2-1-2,1 2 4,-1 2 4,2-4-5,-2 1 3,-2 3-4,2-1 4,0-1-2,-1 0-4,1 0-1,-1-1 1,0 1-2,2 1 1,-1-2-6,0 1 0,2 1 1,0-3-1,-4 1-1,5 0 5,-2 1-6,1 0-3,1-2 2,-3 1 0,2-1 4,-2 2-5,1-1-3,3-1 6,-4 2-2,4-2 1,-7-2 4,7 1 1,-3 3-3,0-5-4,1 4 5,0-3-4,1 0 5,-2 3-3,3-1 2,-1-3-4,-1 4 2,2-2-4,0-2 0,-1 0 6,0 0-1,2 2 0,-2-2-2,-1 1 7,1 1-7,0-3 13,-1 1-4,1 1 1,-1-1-2,2 1 0,-2 3 5,0-4-10,-1 0 3,0 0 0,1 1-6,-2-1 2,2 0 1,-2 0 2,0 0 0,1 1-6,1-1 3,-1 1-2,-1-1 2,1 1-2,1 0 3,0 2-1,0-2 8,-1 3-2,-1-4-3,1 5 5,0-6-7,3 5 5,-1 0-5,-2-3 1,1 1 1,-2 3-5,0-5-7,3 2 6,-4-2 0,2 3-7,0 1 10,1 1-2,-2-4-3,1-1 1,-1 1 0,-1 3 7,2-2-7,-1 2 0,-1-3 10,1-1-11,1 4-4,-2-1 2,1-2 1,0-1-1,1 0 0,-2 1 0,1 1 0,1-3-1,-1 5 2,1-3 1,0 2-3,-1 2 4,0-6-8,3 3 3,-2-3 6,1 5 0,-1-3-3,0 3-1,2 0 0,1 1 2,-3-2 6,2 0-8,-1 2 12,-1 0-13,0-1 1,1-4 6,2 4-3,-3-5-5,3 6-7,-3-5 14,2 1-8,-2-1 3,1 4-3,0-2 9,2-1-3,-1 4 7,-2-1-1,2-4 14,-2 1-20,2 3 14,-3-3-14,2 2 1,0-3-5,-1 5 0,0-1 1,1 0 4,-4-3-5,2-1 10,2 3-10,-2-4-4,0 1 4,0 0 1,0-1-2,1 0 4,-1 1-6,0-3 3,-1 1-3,2-2 3,0 2-1,1-3-4,-4 3 2,2-10-1,2 13 4,-2-8 1,0-5-4,-2 13 4,4-6-6,-2-7-6,-2 13 0,2-6-3,0-7-8,-1 11 3,0-4-9,1-7 5,0 10-3,0-10-1,-3 9-19,3-9-10,0 0-12,-1 10-14,-1-4-22,2-6-18,-2 6-23,2-6-29,0 0-36,-4 7-39,4-7-35,0 0-250,0 0-575,0 0 254</inkml:trace>
  <inkml:trace contextRef="#ctx0" brushRef="#br0" timeOffset="31195.9761">6694 9564 57,'0'0'103,"0"0"5,0 0-13,0 0-8,0 0-4,0 0-5,0 0 5,0 0-2,0 0-9,0 0-2,0 0-11,13-4 1,-13 4 5,9-3-1,-9 3-4,11-2-2,-4-1-1,0 2-11,-7 1 5,16-5 7,-6 4-15,1 0 2,0-1-7,1 0 0,1 1-8,-1 0 5,6-1-1,0-1 4,2 3-10,0-2 1,1 0 0,1 1-5,7 0 2,-3 0 0,2 1 0,-1 0-3,1-1-1,0-2 4,3 2-6,1-1 5,1 2 4,-2-2-3,3-1-1,3 2 1,-4 2-1,4-2-3,-2 1-3,3 0 3,-3-2-5,2 0-1,-1 1 2,-2 0 0,-1 1 3,3 0 1,-2-1-3,-3-2 1,4 3 7,-4 0-6,2 0 3,-4 0-2,3-2 4,-1 0-3,-2-1 0,-1 1-2,0 1 2,-5 0-6,-4 1 2,0-1-4,-2-1 1,-3 1-3,1-1 0,-4 1-3,0 1 1,-2 0-4,-9 0 5,13-1 4,-13 1 5,9 0 2,-9 0 3,0 0 0,8-1-6,-8 1-1,0 0 0,0 0-5,0 0-4,0 0-11,10-1-14,-10 1-17,0 0-19,0 0-9,0 0-20,0 0-25,0 0-22,0 0-30,0 0-20,-27-7-187,27 7-392,-17-2 174</inkml:trace>
  <inkml:trace contextRef="#ctx0" brushRef="#br0" timeOffset="31677.4658">7124 9075 209,'0'0'193,"0"0"-11,0 0-15,0 0-13,0 0-18,0 0-13,0 0-5,0 0-7,0 0 2,0 0-3,0 0 6,1 24 7,-1-16-9,0 0-10,-1 3-8,2 0 4,0 1-1,2 4-11,-3-2-4,0-2-6,3-1-6,-3 1-9,1 0-3,-1 1-4,1-1-8,-1 0-7,0 0-1,1-1-3,-1 0-4,-1 0 1,2-1-8,-1 1-1,2-1-4,-2-2-2,3-1-12,-3-7-17,2 14-12,-2-7-24,1 1-21,0-1-29,1 3-38,3-4-39,-2 0-44,-3-6-190,2 12-438,0-8 193</inkml:trace>
  <inkml:trace contextRef="#ctx0" brushRef="#br0" timeOffset="34123.9462">1231 11057 103,'11'-1'127,"-11"1"-8,12-1-8,-12 1-15,13-2-5,-4 0-5,1 4-8,0-4-2,4 2-6,-1 0-4,6-1-6,-6 0-2,9-2 2,-1 1-7,6 1-7,-6-2-8,6 0 0,-4 2 3,-2-2-12,-1 0 4,9 3-2,-1 0-3,-6-1-4,-3 0-1,4 0-1,-3 0-1,2 1 1,-3 1 3,2 0-8,-5 0 5,3 0-7,0-1 9,1 2-9,-1-1 4,0-1 14,2-1-4,-1 2-2,-1-1 0,3-1 1,-2 1-3,1-2 5,-1 1-1,2 0-2,0 0 4,-4 0-7,3 0 1,-4 0-2,6 1-4,-3-3-3,0 2 2,0 0-5,0-1 6,-2 2-9,4 0 4,0 0-5,-3-2 0,4 2 2,5-3-2,1 2 0,2-2-1,0 0 1,-2 2-2,-1 0 4,0-1-1,2 1-3,-1-2 3,-8 0 0,6 2 3,-5 0-5,0-1 3,0-1-3,0 2 0,-1 0 0,1-1-5,-1 2 4,0-1 0,-2-1-4,2 1-2,-1 1 0,1-1 6,-1-1-3,2 1-2,-3-1 4,0 2 1,2-2 2,-1 3 2,8-2-1,-6 1 5,-2-3-1,1 3 0,1-1-5,-1 0 8,-1-1-3,3 2 0,6 0 0,-9 1-4,2-1 0,-3 1 1,0-3-2,-1 2 1,0 0-1,-1 1 2,3 0-4,-1-1 1,-1 1-1,3-1 2,0 0-2,0 0 3,7-2-4,-6-1 3,9 5-2,-2-4 0,-1 0-1,0 2-2,-7-1 2,0 1 2,1 0-6,-4 1 5,2-1-3,1 1 4,-4 2-4,2-3 3,-2 1-1,1-1-1,-4 1 0,4 0-1,1 0-3,-2-3 4,2 3 0,-1 0 0,3 0-7,-2-1 6,0 0 0,1 0 3,0 0 0,0 0 7,2-1-2,1 1 1,-4-1-1,3 1-2,-2 0-3,-1-1 4,2 1-1,-2 1-4,-1-2-2,0 0-1,-5 1-1,2 0 4,2 0 1,2 0-1,-1 1-5,1-2 5,1 0-3,-1 1 4,3 0-6,0 0 7,0-2-2,-1 0 1,7 1 0,-6-1 0,-1 2 1,0 0-2,1 0 4,-4 0-3,0-1-3,1 0 2,-1 2-1,0-2 0,-5 2-2,4 0-2,-4-1 1,0 2 3,-2-2-2,4 1 5,-3-1-2,6-1 5,0-1-3,0 2 6,1-1-3,-1 1-2,0 0 1,5-1-1,-4 0 0,2 0-1,5-1 0,-6 2-4,-2 2 2,1-2-2,0 1 1,-6-1 1,6 1-4,-4 0 1,4 0-2,-6 2 1,1-2 0,-2-1 0,2 1 1,0 1-1,2-2 1,2 1 8,0 0-11,-1-1 2,1 1 0,-3-2-3,5 1 7,-1 1-6,0-1-2,1 0 7,1 0-2,0 1-1,-1 0 0,2 1-1,-3-2-2,2 2 3,-1-1 0,-2-1 2,1 2-3,-1-2 2,0 2-3,-1-1 3,3-2 4,-1 1-5,1 0-2,1 2 5,1-2-1,6 0 4,-8 0 0,1 0 6,7 3-8,0-2 1,-5 0-2,3 0 5,-4 2-1,-1-2-5,1 0 0,-1 0 2,-1-1-2,0 2 3,-2-3-1,1 2-2,-1-1 1,1 0-2,-1 2 1,-1-1-1,2-2-2,-2 1 0,3 0 0,1-4 0,-3 4 1,2 0 1,-1-1 7,2 1-10,0-1-1,0 0 3,-1 1-2,2 0 0,-3 0-2,2 0 3,-2 0 0,-1 1-1,1-1-3,0 1 3,-1 0 0,0-1 0,1 1-4,-5-1 7,5 0-5,0 0 5,0-1-2,1 0 1,3 2-3,-2-1-3,7 0 6,-10 0-1,4 0-7,1-1 14,5 3-11,-2-3 0,-4 2-1,7-1 6,-4 0-2,4 3-3,-8 0 3,0-2 2,0 0-3,8 0 3,-1 0-3,-7 1 2,6 2-2,1-5 2,-4 2-3,2 1 1,-4 1-2,4 0 4,-5-2-3,1 1 1,-5-1 1,4-1-2,0 1 1,-1-1 3,2 0-2,-3 2-1,0-1-1,3 0 10,0-1-12,6 0 0,0 1 2,-1 0-1,1 0 0,-1-1 1,0 0-3,2 0 3,-1 1 2,3-1 0,-4 2-1,2-4 0,-1 1-2,0 1 3,-2 0-1,-3 0 8,4-1-7,2 0 2,-6 0-3,5 1 3,0-1 1,-2 0 10,3 2-8,-1-2 0,1 1-1,-2-2-1,0 1 6,-4-1-1,-5 0-3,11 0 5,0-1 0,-11 3-4,2 0 7,-1-2 2,3 2-4,-5-1 4,-2 1-5,-2 0 3,-2-1-1,1 1 2,0 0-4,0-1 5,-3 2 0,4-2 8,-4 2-12,-9-1-2,14 0 2,-7 0-3,-7 0-5,9-1 4,-9 1-2,11-2 0,-11 2-2,0 0 3,11 0-1,-11 0-3,0 0-1,10-1-1,-10 1 0,0 0-3,0 0-9,0 0-9,0 0-16,0 0-12,8-2-30,-8 2-32,0 0-39,0 0-46,0 0-44,0 0-238,0 0-517,-32-16 228</inkml:trace>
  <inkml:trace contextRef="#ctx0" brushRef="#br0" timeOffset="35507.4455">1941 11536 11,'6'-10'149,"-5"3"0,-1 7-5,-1-12-8,1 12-8,-4-12-9,1 5-12,0-3 10,0 4-9,-2-4-7,1 1-17,-4 0-4,-1 0-3,2-1-8,-1 3-6,-2 0-4,0 0-5,-1 0-3,0 2-10,1 1-2,1 1-5,-5 1-4,5 0-7,-2 1 1,-1 1-4,0 2-5,-2 2 2,3 0-5,-2 0 4,-1 1-4,2 1-2,3 3-3,-1-2 1,4 0 3,-1 1-6,2 0 0,-1 2 0,3 0-1,-1-1 3,1 0-5,1 2 4,2 0-4,2-1 1,-2 0-1,2-1 5,1 1-7,1 0 4,1-2 1,-3-1-2,3-2 2,-1 1-10,0 0 7,0-1 3,0-2-7,0 2 5,3-1-3,-3-1 6,2 0-3,-6-3-1,9 1 0,-9-1 3,13-2-1,-13 2-1,13-3-3,-5 0 3,2-2 6,-3-2-7,1-2 5,2 1-4,-2 0-3,1-1 2,-1-2 1,0 2 5,0 2 1,-3-3 4,0 2-4,-1 2 2,0-1 6,1 2 6,-1 0-1,-4 5 6,5-9-3,-2 4-4,-3 5-1,0 0-2,5-5-5,-5 5 0,0 0 0,0 0-2,0 0-1,4-7-1,-4 7-4,0 0 1,0 0-1,0 0 1,0 0-3,11 11 2,-8-6 5,1 4-4,-2 0 1,3 3 1,0 4 4,1 1 2,-2-1-2,2 2 4,-1 1-4,-3 0 4,6 7 1,0-2 0,-2 1 0,2 0-1,-3 0-1,1 3 1,-1 0-4,0-2-3,1-1 5,-3 2-4,1-8 1,0-1 0,1-1-2,-1-2-1,-3-2-1,2-3-1,-1 0-1,0-1 0,-1-1 3,0-2 0,2-2 0,-3-4 8,4 9 3,-4-9 7,1 7 5,-1-7 6,0 0 3,0 0 4,6 1 12,-6-1-11,0 0-3,0 0-9,7-16-1,-6 9-1,0-2-3,2-7-1,1 1-3,-2-1-5,1-2-1,1 0-4,-2 0 0,2-1-2,0 0 1,1 1 4,0 0-8,-1 0 2,2 3-10,1 0 3,-6 4 3,3-1-5,1 3 1,-1 0 0,-2 3-3,1 0 2,-3 6-4,4-11-6,-4 11-7,2-7-8,-2 7-16,3-6-11,-3 6-9,4-5-2,-4 5-11,0 0-6,0 0-13,12 0-16,-12 0-14,0 0-16,0 0-19,14 6-19,-8-2-15,-1-1-178,-5-3-399,5 11 176</inkml:trace>
  <inkml:trace contextRef="#ctx0" brushRef="#br0" timeOffset="35799.8592">2343 11743 115,'0'0'292,"0"0"-27,0 0-30,0 0-22,0 0-21,0 0-20,4-7-18,-4 7-13,0 0-15,0 0-12,0 0-13,0 0-8,0 0-6,0 0-3,3 22-11,-1-16-9,-1 3-6,0-2-4,1 3-5,-2 0-3,2 2-8,-2-1-1,1-1-6,-2 3-5,2-1-14,-1 3-3,-1-2-21,1-1-24,-1 5-25,-2-5-22,1 5-29,0 0-33,-1-5-14,-1 0-67,-1 2-116,2-2-369,-2-1 163</inkml:trace>
  <inkml:trace contextRef="#ctx0" brushRef="#br0" timeOffset="36921.4571">3280 12271 22,'0'0'111,"0"0"13,0 0-1,0 0-1,0 0-8,0 0-2,0 0-2,-6 12-1,6-12-3,0 0-11,0 0-4,0 0-4,-3 7-6,3-7-2,0 0-6,0 0-9,-3 7 3,3-7-1,0 0-5,0 8-6,0-8-1,-1 10 5,1-10 4,0 10-5,0-3 8,0 2 1,0 1-2,-3 0 4,6 1-3,-3 0-2,-3 0-4,6 1 7,-3 5 3,4-1-4,-4 1-3,0 0-4,0 1-3,2 1-3,-1-2-4,-1 2-1,2-2-3,-2 2 0,2 0-5,2 7-1,-1-2-1,-1-5 0,0 0-4,0 1 6,1 0-8,2 5-3,-1 0 3,-3-6 9,1 1-10,5 3-8,-3-2 2,-2-3 3,0 6-2,3 1 0,-1-6 1,-1 1 1,1 5-8,0-7 3,-1 1-7,-2 0 2,1 0-2,1 6 7,-2 1 2,2-7-1,-1 1 3,2 4-5,-1-5 8,0 7-9,0-10-8,-2 4 3,-2 5-4,2-7 3,2 1-3,-3-2 4,0 2-7,1-1 8,3-2-7,-3 0 1,-2 0 2,2 1 5,-1-5 11,0 1-11,2-2-5,-1 1 19,-1-3-24,0 1 4,0 0-1,1-2 7,-1 2-3,0-3-6,0-7-1,1 12 2,-1-12-6,2 10 5,-2-10-1,1 8 1,-1-8-4,0 0-2,0 10-9,0-10 12,0 0-17,0 8-13,0-8-16,0 0-14,0 0-23,0 0-23,0 8-33,0-8-42,0 0-49,0 0-53,0 9-272,0-9-595,0 0 263</inkml:trace>
  <inkml:trace contextRef="#ctx0" brushRef="#br0" timeOffset="38271.9493">6030 11978 97,'0'0'121,"0"0"0,0 0-8,0 0-11,-10 12-3,10-12-11,0 0-9,0 0-6,0 0-5,0 0-5,0 0-6,0 0-3,0 0-5,0 0-3,0 0 2,0 0-1,0 0 0,0 0 1,0 0 1,0 0 3,0 0 7,0 0 8,0 0 7,3 11-1,-3-11-2,-2 8-6,2-8-4,0 9-5,0-9 2,-1 14 4,1-9-2,0 5 7,-2 1 1,1 1-10,1 0 2,-1 3-1,-1 2 9,4 1-4,-2 6 1,0-5 5,2 9-4,0-2-6,3 1 1,-1 2 3,-3 0 0,3-2-7,-2 2 7,2 1-6,1 0 6,-1 2-2,2-1-4,0 3 5,-3-3-9,4 3 2,0 1 3,-1-4-11,0 1 4,-1 1-2,0-2-5,1 1-3,0 0 0,-1-2 0,0 1-2,-2-2-6,0 0 1,4-1 8,-4-3-3,-1 1-2,-1-6-4,2 4 3,-2-6 0,0 0 1,0 1 2,1-1-4,0 0 1,0 0-7,-1-1-1,0 0 1,-2-2-7,2-4 1,-1 0-5,1 0 7,-1-2-9,0-1-5,0-1-3,0-7-2,2 9 2,-2-9 2,1 10-26,-1-10-6,1 7-15,-1-7-17,0 0-14,0 0-18,2 7-33,-2-7-18,0 0-30,0 0-28,0 0-36,0 0-33,0 0-45,0 0-206,0 0-556,0 0 247</inkml:trace>
  <inkml:trace contextRef="#ctx0" brushRef="#br0" timeOffset="40196.9626">1506 12411 73,'0'0'125,"0"0"-11,0 0-9,16-6 1,-16 6-8,18-5-4,-5 1-16,-3 4 4,8-3-14,-1 0-2,1 0-6,-1-1-6,3 1-7,-1 1 4,1 1-4,2-1 2,6-2 1,-6 3 0,5-3 0,-5 4-5,8-2-11,-2 0 10,0 1-3,-6-1-3,6 0 9,2 0-6,-10 1-2,7 1-5,1 0-2,0 0-2,-6 0 3,-2 0-4,8 1 4,-7 1-7,2-4 1,-4 4-4,4-2-2,-1 0-1,-2 1 4,10 1-1,-1-3 10,-2 1-2,2-1 0,2-2-1,0 3-2,-1-2-3,2 2 3,-2-3-3,0 3-2,0-3-3,-1 3-2,0 1-1,1-4 3,-3 1-3,-4 2-1,2-1 5,-3 0 5,6 1-5,0-1-2,0 1-1,0-1 5,0-1-4,2 1 4,-3 0 0,0 0-2,1-1 5,-1-1-3,1 1-8,2-2 6,0 4-4,-9-1 2,11 1-4,-2 0-1,-2 1-1,-8-2 0,11 1 0,-3 0-1,-6 0-2,6-1-1,0 2 0,-7 1 4,0-2-2,6-1-1,1 1 4,0-1 1,2 1-1,-1-4 4,-1 3 5,3 1 0,1-2-2,-2-3 4,0 4-4,-2-3-2,2 3-1,0-4-1,1 4 0,-4 1 0,1-2-6,-1 2 0,1-2 3,-7 2-5,-1 0 1,3 0-3,3 2 2,-4-1 0,-1 0 0,2 0 5,3-1 0,-4 1-2,0-2 1,6 1 8,2 1-3,-2-4 1,1 2 4,3-2 3,-5 2-3,2-1-1,-1 2-2,0-1 4,3 1-5,-2 0 0,-1 0-1,-6-2-4,8 1 0,-3 2 8,-4-1-12,-2 3 0,1-3-4,5 2 2,-5-2-5,0 0 0,8 0 3,-10 1-1,1-2 0,9 1 4,-1 0 2,-1 0 4,0-2-4,0 2-3,-7-3 6,1 2-5,0 0 1,9-1 3,-3 2-6,-2 0 2,-5-2-1,7 3-3,-6 0 3,6-1-6,-10 0 3,4 2 1,-1-1-2,0-1-1,-1 1 0,2 1 2,-1-2 1,0-2-4,6 2 2,0-1 2,1 2 1,0-3 0,-7 2 6,7 0-11,0-4 1,0 4 11,0-1-9,0-1 1,0 0-3,-7 2-6,8 0 4,-7 3-2,1-3-2,4 0 6,-7 0-1,1 1-1,-1-1-1,-1 0 5,3 0-4,-2 0-1,0 0 7,0 0 0,0-1 1,1 2 1,1-1 0,6 0-1,0-1 6,0-2-3,-7 2 0,8 2-3,-1-3 4,1 1-1,-7 0 0,6 1-7,-1 0 4,-7 1 0,4 0-3,-4 0-1,1-1 1,-2 0-2,2 3-4,-3-3 6,3 0-1,0 1 1,-1-1-1,3 1 0,3-1 3,-4-1-5,5 0 3,1-2-5,-1 2 7,3 0 3,-2 0-6,0-2 16,0 0-12,2 3-8,-2-2 7,2 3-3,-1 0 1,-1-1 0,0 0-3,1-1 4,-2 4-6,-6-3 0,7 0 2,1 1 1,-3 1 0,-4 0 0,-2-1 3,9 0-2,-8 2-6,1-3 0,6 1 8,0-1-10,2 1 12,0-2-2,0 2-2,0-2 0,2 1 0,-2-1-4,0 2-3,2-1 7,-3 1 3,-3-2-7,-4 2 3,-1-2-6,2 2 3,-2-1 3,1 1 5,0 1-1,-1 0-3,8-4-7,-8 2 6,5 2-4,3-2 5,-1 0-4,2 0-2,2-2 7,-3 1-3,3 1 2,-1-1-3,-2 1-1,3 1-1,-1-1 1,-1 1-1,-1-2 2,0 0 3,-6 2-2,6-2-4,-12 1 7,6-1 6,0 1-6,-6-2 8,4 0 8,-3 2 2,0-1-14,-4 0 21,-1 1-14,-1 0-7,-2 0 5,-10 0 8,11-1-13,-11 1 8,10-1-2,-10 1-3,0 0 2,13-1 4,-13 1-9,0 0-1,0 0-8,7-2-8,-7 2-18,0 0-2,0 0-42,0 0-18,0 0-16,0 0-36,0 0-43,0 0-40,0 0-57,0 0-303,0 0-633,0 0 280</inkml:trace>
  <inkml:trace contextRef="#ctx0" brushRef="#br0" timeOffset="41647.3431">2131 12767 137,'0'-9'145,"0"9"-11,-3-10-13,3 10-11,-2-14-6,2 8 0,0-4-6,-2 0-7,0 2-9,-1-2-9,-1 0-6,-1 2-4,0 1-5,-2-1 0,3 2 0,-4 0-10,3 1-3,0 0-5,-4 2-11,-1-1 6,-1 3-11,0 0-3,-3 1 4,1 2-3,-1-1-4,1 2 0,-1 1 2,3 0-8,-4 1-6,4 1 0,1 0 3,-3 2-2,4 0 0,0 1 2,-4 0 2,4 1-6,3-2-1,0 2 0,-1 0-1,5 1 0,-1-3 2,1-1-2,2 3 0,-2-1-1,2-9-1,3 16-1,1-11-1,-2 1 3,2 0-1,1-1-2,-1 1 1,2-3 1,1 2-4,-2-3 0,2 0 3,0 1-3,-7-3 2,12 3 6,-5-2-6,1 0 3,-8-1-1,14-1-2,-7 0 5,-7 1-5,16-4 5,-10 1 2,3-3-4,-1 4-7,1-4 5,0 0 0,-1-1 3,0 0 0,0-2 0,-1 2 5,-1-1-1,-1-1 4,0 1-3,-2 0 12,-1 1 8,2 1-3,-4 6 2,4-11-8,-3 4-1,-1 7-4,3-10 2,-3 10 1,1-9 3,-1 9-2,1-7-7,-1 7 5,0 0-5,3-6 1,-3 6-4,0 0 1,0 0-3,0 0 2,1-8-4,-1 8 1,0 0-4,0 0-2,0 0 1,0 0 2,0 0-1,0 0 3,0 0 5,0 0-4,10 18 4,-7-13 1,-1 5 4,2-4-2,0 5-2,0 0 1,3 0-1,-3 4 1,2 0 2,-1-3-4,-1 3 6,1 2-3,2 0 2,0 0-5,-1 2 3,0 4 2,1-5 1,4 6 0,-7 2 0,1-2 0,-1 1 2,0 2-4,-1-3 0,-2 2-1,2 1-1,-3-4 1,2-3 2,-1 0-6,-1-5 2,1-3-3,-1-2-1,2 0 6,-2-3 19,1-1 4,-1-6 14,1 10 1,-1-10 7,0 7 4,0-7 4,0 0 4,3 6-5,-3-6-3,0 0-2,0 0-7,0 0-2,0 0-7,0 0-2,6-25-7,-6 15 0,3 0-6,-1-2-3,2-4-3,1-2-3,2 0-2,-2 0 1,1-8-3,-2 10-5,4-1-2,-3 1 1,0 1-2,-1 5 1,1-5 0,0 5-2,-4-1 1,4 1-2,-1 1 1,0 0 6,0 1-11,-2-2-1,1 5-9,1-4 9,0 3-14,-2 0 3,-2 6-3,5-10 2,-1 7-20,-4 3-15,3-11-18,-3 11-16,5-6-15,-5 6-21,8-6-16,-8 6-27,6-3-15,-6 3-13,9-1-32,-9 1-184,10 0-438,-10 0 193</inkml:trace>
  <inkml:trace contextRef="#ctx0" brushRef="#br0" timeOffset="42349.6353">2536 13053 207,'0'0'223,"0"0"-20,0 0-22,0 0-20,0 0-16,0 0-11,0 0-16,0 0-9,10-20-10,-6 17-13,1-2-11,0 1-12,4-2 2,-1 2-6,1-1-9,-2 2-3,0-2-6,0 4-3,0-2-3,-1 0-6,2 0-2,-8 3-2,11-4-6,-5 0-1,-6 4 0,10-2-4,-10 2 0,6-1-4,-6 1 1,0 0-1,0 0 2,14 2-2,-10 1-5,-4-3 4,9 4-6,-5-1 0,-4-3 6,6 6-4,-2-1 3,-1 1-2,-3-6 0,6 10-2,-2-3 0,-2-2-1,2-1 5,-1 3-5,-2 0 0,2-2 3,-1 2 2,1 0-5,-3-7 1,1 13 3,2-5 4,-5-1 4,2-7 3,-1 12-4,0-4 1,1-8-2,-3 14 3,-1-8-1,2 0 5,-4 2-7,2-1 5,0-2-2,-1 2 5,-2 2 0,1-2 1,-2 2 1,3-3-2,-3 1 1,-1-1 1,2 0-4,-3 0 1,4-1 0,0 0-1,-1-1-3,1 1 1,1-3 0,1 3-2,4-5-1,-7 5 4,7-5-6,-6 4 1,6-4 0,0 0-2,-3 4 0,3-4-3,0 0-4,0 0 4,0 0-3,0 0-1,0 0 6,0 0-3,10 10 3,-10-10-1,10 1 2,1-1-2,-3 0-1,5 0-2,1-2 2,1-4 3,5 3-4,-5 0 0,4-2 1,-2 2-1,-3 0-2,1-4 3,-2 3-4,-3 3 1,3-1 0,-5 1 1,-2-2 1,2 2 0,-8 1 2,14-2 7,-8 0-3,-6 2 6,9-1 3,-9 1 1,0 0 0,8-4 5,-8 4-1,0 0 5,0 0-5,0 0-4,0 0 0,9 0 8,-9 0-10,0 0-3,0 0-8,0 0-1,0 0-11,0 0-18,0 0-13,0 0-13,0 0-27,0 0-23,0 0-27,0 0-33,0 0-36,5-3-22,-5 3-228,0 0-478,0 0 212</inkml:trace>
  <inkml:trace contextRef="#ctx0" brushRef="#br0" timeOffset="48027.0406">4126 10182 46,'0'0'149,"0"-9"-17,0 9-10,0 0-4,-4-11-10,4 11-4,0 0-5,0-12-3,0 12-9,-1-8-1,1 8-7,0-11-8,2 5 7,-2 6 2,1-10-1,-1 10-4,-2-11-9,-1 6 2,3 5 10,-5-12-1,4 7-7,-3-4-4,-1 1-6,-2 1-10,4-1-1,-2 0-6,-2 3-4,2 0 7,1 1-3,-3-1-3,3 0-5,-1 0-2,0 0-2,5 5-6,-10-6 0,3 5-7,7 1 1,-12-4-1,12 4-4,-10-1-2,10 1 1,-11 1-4,11-1 1,-14 4-4,8-1 0,6-3-1,-15 7 0,9-4-1,1 2-1,-2 2 1,1-1-3,2 0 1,-2 3-7,1-1-1,-1 3-1,0-2 5,4 2-3,-4 0 1,4 0 3,1 0-2,-2-1 0,-1 1 0,3 3 0,0-3 1,-1 2 0,2-3-1,2 2 0,-2-2-1,1 2 4,1-2-2,0-1-1,0 0-2,1-5 1,-1 3 0,2-1 1,0-1-1,1 0-1,-5-5-1,8 9 1,-4-6-1,1 0 2,0 0 3,-5-3 3,11 2-7,-11-2 7,11 3-2,-11-3-2,7 0 3,-7 0-3,12-1 1,-12 1 2,10-2 1,-10 2 1,8-3 2,-8 3-4,9-4-3,-9 4 4,5-8-1,-1 3 1,-1 0 1,0-2 0,0 1-3,0-2 3,2 1-1,-1 2-2,-1-1 0,-1-1 3,0 0 0,2 0-1,-3 0-1,-1 7-2,1-11 4,0 5-2,-1 6-2,2-10 0,-2 2 0,0 8 0,2-8 2,1 2 0,-3 6 1,0 0-4,1-11 1,-1 11 4,1-6-1,-1 6 3,0 0-5,2-7 4,-2 7 0,0 0-3,0 0 5,0-8 0,0 8-2,0 0 4,0 0-4,0 0 0,0 0-2,0 0 0,0 0-2,0 0 2,0 0 2,0 0 0,0 0-6,0 0 4,0 0-1,0 0 0,0 0-3,0 0 3,0 0-3,0 0 4,0 0-2,0 0 1,0 0 3,0 0-7,0 26 5,0-26 1,0 11-1,2-4-1,0 0-1,-2-7-2,3 14 2,-2-3 3,2-1-1,-2-1 0,3 3-2,-3-2 2,2 1-1,0 1 2,1 3-3,-2-4 2,2 3 2,0-4-1,-2 1-2,1 1 4,1 4-3,-1-5 3,4 3-4,-3-2 2,0 0 1,0-2-3,-1 0-3,1 1 4,-1-1-1,0-1 1,0 1 1,1 0-1,0-1 0,-2-3 4,2 1 0,-4-1 0,2 3 0,2-2 4,-4-1-3,0-6 4,2 12-1,-1-7-2,-1-5-1,1 10 2,-1-10-2,3 6 0,-3-6-1,1 7 0,-1-7-1,0 0 0,1 9 3,-1-9-4,0 0-4,3 7 6,-3-7-3,0 0-1,0 0-1,0 0 3,0 0-4,0 8 4,0-8-2,0 0 4,0 0-1,0 0 4,0 0 4,0 0 6,0 0 2,0 0 6,0 0-3,3 6 3,-3-6 2,0 0 5,0 0-1,0 0 2,0 0-4,0 0-3,0 0 3,0 0-3,0 0 3,0 0-14,7-17 2,-7 17-4,5-10 6,-4 4-9,3 1 0,1-3-5,-2 1 3,2-2-3,-1 0 1,1-2-7,3 1 2,-1-3 12,-1 1-12,0 2 2,4-4-2,-3 5-1,-2-1-2,0 0 3,0 0-6,1 1 6,-1-1-3,0 1 0,1-1 9,-3 3-8,1-3-3,0 2 4,0 2-3,0-1 1,0 1 3,-1 0 0,0 0-1,-3 6-3,4-7-1,-4 7 0,4-7 1,-4 7 1,1-7-8,-1 7-15,0 0-7,0 0-10,0 0-18,3-7-13,-3 7-31,0 0-20,0 0-20,0 0-24,0 0-17,0 0 0,0 0-15,0 0-167,0 0-395,0 0 175</inkml:trace>
  <inkml:trace contextRef="#ctx0" brushRef="#br0" timeOffset="48605.4058">4568 10424 25,'0'0'135,"-9"0"-13,9 0-5,0 0-9,0 0-13,0 0-3,0 0-12,-10 0-10,10 0-8,0 0 5,-8 4-7,8-4-4,-5 4 0,5-4-9,-8 5-3,4 0-2,-1-2 0,5-3-5,-6 9-1,2-5 1,4-4 6,-9 11-4,5-5-5,2 1 5,-1 0-3,-1 0-2,2 0-5,2-7 1,-2 14-1,1-5 3,0-2-7,1-7-5,2 14 3,0-8-8,0 1-2,-2-7 2,4 11-1,-2-6-8,1-1 8,-3-4 0,9 8 2,-5-4-14,-4-4 12,10 3 2,-3-3 0,-7 0-2,16 0-2,-5-2 11,-2-1-4,2 2 6,-2-2-5,0-1 0,0 0-1,-2-2 6,1 2 12,-1-4 6,-1 3 7,0 0 8,-2-1-6,-1 1-1,-1-2 11,1 0 3,-3-1-11,0-2 7,0 10-8,-4-13-7,0 5-4,2 2 1,-2-1-8,-1-1-4,-3 3-5,2-1-12,-2-2-30,1 4-16,0 0-29,-3 1-41,-1 0-31,0-1-46,-1 5-234,1-2-447,-3 2 198</inkml:trace>
  <inkml:trace contextRef="#ctx0" brushRef="#br0" timeOffset="62870.5827">6416 9849 49,'0'0'119,"4"-7"-8,-4 7-6,2-5-5,-2 5 1,0 0-8,4-6-6,-4 6-13,0 0-2,0 0-13,0 0 3,0-10-5,0 10-6,0 0-6,0 0 1,0 0-10,-6-10 7,6 10-9,-6-3-1,6 3-2,0 0 8,-8-6-7,8 6 1,-7-3-3,7 3 3,-9-5-7,9 5-1,-9-3-8,2 2 4,7 1-7,-11-3 2,11 3-1,-12-1-3,12 1-1,-13 0 3,5 1-9,8-1 1,-14 4 2,8-2-5,-3 4 0,1-4 5,1 3-2,0-2-3,1 5 1,-3-3-1,4 0-1,-2 1-4,2-1 4,1 1-1,0 0-3,3 1 3,1-7 3,-5 11-1,5-5-6,0-6 8,3 13-6,0-4 4,0 0-5,1 1 0,1-1 1,0 1 5,3-1-4,-2 1 6,1-1-6,1 0 8,0-1-7,0 3-2,-2-4 1,3 3 1,-3-2-5,1 2 5,-1-3-4,0 2 3,-3-1-2,1-1 3,0 1 5,0 1-6,-3 0 0,-1 0 3,0 1-3,0-3 4,-3 3-1,2-1 4,-1 1-7,-6-1-4,4 1 5,-2-1 0,-1 0 4,2-1-3,-2-1-1,0 0 3,0 1-3,-1-2-3,2-1 12,-1 1-10,2-3-6,0 2 12,0-1-2,5-4-6,-9 6 8,5-4-5,4-2 5,-5 5 2,5-5 2,0 0 2,-7 4 0,7-4 8,0 0-3,0 0-1,0 0-1,0 0 4,0 0-10,0 0 5,0 0 0,0 0-3,0 0 1,0 0-5,0 0-5,11-21 4,-11 21-1,4-5 0,-4 5 3,7-3-9,-7 3 2,7-3 2,-7 3 1,9-1-2,-9 1 1,10 0-2,-10 0-1,13 1 2,-13-1 2,12 1-3,-6 3-2,2-2 2,-1 1 2,-1 0-4,0 1-1,2 1 2,-3-1-2,0 4 4,2-1-2,-2 2-3,1 0 6,-2 1 0,0 0-2,0 3 6,-2-3-9,1 2-1,-2 0 6,3 4-6,-3-3-9,1-1 15,4 5-2,-6 0-2,1-1 1,0 0 0,1 2 1,0-1-1,0 0 2,0 1 0,-1-6 7,2-1-9,-2 2-1,3-2 4,0-1-1,0 1-1,0-3 0,-1 1-1,1-3 0,-1-1 0,-3-5 0,6 7-4,-6-7 5,8 1-3,-8-1 5,9 0-1,-9 0-6,9-5 10,-9 5-7,10-3 2,-3 0 0,-1 0 4,0-1-9,1 1 0,2-2-3,-1-1-3,-2 2-23,0-3-12,-1 2-14,3 0-14,-1 0-13,1-2-5,-3 4-14,-1-3-36,2 1-107,-6 5-266,2-11 117</inkml:trace>
  <inkml:trace contextRef="#ctx0" brushRef="#br0" timeOffset="63865.9928">6780 10261 43,'-1'-9'126,"1"-1"-14,-3 0-14,2 0 4,0-2-9,-1 0-9,0 1 5,-1 0-14,-1 0-4,-1 1-10,1 0-1,-2 1 7,2-3-11,0 3 1,-3 2-9,2-1-4,-3 1-1,-1 1-3,3 2-7,-1 2 2,1-1 1,-3 0-4,9 3-7,-15-2-1,7 3 0,8-1-6,-15 1 2,8 0-5,-1 1-2,8-2 2,-15 4-4,10-2-3,-3 0-1,3 4 5,-2-2-7,2 1 0,-1 2-1,1-1 6,1 1-5,-2 3 2,1-2-6,2 0 6,-2 1-5,3 0 4,0 1 0,1-2-4,1-8 2,0 15-2,0-8 0,1 0 1,-1 2-1,2 1-1,0-5 2,1 3-1,-1-1-3,2 1 8,0-2-7,1 0 5,-2-1 0,1 1-6,-4-6 0,7 6 4,-4-2 5,-3-4-5,9 4-6,-9-4 5,9 4-3,-9-4 0,7 1-1,-7-1 2,9 0 4,-9 0-5,12-4 7,-6 2-3,-6 2 3,9-5-5,-3 3 10,-6 2-7,9-7-5,-5 2 2,0 0-1,1 1 1,-3-3 2,-2 7 4,5-11-4,-1 4 6,1 0-1,-2-2 8,0 2-7,0-2-2,0 0 2,0 0-1,1 0-2,0 0-2,-2-1 2,2 3-1,-2 1-5,1 0 10,-3 6 0,4-10 3,-3 4-2,-1 6 1,1-8-1,-1 8-2,2-7 4,-2 7-1,2-6 2,-2 6 1,0 0-6,0 0-1,0 0 3,2-8-4,-2 8 0,0 0-2,0 0 4,0 0-5,0 0 2,0 0-4,0 0 2,0 0 2,10 20-3,-9-14 4,3 4-1,-3-2 0,2 2 1,1 0-7,-1 2 3,3 4 2,-4-4-2,2 1 2,0 3 1,1 0-7,0-1 3,-1 2 3,1-1 4,-1 0-4,0 0 2,1 1 1,0-2-8,-3 0 7,2-2-4,-1-1 2,-1-2 0,2 3 3,-1-4-4,-2 2-1,0-3 1,1 0 2,-2-8-2,2 10 3,-2-10-4,4 9 8,-2-6 2,-2-3 4,0 0 6,0 0 6,4 6 6,-4-6 1,0 0 7,0 0-6,0 0-2,0 0-5,0 0 0,9-19-3,-6 10 0,-2 0-2,2 0-3,1-3-2,1-3-1,2 0-2,-5-1 1,1-2-5,3 1 1,-1-1-4,-1 0 1,3 2-2,-2 0 2,-2 5-4,-1-1-1,1 3 0,1-1 1,-2-1-4,0 4 3,1 0-5,1-2 2,-3 3 5,-1 6-9,4-13 7,-2 8-6,-2 5-7,3-10-9,-3 10-18,3-6-12,-3 6-7,0 0-16,3-4-6,-3 4-12,0 0-17,0 0-14,0 0-18,0 0-32,7 14-167,-7-14-363,0 11 161</inkml:trace>
  <inkml:trace contextRef="#ctx0" brushRef="#br0" timeOffset="64339.7308">7154 10276 144,'0'0'149,"0"0"-9,0 0-14,-14-14-9,14 14-17,0 0-9,0 0-12,0 0-7,0 0-1,0 0-12,0 0 2,0 0-14,0 0 0,-11 13-10,11-13 0,-8 10-1,4-5 0,2 1-5,-3 2-8,0-1 5,2 1 1,-3 1-5,1 0 11,-2 1-13,3 0 0,1 0-3,0 1 2,2 1-7,1-1 0,0-1 2,-2 0-4,6-1-4,-1 3 4,1-3-1,0 0-2,3 0 3,-2 0-5,2-2 3,-1-1-5,2 0 0,2 0-1,-4-4 1,2 0 6,1 1-7,-1-3-3,-8 0 2,18-3 0,-10 2-7,3-1 12,-1-3 4,0-2-2,2 0 2,-3-2-1,-1 1 4,1-3 1,-1 1 1,1-2-3,-3 1-2,-2-1 6,0 2 2,-3-2 5,-1 1 0,-1-1-3,1 1-4,-5 2-2,1 0-3,-1 1 2,1 2 2,-1 0-6,1 1 1,4 5-6,-9-6-2,9 6-5,-8-5-11,8 5-21,-8-1-24,8 1-15,0 0-13,-10 5-23,10-5-30,0 0-147,-3 8-309,3-8 137</inkml:trace>
  <inkml:trace contextRef="#ctx0" brushRef="#br0" timeOffset="64777.3034">7501 10450 33,'0'0'128,"0"0"-25,0 0 10,0 0-11,0 0 4,0 0-5,5 4-9,-5-4-3,0 0-1,0 0-2,0 0-4,0 0-8,0 0-1,0 0 3,0 0-11,0 0-10,0 0-1,0 0-10,0 0 5,0 0-6,0 0-9,0 0 1,0 0-3,-20-12-4,20 12-4,0 0-3,-3-6-3,3 6 3,0 0-3,0 0 0,-1-10 0,1 10-3,0 0-1,0 0 2,0 0-2,6-7-3,-6 7-4,0 0 2,0 0-5,6-4 7,-6 4-6,0 0-1,0 0 4,0 0-7,16 4 2,-16-4 0,0 0 3,5 5-7,-5-5 6,0 0-2,2 11 1,-2-11 5,0 9-2,0-9-2,-2 12-9,-2-4 11,0 1-1,1 0-6,-3 1 4,1-1-3,0 1-1,1 0 2,-1-1-6,0 1-14,1 0-4,0-1-25,0 0-19,1-1-10,-2-2-12,3 0-28,2-6-31,-6 8-106,6-8-275,0 0 122</inkml:trace>
  <inkml:trace contextRef="#ctx0" brushRef="#br0" timeOffset="65843.9933">7830 10215 109,'-3'-11'116,"3"11"-12,0-13 0,-2 5 0,-1 0-5,0 2-15,2-3-1,-3-1-9,-1 4 3,1-3-4,0 1-7,-3 0-6,0 0 0,0 1-12,0 0-3,-2 0-4,0 0-1,3-2-8,-3 2 2,-3 1-6,5 1 4,-3-2-6,2 4 0,-1-1-8,1 1 3,8 3-4,-14-3-4,7 3-3,7 0 6,-15 3-18,7 0 11,2 1 2,-1 3 2,1-2-2,-1 2 1,2 2-6,-2 0 4,1-2-6,2 3 2,-2 0-2,3 1 1,1 1 1,-1 0-1,3-2-6,0 2 6,3-3-5,-1 2 0,-1 0 5,3-1-6,0-1 9,0 2-10,0-3 7,1 0-4,-1 0 4,1-3-8,0-1 1,-2 0 11,3 1-9,0-1 4,-6-4-8,10 4 6,-10-4 1,8 4-4,-8-4-2,7-1 8,-7 1-3,0 0 3,14-5 0,-11 0-4,3 1 10,0-2-6,-2-2 1,1-1 2,-1 4 0,2-5-5,0-1-3,-3 1 7,3 0-8,-2-2 5,-1 1 5,1 0-5,1-1 7,-4 2 0,3 1 2,-3-2 0,2 3 2,-1 1-8,0-1 2,-2 8-5,1-10 2,-1 10 5,3-10 3,-3 10 3,1-6 3,-1 6 1,0 0-1,2-7 1,-2 7 1,0 0 4,0 0 1,0 0-2,0 0-1,3-8-3,-3 8-5,0 0 1,0 0 3,0 0-6,0 0-2,0 0 4,0 0-5,0 0-2,0 0-1,0 0 2,0 0 3,4 24-5,-4-24 1,2 11 3,-1-3-6,1-1 1,-1 2 0,2 0-1,-1 1 1,0-1 3,0 3-3,3-1-2,-1 0 3,-1 1-1,4 3-1,-2 1 2,-2-1 3,2 2-3,0 1 4,1 2 2,-1-4-1,-2 8 0,3-5-1,-2 1-2,-4-1 0,3 0-4,0-2 5,-2-1-5,-1-1 3,2-4-4,-2-1 2,4-2 2,-4-1-2,0-7-3,4 8 4,-4-8 5,1 9 10,-1-9 6,0 0 8,0 0-6,0 0-3,0 0 3,0 0 1,0 0-4,0 0-4,9-17-2,-6 9-2,1-1-1,-2 0-2,0-2-1,0 0 2,-1-1-6,0 0-1,2-5-3,2 5 0,-3-1 0,0 1-2,-1-4-2,2 3 1,0 1 1,-1-1-2,2 1 0,-4 1 2,1 0-3,2 2-2,-3 0 0,3 0 0,-3 0 1,2 1 1,-2 1-1,3 0-4,-3 7-12,3-13-9,-2 9-10,2-2-13,-3 6-15,6-9-10,-4 5-16,-2 4-19,5-5-8,-5 5-10,0 0-3,6-5-13,-6 5-10,0 0-43,0 0-117,0 0-335,14 5 149</inkml:trace>
  <inkml:trace contextRef="#ctx0" brushRef="#br0" timeOffset="66146.4487">8095 10181 45,'0'0'177,"0"0"-21,0 0-14,0 0-12,0 0-13,0 0-12,0 0-5,0 0-7,0 0-1,1 20-8,2-11-3,0 0 0,-2 3-15,-1-2 5,1 1-3,2-1 1,-2 3-8,0-2 3,1 0-10,0 2-1,-2-3-8,2 2-3,-2-1-2,2 0-7,-2 0-4,4-2-2,-3-1-1,1-1-2,-2-7-6,2 13-6,-2-7-10,0-6-22,2 10-19,-2-10-20,3 7-22,-3-7-21,4 4-26,-4-4-169,0 0-321,0 0 142</inkml:trace>
  <inkml:trace contextRef="#ctx0" brushRef="#br0" timeOffset="66945.9859">8075 9939 11,'2'-14'142,"0"5"-24,1 3-9,1-4-11,0 4-2,0-2-17,4 1-4,-2-2-14,1 1-3,2 1-6,-2 1-5,0 0-8,0 1-8,1 1 2,-3 1-4,1-2-4,-6 5 5,12-5-2,-12 5-13,6-2 1,-6 2 6,5-4-13,-5 4 5,0 0-1,0 0 0,0 0-4,9 10 5,-6-4 7,-3-6 1,2 11-6,0-2-4,-2 2 7,0-2 1,-2 2-13,2 0 19,-1 2 5,2 4 4,-1 0 0,2 0 5,-2 0 3,2-1-7,-2 4 1,2-1 2,0 0 4,0 6-3,1-6 0,-3-2-2,2 1 3,0 1-9,-2-1-3,2-1 0,3-1-7,-3 1 0,1-5 0,-3-1-2,4 1 0,-2-4-4,0-1-2,1 0 4,-3 0 2,2 0-4,-2-7 6,4 9-5,-1-6 0,-3-3 0,0 0 2,0 0 2,6 4-1,-6-4-1,0 0-3,0 0 2,16-7-6,-13 2-1,-3 5 4,10-12-2,-7 6-5,4-3 4,-2 1-1,-3 1-4,2-3 0,0 2 0,-2 1 1,0 1-4,-2 6 1,5-12 0,-5 6-1,0 6 0,0-10-2,0 10 2,0-7-2,0 7 1,0 0 4,0 0-12,0 0 8,0 0-1,-7-7-1,7 7-1,0 0 0,0 0-3,0 0 3,0 0 3,-15 12-2,13-7 1,2-5-2,-4 10 0,0-3 0,4 2 0,-4 2 0,2 0 0,2 0 1,0 1-2,-2 0 1,2 3 0,0-3 0,2 4-1,0-4 1,-2 5 2,2-7-2,1 3-1,2 0 1,1-2 1,-3 1 1,3 4-2,-4-5 3,3 0 2,2 0-6,-3-1 3,-2-1 0,3 3-2,-5-4 1,4-1-3,-2 0 2,-2 0 6,0-7 0,2 12 0,-2-12 5,-2 13 1,-2-8 0,2 2 2,-3 1 6,1 1-3,-5-1 1,4 1-3,-4-1 3,1 1-5,-2 1 1,1-3-6,-3 0 4,2-1-2,1 0-4,0 0-11,-3-1-19,4 1-34,-3-1-36,-1 0-39,6-2-54,-7 0-193,0 0-412,2-1 183</inkml:trace>
  <inkml:trace contextRef="#ctx0" brushRef="#br0" timeOffset="73471.9144">4303 11460 15,'-4'-6'108,"-1"-1"-12,-1-1-9,2 2-3,0 0-13,2 0 2,2 6-5,-5-10 0,5 10-12,-5-8 1,5 8-7,-6-7-6,6 7 5,-6-6-8,6 6-5,-8-5 0,8 5 4,-6-4-4,6 4-9,-9-3 7,9 3-8,-9-3 4,9 3-3,-9-1-3,9 1-1,-10-1-4,10 1-4,-10 1-3,10-1-1,-10 2 5,3 1-2,7-3-6,-10 4 1,2 0 2,1 3-5,-1-2 5,-1 2-4,0-1 7,1 1-4,2 1-4,1 0-2,-3 1 4,3 0-4,1 0 5,-1 0 0,0 2-3,0 0-2,1-1 3,0-1 0,2 1 7,0-1-4,0 2-6,-1-2 0,2 0 5,0 0-8,2 0 6,0-2 1,2-1-2,-1 3 0,0-4 4,0 1-3,3 1 2,-2-2 1,3 1-6,-2-2 9,1 0-7,3 2 1,1-4 1,-2-2-1,-7 0-2,15 0 3,-4 0-4,-1-1-1,1 0 4,-1-3-1,-1 2 9,1-2-12,-3-1 3,0 2-1,-1-1 1,3-2-3,-2 2 11,-1-3-8,0 0 3,1 0-7,-3-1 4,2-2-2,-1 3 4,-1-3-1,0-1 1,0 0-8,0 1 3,-1-1 0,1 2-4,0-1 8,-2 4 1,2-4-11,-2 4 5,-1-1 0,-1 7 5,0-11-3,0 11 5,0-12-4,0 12 3,-1-9 0,1 9 4,-2-9 2,2 9 7,-1-8-2,1 8-3,0 0-1,-1-11-3,1 11 1,0 0 1,0 0 0,-2-8 3,2 8-3,0 0 3,0 0-4,0 0-1,0 0 1,0 0-4,0 0 3,0 0-4,0 0-1,0 0 0,0 0 1,0 0-1,0 0 3,0 0 0,2 29-4,-2-21 0,4 1-2,-3 3 1,3-1 0,-2 3 3,2-1-4,0 5 6,4-3-7,-5 1 1,4 2 2,-2 0 2,1-1-1,0 3-3,0-1 6,0-2-3,-1 1 1,1 1 1,-3-1-5,3 0 7,-3 0-3,1-2 0,-1 0-1,2 0-1,-3-4-2,1-1 1,-2-4-1,3 0 1,-2 0-2,-2 0-1,0-7 0,3 9 3,0-3-2,-3-6 2,0 0 5,2 9 5,-2-9 5,0 0 8,3 4 9,-3-4-1,0 0 0,0 0-1,0 0 4,0 0 1,0 0 1,0 0-8,6-18 0,-3 11-2,-2-4-7,2 2 0,0-7-4,0 4-2,1-4-1,-1 5-3,-1-6 3,2 0-7,0 1 0,-1 1-2,-1 3 2,2-1-3,-1 0-2,-1 3 0,0-2 0,2 1 0,-2 0-2,1 0-1,-2 1 4,2-1-4,-3 4 2,2-2 3,0 2-3,-1-2-1,-1 9-2,7-10-4,-6 4 6,-1 6-3,3-9-2,-3 9-10,3-8-6,-3 8-12,4-5-15,-4 5-14,0 0-11,6-5-18,-6 5-11,0 0-8,0 0-18,13 4-19,-13-4-15,9 6-35,-4-2-124,-5-4-343,7 5 152</inkml:trace>
  <inkml:trace contextRef="#ctx0" brushRef="#br0" timeOffset="74417.4309">4703 11642 128,'0'0'169,"0"0"-9,0 0-21,0 0-12,-19-14-13,19 14-17,0 0-2,0 0-15,15-16-1,-9 12-14,0 0 4,3-2-17,-3 0-2,2 0-7,0 0-6,2 1-3,-2 1 0,-2 1-7,-1 1-2,-5 2-2,14-5-2,-9 3-7,-5 2 4,9-4-4,-9 4 3,8-2-6,-8 2 5,10 0-6,-10 0-3,0 0-4,0 0 12,10 0-9,-10 0 0,7 4-5,-7-4 1,9 7 3,-9-7-2,3 4 1,-3-4-3,3 9 5,1-6 0,-4-3-4,4 10 1,-4-4-3,0-6 5,0 12-4,0-12 4,1 13-2,-1-7 7,0-6-2,-1 13 0,-1-7 7,1 2-9,1-8 5,-2 10-6,2-2 5,0-8 0,-4 14 3,2-7-5,1-1 6,1-6-2,-5 12-2,3-7 2,0 1-3,2-6 1,-4 10 1,4-10-1,-3 10 3,-1-5-3,0 1 4,-3 1-1,4 0 5,-3-3 0,2 2-2,0-1 0,-2 1 5,0 0-2,1-2 0,1 3-1,-2-2-4,1 0 2,5-5-2,-9 8 0,5-3-2,-1-2 2,5-3-2,-8 7-2,4-3-2,4-4 0,-5 7-3,5-7 1,-5 6 3,5-6-2,-5 6-2,5-6 1,-5 6-4,5-6 5,-4 6-6,4-6 4,0 0-1,-4 7 0,4-7 1,0 0-2,-2 7 2,2-7-2,0 0-1,0 0 3,0 0-3,0 0 6,0 0-5,0 0-1,0 0 5,0 0-1,0 9 3,0-9-3,0 0 1,0 0 3,0 0-1,0 0 0,0 0-3,0 0 2,0 0 1,11 0 3,-11 0-5,0 0 4,0 0-2,21-6 2,-15 5-6,5-2 4,-3 2-1,2-1-4,4 1 7,-5-2-4,4 2-3,0-2 3,1 2-3,0-1-1,3-1 0,0 2-1,0-2 1,-4 0 2,0 2-5,1-1 1,4 1 0,-4-1 3,-1 1-4,0 0 3,-2 0-4,3-2 3,-3 1-4,1 1 6,-1 1-2,0-1 0,-1-1-1,-10 2 0,12 0-3,-5-1 5,-7 1-4,0 0 2,12 0-2,-12 0 5,0 0 1,0 0-5,11 0 2,-11 0 6,0 0-2,0 0 1,0 0 2,0 0 3,0 0 2,9 0 2,-9 0-1,0 0 5,0 0 1,0 0-1,0 0 3,0 0-3,0 0 3,0 0-3,0 0 0,0 0 11,0 0-12,0 0 1,0 0-3,0 0-4,0 0 2,0 0-4,0 0 1,0 0-2,0 0-2,0 0-3,0 0 2,0 0-14,0 0-20,0 0-18,0 0-31,0 0-33,0 0-45,0 0-22,0 0-69,0 0-136,0 0-412,0 0 182</inkml:trace>
  <inkml:trace contextRef="#ctx0" brushRef="#br0" timeOffset="80073.3528">7146 11604 3,'0'0'168,"0"0"-11,0 0-14,0 0-7,0 0-11,0 0-10,0 0-14,5-6-7,-5 6-8,0 0-12,1-8-4,-1 8-3,0 0-9,2-10-3,-2 10-7,0 0-4,0-11 4,0 11 8,0 0-4,-2-10-3,2 10-6,-1-9-2,1 9-4,-5-9-6,5 9-4,-4-11 1,2 6-3,-1-5 0,-1 3 0,0-1-4,1 0-1,-2-1 0,-1 1-1,1 2 0,0-3-4,-2 1 4,1 3-1,0-1-6,-1 0-2,-1 0 3,2 2-1,1 1-3,-3-1-2,2 1-1,6 3 2,-12-5-1,7 2-2,5 3-2,-11-2 0,11 2 4,-13 0-4,13 0-1,-13 2 4,8 2-4,-3 0 0,1 0-1,-2 2 2,1-1 0,0-1 2,2 3-5,1-2 2,-3-1-1,3 0 4,0 4-7,-1 0 7,3 0-5,-4 1 1,4-2 0,2 0 0,-1 2-1,1 0 3,1 1-4,0-1 0,0-9 4,0 17-3,1-7 1,2-2-2,0-1 0,0 0 1,1-1 0,-4-6-1,4 11 5,0-5-3,1-1-2,-1-1 3,0 0-3,-4-4 6,8 6-3,-2-3-1,-6-3-2,9 3 0,-9-3 0,10 2 3,-10-2-2,11 1 2,-11-1 1,7 0-1,-7 0 1,0 0 1,11-3-1,-11 3 2,8-8-4,-4 4 3,0 0 0,1-3-1,-3 2 1,-2 5 1,7-16-5,-3 7 2,-2-1 1,0-1 0,1 1-3,1 1 0,-2-2 5,0 2 0,-1-1 0,2 2 0,2-2-5,-3 2 3,-2-2-1,0 10 4,3-12 0,1 6-3,-4 6 0,3-12 0,-3 6 3,0 6-2,3-10-1,-3 10 0,3-6 3,-3 6-1,0 0 2,2-8 0,-2 8 0,0 0 0,0 0 2,0 0-1,3-6 1,-3 6-4,0 0 4,0 0-4,0 0-1,0 0 1,0 0 1,0 0-2,0 0 1,-2 31-4,4-21 3,0 0 1,1 0-3,1 7 2,-2-1 0,2-1-3,-1 2 4,0 0-4,1-1 0,0 1 0,0 1 3,0 1-3,-3 0 2,3-1 0,0 1 1,1-1-2,0 0 2,-4-1-1,2-1-1,-2 1 2,2-4-3,0-1 2,-1 1-3,-1-3 2,2 0 3,-1-1-4,1-1 0,0-1 0,-1 0 5,-2-7-5,1 10 2,-1-10-1,4 7 0,-4-7 2,1 4-2,-1-4 3,0 0 3,5 7 5,-5-7 4,0 0 3,0 0 6,0 0-2,0 0 0,0 0-3,0 0-1,0 0-8,9-18 4,-5 12-3,1-3 1,-2 0-3,-1-3 2,2-4-5,0 0 2,0 0-2,1-2 0,1-1-2,-2 1 3,0 3-3,0-3-4,0 2 9,1 0-4,-4-1 2,4 1-3,-1 6-1,-2-2 2,1 5-4,0-2 2,-2 2-3,-1 7 2,0-14-3,2 8 4,-2 6-5,2-9 1,-2 9 1,2-7-1,-2 7-1,0 0-1,0-9 4,0 9 0,0 0-2,0 0 2,3-8-5,-3 8 0,0 0-6,0 0-1,0 0-10,0 0-5,0 0-3,0 0-10,0 0-10,1-7-8,-1 7-6,0 0-12,0 0-10,0 0-14,0 0-4,0 0-24,0 0-12,0 0-21,0 0-172,0 0-358,0 0 158</inkml:trace>
  <inkml:trace contextRef="#ctx0" brushRef="#br0" timeOffset="84141.9775">7589 11835 92,'-4'-6'130,"4"6"-12,0 0 0,-5-7-11,5 7-9,-4-8-7,4 8 3,-3-4 4,3 4-3,0 0-1,-4-10 1,4 10-13,-2-6-9,2 6-8,-2-7-3,2 7-9,0 0-6,2-12-1,-2 12-3,2-10-7,-2 10 2,2-8 0,1 3-4,-3 5-1,6-10-5,2 5-2,-2 0 2,3-2-3,-1 1-1,-2 2-2,0 1-1,0 1-5,-6 2-3,13-7 0,-7 4 0,0 0-3,1 2-1,-7 1 0,11-2 0,-11 2-1,14 0 0,-9-1-2,-5 1-1,9 1 1,-9-1-2,11 3 0,-11-3 1,7 3-2,-3 0 0,-4-3-3,8 6 0,-7-3 1,-1-3 4,7 9-2,-4-6-2,-3-3-1,4 10 2,-4-4-2,0-6 8,0 13-8,-1-5 5,-1 0-1,0 1-4,0 1 2,-1-2-1,-2 2 2,1-1 0,-3 0 0,1 0 3,0 1 1,1-2-5,0 1-2,2-3 6,-2 2-3,0-2 1,-2 1-1,2-1-1,-2 2 1,1-1 2,2-1 1,-1 0 2,1 0-2,-2-2 0,6-4-2,-6 9 2,1-5 2,5-4 1,-5 5 3,5-5-2,-3 7-2,3-7 4,0 0 0,-5 5-3,5-5 5,0 0-3,0 0 3,0 0 0,0 0 0,0 0-2,0 0 4,0 0 1,0 0 2,0 0-1,14 4 2,-14-4-6,16-2 0,-5-2 1,-2 3-5,3-2 7,0 0-4,0 2-1,2-3 0,-2 1 0,-2 0-4,3 1 0,-1 0 3,1-2-4,-2 1 0,5 2 1,-3 0-1,-2-3 0,3 2-3,-5 0 2,2-2 3,-1 3-7,-2-1 1,1 0 2,0 1-2,-2 0-1,-1-2-1,-6 3 4,12-1-5,-12 1 6,11-1 1,-11 1 3,5-2 2,-5 2 2,0 0 1,8-1 1,-8 1-3,0 0 3,0 0-1,0 0-1,0 0-2,7-3 0,-7 3-5,0 0 5,0 0-4,0 0-10,0 0-21,0 0-33,0 0-39,0 0-53,0 0-68,0 0-190,0 0-441,0 0 195</inkml:trace>
  <inkml:trace contextRef="#ctx0" brushRef="#br0" timeOffset="91409.4784">4696 13000 38,'0'0'116,"0"0"-8,1-12-9,-1 12-14,2-10-1,-2 10-9,4-10-3,-2 3-5,-2 7-3,5-9-5,-3 4-2,-2 5-8,4-8-2,-4 8-6,3-9 4,-3 9 6,0 0-6,2-7 2,-2 7 1,0 0-2,0 0-6,-8-9-1,8 9 0,-6-6-3,6 6-5,-8-5-4,5 1-5,3 4-4,-12-6-3,7 4 1,-1-2-2,6 4-4,-12-4 1,5 2 1,-2 0 1,9 2-4,-18 0 0,6 0 5,2 1-7,-3 0 4,2 2-3,-2-1-1,0 2-3,0-1 3,2 0-2,-1 0-1,2 2-1,0-1 2,1-1 1,1 1-4,0-1-2,2 2 2,-1 0 3,1 1-3,3-3-2,-4 6 3,4-4-5,-1 2-2,0 1 4,0 1 0,1 0 0,2 1 3,1-1 3,0 1-7,0-2 0,0-8 5,1 12-3,3-3 3,-3-3-6,4 0 8,-1 0-3,1-1-5,-1 1-1,1-3 5,1 2-3,-1 0 6,2-2-1,-2 1-4,0-2 2,-5-2-2,13 3-2,-6-1 1,-1 0 5,-6-2-7,13 0 9,-5 0-1,-8 0-1,12-3-2,-5 1 0,-7 2 2,13-6-4,-5 0 4,-1-1-1,-1 4-6,2-4 7,-2 0-4,2-2 1,-3 2 3,1-3 3,0 2-7,1-2 7,-2 1-3,2-1-1,-3 1 2,-2 0-2,2 4 4,0-2 4,-4 7 5,6-8 4,-5 3-5,-1 5 0,3-7-5,-3 7 8,0 0-8,1-9 4,-1 9 1,0 0 1,0 0 4,3-7-6,-3 7-5,0 0 1,0 0-4,0 0 2,0 0 3,0 0-3,0 0-5,0 0 3,0 0-2,0 0 1,0 0-4,0 0 2,0 0 5,2 21-4,-2-21-1,3 15 3,-2-4-7,1 1 2,0-1 2,-1 4-1,3 3 3,0-2-4,-2 2 0,1-1 0,0 2 3,-1-1-2,1 1-2,3 0 2,-2 5 2,1 2 1,-1-7-4,-2 0 4,1 0-3,1 1 0,0-3 1,-3-6-3,2 3 5,-1-3-3,-1 0 1,1-3-4,-1-1 2,1 0 1,-1-1-3,-1-6 2,3 9-1,-3-9-4,1 8 9,-1-8 6,0 0 3,2 6 9,-2-6-1,0 0 3,0 0 5,0 0-4,0 0 0,0 0-5,0 0 1,13-17 0,-9 9-2,-2-2-3,3-2 0,0 1-5,-1-3 4,1-2-2,-2 4 0,6-5-4,-6 3-2,3-3-1,-3 0-1,1 0 2,1 1-2,-2 0-1,2 2 1,-2 4-2,-2 0 1,2-3 0,-1 2-2,1 2 2,0-1-2,-1 0 0,-1 2 1,2 2-2,-3 6 1,3-9-2,-1 3-2,-2 6-1,4-10 3,-4 10-6,0 0-10,1-7-7,-1 7-10,0 0-14,0 0-16,0 0-10,0 0-17,0 0-9,0 0-22,0 0-13,0 0-25,0 0-147,0 0-331,0 0 146</inkml:trace>
  <inkml:trace contextRef="#ctx0" brushRef="#br0" timeOffset="91907.9745">5194 13053 112,'0'0'141,"-8"6"-21,8-6-7,-8 5-14,8-5-12,-7 10-3,5-2-15,-1 0-2,-1 0 1,2 1-12,-1 0-5,2 1-6,-1 1-1,0-2-5,1 4-4,-2 0 4,2-2-11,0 5-3,1-4-2,1 0-1,0 0 4,2 0-2,-2 0 4,1-2-6,1 1-2,0-2 1,-1 2 5,2-2-3,0-3 3,0 3 0,2-2 3,-1-2 1,0 0 3,2-3 1,-2 2 6,1-2-4,2 0 2,-8-2 2,14-1-6,-4-1 0,2-2 3,-1 0 7,-1-2-2,1 1-2,-2-5-1,2 2 11,-2-3 0,3 0-2,-6 0-5,3-3 5,-3 3 0,-2-5-3,-1 6-5,-3-6-2,-2 3-6,0-5-3,-2 2-4,-3 0 0,-3-2-4,0 6-6,-2-1 4,-1 0-4,-2 4 0,-1 0-3,0 1-11,-1 2-12,4 3-16,0-3-16,1 4-5,-1-4-22,2 4-42,0 0-11,11 2-16,-14-6-29,14 6-172,-11-2-368,11 2 163</inkml:trace>
  <inkml:trace contextRef="#ctx0" brushRef="#br0" timeOffset="93895.7161">7219 12928 33,'0'0'122,"0"0"-4,2-7-6,-2 7-2,0 0-6,1-9-7,-1 9-10,4-6-6,-4 6-7,1-7-7,-1 7-1,0 0 3,3-9-5,-3 9-5,0 0-2,0-11-5,0 11 0,0 0-8,-4-13 2,4 13-3,-4-9-6,3 5-3,-4-3 0,5 7-4,-9-10-2,4 3 1,0 1 0,2 2-3,-6-3-1,4 4-5,-3-1 0,3 1 0,5 3-3,-13-5-1,5 1-4,8 4 2,-12-2 0,4 1-7,8 1-4,-16 2 4,10-2 3,-2 3-1,-2 0-6,-1 1 3,2 1-1,3-2-1,-2 1-3,2 1 0,-1 2 3,2-1-2,0 1-2,-2 1 3,2 1-3,0 0 3,2 2-1,0-1-2,1 0 3,0 0 4,1 0-2,1-2-3,0 3 1,0-4-2,1 2 1,2 0-2,-2-1 2,2-1-4,0 1 8,0-1-2,1 0-1,3-1 1,-3-1-4,3-1 7,1 2-10,-3-5 5,4 2-2,-3-1 5,2-2-6,-1 1 2,-7-1 1,16-1-2,-16 1 3,13-3 1,-7 0-2,1-2 4,0 0-3,-2 2 2,3-4 0,-2 4-1,0-3 3,0 0 1,-3-2-7,4-2 1,-2 2 2,0 1-4,0-3 3,2 0-3,-4 1 5,3-1-1,-2 2-4,1-1-1,-2 4-1,0-3 0,2 2 6,-4-1-3,1 0 1,-2 7-1,6-10-1,-4 5 1,-2 5 7,3-8 1,0 4 0,-3 4-2,0 0 7,4-8-4,-4 8-3,0 0-5,4-6 7,-4 6 2,0 0-6,0 0 8,0 0-3,0 0 1,0 0-3,0 0 1,0 0 2,11 16 1,-9-11 2,0 5-4,0 2 1,1-1 1,-1 1 3,2 5-6,-4 1 4,4 0-2,0 1-1,-3 0-1,2 0-8,-1 7 8,1-11 2,-1 5-1,1-4 0,0 2-3,0-1-2,-3-4-1,7 3 2,-3 1-3,-2-6 3,1 0-1,-2-1-2,4 0 2,-5-5-3,2 3 1,0-2 2,-2-6-3,2 9 9,-2-9-1,2 8 5,0-4 0,-2-4 4,0 0 4,0 0 5,4 6 4,-4-6 0,0 0 0,0 0-4,0 0 4,0 0-11,11-13-2,-7 5 7,0 2-6,1-4-4,-1-1-1,0 0-1,2-3-1,-3-2 8,3-1-8,-2-1-1,0 0-2,1 0 1,2-2 5,-2 2-8,1 3-2,-2 0 2,1 4-3,-1-2 6,-1 3-7,0 1 1,1 1-4,-2 0 3,-2 8 1,2-12-2,-1 6-3,-1 6 4,5-9-3,-5 3 3,0 6-7,3-6-5,-3 6-11,0 0-17,4-7-12,-4 7-17,0 0-11,0 0-3,0 0-7,0 0-16,0 0-8,0 0-26,0 0-18,16 9-24,-13-5-156,-3-4-363,6 6 161</inkml:trace>
  <inkml:trace contextRef="#ctx0" brushRef="#br0" timeOffset="94317.9913">7693 12958 148,'0'0'168,"0"0"-11,0-8-13,0 8-11,0 0-8,0 0-12,0 0-15,0 0-4,0 0-18,0 0-5,0 0-5,0 0-5,0 0 5,0 0-1,0 0-6,0 0-4,0 0-2,11 13 8,-7-6-7,-1 0 10,-1 2-10,2-2 2,-3 3-5,2 0-4,-2 1-1,3-1 0,-2 2 0,0 1-3,-1-3 1,3 3 5,-1-3-4,-3 1-2,2 0-2,2-2-4,-3 2-6,3-1-2,-2 0-4,0-3 2,-1 0-6,2-1-1,-3 3-2,0-9-5,2 13 3,2-8-2,-4-5-1,1 11-1,-1-11-3,3 11-15,-2-5-19,1-1-44,-2-5-32,3 8-70,0-3-239,-3-5-443,4 6 197</inkml:trace>
  <inkml:trace contextRef="#ctx0" brushRef="#br1" timeOffset="106313.991">15121 3359 163,'0'0'165,"0"0"-22,3-9-6,-3 9-20,4-8-4,-4 8-13,5-7-8,0 2-7,0 1-8,0 1-3,-5 3-17,13-6-6,-8 3-2,1 1-5,1-2-2,4 2-3,-4-1-5,4 0 0,2-2-7,-2 2 0,1 1-5,5-3 0,-2 1-4,0 1 7,-3-2-9,0 2 4,1 0-7,-3 0-2,3-1-1,-2 1 0,-1 1-2,1 0-1,-4-1-1,-1 0 8,-6 3-9,10-5 5,-5 2-2,-5 3 0,7-3-2,-7 3 3,0 0 2,6-4-4,-6 4 6,0 0-6,0 0-1,5-3-6,-5 3 0,0 0 1,0 0 1,0 0-1,0 0 1,0 0 7,-7 25 2,2-16-6,-3 1 4,0 4 6,1 1-7,-2 3 4,0 6-1,-3 0-4,3 2-3,-2 1 6,1 2-2,1-2-2,-2 5 3,0-3-5,2-1 3,-1 5-2,1-4 3,0 2-1,1-2-5,-1-1 7,4-1-1,0-1-3,2-8 0,1-5 1,-2 1 0,0-3-3,3-2 1,-1-2 4,0 0-8,2-7 6,-4 8-1,4-8 1,-5 9 1,1-6 2,4-3 0,-13 5-2,7-4 0,6-1 2,-15 0-1,4-1-3,0-1 1,1-1-2,1 0 7,-4 0 7,2-3-3,0 0 2,1 2 3,-1-4 2,2 1-2,-3 1-2,3 1 6,3-1 0,-2 2 5,4-1-3,1 0 5,3 5-11,-8-11-4,5 4-2,-1 2-6,4 5-2,-1-9 1,1 9-4,-1-11-2,1 11-1,4-8-7,-4 8-19,2-8-22,-2 8-23,4-4-28,-4 4-18,0 0-21,8-2-22,-8 2-166,0 0-352,0 0 156</inkml:trace>
  <inkml:trace contextRef="#ctx0" brushRef="#br1" timeOffset="106508.2591">15484 3787 106,'0'0'289,"7"-2"-31,-7 2-25,0 0-22,9-3-25,-9 3-22,0 0-14,0 0-16,5-5-30,-5 5-38,0 0-44,0 0-46,0 0-66,11-6-58,-11 6-130,8-7-299,-8 7 133</inkml:trace>
  <inkml:trace contextRef="#ctx0" brushRef="#br1" timeOffset="107585.859">15792 3396 98,'0'0'177,"-2"-7"-8,2 7-11,0 0-19,0 0-12,0-10-16,0 10-8,0 0-17,6-11-10,1 7-6,-2 1-8,-5 3 0,10-7-9,-4 3-6,3 0-11,1 0 0,-1-2-12,3 1-2,1 0 7,-2 0-4,2 1-1,0-1-5,-2 0 3,2 0-6,0-1 3,-1 1-3,-1-1-4,-2 2 5,1-2-4,-5 3-1,0-2 1,2 3 2,-7 2-5,9-8 0,-9 8-3,6-4 3,-6 4-1,5-6-8,-5 6 8,0 0 1,4-3-3,-4 3-7,0 0-2,0 0 8,0 0-4,0 0 2,0 0-2,0 0-2,-8 21 6,1-12-8,1 2 4,3 2 3,-3 5-3,-1 7 5,0-6-6,-2 8 3,3 0-3,1 1 5,2 1-3,-7 1-1,5 0 3,-1 1-2,-1-1 4,1 2 0,0-5-4,0 4 0,4-3 2,-3-3 2,3-7-5,1-4 1,0-4-3,0 1 5,-2 0-4,0-1 4,1-2-2,-1-1-1,-3-2 3,3 1-8,3-6 10,-9 6-6,3-4 6,6-2 2,-14 3-1,5-3-1,9 0 2,-18 0 8,8-4 0,1 3 0,1 0 6,-1-1-6,0-1 3,2 2 3,7 1-1,-14-6 2,7 6-3,7 0 0,-10-5-2,4 2-1,6 3-5,-9-4 1,9 4-2,-5-4 1,5 4 0,0 0-2,-7-2-5,7 2-9,0 0-20,0 0-10,0 0-20,0 0-16,0 0-19,0 0-20,0 0-26,0 0-40,0 0-126,0 0-324,32-10 143</inkml:trace>
  <inkml:trace contextRef="#ctx0" brushRef="#br1" timeOffset="108947.3157">16474 3669 178,'5'-8'207,"3"0"-17,7-4-15,-1-2-14,9-4-8,-2-1-15,2 2-13,-2-3-13,3 2-10,-2-3-13,-1 1-5,-1-1-10,3 1-9,-6-2-7,2 1 0,-6-1-9,0 1-4,-2 3-6,-1 0-7,-1-5-3,-3 6-4,1-2-1,-4 1-6,0 0-5,-1 1-1,-2 2-1,0 2 3,-1-1-3,-3 4 1,1 0-1,-1 2-6,-1 0 1,-1 2-1,3 1 0,-4 0-1,7 5 0,-11-1 1,11 1 3,-14 3 2,7 1 8,1 3-1,0 3-4,-1 5 3,2 3-2,0 6 0,1 2-2,-2 2 1,2 3 5,3 3-8,-1 1 4,1 1 1,-2 11 1,2-1-1,-1-2-2,0 4-5,1-1 3,1 1 2,1 0 6,-2-2-17,1-10-7,0-1-8,-1 12-5,-1-13-7,0 1-6,1-1-6,-3-3-9,0-2-1,2-4 5,0-6 3,0-2 1,-1-1 8,0-6-1,1 0 6,2-10 5,-5 12 1,5-12 7,-8 7 1,8-7 2,-9 2 8,9-2 14,0 0-2,-21-2 3,21 2 3,-18-9 11,7 7-2,-3-3 1,-2 2-1,-3-2-1,-2 1 3,1 1-8,0-1-3,-1 0 2,4 2 0,-1 0 6,4 1 11,3-2-2,11 3 13,-14-2-13,14 2-6,-12-6-1,12 6-7,-2-12-1,2 12 1,7-22-10,2 9-2,3 0-5,8-8 2,3 1-3,0 0-6,1 0 0,8-1-6,-5 2-2,3-4-1,0 0-9,8-9 2,-8 11-2,9-11-1,-8 9 2,-4-3-1,11-7 1,-12 11 1,-4-3 4,2 4-6,-1 0 11,-4 2 0,-7 5 0,-2 2 3,-4 2-1,-2 2 6,1 0 0,-5 8 8,5-9-1,-5 9 4,4-9-7,-4 9 3,0 0-6,0 0 4,0 0-2,0 0 0,0 0 0,-30 17 0,23-7-2,-4 2 3,2 2-4,2-3 5,3 2-2,-1-2-2,3 0 1,0 0 5,0 0-3,2-1-2,0-10 0,4 18 0,2-9 3,-6-9 2,8 8 2,0-4 0,1-1-3,-9-3 1,17 2 0,-17-2 1,22-5-3,-10 2-1,2 0 3,1-5-2,0-1 1,-2-2 3,0 5-4,-4-3-2,0-1 1,-1 1 3,-1-7-6,-2 4 0,-1-3 0,-3-1 0,-1-1-1,-4 1 0,2 1 1,-3 4-1,1 0-2,-1 3 7,-2-1-8,0 2 0,-2 2-1,9 5 3,-18-2-1,18 2-3,-23 6 6,11-1-4,0 3 3,1-1 0,-5 6 0,8-3-3,1 5 2,1-4 4,4 1-3,-1 0 2,3-12 1,5 20-2,-2-8 4,3-3-8,2-2 6,1 1 5,0-5-3,1 1 0,2-2 0,-1-1 4,7-3-1,-1-1 0,-2 0-2,0-4-2,1 0-2,-1 0 4,0-3 1,-1-1 1,2-1-7,-5 0 0,2-1 8,0 0-6,-2-1 1,0 2 0,-3 2-2,-1 0 3,2-3-1,-3 3 2,0 2-3,-2 3 4,-1 0-1,-3 5-2,4-8-4,-4 8 1,0 0-4,6-5 4,-6 5-3,0 0 3,0 0 0,0 0 3,5 17 0,-5-17-1,4 12-2,-1-7 0,-2 1-2,1 0 5,1 0 0,-3-6-2,5 11 2,-1-8 2,0 2-2,0 0 1,-4-5-3,7 5 5,-7-5-2,9 2 6,-9-2-3,12-2-2,-12 2 1,14-5 1,-5 1 2,0 0-2,2 0-2,-3-1-1,0-1 0,-3 2 1,0 0 5,-5 4-3,9-6 1,-9 6 4,6-4-5,-6 4-1,0 0-1,0 0 0,0 0 4,8 8-3,-8-8 5,-3 13-2,3-13 3,-5 21-2,4-10 0,-2 1-2,1 4 0,0-6-1,2 1 1,-1 2 1,0-2-3,1 1 2,0-12 0,0 20 1,4-11-6,-2-3 2,-2-6 2,9 9-2,-4-5-2,-5-4-4,14 2-10,-14-2-11,17-1-18,-17 1-15,18-4-21,-8 1-29,2-2-28,-2 0-36,-1 0-171,-9 5-369,14-11 165</inkml:trace>
  <inkml:trace contextRef="#ctx0" brushRef="#br1" timeOffset="109371.8392">18318 3254 86,'-4'-5'212,"4"5"-21,0 0-13,0 0-10,0 0-10,0 0-5,-11 15-4,10-7-8,-1 3-9,-2 1-9,4 3-10,-3 2-6,2 0-8,0 1-9,-2 8-8,2 0-7,-2-7-7,2 6-3,0 0-8,0 1-6,-1-7-2,0-1-9,0 0 0,-2-2-9,3-5 3,-2 5-5,1-5-1,2-1-2,-2 1-9,-2-1-11,4-10-17,-4 13-16,4-13-18,-4 10-25,4-10-14,-4 9-19,4-9-19,0 0-25,-5 6-26,5-6-163,0 0-364,0 0 161</inkml:trace>
  <inkml:trace contextRef="#ctx0" brushRef="#br1" timeOffset="109767.902">18015 3292 137,'0'0'168,"5"-10"-15,2 5-5,1-2-17,2 2-22,8 0 1,-2 0-10,7 4-8,6 2-10,0 1-4,5 4-12,-4-2-10,2 6-4,2 1-3,-1-1-1,0 2-7,-5 3-6,2 1-6,-2-1 7,-4 2-8,0-2-5,-8 0-5,-4-2 3,0 2-2,-4-1-4,-3-3-3,-2 2 2,0-2 3,-3 2 3,-5-1 6,-1 2 2,-1 1 6,-5-2 3,-1 3 6,-8 1 3,-1-4-2,-2 3 8,-1-4-6,-1 0-4,0-2-1,-2 0-5,-1 0 1,-1 0-7,1-3 1,-2 1-5,5 0-4,0 0 6,5 0-10,1-3-4,1 0-3,1 0 0,7 0-7,-1-2-10,2 1-18,0-1-14,10-3-20,0 0-28,-17 7-19,17-7-17,0 0-12,0 0-17,0 0-164,0 0-342,0 0 151</inkml:trace>
  <inkml:trace contextRef="#ctx0" brushRef="#br1" timeOffset="110349.2456">19185 3198 194,'2'-5'172,"-2"5"-9,2-6-12,-2 6-11,0 0-11,0 0-20,-2-12-11,2 12-8,0 0-10,-9-5-4,9 5-12,-13-1-6,4 1-7,-1 0-7,-2 1-2,-2-1-4,3 1-3,-3 1 4,-2-1-12,1 1 0,2-1-5,-5 2 0,2-1-8,0-1 4,5 2-2,-2-1 0,0 2-2,3-2 5,0 0 2,4 0-7,-1 0-3,7-2-1,-10 7 1,5-3 11,1 2 6,4-6-2,-5 11 4,4-5-2,1-6-1,1 15 9,0-2 13,3-3-5,1 6 1,-1-4-5,1 5-4,-3 1-1,1-1-4,2 3-4,-3-3 0,1 3-1,0-1 5,-2 6-8,2-5 0,-2-2-1,0 1 1,-1 0-3,0-2 4,-1 0-3,0 1 1,-2-3-5,1-3-3,0 5 0,1-5 1,-1-1-2,-1-2 0,2 1 3,1 0-5,-3-5 0,2 2-4,-1 1 0,2-8 2,-2 10-17,2-10-10,-3 10-21,3-10-13,-1 7-23,1-7-26,0 0-15,0 0-30,0 0-26,-1 8-37,1-8-127,0 0-363,0 0 161</inkml:trace>
  <inkml:trace contextRef="#ctx0" brushRef="#br1" timeOffset="110549.866">18921 3575 106,'6'-10'178,"-1"5"-18,3 1-17,2 1-18,3-2-7,7 0-14,1-1-10,7 0-7,1-1-13,2 2-12,-1-2-27,0 1-28,1-1-31,0 0-33,-1-2-24,0 3-108,-9 2-204,7-6 90</inkml:trace>
  <inkml:trace contextRef="#ctx0" brushRef="#br1" timeOffset="111117.8582">19582 3295 38,'2'-6'212,"-2"6"-18,0 0-11,0 0-22,0 0-15,1-7-15,-1 7-14,0 0-10,0 0-7,0 0-9,0 0-6,-1 25 0,1-14 15,-2 1-10,0 6-10,0-2 9,-2 2-6,3-1-9,-5 1-5,0 2-7,1-2-6,-3 8 11,2-2-7,-2-5-4,2 0-7,-2 0-1,-1 3-7,-1-5-2,1-1-6,1-1-1,-1-1-6,4-3-1,-3-1 1,4-2-3,-2 3-4,1-5 0,1 2-1,4-8-2,-6 10 1,6-10 1,-4 7-2,4-7 5,0 0-5,0 0 0,-3 3-4,3-3-7,0 0 6,0 0-8,3-24-2,1 13-1,-1 0 0,0-3-5,3-4-5,-1 1-1,1-2-11,0 0-1,2-5-5,0-1 0,-3 9-5,5-8 5,-4 6 1,-2-2 5,2 2 3,-1 1 1,2 1-2,0 2 1,-2 3 7,0 1 0,1 0 2,-2 1 3,1 2 6,-1 0 0,0 2 11,1 0-5,-5 5-1,5-7 1,-5 7-1,5-6 1,-5 6 0,8-1 6,-8 1 2,0 0 1,18 8 3,-13 0 19,4 2-12,-2-1 0,2 6-4,1 0-2,0 2-1,-3-1-3,1 2 2,-2 0 1,3 0 0,-2 0-2,-3 0-4,-1 0 0,1 0-2,-2 0 1,0-3 2,-1 2-1,1-5-4,-2 1 3,0-3-5,4-1 1,-4 0-5,2-2-7,-2-7 3,1 11-13,0-6-7,-1-5-6,2 8-8,-2-8-4,0 0-9,1 7-13,-1-7-23,0 0-20,0 0-23,0 0-20,0 0-29,0 0-32,0 0-125,0 0-363,5-31 161</inkml:trace>
  <inkml:trace contextRef="#ctx0" brushRef="#br1" timeOffset="111322.8403">19534 3524 36,'0'0'216,"0"0"-19,0 0-16,0 0-12,0 0-17,0 0-14,0 0-14,0 0-16,26-6-6,-7 4-10,3-3-13,6-1-11,2 1-16,-1 0-22,-4 1-22,2-1-30,-7 1-15,1-1-14,-4 1-12,-5 1-12,-1 0-5,-2-1-3,-3 3-18,-6 1-2,10-5-87,-10 5-206,0 0 92</inkml:trace>
  <inkml:trace contextRef="#ctx0" brushRef="#br1" timeOffset="112050.4753">15961 4067 111,'0'0'151,"0"0"-5,0 0-12,0 0 5,37-10 2,-16 6-13,6 0-6,4 0-6,3-1-6,4 2-9,12-3-7,2 2 2,-1-3-7,4 3-7,3-3-1,-1 3-14,3 1 1,-1 1-8,0-1-4,1 2-9,1 0-7,-5-4 2,1 5-11,-4 0 1,1-3-8,-16 3-9,2 0-4,-3-1-3,-2 0-8,-2 0-6,-5 1-10,-6 0-2,-6-2-3,-2 2 0,-2 0-6,-2-2-2,-1 2-10,-9 0-5,11-2-8,-7-1-16,-4 3 2,0 0-16,0 0-5,0 0-10,0 0-10,0 0-3,-16-13-8,7 12-105,-3 1-241,12 0 107</inkml:trace>
  <inkml:trace contextRef="#ctx0" brushRef="#br1" timeOffset="112396.3361">16327 4149 5,'0'0'141,"34"3"0,-15-3 2,9-2-11,3 2-7,2-1-10,3-1-8,15 1-12,1-2-4,-1 2-2,3-3-6,5 0-5,0-2-2,0-2-7,1 4 7,5-2 3,-1-1-5,-3-1-6,-2 2-4,-3 2-6,-2-1-2,-15 0-8,-3 0-7,-4 3-2,-4-2 1,-12 3-8,-1 0 2,-3-2-9,-1 3 3,-6-1-1,-5 1 4,13-2-3,-13 2-7,8-1 2,-8 1-7,5-5-5,-5 5-18,0 0-13,0 0-20,1-8-26,-1 8-32,0 0-45,0 0-46,0 0-119,-15-12-334,15 12 149</inkml:trace>
  <inkml:trace contextRef="#ctx0" brushRef="#br1" timeOffset="113559.921">863 8161 49,'0'0'173,"0"0"-11,-14 11-11,11-5-5,3-6-9,-2 13-4,-1-7-11,1 4-5,-1 1-8,2 0-2,0 0-3,-2 3-10,0-4-5,2 7-9,-1-5-8,2 3-5,-2-2-9,1 5-7,0-2-6,-1-3-2,2-2 0,-2-1-4,2 1-2,0-1-7,-1-3-5,1-7 0,-2 14-7,2-14 3,-1 10-13,1-10-12,-3 8-10,3-8-9,-2 4-16,2-4-30,0 0-17,0 0-20,0 0-37,0 0-170,0 0-337,0 0 150</inkml:trace>
  <inkml:trace contextRef="#ctx0" brushRef="#br1" timeOffset="114133.8509">642 8000 166,'-8'0'157,"8"0"-16,0 0-17,0 0-3,0 0-20,0 0-13,0 0-3,16-9-7,-5 7-9,2-1-7,5 1-6,-2-3-7,5 3-19,0-4 3,-3 3-11,4 0 5,-2-1-9,-2 1-8,3 1 0,-4 1 1,-3 1-4,-2-3-3,1 2 3,-1 1-1,-2 0-7,-10 0 4,14 1-1,-8-1 2,1 1 1,-7-1-8,8 2 10,-8-2 6,7 5-5,-7-5 8,5 3-11,-5-3 6,4 7-5,-4-7 10,4 10-5,-4-4 2,2 2-2,0 4 7,0-3-12,0 4 10,0 3 0,-1 1-2,2 2 2,-2 6 6,-1 1-2,0 0-2,3-1-2,-3 3 5,0 0 0,0 1-7,0-1 5,1 1 1,1 0-6,-2 1 2,2 1-5,-1 0-1,0-5 1,2 0 1,-2-1-4,-1-5-1,2-4 3,-2 0-2,-3-4-2,3 1 0,-3-3-1,2 1 7,1-4 7,-3 1 9,1 2 6,-2-4 0,-1 1 3,-1-2 2,-1 0 6,1-2 2,-1 1-4,-1 1 2,-1 0 3,-2-3-2,0 0-2,-2 1-5,1 0 0,-5-3 1,4 2-7,-1-1-3,-3 1-2,-1-1-6,-1 2-3,0-2-2,0 0 0,0 1 0,5 1-2,1 0-3,-1-1-2,3-2-2,2 1-14,-1-1-11,10 0-13,-14 1-18,14-1-25,-12-1-34,12 1-42,-8-4-46,8 4-177,-4-9-403,3 3 178</inkml:trace>
  <inkml:trace contextRef="#ctx0" brushRef="#br1" timeOffset="115315.4124">13714 3609 95,'0'0'193,"1"-13"-16,-1 13-23,6-9-16,1 2-13,3-1-14,1 2-9,0 0-12,6-1-8,1 2-9,1 0-3,-2 1-11,2 2-6,-2 0-6,0 2-1,-4-1-9,0-1-3,-2 5-6,3-1-1,-5 0-2,-1 2-1,3 0-5,-5-1 0,-1 3-3,-1 1-2,-1 2 0,-1 1-3,-2 6 0,-3-4 4,-1 3-7,-3 2 6,-4-2-2,-1 2 1,-3-3-1,-5 7-8,1-5 3,-3 2 4,0 1 5,3-7 2,-1 2 2,2-2 5,1-1-2,-1-2 5,2 0-2,4-2-2,2-1 4,-1 0 4,0 0 1,2 0-5,3-2 1,0-2-1,6-2 0,-7 4-2,7-4-1,-6 3-3,6-3-3,0 0 0,0 0-4,0 0 8,0 0-9,0 0-5,24-1 2,-7-3 0,1 2-1,3-1 0,8-4-2,-2-1-5,3-2 3,3 3-2,-5 3-16,4-5-14,-2 5-19,-1-3-28,-2 0-23,-8 2-28,-1 1-26,0-2-21,-3-2-148,-3 4-347,-2-3 154</inkml:trace>
  <inkml:trace contextRef="#ctx0" brushRef="#br1" timeOffset="115860.0356">13879 3409 165,'-2'-7'143,"2"7"-14,0 0-2,0 0-21,22-8-5,-10 3-11,10 1-7,-3 1-5,3-1-11,6 3-2,-1-2-6,-4 3-7,-3-2-7,2 0-1,-2 1-9,0 1 0,-1 0-4,-1 0-1,1 1-1,-8 2-6,2-3-3,-3 1-2,2-1-3,-6 3-8,-6-3 5,10 1 0,-3 0 1,-7-1 5,9 3 8,-9-3 10,5 7 9,-5-1-3,0-6-2,1 11 0,-2-3 2,1 1 1,-3 1 0,2 3-5,-5 1-1,0 4 7,1 0 1,-2 5-6,1-4-2,-4 5-3,4 1-3,-1 0-3,4 0-2,-3 0-4,0 2 3,5 2-5,-4-2 5,4-1-8,-2 1 5,3 0-7,-3-6-1,2-2-2,1 0 0,-1-1-2,1-2-5,1-4 4,-1-1 0,0-2-4,0-2 3,0 2-1,0-9 2,0 11-5,0-11 0,0 8 3,0-8-1,1 7 0,-1-7-1,0 0 12,0 0 15,-3 10 2,3-10-4,-10 1-1,2-1 2,-4 0 1,-1 0 4,-8-1 2,-10-2-7,-1 4-3,-5-3 0,-4 0-4,-10-2-3,-1 4-9,1-2-11,15-1-21,-1 2-25,3 1-29,4 0-33,0 1-43,11-1-42,6 0-222,1 1-448,-1-1 198</inkml:trace>
  <inkml:trace contextRef="#ctx0" brushRef="#br1" timeOffset="140779.3527">14331 5093 59,'0'0'103,"0"0"-5,6-4 2,-6 4-2,0 0-12,5-5-6,-5 5-3,5-3 0,-5 3-4,0 0-5,9-7 4,-9 7-2,0 0-5,5-4 6,-5 4-1,0 0 7,0 0-10,2-5-3,-2 5-3,0 0-1,0 0-6,0 0-4,0 0-1,0 0-5,0 0-7,0 0 0,0 0-2,-9-10-9,9 10 1,-7-3-3,7 3-2,-12-3-3,6 1-3,6 2-3,-13-4 2,13 4-7,-13-3 0,7 0 0,-5 1-3,2 1 2,0 1-1,-3-2-1,2 4 1,1-1-2,-2-1-1,-1 2-2,3 2 16,-2 0-8,0 0 0,2 0 4,-1 3-2,-1-1-3,2 1-4,-1 1-2,-1 0 1,1 2 0,0-2 3,0 5-5,2-2 2,-2 2-2,3 0-1,-2 1-1,3 2 4,-1-4-5,1 4 5,2-2-3,0 2 5,2-4-3,-1-1-2,2-1-2,1 1-1,-1 0 5,2-1-3,2-1 1,-2 0 3,3-1 0,-2-1-3,1-2 0,-3-5 0,9 5 3,-4 0-1,0-2-2,1 1 4,0-2-1,-6-2 3,11 4-2,-6-3 1,-5-1-1,13 0 3,-13 0 3,13-4 4,-6 2-4,0-1-3,1-1 4,0-2 1,1 1-4,-2-2 3,0 0-3,2-2-2,4-3-1,-5 4 1,-2-2 1,3 1 0,-1-1-2,1 1-1,1-4 1,-4 2-4,2 1 2,0 0-1,-1 1-1,1-1 3,-3 1-4,0-1 3,3 2 2,-3-1-3,0 1 0,0 0 1,0-1-3,-2 2 1,1 0 3,0 3 2,-2-2 4,-2 6 2,6-11-5,-3 7 0,-3 4 2,0 0-1,4-8 1,-4 8-1,0 0 1,4-6 0,-4 6-5,0 0 0,0 0 1,0 0-3,0 0-2,0 0 2,0 0-2,0 0-1,0 0-2,0 0 1,0 0 2,0 0 1,0 0 1,-7 21-5,6-12 5,-2-1 1,3 3 0,-2-1 2,-2 2-3,3 2 0,-2 2 2,1-1 2,2 2-2,-4 1 0,4-1 0,-3 1 4,2 1 5,-2 7-4,1-7 0,2 1 2,-1 5-2,-1-1-1,0 3-1,2-9-1,-2 1 1,-1 5 4,-1-4-2,4 4-3,-3-4 1,1 6-2,-1-9 3,3 2 1,-4-1-2,4-1-4,-1-2 4,-1 2-2,2-5-1,-2-3-2,1 0 2,1-9 0,0 14 0,0-14 5,0 9 18,0-9 2,-1 7 8,1-7 4,0 0 3,1 9 7,-1-9 7,0 0-2,0 0-5,0 0-1,0 0-3,0 0 1,0 0-5,0 0-8,0 0-3,0 0-2,12-24-5,-9 15-2,4-1-3,-2-2 1,-1 1-3,1 0-4,1-5-1,1-1-3,0 0-2,-2 1-1,3-1 0,1 0-2,1 2 4,-3 4-3,0-6 1,0 0-5,5 1 0,-3 3-1,-2 0 1,-1 2 5,4-3-7,-3 0 3,-3 2-4,2 1 1,2 1-3,-2 1 5,0-2-7,0 1 2,-3 0-10,3 2 0,0 2-6,-4 0-3,2 1-10,-4 5-4,4-9-14,-4 9-18,4-7-13,-4 7-17,4-4-23,-4 4-20,0 0-20,0 0-26,1-9-6,-1 9-10,0 0-165,0 0-399,0 0 176</inkml:trace>
  <inkml:trace contextRef="#ctx0" brushRef="#br1" timeOffset="141191.9386">14719 5343 73,'-8'6'175,"0"1"-23,-2 3-11,4 0-12,1 2-11,-2 1-6,1 2-14,0-4-12,3 3-8,0 0-5,1 3-8,2-2-6,-1 1-5,2-2-3,-1 0-7,2-3 1,1 1-5,1 1-1,1-3-7,-1 0-3,0-1 1,1 0 15,0-4 8,1 2-9,2-2 0,2 1 9,-1-3 1,1 0 5,0-2-3,1-2 0,1 1 5,-1-3 2,0 1 5,-1-4-3,1 3 4,-1-5 11,0 2 1,-1-1-1,-2-3 1,-1-1-2,0 1 0,-1-2-1,-1-4-5,-3 3-4,-2-3-8,-3 0-4,0 1-4,-3 3-15,-3-3-1,-3 3-8,-2-1-9,-1 1-17,-2 3-30,2 1-37,-4-1-36,1 2-49,7 3-56,-2-1-81,1 2-161,2-1-484,2 0 214</inkml:trace>
  <inkml:trace contextRef="#ctx0" brushRef="#br1" timeOffset="144193.4884">13319 4988 95,'0'0'118,"0"0"-8,0 0-12,0 0-8,-11 0-7,11 0-5,0 0-4,0 0-4,0 0-7,0 0-3,0 0 6,0 0-8,0 0-4,0 0 0,0 0-6,22-10-2,-22 10-6,10-2-2,-3 0-5,4 2 1,-4-3-14,5 2 5,-2 0-6,3 1 4,1-1-6,-1 0 1,6 0 4,0-1-8,2 1-5,5-1 2,-4 2-3,1-1 5,4-1-7,1 1 4,-1 1-3,1-1 3,0-2-6,0 1 5,-6 1 1,7 1-3,-8 0-6,7-1 1,-6 1-2,6-1 4,-8-1-2,3 1-3,-1-1 3,1 1-1,-3-1-1,2 2 6,0-2-6,-1-1 1,0 1 4,2 0-5,-4-1 6,10-1-1,-3 2 2,-5-2 3,0 2 1,1 0-5,-2-2-4,2 2 6,6 2 0,-8-2-4,1 2 2,0-1 1,-3 1-8,2 0 4,-2-1-7,4 0 10,-1 0 0,-1 2-4,0-1 0,0 0 0,-2-1-1,4 1 1,0-2-5,-3 1 8,1 0-6,2 0 0,-1-1 6,2 2-5,-3-2-2,-1 2 4,3-1-1,-2 0-1,8 2-4,-7-1 4,-3 0 3,2 0 0,1 1-4,-2-2 1,0 0-1,0 2 1,2 0 0,-2-1 5,1 0-3,-1 2 3,3-4-4,-3 2 3,2-1-3,-1 0-1,1 1 0,2 0 1,5-4 3,-9 4 4,13-1-2,-6 1 4,-5-1-2,2 0 1,4 1-6,-6 0 6,0 0-6,2 0 1,-2-2 2,7 1 9,0 1-11,-1 0-2,1 0 5,-7-1-5,5 0-2,1 0 6,1 0-3,-5 1 7,6 0 2,0-2-6,-1 1-2,2 1 3,-3-1-3,-5 1 1,7 0-5,1-1 6,-2 2 0,-1 0 0,1-2-3,-7 0 0,9 1-2,-2 0 3,0-1 0,2 1-4,-1-2 1,-1 2 10,2-1 0,0-1 5,1 0-1,-3 2-3,0 0-1,3-2 3,-3 1-4,1-1-2,1 2 2,-2 1-2,1-2-2,0 1 2,1-2-2,-1 1 2,-3 1-4,-4-1-1,7 1 2,-2 0-2,-6-1 3,8 2-1,-9-2-4,3 2 6,-1-1 1,-2 0 4,2-1 0,7 0-3,1 2 7,-2-2-8,1-2 1,2 3 0,0-1-2,-1 0 5,2 1-4,1 0 1,-2 1-1,1 2-2,1-2-2,1-1 9,0-1-8,-3 2-1,1-1-2,0 0 4,-2 1-6,2-2 3,-1 2-2,0-1-1,-2-1 3,0 0-2,2-1-2,-1 2 3,2 2 0,-3-5-1,3 3-2,1-3 4,-1 3 0,1-1 4,3 0-1,-2 0 0,-3-1 0,0 2-1,1-2-2,0 4 3,-3-4-6,2 2 2,-1 2 3,-2-5-4,-7 3 2,10-1 2,-4 1-2,-6 0 0,9-2 0,-4 3-2,-4-2 0,6 1 0,1-1 4,-1-2-3,0 4 3,-2-3-3,3 0 0,-3 4 1,-4-4 0,0 2-2,6 0 1,0 2-2,-6-1 5,-2-1-2,9 0-2,-7 0 1,0-1-1,5-1 1,-8 4 0,3-4 2,7 2-2,-2 0 1,-7 0 1,12-1 0,-1 1 5,1 0-3,0 0 8,0 1-10,-1 1 3,-2-2-2,6 1 1,-5 0 0,0 3 1,-3-2 0,-1-1-3,5 2 1,-9-2-5,6 1 9,-8 1-7,6-2 1,-4-2-1,-2 2 2,-2 0-4,4-1 0,-1-1 3,-3 1-3,1 1 5,2-2 1,-2-2-1,4 2 4,-1 1 2,7 0 1,-2-1 3,0 1-5,-7 1 1,7-1-4,-5 0 3,-3 0-1,3 0-1,-3 0-1,0 1 1,-1 1-1,1-2-4,-1 0 1,2-2-2,-1 2 4,1-1-1,-1 1-2,0-1 0,3 1 1,6-1 0,1 1 0,1 2 1,-3-1-5,5-1 3,-2-1-5,-4 2 3,11 1-2,-11 0 4,3-2-4,-1 3 3,1-1 1,-7-2 2,1 1-2,4-1 2,-9 1-4,2 1 2,2-2-2,-4 0 4,5 0-1,-1-2 0,-2 2 2,10 0 1,-2-1 0,4 0 3,-2 1 5,5 1 1,-3-1-1,2-1-1,2 1 1,-2 0 2,1 1 5,3-1-4,-6 1 7,3 1 2,-1-1 1,3 0 4,-4-2 5,3 3 1,0-2 3,0 0-3,1-1-5,-1 1-4,5-1-1,-4 0 0,1-1-3,3 1-2,10 1 1,-11-1 0,-2 1-1,0-2 2,1-1-2,0 2-4,-4 1 1,-1-3-5,1 1 1,-5 0 1,-3-1-6,-6 1 2,-2-1-1,-1-1-1,-5 0 0,-2 1 3,-1 0-2,1 1-5,-5-2 4,-6 4-6,10-4 2,-4 2-3,-1-1-13,-5 3-14,4-6-15,-4 6-21,0 0-25,-9-15-40,-2 11-26,0-2-34,-4-1-42,-4 0-34,-2 1-173,-6-3-467,1 2 207</inkml:trace>
  <inkml:trace contextRef="#ctx0" brushRef="#br1" timeOffset="145967.0808">15294 4278 26,'0'0'92,"0"0"5,0 0-3,0 0-12,-4 18-5,4-18-21,0 0 19,-1 13 0,-1-7-8,2-6 0,-1 12-4,1-6-6,0-6-5,-1 15-2,1-6-1,-1 2-2,1-1-4,1 1-5,-1 1-3,0 1-3,-1 0-3,1 3 1,-2 1 8,0 0-4,-2-1 1,3 2-6,1 1 3,-2 0 3,1 0 5,0 0-7,0 0-2,-1 0-4,2 1 1,-1-1-1,1 5-2,-1-6 4,1 0 5,-2 0-9,1 0 1,2 0-3,-1 0-1,0 0-2,-1 2 8,2-1 1,-2-1 1,1-1-4,-1 3 2,0-1-1,2 0-3,-4 1 1,3-2-3,-1-2 0,-2 1-6,1-2 2,1 1-5,-2 1 2,2-1-3,1-5 2,-1 7-4,1-5-3,0-1 1,1 1 3,-1 3-4,1-3 5,3 5 10,-4-5 13,1 3-4,-1 1 6,1 0-12,-1-1 3,-1 1-6,1-3 3,-1 2-4,1 0 0,-1-4 0,1 0-6,0 0-1,0 1-1,-4 3 1,3 0 0,2-5-4,-2 2 1,2-1-1,-1 3-2,1-3 3,-1 0-6,0 0 2,-1 5 0,1-4-2,1 0 1,-2 2 1,1-2-1,0-1-1,1 0-1,-1 0-1,-2 4 12,0-5-13,2 0 3,0 5-1,0-4-2,-1 0 1,1 1-2,0 3 1,0 0 0,0-1-2,3 1 1,-2-2 1,0-1-1,-1 1 1,5 0 2,-7-2-4,4-2 4,-2 4-4,0-3 2,1 0 0,-1 2 1,2-2 0,-1 4-1,0-3 5,-1 1-6,-1-1-1,1 0 1,0 4 0,0 0 0,0-5 1,-1 5-1,-1-1-3,4-3 9,-4 5-4,2-2-1,0-1 0,0 1-1,0 2 0,0-1 3,2 0 1,-4-1-2,1-1-4,1-2 4,0 4-3,-2-5 3,2 7-1,-3 0 0,3 0-1,-1 0 3,-2 1-4,3-1 2,0-1-2,-2 1 5,-1 0-4,5 1-1,-4-2 2,0 1-2,3 1 5,-4-3-3,2 2-1,2 0 0,1-1-1,-2 0 0,1-1 3,-1 2 2,1-1-4,-1 1 2,2 1 0,-1-2-4,-1 2 5,0-2-2,1 0-3,-1 1 2,0 1-3,0-3 7,1 0-5,1 2 5,-2-1-2,0-1-1,1 2 1,0-5 3,2 4-2,-3 1-1,2-2 7,-1-2 1,1 4 0,-1-1-1,0 1 0,1-1-3,-2-2 3,3 1 0,-1 2-3,0 1 3,-2-5 0,0 5 7,0-1 11,2-1-8,-1 2-2,0-3-1,-1 0 6,1 1-7,-1 0-2,0 1-1,3-2-6,-4-1 6,2 1-5,-1-2-1,3 3 1,-2-2 3,-1 3-2,5-2 0,-6-1-2,2 1 7,0 0-4,-1-1-3,0 3-2,4-2 1,-4-4 4,1 5 3,2-2-2,-2-2 0,0 2 0,1 0 2,-1 1 4,0-4-7,1 0 1,-2-12 0,2 22 0,-2-12 2,0-10-5,3 21 2,-3-10-5,0-11 3,0 22 2,0-22-2,2 17-3,0-5-2,-2-12 1,2 17-4,-2-17 1,-4 20 3,4-20-4,-2 17 0,2-7 1,0-10 0,0 15 2,0-15-3,-2 13 0,2-13 3,0 0-2,0 19-3,0-19-7,-1 12-9,1-12-15,-2 10-9,2-10-21,0 0-20,0 0-21,-6 13-29,6-13-45,0 0-49,0 0-223,0 0-486,0 0 215</inkml:trace>
  <inkml:trace contextRef="#ctx0" brushRef="#br1" timeOffset="146987.7627">16522 4468 32,'0'0'141,"0"-11"-16,0 11-10,0 0-12,0 0-4,0 0-7,-1-10-7,1 10-3,0 0 0,0 0-7,0 0-8,0 0-4,-4-6-5,4 6-11,0 0-2,-12-3-3,12 3 1,-12 0-2,12 0 1,-13 0 2,13 0 1,-14 2-6,6-1-1,-1 0-4,9-1-8,-16 4 0,9-3-6,-2 1 4,3 2-3,-2-1-6,0 2 1,0 1-3,0 0-1,3 2 2,-2-1-6,1 0 3,-2 3-2,5-5-5,-3 6 3,4-1 0,-2 1 0,4 1-1,0 0 0,0 0-2,0 1 1,1-1 1,2 0 1,1-2-1,1 3 3,0-2-6,1-1 5,4 4-1,1-6 0,1 4-1,-1-5 0,0-1 2,2 0-2,-1 0-4,0-3 4,1 0 1,-1 0-2,2-2 1,-3 0-2,3-3 2,-4 0-1,1 0 3,1-2-4,-1-1 6,-2 2 5,-1-3 8,1 0 2,-1-1 4,0-3 2,-1 3 1,-1-2 3,-1-2 0,-3-1 0,2-3-7,-3 3 3,-1 0-6,0-4 2,-3 5-5,1-3-2,-2 2-1,1 2-3,-3 0-1,-2 2-2,1 1-3,1-1-3,-5 2-8,-1 3-24,0-1-32,-4 1-34,0 2-38,-2 0-45,0 2-176,-1-1-379,3 1 167</inkml:trace>
  <inkml:trace contextRef="#ctx0" brushRef="#br1" timeOffset="149083.5363">18803 4073 112,'0'0'143,"0"0"-18,0 0-7,0 0-19,0 0-4,0 0-14,0 0-7,0 0 5,0 0-3,0 0 14,0 0 3,0 0-9,0 0-3,-2 26-1,2-26-4,0 12-8,-2-6-1,1 4-5,0-1-4,1 0-3,-2 0 0,0 2 5,2 2 5,-2-2-7,-2 2-7,4 3-1,0 0-6,-2 0-2,0 1-3,2 1 6,-3-3-6,5 1-2,-5 1 0,3 0-3,-3 0-3,1-2 0,3 2-4,-2-2-2,0 3 4,2-1-3,-2 1-2,-1-1 0,2 0-2,-1 1-2,0 1-1,1-1 0,-2 1-3,2 5 0,-2-5 1,1 5 1,-1-3 0,-1-2 3,3 2-7,-3-3 2,3 1-3,0-1 0,-1-1 0,-2 9 0,2-6-3,1 0 4,0-2-3,0 2 2,-3-2-4,3 1 1,-1-2 1,4 1 2,-5 0 3,4 0 10,-4-1-2,1 2 3,1-2 0,-1 1 1,1-2-6,-2 0 0,1 0-3,0-1-2,1-2-2,0 2 2,0 3-1,-1-6-4,2 4-2,-1-5 0,0 1-2,-1 4 2,1-4-1,1 5 3,-1-5-5,0 0 1,0 4 0,0 2 1,0 0 4,1-3-1,-1 2-2,-2-2-1,4-2 2,-1-1-2,-1 4-3,0 1 5,0-1-5,0 1 8,2-2-8,-1 1 3,-1-1-3,0-3 3,0 2 2,0 0-4,-1-1-3,1 3 5,-2-4-4,4 4 2,-2-4-2,1 5 1,-1-5 0,0 0-2,0 0 1,0 4 0,-1 0-2,-1-5 0,4 3-2,-1 1 3,-1-2 2,0 2-1,0-2 2,0-1-3,0 0 1,-1 1 1,-1-1-2,5-1-2,-4 5 0,2-4 3,-2-1 0,-1 3-2,1-4 3,1 1 2,-1 2 1,1 3-10,-1-6 3,2 2 2,-1-2 3,0 3-9,0-13 5,0 23-3,-1-7 2,1-16 2,0 22 0,0-10 0,-2-1-4,2 1 5,2 1-1,-2 3-2,0-1 4,-2-2-5,4 3 4,-2-4-6,0 2 4,-2-3-3,2 6-2,0 0 2,-1-2 3,1-3 2,-1 5-2,2-1-3,-1-1-1,-1 1 2,-1 0-1,4-1 8,-2 1-10,1 0 4,-2 1 0,2 0 1,-1-1-1,-1 1 0,-2-2 1,2 0 0,-3 2-1,4 0-1,0-3 5,-4 1-5,4 1 3,-1-3-2,0 1-2,1 3 4,-1-5-4,-2 3 2,0 2 4,1 0 6,-1 0 6,3-1 5,-1-1-3,0 1-2,-1 0-2,1-1-2,-2 1 3,3-2-6,0 2 4,0-16-2,0 27-1,-1-11 1,1-4 14,0-12-8,3 23-4,-3-9 2,0-1 10,0 0-5,2 3 1,-2 0 4,0-2-1,3 4-6,-3-1 6,1-2-13,-2-1 4,1-14 0,2 32-2,1-16-5,-2 0 7,-2 2-5,4 0 6,-2-2 5,-1 1-16,0 0-2,1 0 3,-1 0 14,2 0-18,-1-1 5,-1 0-15,2 1 7,-3 1 6,0-2-1,2 1 5,0 2-7,-2-4 1,1 0-3,0 0-2,0 4-1,1-5 2,-1 0 7,0-14-10,3 27 5,-3-11-2,1-1 4,-1-1 0,3 1-4,-3-15-1,2 24 10,-1-7-9,1 0-2,-2-6 3,-3 5 1,3 0-9,0-16 10,1 25-7,-1-13-4,0 2 7,2-3-4,-2-11 6,2 23 4,-2-7-2,0-4-4,0-12-3,2 22 5,-2-11 5,0-11-10,0 20 2,0-20 3,0 12-3,0-12 12,0 0-6,-3 18-7,3-18 4,0 0-2,0 18 4,0-18-2,0 13 5,0-13-10,0 0 1,0 20 1,0-20 3,0 20-5,-1-10 3,1-10-3,1 20 6,-1-20-9,0 17 4,0-17 4,1 16-10,-1-16-4,2 14 9,-2-14-5,-2 14 2,2-14-9,0 0-12,0 15-1,0-15-3,0 0-13,2 16-11,-2-16-19,0 0-18,2 11-14,-2-11-20,0 0-21,0 0-23,0 0-31,0 0-37,0 0-49,0 0-194,0 0-521,0 0 232</inkml:trace>
  <inkml:trace contextRef="#ctx0" brushRef="#br1" timeOffset="149985.4626">20185 4259 42,'0'0'181,"0"0"-11,0 0-10,-2-8-7,2 8 2,0 0-29,0 0-15,0 0-7,0 0-10,0 0-4,0 0-9,0 0-11,0 0 3,0 0-11,0 0-8,0 0-4,0 0-3,0 0-4,0 0-3,0 0-2,0 0-2,0 0-6,0 0 7,0 0 5,0 0 16,0 0 15,0 0-5,0 0-5,-3 22 13,3-22-4,1 12-1,-1-2-2,2 0 1,-2 0 3,0 0-8,0 3-5,2-1-4,-2-1 3,1 5 4,0 0-6,-1-3 4,2-1-15,0 0-4,-2 0 6,3 0-11,-1 0-6,0-1 1,-2-2-5,2 3-2,-1-4 3,-1-8-13,2 15 4,-2-2-5,0-13-20,1 17-19,2-5-33,-1-2-43,-2 2-41,0 0-67,0 0-89,0-12-157,0 19-493,0-19 219</inkml:trace>
  <inkml:trace contextRef="#ctx0" brushRef="#br1" timeOffset="153385.9667">13512 6115 67,'0'0'87,"0"0"-11,0 0-5,0 0-8,25-11-4,-19 10-11,2-2-1,-8 3-7,19-1 5,-9 1-4,3-2-6,-3 1-2,2 1-1,-1-1-2,1-1 4,3 1-8,-4 0 2,7 0-3,-1 0-8,1-2 8,-2 3 3,2 0-4,-5-1-1,5 0-9,-5-1 10,2 4-3,1-4-1,1 2-3,-3 2 4,0-4-2,1 2 1,2-2-5,3 2-1,-3-1-1,1 1 3,-1 0-6,1-1 12,0 0-14,0-3 1,1 4-1,0-1 5,3 0-1,-6 1 2,5-1-5,-1-1 1,1 2-3,0-1 5,6 0 0,-9-1 2,4 1-5,0 0-6,0-1-2,9 2 7,-12 0 0,10-1-1,-8-1-6,7 2 3,-7 0-4,6-2 0,1 2 5,-5 0-5,-2-2 3,0 2 0,2 1-1,4-1 7,-4 0-11,4 0 0,-6-1 3,1 0-1,6-1 5,-5 2 0,4 0-6,-6 0 4,7 0-3,-5 0 5,-2-1-8,-1-1-3,1 2 0,1-1 4,-3 1 4,3-1 2,-1 0-1,-1 0 3,1 1-2,1-1 0,-1 0-2,0 2 0,0 0-3,8-1 12,-8-1-9,0 2-7,1-1 6,-3 0 4,9-1 3,-7 2-2,0-1-2,0 0 3,2-1-1,-1 1 2,6-1 3,-1-1-2,-8 1-2,4 1-2,-1-1 7,-1 1-8,1-1-10,-2-1 9,1 3-1,-1-2-1,3 1 0,-4-2 6,2 2-2,1-1 1,-2-1-1,2 1 12,1 0-7,-1 0-3,-2 0 7,1 1-4,0-1 1,0-1 6,-1 2-12,2 0 4,-3 0-6,2 0 5,0 2-5,-2-2 0,2 0 2,-1 0 1,1 1-3,-1-1 0,1 2 0,-1-1 2,2 0-1,-2-1 1,0 0 0,0 2-2,2-1-1,-2 1-7,1-2 11,-1 1-8,0-2 10,2 2-11,0-2-1,-2 1 8,2 1-5,-3-2-2,0 1 4,1 0 4,0 1-5,-1-2 5,0-1-3,2 1-3,-2-2-1,-1 2 7,0 1-3,0-1 1,0 0 3,2 2-9,0-2 1,-2 0 7,3 1-2,0 0 3,1-2 0,-3 1 2,2 1-2,-2-1 5,-1 0-6,2-1-2,0 2 8,1-1-3,6-1 1,-5 1 5,-2-1 2,2 2-2,5 0-4,-7-1 1,2 0 0,0 1-2,-2-1-3,1 1 4,0 1-14,7 0 14,-8 0-7,1-1 4,0-1-5,0 2 7,1-2 0,0 0-4,6 1 0,-1 1 1,1-1-3,-9 0 1,9-1 0,-6 1-4,-1 0 0,0 0 3,2-2-1,-2 1 1,-1 1-3,2 0 5,-3 0-5,-1 0 7,2 2-5,-3-2-2,2 1 3,-1 0-3,-5 0 3,6-2 0,-2 1-1,0 0-3,0-1-5,-3 0 8,0 0 0,5 0-1,-2-1 1,1 2 2,0-1 1,2 1 6,-1-1-1,-1 0-3,3 0-8,-2 1 6,-2 0 0,0-1 2,0 2 0,-2-1-2,1 1 1,-1-2-5,2 1 2,-2 0-4,-2 0 4,2 0 2,-2 0-2,5-1 0,0 1 0,1 0 2,1 1-2,0-1 1,0-1-2,8 1-1,0 0 0,-6 2 3,5-1 1,0-1-3,-1 1-2,-4 2 1,-1-3-1,2 2 1,-3-1-1,3 1-1,-2 0 4,-1 1-4,2-3 1,-3 0 2,3 0-3,-2 3 1,1-2 3,-4 0 0,3 0-1,1-2-2,1 2 4,0 2-6,-1-3 0,8-1 4,-3 2-1,2-1-1,1-1 7,-3 2-4,2-1-3,-7-1 1,7 1-1,-1 1 1,-8 0 1,0 0-3,2 0-1,-1 0-1,-3-1 6,2 2 0,-3-2-7,2 3 2,-3-3 2,2 0-1,1-2 2,-4 2 2,5 2-1,0-2 2,1-2-9,2 1 8,3 1 0,3 1-3,-7-2 1,0-1-3,9 2 3,-1-1-1,1 0 2,0 0 0,-4 2-4,-4 0 2,1 0 2,-2-1-2,-3 2 0,1-1-3,-2 2 4,1-2-2,-4 0 6,3 1-5,-5 0 1,1-1-1,0-1 3,0 0-4,-1 1 0,2 0 4,1-1 0,1-1-4,3 2 2,0-1-2,2-1 6,2 1-6,5 1 2,1 1-1,-2 1 0,1-3 0,2 1 0,-2 2-1,1-1 0,-2 0-1,-6 1 3,8-1-1,-9 0 1,1 0 1,2 0 4,5 2-8,-6-3 1,7 0 2,-8-2-1,7 2 2,-5-3 1,4 4-4,-6-1 0,9 1-1,-5-2 3,3 1 0,1 0-1,-1-1-1,0 0 3,1 1-1,1 1 1,-2-2 4,0 2-5,-8-2-1,7 0 0,-7 1 0,1 0 4,-2-1-1,2 1-5,-1 2 2,-2-6 0,-4 2 0,5 1-6,0-1 9,-3 0-5,3 1 6,0-2-4,0 1-2,0 0 1,3 0 2,-2 1-3,7 0 4,-6-1-2,7 2 3,2-2 5,-4 1-2,1 1-2,2-1-1,1 1 11,-1 0 0,2 3-2,1 0 1,-1-3 0,0 2-2,1 0-4,-1 1 2,-2 0-1,1-1-1,-3-1 2,-4-1-3,4 2-1,0 0 1,-8-2-1,2-2 1,0 1-2,0 1 1,0-2 0,0 1-2,0 1-2,8-2 0,-2 1 0,5 1-1,-5 2 4,4-3-2,-1 1 3,3 0 0,-1 0 4,1 4-3,1-5 2,-2 3 1,4 0-1,-4-1-2,1-2 4,-4 2-3,3 0 1,1-1 1,-5 2 5,3-2 8,0-1-2,-1-1 3,-4 2-4,5-2-4,1-1 3,-3 4-3,2-4-1,1 1 2,2 1 0,-6-1 4,-1 3 5,4-2-4,-3 3 3,3-3 8,-12 0-8,4 2-5,-6-2 4,1-2-2,-5 3-6,-1-1 1,-1-1 2,0 2-4,-1-1-1,-2 0 1,-8 0 2,11-1-5,-11 1 1,10-1-1,-10 1 3,8-3-6,-8 3 3,0 0-6,9 0 0,-9 0-7,0 0-5,0 0-17,0 0-21,0 0-14,0 0-21,9 3-30,-9-3-24,0 0-30,0 8-56,0-8-157,0 0-409,0 0 180</inkml:trace>
  <inkml:trace contextRef="#ctx0" brushRef="#br1" timeOffset="165227.9539">16813 5253 43,'0'0'112,"0"0"-6,-1-10-7,1 10-8,0 0-16,0-9 4,0 9-6,0 0-4,-1-9-8,1 9-11,0 0 0,-7-5-10,7 5 3,-5-5-10,5 5 1,-10-5-12,10 5 2,-7-4-5,7 4-3,-11-2-1,3 0 3,8 2-3,-17-3-2,6 2-6,-1 0-2,0 0 6,1 1-4,-3 1-1,-1 0-4,-2 0 10,-2 2-5,1-2-9,-2 1 1,8 1 24,-2-1-23,2 1 7,0-1-8,0 1 2,3 1 0,0 1-15,-1 1 18,3 1 6,0-1-8,3 0-3,0 0 4,-1 3 2,2 0 0,3 1 0,-1-1-3,1 2-4,1 0 7,2-1-5,2-2 1,-1 4 1,1-3 0,0 0-4,1 0 7,1 1 3,2-3-8,0 2-3,-2-3 13,5-1-11,-3 3 7,0-3-3,1-2-7,-1 1 12,1 0-7,0-3 1,1 1-3,-1-1 3,2-2-1,-2-2 3,1 3-3,-1-3-6,0-1 13,1 1-5,-1-2 5,-1 1-15,0-2 11,2-1-4,-2 2 6,0-4-3,3 3-3,-3-4-14,-2 1 22,1 0-2,1 0-1,-3-1-3,1 1 4,-3-1-5,1 0 1,-1 1 1,-1 3 5,1-1-5,-1-2 6,-2 3 8,-1 6 7,5-12 3,-4 6-5,-1 6-2,2-10 3,-2 10 14,1-9-3,-1 9 9,0 0-10,3-9 2,-3 9-5,2-4-3,-2 4-2,0 0-6,0 0-6,0 0 1,0 0-2,0 0-3,0 0 3,0 0-4,0 0 3,0 0-3,-4 22 1,2-11 4,0 2 3,0-3-2,1 6 4,-3 3 3,2 1 6,1 4 0,-5 2-5,2-3 3,4 2-5,-3 1 0,2 0-2,-1 1 1,0-2-5,1 2 0,0 0 1,-1-1-4,-1 1 3,3-2-5,-3-5 0,0-2-1,0 7 5,-1-7-2,3-1-3,-1-3 2,1-2 0,-1-1-7,0 0 2,2 0-2,-2-1 2,2-3 1,0-7 0,-2 11-3,2-11 2,0 9-3,0-9 4,-1 9 0,1-9 5,0 0 16,0 0 6,0 0 3,0 0 1,0 8 3,0-8-3,0 0 0,0 0-7,0 0-2,0 0-4,0 0-3,12-20-1,-7 14-2,-3-1-3,1 0 0,1-2-4,-1 0 1,4-1-1,-3-1 0,5-4-2,-2 3-1,2-5-3,-4 1-4,5 0 4,-2 1 0,0-2-1,1 2 2,1 1-4,-2-1 3,2-2-2,-1 1-3,0-1 3,-3 7-3,5-6 0,-1 0-2,-1 1-1,-2 4 2,2 0 0,-1 1-1,-2 1 2,2-2-1,1 2-2,-4 0 10,0 1-8,0 0 0,0 1 2,1 0-3,0 3-9,-2-2 3,-4 6-11,6-8-3,-6 8-7,5-9-10,-2 6-8,-3 3-15,5-6-28,-5 6-16,0 0-14,0 0-22,4-6-17,-4 6-25,0 0-127,0 0-337,0 0 150</inkml:trace>
  <inkml:trace contextRef="#ctx0" brushRef="#br1" timeOffset="165723.9381">17339 5368 149,'-8'-2'148,"8"2"-15,-8-2-12,8 2-16,0 0-6,-15 4-14,15-4-5,-10 8-14,5-5-3,-1 3-6,0 1-6,1 0-12,0 1 1,0 3-2,1-1-7,-1 1 0,1 2-2,0-4-2,0 8-3,1-2 5,3 2-11,-2-1 2,0-1 0,2 1-1,1 0-1,-1-3-1,3-1-2,-1-1 0,1 1-3,1-2-4,0 0 3,2-1-2,1 1-3,0-2-1,-1-2 5,3 1-6,0-3 2,1 0 8,3-2-4,-3-1 0,4-1-1,0 0-1,-2-1 1,2-1 0,0-1 4,3-2-4,-3-3 3,2 0 13,-2-1 7,-2 1 11,2-4 2,-1 0-4,-4 0 15,1-1-7,-2 0 6,-3-4 3,-2 1-4,0-1-4,-3-1-5,-1 0-4,-2-1-5,1 2-3,-4 1-5,-1 0-5,-1 2-4,0-2 1,-2 5-13,-1-1-11,-1 1-17,1 3-18,-3-2-25,1 3-28,-1-2-37,1 3-36,-2 1-170,2 1-362,-1 2 160</inkml:trace>
  <inkml:trace contextRef="#ctx0" brushRef="#br1" timeOffset="168142.9531">19555 5173 27,'4'-6'122,"-2"-1"-9,-2 7 4,4-11 0,-4 11-14,-1-12-14,1 12-7,-7-10-5,2 6-12,0-1 5,-3 0-18,2 0-8,-7 0-2,2 2 1,-1-1-7,-1-1-5,3 2-8,-2 0 0,-1 1 1,0 0-6,1 0-4,2 1 4,-4 1 1,3 1-8,-2 1-17,3-1 14,-1 1 1,1 0-6,1 1 4,1 0-3,-1 3-1,3-2-1,1 1 1,1-1 5,4-4 1,-5 13 2,4-9-5,1-4-3,2 14 14,4-6 1,0 2-6,-1-2 3,1 2 2,1 1 0,-1 0-3,3 4-3,0 1 4,-3 1 4,1-4-6,-2 3 5,-1-4-10,2 5 6,-3 0 0,-1 3-2,-2-2-2,3 0 2,-3-2-1,-3-1 3,-1 1-6,-1-1 5,-1-3 1,2-2-2,-2 2-3,1-1 0,-1-4 3,-1 3-9,1 0 4,0-2 5,1-2-4,-1 0 3,2-1 4,-1-1-4,5-4 0,-8 9 14,8-9 4,-5 5 0,5-5 4,-5 2 3,5-2-5,0 0-2,0 0-5,0 0-1,0 0-4,0 0-6,0 0 1,-1-18 0,1 18 2,9-11-5,-5 6-5,-4 5 4,10-8-3,-4 6-1,-1-2-2,-5 4-3,8-5-1,-8 5 0,8-1 0,-8 1-1,0 0 3,11 7 0,-8-2-2,-1 1-1,-2-6 3,3 16-7,-2-5 9,0 0-1,-1 2 0,0 5-2,0 0 2,0 0-5,0 2 2,-1-2 3,0 8 0,-1-6 2,0 0-4,1 5-7,1-6 12,0-1-3,0 0 2,1-2-3,-1-1 1,2-4-5,-2 0 4,4 1 2,0-3-2,0-1 0,0-2 1,2-2-1,1-1 3,-1 0-3,-6-3 1,19 2 1,-9-3-3,2 0-3,1-1 5,0 0 0,-1 0-2,1-2 2,-1 0-3,-1 1-1,-1 0-11,-1 0-13,4-1-4,-3 0-8,-2 1-17,-1 0-3,0 1-24,-1 0-11,2-2-15,0 1-10,-3-1-16,1-1-133,-1 0-288,3 0 128</inkml:trace>
  <inkml:trace contextRef="#ctx0" brushRef="#br1" timeOffset="169001.7769">20106 5345 118,'0'-11'128,"-2"0"-6,-3 0-22,3 2-7,-1 0-5,0 1-11,-2-3-4,-1 3-1,1 0-1,1 0-17,-1 3 0,-2 0-7,1 0-5,1 2-5,5 3 3,-11-8-4,4 6-5,7 2-5,-14-1-3,6 1 5,-2 3-9,-1 1 5,0 1-6,2 2-1,-2 1-3,2 0 4,0 2 1,-1 1-5,4-1 0,-1 5 3,2-5-3,4 2-14,-1 0 3,0-1 5,2 0 7,0 1-9,2-1 4,1-1-4,1 1 1,0-4-2,1 2 4,1-2-3,2 1-2,-3-4 1,0 1 5,0-3-3,0 1-4,4-2 0,-9-1 2,10 3 1,-10-3-3,12-3 11,-12 3-2,13-5 3,-7 0 3,-1 1-1,2-3 2,3-1-5,-4-1 1,1 1-1,0-6 0,1 6-2,-2-2-3,-2-1 16,0 1-6,0 2 4,0-2-9,-1 1 2,-1 2 1,2 1-3,-3-1-5,1-2-1,-2 9 4,2-10-2,-2 10 2,0-10-4,0 10-1,1-7 4,-1 7-4,0 0-2,0 0-7,1-9 5,-1 9-4,0 0-1,0 0-3,0 0 3,0 0 5,0 0-4,0 0-4,0 0 6,5 19 10,-5-19 1,4 17-2,-6-5 1,4 3-3,-2-2 0,2 3 2,-1 2 0,1-1-2,0 0 0,0 4 8,-2-2-2,5 0 0,-5 5 0,1-5-1,2 1-1,-2-1-3,1-1-1,-2-1 3,1 0-3,-1 0 2,0-1-2,1-3-3,3-1 6,-4 0-6,0-3 1,0-1 0,1-1-4,-1-7 3,0 10-3,0-10 1,3 9 3,-3-9 2,0 0 3,0 8 8,0-8 6,0 0 1,0 0 1,0 0 1,0 0 1,0 0-2,16-13-5,-10 8-2,-1-3 0,0 0-1,1-3-3,4-4-1,-2 1 1,0 0-6,2-3 0,-1 0-1,3-4 1,-5 5-1,4-1-3,-4 1 0,1 0 4,-2 0-9,3 2 4,-3 3-1,0 0 1,0 3-3,2-2-1,-3 1 2,-3 5-3,0-3-2,1 2-6,-3 5-11,3-9-12,-3 9-15,5-5-19,-5 5-14,0 0-16,5-4-5,-5 4-16,0 0-14,0 0-13,0 0-15,17 8-136,-17-8-317,5 5 140</inkml:trace>
  <inkml:trace contextRef="#ctx0" brushRef="#br1" timeOffset="169377.8744">20539 5442 112,'0'0'131,"0"0"-8,-31 4-14,26 0-8,0 2-9,2-1-4,-4 3-12,2 2-5,1 2-3,-1-1-11,2 1 1,2 1-11,-1-1-1,2 3-9,0 1-1,0 1 3,0-8-13,4 6-2,-2-3 2,3-1-5,-3-2 3,5 2-14,0-2 4,-3-1-1,1-3 0,0 0 2,4-3-3,0 3 10,2-3 16,0-1-1,0-1-3,-2-1 5,2-1-3,-1-1 0,0-3 4,2-1-6,-3 0 0,0-2 4,0 1 0,0-3 6,-1-2-7,-3 2 0,-2 1-5,2-7-2,-2 5-3,-2-4-4,-1 4 0,-4-5-5,2 2-4,-2 3 0,0 0-4,-2 1-16,-1 1-6,0 2-21,0 1-12,0-2-17,-3 5-22,2-3-10,-1 2-27,-2 3-28,1 2-121,4-1-292,-3-1 129</inkml:trace>
  <inkml:trace contextRef="#ctx0" brushRef="#br1" timeOffset="170329.2375">21073 5312 21,'0'0'116,"6"-8"-12,-6 3-20,0 5-1,3-10-15,-3 10 3,1-10-6,-1 10-5,1-9-9,-1 9-4,0 0-5,-3-12-2,3 12-14,-4-7 1,4 7 2,-11-6-10,8 3 7,-5 0-6,8 3 0,-14-1 2,3-2 1,0 3-11,11 0 18,-19 3-6,8-3 3,3 2-8,-2 0 4,1 2-1,0 1-4,-1 0-1,2 0 4,2 2-5,-1-1 6,-3 1 7,8 0-8,-2-1-3,0 3-2,1-3-1,2 3-4,1 1 0,-1 1 4,1-3 0,1 1-3,0 0 0,2 0-4,-1-2 2,2 0-4,-1-3 8,1 3-5,-4-7-6,9 8 9,-7-4-6,3-1 4,-5-3 12,9 5-1,-9-5-3,13-1 3,-6 2 4,-7-1 2,0 0 4,15-3-2,-15 3-1,12-2 5,-8-3-7,3 4-5,-7 1 1,9-4-3,-2 1-2,-7 3 0,9-5 0,-2 1-6,0 1 0,-7 3-1,9-6 3,-3 2-6,-2 2 2,-4 2 0,12-6-1,-5 1-6,-3 3 4,3-3 1,-3 0 0,2 1 2,-6 4-4,8-7 2,-8 7-2,6-7 1,-6 7 3,5-6-3,-5 6-3,4-7 4,-4 7 2,0-9-4,0 9 7,0 0-3,0-9 0,0 9-4,0 0 2,0-10-2,0 10 0,0 0-5,0 0 1,0 0 3,0-9-2,0 9-2,0 0 0,0 0-2,0 0-2,0 0 0,0 0 1,0 0-1,0 0 4,-20 13 2,16-7-5,4-6 5,-5 14 9,3-3 2,2-1-6,-2 2-1,4 1 4,-2 4-2,0 1-2,4-1 0,-4 3 2,0 0-3,2 4 5,0 3-2,1-1-4,0-1 1,-3-5 2,4 0-3,-3 1-2,3-4 5,0 0-1,-2 1-5,0-2 5,-2-5-4,3-1-2,-2-1 3,0-2-1,-1-1 3,0-6-1,5 11 4,-5-11 0,0 7 13,0-7 12,0 0 5,2 5-3,-2-5 4,0 0-7,0 0-2,0 0 2,17-15-1,-10 8-5,-2 0-1,2-2 2,-3-4-6,5-1-1,-3-2-4,1 1 5,2-2-6,-1-1 0,0 0 2,4-5-7,-3 7 1,-1-1 5,2 0-5,-5-1 2,3 4 1,-2-1 2,-1 4-7,2 1 2,-2-1-3,1 1-1,-4 2 0,1-3 0,1 6-4,-2 0 2,-2 5-5,4-10-6,-4 10-12,2-5-15,-2 5-14,6-7-26,-6 7-26,0 0-10,0 0-24,0 0-19,0 0-21,0 0-186,0 0-386,0 0 170</inkml:trace>
  <inkml:trace contextRef="#ctx0" brushRef="#br1" timeOffset="171875.4488">21596 5139 59,'6'-10'132,"3"2"3,-4 3-17,3-2-5,0 0-16,-2 3-3,-1-2-13,1 3-7,-6 3-15,10-6 3,-6 4-14,-4 2 0,9-3-8,-9 3-1,0 0-12,8-1 0,-8 1-4,0 0 2,8 6 0,-8-6-3,2 9 7,-2-9-10,3 11-12,-3-5 23,0-6-2,0 16 0,-2-5-10,1-1 10,1 0-4,-5 1 5,2 1-3,0 0-2,0 6 1,-3-2 1,-1 2 2,1 2-1,-4 4 3,2-6-12,3 1 1,-3 6 5,0-2-4,1 0 0,3-4 2,0-1-7,1-1 1,1 0-6,0-2 3,2-3-5,2-1 1,-2-1-3,0-1 5,2 1 1,0-3-4,-1-2-2,3 1 8,-4-6 3,4 8 10,-1-4 4,-3-4 1,8 3 3,-8-3-8,12 0 4,-12 0-7,15-6-1,-5 3-4,1-3 2,-2 0-7,2-1 2,-2 1-2,2-3 2,-3 2-5,4-1 3,-5-2-1,1 2-4,-2 0-1,-2 1 2,3 3-2,-5-3-1,2 3-1,-4 4 0,5-7-2,-5 7 0,4-7-1,-4 7-6,0 0 3,0 0 0,0 0 2,-17-2-6,6 3 3,-1 3-1,1-1 0,1-1 3,-2 1-2,5 3-1,-5 0 0,6 3 4,-1-2-5,0 1-1,1 2 1,4 1 4,-4 1-3,4 0 2,0 2-4,2 3 5,0 0 0,2 0-2,0 0 4,4 2-5,-4 0 7,2-1-7,-1-1 7,1 3-3,2-2 1,-1 0 2,-1 0-1,1-1-3,-2-1 5,-1 0-5,2 0 2,-2-5-2,-4 0 2,2 1 0,0-2-1,-4 0 0,2-2 4,-3 2 3,-4-3 10,0-2 5,0 1-2,-5 0-3,3-3 3,-1 0-1,-5 0-2,3-1-3,1-1-1,-2 0-4,3-1 3,-3 0-2,1 0-1,1-2-9,3 2-12,-3-2-19,2 2-27,2-1-30,-1 1-37,10 0-28,-13-1-55,13 1-141,-13-1-373,13 1 165</inkml:trace>
  <inkml:trace contextRef="#ctx0" brushRef="#br1" timeOffset="173099.2809">20843 5805 24,'0'0'128,"9"-1"-10,-9 1-16,0 0-2,0 0-12,7-1-4,-7 1-13,0 0 8,0 0-6,0 0-8,0 0 2,0 0-5,0 0-11,0 0 5,0 0-7,0 0-4,0 0-4,0 0-3,0 0-9,0 0 7,0 0-3,0 0-3,0 0 1,0 0 3,0 0-9,0 0-3,0 0-1,0 0-5,0 0-1,-25-3-7,25 3 4,0 0-1,-13 0 0,13 0 3,0 0-6,-9 2 6,9-2 1,0 0-5,0 0 2,-7-4 2,7 4-2,0 0-7,0 0 1,0 0 2,0 0-5,0 0 4,0 0-4,0 0 1,0 0 0,0 0 0,0 0-3,0 0 7,0 0-2,25 5-4,-25-5-2,8 2 2,-8-2-1,7 5-2,-4 0 9,-3-5 10,4 12 1,-4-4 1,-3 2-2,0 1 2,-5 2-4,-3 2-1,0 1 0,-9 4 1,-2 1-2,-1-2-12,-5 4-16,0-3-31,-2 3-34,2-2-55,1 2-157,-2-1-316,1 0 140</inkml:trace>
  <inkml:trace contextRef="#ctx0" brushRef="#br1" timeOffset="178465.2452">21474 5696 14,'0'0'84,"0"0"0,0 0-7,0 0-5,0 0-11,0 0-3,0 0-1,0 0 7,-5-6-13,5 6 1,0 0-3,0 0 2,0 0 5,0 0-2,0 0 2,0 0 0,0 0-2,0 0 3,-1-8 4,1 8-7,0 0-1,0 0-2,0 0 4,0 0-8,0-11-2,0 11 2,0 0-8,-3-7-2,3 7 8,0 0 0,0 0 9,0 0-4,4-10 3,-4 10-2,0 0-3,0 0-2,0 0 0,0 0-5,0 0-2,0 0-4,0 0-3,0 0-4,0 0 1,0 0-4,0 0 1,0 0-9,0 0 4,0 0-2,0 0-6,0 0 4,0 0-7,0 0 0,0 0-1,0 0 1,-9 22 7,8-15-3,0 1 0,1 1 5,-2 0-3,2 1 3,0 0-2,-2 0-1,2 0-4,0 1 3,0 0-2,-2-2 0,0 1-1,2 0 1,-3 1-3,3-4 0,-1 6-1,0-3 1,-1 1-5,2-3 2,-2 3 1,2 0-9,-3-1-15,2 0-45,1 1-44,0-1-62,-4-1-222,8 1-422,-4-10 186</inkml:trace>
  <inkml:trace contextRef="#ctx0" brushRef="#br0" timeOffset="191419.5281">19170 5785 14,'0'0'115,"0"0"-5,0 0-13,-10-1-5,10 1-9,0 0-3,0 0-18,-12-2 3,12 2-7,0 0-7,-13-1-6,13 1-2,-11 1-10,11-1 6,-10 2-5,10-2 6,-13 1-17,4-1 2,9 0 5,-15 0-7,8 0 4,-3 0-1,2 1-2,8-1 3,-17-1-6,6 1 2,1 0-3,0 1-4,-3-1-5,2 3 9,-2-5-2,1 2-3,-2 0 8,4 2-15,-2-1 3,-1 0 1,0 0-6,-1-1 11,3 1-10,1 1 10,-2-2 5,5 1 1,7-1-5,-22 0 1,12 1 3,0 0-7,0-1-5,2 1 1,-1 0-1,-2-1-2,0 2 1,11-2 2,-19 1-5,9 0-1,1 0 1,-4 1 4,2-2 2,0 1-7,-1-1 4,0 2 0,1-2-3,-3 0-4,5 1 4,-4 2 1,4-3-3,-1 1 2,0 0-3,1 0 2,1 0 2,-2-1-4,0 2-1,0-2 1,-1 0-1,1 0 5,0 0-11,-1-2 4,0 2 3,1 2 0,-1-2-3,-1 0 1,0-2 3,-1 2-1,-1-1-6,-5 0 7,0 0-13,0 0 5,-2 0 3,3-1-1,-2 0 0,0 0-3,0-1 2,0 1-2,1-1 1,-2 2 6,1-1 0,-1-1-3,2 2-2,-1-1-2,0 1 5,0-1 2,1 0 1,2 1-3,0-1-1,0 2-1,3-2 4,1 1 2,-6 0-9,5 1 6,-4 0-2,5-1 0,-2 1 1,2 0 1,-2 0 2,-2 0-8,5-2 1,-5 4 6,-1-2-2,6 1 1,1 0-1,-2 0-5,3 0 1,-3 0 3,7-1 1,-3 2-2,9-2 11,-16 1-9,6 1 0,2 0-1,-2-1 7,0 1-7,1-1 0,-2 2 6,0-2-8,2 0 6,-2 1-3,1 1 0,-2-2-4,-2 2 3,3-3 3,-5 1-4,3 0 2,-4 0-3,0 2 3,-1-2 3,4 1-2,-4-1 2,-1 0-6,0 1 4,-2 0 0,2-1 4,-4 2-5,-4-3 3,7 1 1,-7 0-7,0-2 2,4 3-2,1 0 0,2-2 2,-8 0-2,0 0 6,-2-2-7,7 2 6,-3 0-4,6 0 2,-1 0 3,-2-1-1,1 1 4,3 0-11,-2-1 8,5 1 5,-2 2-4,5-3-6,-1 1 2,1 0 0,-2-1 1,3 2-5,-3-1 5,3 1 1,1-1-2,0 2-2,-1 0 6,2-1-6,-2-1-5,1 1 7,-1 2-1,2-2 2,1 1-1,-1-1-1,1 2-3,-3-2 5,2 2-3,1-1 1,-1 0-2,2-1 1,-4 1 2,1 0 0,0 0-1,-1-1 3,1 1-6,-2 2 7,-4-2-4,3 0-2,-2 1 6,-2-1-1,1-3-4,-2 3 3,0 0 4,1-2-5,0 2-3,1-1 2,0-1 4,0 3-8,-2-3 6,2 1 5,-2 0-7,0 0-1,1-2 1,0 1 2,0 0 1,5 1 2,-4-1-8,0 1 7,-1-2-4,0 2 1,0 1-1,7-1 4,-3 0 2,-3 1-4,3-2-5,1 1 4,-2 2 0,2-2-3,-5 1 1,5-1 7,-3 1-1,2-1-5,1 2 9,-5-1-9,5-2 2,-2 2 1,-2-1 2,1 2-4,-3 0 0,1-2-1,0 0 1,0 0 1,-1 0 0,0 0 1,-1-1-5,1 0 0,0 2-3,-1-2 1,-2 0 5,3 0-2,-3 1 7,3 0-11,0-2 1,1 1 10,-1-1-3,1 1-1,0-2-7,1 1 8,-1 0-4,7 1 0,-3-1-1,1 1 2,-3-1-1,5 1-1,-3 0 3,0-1-3,-6 1 1,7-2 0,-5 1-2,5 1 3,-1-1 4,-4-1-2,5 1 4,1 0-5,-3 0 1,2 0 1,0 0 0,0 1-4,1 0 0,1-2 0,-1 2 2,2-2 3,-1 1-8,1 1 8,-1 0-9,0 0 4,-1 0 1,2 0 2,1-1 2,-4 1 5,3-1-6,-2 1-5,-2 0 1,3 1 2,-2-1-1,2 0 5,-3 0-7,2-1 1,-1 1 4,-1-2 1,1 2-12,-4 2 9,0-4 1,3 2 1,1 2-1,-2-2-2,2 0 3,-5 2 0,5-1-6,-6 1 4,2 1-3,2-1 6,2 0-6,-6 0 6,3 0-2,-2 1 1,-1-1-2,7 0-3,1 1 3,-5-2-1,1 4 4,1-2-2,1-1-4,0 0 0,1 0 3,-6 2 0,6-2 3,1 2-3,1-2-1,2 1-1,1-2 0,1 1 1,6-2 0,-14 4-2,9-2 6,5-2-9,-9 3-7,9-3 14,-8 1-3,8-1 5,0 0-3,0 0 3,-7 2-4,7-2 0,0 0-1,0 0 1,0 0 8,0 0-2,-9 1 1,9-1-9,0 0-4,0 0 4,0 0 7,0 0 2,0 0-3,0 0-3,0 0-3,-8 3-3,8-3 5,0 0-2,0 0 4,0 0 1,0 0 2,0 0-2,0 0 2,0 0-1,0 0-2,0 0-4,0 0 13,-10 1-10,10-1-3,0 0 4,-5 4 4,5-4-4,0 0-3,0 0 3,0 0 0,-8 1 1,8-1-4,0 0 7,0 0 1,0 0-1,0 0-6,0 0 3,0 0 5,0 0-5,0 0 5,-4 7 1,4-7 14,0 0-11,0 9 1,0-9-2,0 8-3,0-8 3,0 10-5,0-10 3,1 12-3,-1-5 4,0 0-4,-1 3 11,2-1 3,-1 1 3,2 0-5,-2 0 3,-2-2-3,1 2-5,0-2 3,1 2-3,0 0-4,-2-1 2,4 2-1,-2 0 0,-3-2-2,2-1-5,0 1 3,1-9 2,-3 14 1,2-10-5,1-4 5,0 10-3,0-10-10,-4 7 9,4-7 0,0 0 0,1 10-6,-1-10 2,0 0 4,0 0-2,0 0-1,1 7 0,-1-7-1,0 0-2,0 0-6,0 0-1,2 7-8,-2-7 4,0 0-13,0 0-4,0 0-2,0 0-6,1 7-11,-1-7-12,0 0 0,0 0-8,0 0-7,0 0-7,4 7-8,-4-7-23,0 0-119,0 0-251,0 0 112</inkml:trace>
  <inkml:trace contextRef="#ctx0" brushRef="#br0" timeOffset="191921.9394">14323 6206 23,'0'0'145,"0"0"-18,0 0-16,0 0-12,0 0-5,0 0-3,0 0 0,0 0-18,0 0-9,0 0 9,0 0-6,12 19-9,-10-12-3,0 1-2,1 1-2,-1 0-3,0 0-5,0 0-7,2 1-4,0 0-1,1 0 2,0 1-6,-2-3 1,2 2-9,0-3 5,-1 1-1,-2-2-6,3 1-1,-4 0 0,2-2 2,1 0-3,-4-5 4,4 11-11,0-10 0,-4-1 3,8 4-4,-8-4 3,16 0-9,-8-1 4,-8 1-12,19-4-6,-9-1 3,0 3-5,3-2-1,-3-1 6,2 0-10,-2-1 4,-1 2 3,1-2 3,2 1 0,-3 0-6,-3 0 4,3-2 4,-3 1-4,-1 2 9,1-1-1,0 1 5,-6 4 5,7-9 2,-5 6 5,-2 3 3,5-9 6,-5 9-3,-1-8 4,1 8 6,0 0 8,-9-13 3,2 9 18,-2-2 4,-2 0-3,-3 3 8,-5-3-4,-2 1 3,1 3-3,-1-2-7,1 3-4,-2-1-8,4 2-3,0 0-19,-3 2-19,7 2-38,-4-2-32,6 1-63,-2 1-71,-1 2-135,3-2-363,1 0 161</inkml:trace>
  <inkml:trace contextRef="#ctx0" brushRef="#br0" timeOffset="194487.9367">13437 6232 84,'-10'-8'130,"5"5"-5,1-2-18,0-1-11,4 6-3,-7-7 0,4 1-11,3 6-3,-9-9-15,5 6-1,4 3-9,-14-8 2,6 5-11,-2 1-8,-2 0 0,1 2-4,-2 0-7,-1 2-4,1-2-1,-3 4 4,-2-2-4,1 1 1,3 2-4,3-2-8,-2 1 2,1 0-3,1 1 1,3-2-4,1 1 6,-3 1-11,0-1-2,5 1 10,-1 2-12,3-1 2,1 0 2,0 4 0,2-2 1,0 2 5,3 1-2,1-1 1,1 1-6,1 5 6,0 1-10,1-2 7,1 1-1,0 1 4,-1-2 6,1 2-7,-2 0-1,1-2 0,-3 2 8,-1 0-5,0-1-2,1 2 8,-4-2 2,-2 1-2,-3-1 3,2 1 3,-5-2 7,0 0 1,-2 2-2,1 0 1,0-5-2,0 2-4,1-5 2,1 2 0,-1-2-7,2-1-1,-3-1 2,2 1 0,1 0-6,-1-4 5,1 3-2,2-4-2,4-3 3,-6 6 0,6-6 6,-5 3 9,5-3 2,0 0-6,0 0-1,0 0-4,0 0-4,0 0 0,0 0-2,0 0-3,0 0-2,10-23-1,-2 19-3,-3-3 0,0 2-4,1 0 4,-1 2-9,2-1 6,-7 4-4,10-4 3,-10 4-2,12 3 3,-12-3-2,9 7-2,-5 0 3,2 2 0,-2 2-1,-2 6 0,1 1-1,-1 1 5,0 5-1,0 4-2,-2-3-1,0 0-3,0 0 7,0 0-5,-1-2 1,1 3 1,1-2 5,0 1-6,-2-7 1,2 1 4,-2-2-4,2 0-5,0-5 1,-1 3 5,2-4-1,-1-1-1,2-4 2,-1 1 0,1-1 1,-3-6 1,5 7 1,-1-4-2,-4-3-1,9 4 4,-9-4-2,11 0-4,-11 0 3,12-2-3,-12 2-3,9-1-12,-9 1-5,10-1-12,-10 1-9,9-4-9,-9 4-12,6-2-8,-6 2-16,12-5-12,-9 2-14,-3 3-32,8-7-113,-4 3-279,0 0 123</inkml:trace>
  <inkml:trace contextRef="#ctx0" brushRef="#br0" timeOffset="195298.2052">13559 6647 77,'-4'-8'123,"0"1"-11,-1-2-8,-1 4-17,1-3-8,-2 1-6,-3 0-1,2 2-12,1 2 0,1 0 5,-2 0-18,8 3-5,-12-5 0,4 5-7,8 0-1,-17 0-3,8 4-4,0-1 0,-1 3 3,2 0-3,1 1-6,-3 1-1,3 2-4,1 3 0,-2 0 2,2-1-1,1 0-2,1 5-3,0-6 3,4 5-8,-1 0-2,1-3-2,0-1 8,2-1-5,0 0 1,0-1-4,1-1 3,4 0 0,-3 0 1,3-2-5,-2-1 2,-5-6 3,14 6-4,-7-2 3,-7-4 1,16 2 5,-5-4-1,-11 2-8,17-7 5,-11 4-6,3-2 1,0-3 2,-2 4 2,-1-2-1,3-3 2,-5 1-4,2-2 1,-1 2-2,-1-3-1,-1 0 0,-2-1 0,3 3-1,-1-3 6,0 0-5,-2 1-1,1 3 15,-1 1 7,-1 7 0,2-14-2,-2 10-3,0 4 3,2-10 3,-2 10-9,1-9 6,-1 9-9,0 0-1,0 0-6,0-8-4,0 8 3,0 0 3,0 0 2,0 0-4,0 0 9,0 0-10,3 28 0,-3-18-1,1 0 0,1 2 0,2 4 3,0-1 2,-2 2 5,1 2-1,5 6 3,-3 1-3,1 0 4,-3 3-2,3 1-2,1-3 3,-2 4 0,-1 0-4,0 0 1,-1-2-4,1-1 2,1 2-2,0-3-5,0-4 2,-1-5 3,1-3-1,-2-2-2,0-5 2,-2 0-1,1-1 1,0-2 6,-2-5 18,2 8 12,-2-8 10,3 5-3,-3-5-2,0 0-6,0 0-5,0 0-3,13-22-6,-10 9 0,4 2 3,-2-5-8,0-2-3,0 0 0,3 2-4,-4-1-1,2-2-3,-2 0-3,0 0 3,-1 2 0,1-4-5,0-3 3,-1 4-1,0 3-1,-1 0-3,2 0 0,-2 0 1,1 2-3,-1 2 2,0 1-4,-1 3-1,1 0-11,0 1-6,-1 2-7,0-1-4,-1 7-7,2-12-14,-2 12-16,-2-9-11,2 9-17,2-8-12,-2 8-5,0 0-16,5-5-17,-5 5-36,0 0-99,0 0-301,0 0 134</inkml:trace>
  <inkml:trace contextRef="#ctx0" brushRef="#br0" timeOffset="195713.9847">13939 6885 28,'0'0'167,"-28"4"-19,28-4-13,-6 7-17,3-1-10,0 2-5,2 3-16,-1-1-4,-2 2-14,4 0-2,0 4-8,0 1-8,0-2 2,1 2-12,2-1 0,0 1-2,0-1-8,2 0-3,-1-4-3,1 3-4,2-5-1,-1 0-5,0-2 4,-2-2-2,1-1 0,0-2 4,2 2 1,-7-5 18,15 1 7,-8-1 2,-7 0-1,15-6-2,-8 1 1,3-3-1,-3-1-1,1-2-7,-1-4 0,0 2 3,0-2-9,-3-3-2,0 0-3,-4 3 1,1-2-3,-4 0-2,1-1-4,-4 4-4,1 3-1,0-4-6,-3 4 3,2-1-13,-3 3-6,0 2-14,0-2-10,-1 3-4,3 2-28,1 3-16,6 1-14,-14-3-21,14 3-3,-9 4-31,4 0-123,5-4-295,-8 9 131</inkml:trace>
  <inkml:trace contextRef="#ctx0" brushRef="#br0" timeOffset="196130.1447">14395 7145 46,'0'0'160,"0"0"-17,0 0-17,0 0-23,0 0 4,0 0-15,0 0-11,-10 11-3,10-11-9,-6 3-5,6-3-7,-8 1-2,8-1-10,-8 3 1,8-3-12,-9 0 3,9 0 9,0 0-7,0 0 2,0 0-7,-12-4-4,12 4 2,0 0-1,-4-7-8,4 7-4,-3-7-5,3 7 9,0 0-7,0 0-4,0 0 0,5-15-7,-5 15 4,0 0-6,4-3 1,-4 3-2,0 0-1,0 0-3,0 0 5,0 0-2,0 0 0,0 0 8,0 0-6,8 18-3,-9-10 0,1 0 3,-2 2 2,-1 1-6,-1 0 3,0-1 2,-1 1-3,-3 3-4,3-3-2,-4 3-19,3 0-8,-1-4-15,1-1-17,2 1-11,-1-3-19,0 0-44,1 0-77,0-3-232,4-4 103</inkml:trace>
  <inkml:trace contextRef="#ctx0" brushRef="#br0" timeOffset="196945.9812">14654 6787 25,'1'-12'146,"-1"2"-16,0 1-9,-1-3-6,-1 2-19,1-2 0,1 3-19,-1-4-1,-1 3-7,1 0-11,-3 0-3,2-1-4,-1 1-18,-2 0 7,1 3-8,-1-2-9,-1 1 4,1 2 4,-2 1-6,1 3 9,-3-3-4,1 3 1,1-1-8,7 3-6,-20 0 1,10 2-3,0 0 5,0 2-7,1 0-4,0 2 3,-1 2-3,2-1 3,0 4-7,-1-4 2,3 4-2,3-2 2,-2 4-4,3-1 3,-1-2-4,2 2 1,1 0 9,1-1-9,-1 0 2,1 1-5,1-3-3,0 2 9,1-1-9,1-2 2,0 3 4,-1-3-3,1-2-2,1-2-1,2 1-1,-3-2-3,-4-3 13,7 5-3,-7-5 5,8 0 0,-8 0-2,11-4-1,-11 4 1,12-7 1,-7 2 0,4-1 1,-3-2-1,-1-1 6,1 0-4,0 2 5,0-3-3,-2 0 0,0 0 7,0 1 5,-2 0-1,1-1-5,0 2 13,-2 2 12,0-1-8,-1 7-1,4-13-4,-4 6 0,0 7 3,1-10-2,-1 10-5,4-8 3,-4 8-5,0 0-6,2-8-5,-2 8-2,0 0 0,0 0-2,0 0-4,0 0-1,0 0 2,0 0 3,8 23 1,-8-14 2,1 2-5,-1 1-1,2 5-2,0-3 4,0 3 1,0 9-2,0-7 7,1 6-1,0 2-1,-2-1-3,3 2-2,0 1 0,-2-1-2,0 2 7,0-1-5,-1-1-1,-1-3 2,2 3-2,-4-10 1,2-2-1,3 2-1,-3-8 2,0 0-3,0-3 0,0 0 7,0-7-1,0 10 5,0-10 12,0 0 8,1 7 5,-1-7-2,0 0-9,0 0-1,11-18-6,-5 9 1,-2 0-2,3-6 0,-3-3-4,3 0-1,0 2-5,0-3 2,-1 1-1,-1 1-2,1-2-2,-3 2 1,5 2 0,-4-1 0,-1 1-5,1-1 3,0 6-2,0-1-2,-1 1 0,0 1-1,-3-2-7,3 3-6,-3 8-10,2-11-4,1 3-11,-3 8-11,0-12-9,0 12-17,4-8-14,-4 8-16,2-8-12,-2 8-9,7-4-12,-7 4-12,0 0-158,0 0-332,0 0 148</inkml:trace>
  <inkml:trace contextRef="#ctx0" brushRef="#br0" timeOffset="197229.5756">14885 6945 27,'0'0'174,"0"0"-21,0 0-24,0 0-3,0 0-12,0 0-8,2 14-10,-2-14-5,2 11 5,0-2-12,-3-2-14,1 4-3,0 2-11,0-5-2,0 5-9,0-3 3,0 3-8,0-3-3,0 1-8,0 0 4,0-1-4,-1 1 0,-1-3-5,2 3-16,-1-5-15,1-6-6,-1 13-9,1-13-13,0 9-27,0-9-16,0 0-22,0 0-39,-3 6-80,3-6-236,0 0 105</inkml:trace>
  <inkml:trace contextRef="#ctx0" brushRef="#br0" timeOffset="197935.9385">14855 6499 23,'4'-12'105,"3"3"-2,3-5-5,3 1-12,-4 4-6,1 2-17,5-5-13,-4 5 1,4-1-11,-6 2-2,0 1-4,2-1-3,-6 4 8,0-2-13,-5 4-4,11-4-5,-11 4 8,7-1-13,-7 1 5,0 0-6,0 0 0,7 11 6,-7-11 0,0 9-6,0-9 7,-3 20 3,0-9-8,2-1 8,0 3-1,-3 3 6,2 0 2,2 0-3,-2 0 2,1 1-4,-1 0-2,2 1 1,0 1 4,0-1 1,1-1-7,-1 2 0,0-3-3,2 2 0,-3-3-3,4 1 7,-3-3-8,4-2 1,-2 2-6,0-5 3,2 3-5,-1-4 2,0-1 10,-1-1 3,2 0 15,-4-5 6,4 6-5,-4-6 3,6 3 0,-6-3-3,0 0 2,15-1 11,-15 1 3,9-3-9,-3-2-1,0 2-5,-1-3 0,1-1-2,-2 0-3,3-1-4,-3 0-2,0 2-1,0-3-9,-2 3 4,2-1-3,-4 7 12,5-10 2,-4 5-6,-1 5 3,3-8-5,-3 8-2,2-6-1,-2 6-4,0 0-4,0 0-3,0 0 0,0 0 1,0 0-2,0 0-6,0 0 0,-17 14 3,13-4-4,2 0 2,-2 0-3,-1 4-1,4-4 3,0 9 0,2 2 1,-2-5-1,2 11-3,0 1 1,0-1-1,3 1 7,0 1-7,1 0 3,-1-1 0,0-9 0,0 7-2,0-7 3,-3-2-1,1 1 1,1-2-1,1-4-3,-3-1 2,-1-1-1,1 1 2,-1 0 0,0-3-1,-2-2 3,-2 2-4,1-3 0,0 1 4,-3 0-2,0 0-3,-3 0 6,-1-2-1,1 1-2,-1 0-6,-3 0-14,3-2-17,-2-1-28,1 2-41,0 0-36,-1-2-60,-1 2-151,3-2-379,-4 1 167</inkml:trace>
  <inkml:trace contextRef="#ctx0" brushRef="#br1" timeOffset="212785.6478">12849 7763 23,'0'0'142,"0"0"-20,0 0-10,0 0-3,17-3-16,-17 3 0,0 0-13,0 0-9,11-3-4,-11 3 2,0 0-3,8-3 4,-8 3 6,5-3 5,-5 3 1,0 0-3,10-4-2,-10 4-2,0 0-3,8-5-6,-3 3-1,-5 2-3,8-8-5,-8 8-4,9-4-2,-4 3-4,2-4-4,-7 5-4,12-2-1,-4-1-5,3 1 1,-2 0-3,1 0-2,2-1-2,-2 2-2,0 0-3,2-2-4,-1 2 5,1-1-5,2-1 2,-1-1-8,4-1 0,-1 2 1,-1 0-4,-2-1 5,5 3-8,-5-2 2,4 0-3,-4 0 0,6-1 3,-6 4-5,1-4 1,-2 2-1,-1 0 0,2 2 2,-1-2-2,0 1-2,1-2 1,0 2 0,1-3 1,-3 3 0,2 0 2,0-2-5,1 1 7,-1-2-2,5 1-1,-4 1-2,5-2 0,-6 1 3,4 1-1,-4-2-1,1 0-3,3 2 8,-5 0-6,0 1 1,2-3-2,0 2 5,3-3-4,-3 2 1,3 0-2,-5 1 1,1-3-2,5 1 3,-5 1 0,3-1-3,1-1-12,0-1 8,-4 3 3,0-1-1,0 2 1,3-2 1,-5 1-4,3 0 2,-1 1-3,0 1 0,-2-2 4,1 2 0,2 1-1,-4-1 0,3 0 1,0 1 4,-2 0-6,1-3 2,-1 0 1,2 1 2,-3 1-3,4-1 3,-2 1-3,3 0-1,-1-1-1,-1 0 6,1 1-2,4 0-3,0-3 1,-6 2 2,3 1-1,-1 0 2,-2 0-6,1 1 3,0-3 2,-1 3-2,0 0 1,-2-1 2,2 1-1,-2-1 0,2 1-2,-6-1 4,6 1-5,-1-2 1,-1 2-1,0-1 7,2 0-6,-4-1 0,4 0 3,-1 1-2,-4 0 2,9 2 0,-5-2 0,2-1 2,1 1-8,-3-2 5,4 3 2,-1-2 1,4 0-3,-6 1-3,4 0 4,0 0 1,-2 0-5,3-1 8,2 1-5,0-1-1,-5 0-1,-1 1 4,6 1 0,-1-1-2,0 0 1,0 0 0,-1-1-4,1 0 7,-3 2-6,3-3 0,0 2 1,-4-1-1,2 4-1,-2-4 3,2 2-1,0 0 1,-3 0-2,6 0 1,-1-1 1,-1 1-1,-1 0 0,-1 0 1,-2-1-3,0 2 2,6-2-3,-6 1 3,6 0-1,-6-2 2,2 2-1,1 0 1,2-1-3,0 0 3,-4 0 0,0 0-1,-2 1-1,3-1 2,-1 2 0,-2-1 0,0 0-1,3 0-5,-1 0 6,-1 0 1,0 0 1,1 0-3,-1-1-1,0 1 2,2-1 0,-2 0 1,1 1-2,-3 0 1,4-1 3,-3-1 0,3 0-5,2-1 1,1 2 6,-1-1-9,0 1 1,-4-1-1,5 1 0,-4-2 3,0 2-2,3 0 1,1 1 0,-3 0 3,0-1 0,2 0-2,0 1 3,-1-1-1,-2 1-3,3 0 4,1-1-4,-4 2 1,4-2 2,-5 1-3,2-2 0,-1 2 1,2-2-4,-1 2 5,-1 0 2,-2 0-3,2 2-3,-3-4 4,4 2-1,-4 0-1,1 0 2,2 0 0,-2 0-3,3 0 5,-2 0-5,2-1 3,0 0-2,-2 1 3,2-2-4,5 1 6,-4 1-4,3 0 0,-1-1 3,0 1 0,-4-2-7,4 1 5,3 0-1,-5 1 1,2-1-2,-5 1 4,5-1-4,-5 1 2,4-1-4,-4 1 5,4-2-1,-3-1-1,0 3-4,4 0 7,0-1-2,2 0-1,-1-1 1,0 1 0,1 2-1,-1-1 1,1-1 1,-2-1 0,3 1-3,-2 1 2,0 0-2,0-1 0,-2 2 0,1-1 5,-2 0-2,2-1 1,-3 1-4,1 0 3,-3-2 0,2 2 4,1-1-7,4 1 3,-7-3 1,4 2 4,-2 0-6,2 1 2,1-2 0,-1 0-1,1 0-2,-2 2 3,4-2-3,0 2 2,-1-1-1,0 1 3,1 0-1,-3 0-2,4 0 0,-3 0 0,1 1 2,-1-1-1,0 2 2,-1-1-1,-1-2-1,3 2-2,-1-2 0,0 2 2,-1-1-3,2 1 5,0 0-2,-1 0 1,1-1-6,-1-2 6,2 3-3,2-1 2,0 1 1,-3-1 0,1-1-4,0 2 2,0-1-1,-1-1 3,-1 2-4,1-1 2,0 0-1,-1 0 3,1 0-2,-1-1 3,1 1 0,-1 0-2,2-1-2,-1 0 3,-2 1 1,4 0-2,-2-1 3,0-1-2,2 1 0,-2 2-3,2-2 5,-1 1-1,2 0-2,-2 0-1,0 0 3,1 0-1,-2 0-3,2 0 3,-1 0-2,-2 0 1,2 0-4,-2-1 3,0 1-3,0 0 4,0-2-4,1 1 2,-2 1 6,3-1-1,-3 0-7,2-1 4,-1 1 1,1 1 0,0-1-3,-2 0 2,3 1-1,1 0 1,-2 0 0,3 0-5,-3 0 6,-1 1 1,-4-2-8,0 1 6,0 0 0,0-2 1,0 4-6,-1-2 3,-3 0 0,5-2 6,-2 2-6,0-1 2,-2 1 1,2 0-4,1-3 3,1 3-1,2-1 0,-1 0 3,1 0-7,1 1 7,-1-1-7,3 1 4,-2 0-1,-1 0 3,-3 0-3,-3 0 3,2 1-4,1 1 3,0-1-3,4-1 0,-6 2 0,3-1 0,-2-2 0,-2 2 4,2-1-2,0 0-1,3 0 0,1 0 0,1 0-2,-2-1 6,4 1-6,-1 0 2,-2 0 0,-2 0 0,2 2 1,0 1-5,0-3 5,-2 2 0,-2-2-1,1 2-1,-1-1 0,0 0 1,1 0 0,-1 1 3,-1-1-3,1-1 2,1 1-1,-2-1-2,3 0 2,-2-1-3,1 1 2,4 0-1,0 0 1,-2-1 1,5 1 1,-5 0-2,3 0-1,1 0 3,-2 1-1,-1 0-3,1-1-1,-4 0 4,4 0-2,1 0 1,-7-1 0,3 2 3,-2-1-1,6 0-3,-6-1 0,5 1 2,-5 0 1,2-1 0,2-2-2,1 2 2,-6 0 2,4-1-2,2 2-1,1-2 2,-1 1-3,-4-1 2,2 2-2,4 0 0,0-1-1,0 2 4,2-2-2,-1 1-2,-1 1 5,-1 1-2,0 0-3,-1-1 2,3 1-2,-1-1 0,-1-1 4,0 0 0,-1 1 0,-1-2 0,3 2 2,-2-1 2,3 0 9,-2 0 6,1 0-4,0 0 1,2-1-6,-1 1 2,1 0-6,5 1 3,-6 0 1,0 1-2,-1-1 1,-1-1-1,2 3-5,-1-2-3,-2 0 1,0-1 1,1 1 4,-1-1-8,-1 0 1,-4 0 2,4 0-2,-5 1 2,2-2 1,3 0 0,-3 1-5,0-1 4,3 1-1,-4 0-2,3 0-1,-1 0 1,3 0 0,-5 0-2,2 0 2,3 1 1,0-1-2,0 1 0,2-1-1,-4 1 4,1 1-6,2-2 6,-6 1-3,1-1 3,3 1-2,2 0 2,-6-1-1,3 2 3,-3-1-4,5-1 1,-4 2-3,4-2 1,-1 0 1,1 0 1,-5 0-2,6 1 0,-4-1-2,4 0 2,0 0 0,-2 0-1,3 0 2,-4-1-4,4 2-1,-2-1 4,-3 1-1,1 0 1,-2 0 0,4 0-1,-5-1-1,1 1 5,3-2-3,-5 2 0,2-2 0,-1 1 0,2-1 0,-3 2 2,0-2 0,2 1-4,5-1 2,-2 1 0,4 1-2,-2-2 4,2 1 0,2 0 0,-2 0-4,0 1 8,0 0-8,-1 0 1,0 1 0,-2-1 2,-2 2-2,-3-1 2,-1-1-5,-2 0 6,0 0-3,-1 0 1,-1 0-4,2-1 3,-10 0 2,18 3-1,-7-2 0,-2-2 1,2 1 1,-1 1-3,0 1 1,1-2 2,1 1-2,-1 0 1,2-2 0,-3 1-3,3 1 4,-3-1-3,2 0 1,-1 0-1,3 2-2,-1 0 2,1-4-2,-1 4 3,-3-2-2,6 1 3,1-1-2,1 2 2,1-1-3,2 0 3,-2 0-1,4 2-2,4-2 2,-2-1 1,-4 2 0,8-2 1,-6-2-1,-2 4-2,0-1 1,0 0-2,-3-1 0,2 2-2,-7-1 3,5 1 3,-5-1-4,-3-2 4,3-1-1,-1 4 2,-1-2-3,0 1 1,1-1 0,0 0 0,-1 0-2,3 0 0,-1 0 1,2 0 2,4 1-5,-1-1-2,1 0 12,1 0-6,2 2-2,-1 0 5,8-3-6,-3 4 0,1-2-1,-6 0 2,1 0-1,-4 2 3,5-2-2,-3 0 1,0 2-2,0-2 5,3-1-4,-4 3 2,4-4-1,-2 2 3,0-2-3,8 1 7,-3-3-4,3 3-2,0-1 2,3-2 0,-3 3 0,2 0 0,-1 0 5,1 0 1,1 3-1,-3-2 4,-2-1-6,0 1 3,-4-1-1,-6 2 0,3-1-4,-1-1 2,-2 1-1,2-2 4,-2 1-7,2-1-1,-6-1 1,1 1 2,-2 0-3,1 1 4,3-2-3,-4 2 4,2 0-1,-1-1 1,1 1-3,-1-1 2,7-2 0,-7 2-2,-1-1 4,1 0-1,-2 2-3,1-1 12,-4 1-12,-8 0-5,13 0 6,-13 0-1,10-4-4,-10 4-7,5-3-23,-5 3-25,0 0-41,0 0-51,0 0-35,-23-11-55,8 6-195,-6-1-470,-6-5 208</inkml:trace>
  <inkml:trace contextRef="#ctx0" brushRef="#br1" timeOffset="214427.9688">15298 7763 28,'0'0'91,"0"0"-2,0 0-12,0 0-4,0 0 3,0 0-18,5-4-1,-5 4-7,0 0-4,0 0 2,0 0-4,0 0 4,0 0-5,0 0 1,0 0 5,0 0-1,0 0 2,0 0 0,0 0 3,0 0-4,0 0 3,0 0-5,0 0 0,0 0-4,0 0 7,0 0-4,0 0 1,0 0-2,0 0 0,0 0-3,0 0 3,0 0-3,0 0-2,0 0-2,0 0-5,0 0-6,0 0 3,0 0-7,0 0 1,0 0-2,0 0-2,0 0-2,0 0 7,0 0 6,0 0-1,0 0-2,4 21 2,-2-17-1,-2-4-2,4 13 2,-2-7 7,0 3-1,-1-1-1,0 0-2,1 5-2,-1-2-2,2 0-3,-3 0 1,1 0 2,0 3-1,0-1-2,2 0 0,-3-1 1,0 0-2,0 4 1,3-3-2,-3 2-1,1-1 1,0 2-4,0 0 1,-1-1-2,1 2 7,1 0 5,-1-1-7,2-1 1,-3-1-6,1 1 8,-1-2-7,1 2 1,-1-3-2,-1 3-5,1-3-2,0 4 3,0-4 1,0 1 0,-1 3-3,-2 0-2,3 0 6,0 1-4,-3 1-2,3 0 1,0-1 0,0-1 1,2 0-1,-5-2 0,4 2 2,1 1 3,-2-1-3,1-1-3,-1-2 0,0 0 2,0 2-2,3 0 3,-2 2-1,-1-3-2,1 5 5,-3-2-5,2-4-1,1 1 2,0 4-6,-1-2 5,1-1-2,1 1-3,-1 0 4,0-5-6,1-1 6,-1 1-6,-1-1 4,1 1-1,0-2 7,-1 0-11,0-2 5,0 2-6,2-3 5,-1 1-2,-1-7 2,0 14-8,1-7 16,-1-7-15,0 13 1,-1-7-1,1-6-3,-3 12-11,2-7-9,1-5-11,-1 10-15,0-4-24,1-6-23,-3 6-23,3-6-31,0 0-35,0 0-37,0 0-188,3 10-444,-3-10 196</inkml:trace>
  <inkml:trace contextRef="#ctx0" brushRef="#br1" timeOffset="216051.3366">18820 7928 10,'0'0'88,"0"0"-1,0 0-13,0 0-10,0 0-10,0 0-8,0 0 3,0 0-15,0 0 0,0 0-1,0 0-8,0 0 5,0 0-16,-13 4 3,13-4-8,0 0 4,0 0-5,0 0 4,-12 0-6,12 0 2,0 0 0,0 0 9,-8 1 2,8-1 0,0 0-2,0 0 7,0 0 7,0 0 6,0 0 2,0 0 4,0 0 1,0 0 10,0 0 5,0 0 1,0 0 4,0 0 2,0 0 4,0 0 0,0 0-1,0 0 3,0 0 0,0 0 1,0 0-3,0 0-2,0 0-3,-8 2-10,8-2-3,0 0-2,0 0-5,0 0-6,0 0 0,0 0-3,0 0 2,0 0 7,0 10-2,0-10-5,0 7 3,0-7 0,-1 13-3,1-7-4,0-6 5,0 18 3,0-9-2,0 0-3,0 2-1,0-2-3,-2 2-5,2-2-2,0 1 2,0-1-4,3 1 12,-3 0-5,3-1 0,-1 2 0,1 0-2,-3-2 0,2 4 0,2-3-4,-3 1-1,2 1 0,-1-1-5,1 2 1,0 2 6,-2-2-7,1-3 1,1 3-1,-3 1-2,1-2-2,1 0-1,0 1-1,-1-4 2,2 3-1,-2-3-3,3 2 15,-3-1-2,0 1-3,2-1 2,-2 1-5,1-2 1,-1 2 5,1 2-7,-2-4 2,2 1-6,-1 0-2,-1 1 0,1 0-3,-2-1 6,1 0-5,0 0-3,0 1 3,-1-2-2,1 2-1,-2-1 2,0 0-2,1 0 2,-1 1-2,1-2-3,-2 1 1,2 1 1,0-2 2,0-1-1,-3 3-5,1-2 4,3 2-1,-3 0 4,1-2-6,1 2-1,-2 0 1,1-1 3,-1 1-5,2 1 1,0-1-2,-1-1 4,1 1-4,0 1 1,-1-1 0,2 1-1,-1 1 2,-2-2-2,3-1 3,-2 4-2,2-2 1,-2-1 1,2 2-1,0-1 2,-2 1-4,1-1 1,1 0 6,-1 4 4,1-5 3,0 2-2,0-2-2,1-1-1,-2 1 0,1-3 5,-1 2-9,-1 1 7,2-1-6,2-3-2,-2-7 2,0 11-2,0-6 3,0-5-3,-2 10 3,2-10-3,0 0 2,0 12-1,0-12 0,3 6-2,-3-6 1,0 0-2,0 10 3,0-10-7,0 0 6,0 8 2,0-8-5,0 0 8,0 0-7,2 6-8,-2-6-10,0 0-13,0 0-12,0 0-23,0 0-35,0 0-40,0 0-60,0 0-68,0 0-248,0 0-558,0 0 246</inkml:trace>
  <inkml:trace contextRef="#ctx0" brushRef="#br1" timeOffset="223655.2946">16008 6625 14,'0'0'140,"0"0"-4,2-12-18,-2 12-9,0-9-10,0 9-4,0-8-12,0 8-2,1-10-10,-1 10-1,1-7 1,-1 7 4,-1-11-3,1 11-8,0-9-6,0 9 1,-4-13-9,0 7 3,0 1 1,4 5-6,-7-12-7,2 7-1,-1 1-5,1 0-4,5 4-7,-10-7 0,6 4-2,4 3-3,-12-6-4,4 5 0,1-2-4,-5 3 3,12 0 2,-16 0-6,5 3-4,2-1 3,-1 2-4,-2 0-1,5-2-2,-4 2-2,1 1 6,0 2-7,2-1 3,-1 1-3,4 0 2,-4 2 2,3 0 0,-1 0-1,2 0-1,-1 2-3,1-2 1,1 3 5,0 2-3,1-2 0,2 0 0,-1 2 1,2 0 3,-3-3-8,2 0 0,2 1 1,2 0 1,-2-1-1,0-1 1,3 1 3,0-2-4,0 0 3,1-3-1,4 3 2,-5-3-1,1-1-4,0 1-1,0-4 2,1 2 2,1 0 0,-1-3-5,-1 2 8,-5-3-4,12 2 2,-12-2-4,11-4 3,-11 4-4,13-5 5,-8 2-3,1-1-1,2-3 2,0 1 4,-3-2-3,3 1 4,-2-1-3,0-3-2,0 2 4,-1-3-2,3 2 0,-2-1-1,1-4-2,-1 5 7,-3 0 1,4-2-4,-5 4 6,2-2-8,1 0 6,-2 0-5,-2 4 0,2-4 11,-1 4 4,1 1 0,0-3-3,-3 8 7,6-11 0,-6 11-3,2-8 6,-2 8 0,3-8 3,-3 8-3,2-6-2,-2 6-3,0 0-4,0 0-1,0 0-2,4-4 7,-4 4-9,0 0 2,0 0-2,0 0 5,3 22 0,-2-16 2,-1 5 2,1 1-3,1 0 8,0 5-5,1 0-1,-1 3 0,2-2 0,-2 9-1,1-4 0,0 2-2,-1 1 1,1-9 0,2 9-1,-2-1-3,-1 1 1,0-7-6,0 0 3,2 6 0,-2-5 0,1-2-3,-1-2 1,-2 4 0,2-3-1,-1 1-2,3-2 2,-2-4-2,1 1 1,1-1-1,-3-1 1,-1 0-2,3-4 1,-2 1 0,0-3 0,3 1-3,-4-6 3,1 11-2,-1-11 5,0 7-3,0-7 9,0 0 7,3 5-2,-3-5 2,0 0 1,0 0-5,0 0-2,0 0 0,10-14 3,-6 8-6,-2-1 0,1-3-2,5-1 2,-3-2-3,-1 1 2,-1 0-7,3-3 2,0-3-2,0 4 3,-1-2-3,0-1 1,2-2-1,-3 4 0,0 1-4,2-3 6,0 2 4,-2-1-8,1 0-1,0 6-4,2-5 4,-2 1 1,-1 1 0,0 2-2,-1-1 1,0 2 0,1-1-2,0 2-2,0-1 4,0 4-1,-1-2 1,0 2 1,-1 0-1,-2 6-5,4-9-4,-4 9-2,4-8-9,-4 8-9,3-6-12,-3 6-13,0 0-10,2-6-18,-2 6-11,0 0-11,0 0-12,0 0-10,0 0-20,0 0-12,0 0-163,0 0-347,0 0 153</inkml:trace>
  <inkml:trace contextRef="#ctx0" brushRef="#br1" timeOffset="224132.556">16406 6817 16,'0'0'120,"0"0"-6,-12 7-6,12-7-18,-7 8-4,4-1-7,1-1-11,-1 1-1,0 2-12,1-2 4,0 2 0,1 1-6,0 0-1,0 2 2,1-3-13,0 3-3,0-2 7,0 3-1,1-3-1,0 1-4,0-1 1,1-1-3,2 0-10,-3-2 7,3 0 2,-2-1 3,1 0-6,2 1 2,0-3-7,-1-1 5,-4-3-5,9 5-9,-3-2 11,-6-3 7,12 0-2,-12 0 9,14-3 2,-8 0-4,4-1-1,-3 0-3,2-1 1,0-2-11,1-1 9,-2 3 2,-2-5 7,2-1-1,-5 0-5,3-5 3,-4 7 1,-2-5-8,-2 3-1,-1-1 1,-2-1-2,-4 4-2,1-3-3,-2-3-3,-4 4-9,0-1-3,-4 2-8,3 0-18,1 6-15,-3-2-15,4 1-29,0 1-26,1 0-34,0 1-30,1 1-193,-1 0-382,5 1 170</inkml:trace>
  <inkml:trace contextRef="#ctx0" brushRef="#br1" timeOffset="231310.118">16880 6926 137,'0'0'181,"0"0"-7,0 0-13,0 0-14,0 0-13,0 0-13,0 0-6,0 0-7,0 0-13,0 0-10,0 0-9,0 0-4,0 0-7,0 0-4,0 0-8,0 0 4,0 0-7,0 0 1,0 0 10,0 0 2,0 0-5,0 0 4,0 0 3,9 13-3,-9-13-4,-3 8-6,2 0-6,1-8-1,-6 10-9,3 0 2,-2-1-9,0 0-2,-3 0-7,2 1-1,-1-1-23,0 1-18,-1-3-12,0 2-20,-2 1-25,4 1-16,-1-4-14,2 1-32,0-3-22,0 1-168,1 0-358,2 0 158</inkml:trace>
  <inkml:trace contextRef="#ctx0" brushRef="#br1" timeOffset="232161.9569">17327 6733 114,'1'-10'188,"1"1"-13,0-2-11,0 1-3,0 1-13,-2 2-14,0-3-13,1 0-12,-1 10-3,0-12-8,0 5-8,0 7-14,0-13-8,0 13 1,-2-11-11,-1 6-6,3 5-4,-6-10-5,1 6-5,5 4-4,-13-6-3,7 3 0,-3 2-3,1 0-6,-3 1 3,-1 2-3,-1 1-3,2-1-2,-1 3 0,-1 1-3,2-1 1,-2 2-2,3 2 0,0-3 1,1 2-4,1 2 3,0-1 0,2 0-1,2 2-2,-3-1 2,4 0-2,0 1-1,2-2 0,0 2-2,1-11-3,1 15 2,0-7-7,1 1 3,-1-3 4,5-1-2,-1-1-1,-1-1-6,3-1 2,-1 3 0,-6-5 2,13 2 0,-5-2 1,-1 0 2,-7 0-2,15-2-3,-7-1 0,1-2 2,-2 1 1,0 2-4,1-6 2,-2 0 3,1 1-2,3-2 1,-4-1 1,1 1-6,-1-2 6,-1 0-4,3 3 2,-3-2 2,-3 1-1,4 0-5,-1 1 8,-1 2 3,-1 1 2,1-1 1,0 2-2,-4 4 7,6-11-1,-6 11 5,4-8 1,-4 8 2,3-6 3,-3 6 2,0 0-3,4-4 2,-4 4-7,0 0 5,0 0-6,0 0 6,0 0-5,0 0 2,6 23 2,-6-13 6,1 1-5,0 4 5,2 1-1,0-1-3,-2 2 0,0 1 1,2 1-4,-1 1 5,2 5 0,-1 2-2,2-8-1,-1 4 1,1 3-10,-3-7 1,2 0-1,0 5 4,-1-4-7,1-3-4,-1 1 3,0-4-4,1-1 0,-3-2 4,1 0-5,1-4-2,-2 1-4,1-2 8,-1-1-5,-1-5 0,2 9 8,-2-9-7,3 6-1,-3-6 1,0 0 1,5 4 0,-5-4 5,0 0-1,0 0-3,15-10 1,-8 1 4,-2 1-1,1-3-1,3-4-3,0 1-1,-1-3 0,0-1 2,-1 3-2,1-3-2,0 0-4,-2 0 5,2 1 1,-2 3-2,0 0 4,-2 2-5,0 0-2,-1 0 12,1 2-10,0 2-2,-1 2 9,0-1-12,-2 1 1,-1 6-10,5-12-5,-2 8-19,-3 4-12,2-7-17,-2 7-23,0 0-17,5-8-24,-5 8-31,0 0-8,4-3-16,-4 3-13,0 0-36,0 0-134,0 0-396,12 10 175</inkml:trace>
  <inkml:trace contextRef="#ctx0" brushRef="#br1" timeOffset="232589.6606">17675 6868 157,'6'-7'178,"-1"3"-12,-5 4-10,8-7-9,-2 4-8,1 0-13,3-1-13,-2 2 0,-3-1-16,1 0-11,6 1-7,-6 1-6,-6 1-2,17-1 5,-7 0-9,-10 1-10,11-2-4,-11 2-1,9-1-8,-9 1-6,12 3-2,-12-3 5,10 3-7,-7 1-1,-3-4 1,6 9 6,-3-4-2,0 3 0,-1-1-3,-1 2-1,-1 6 1,-1-3-3,-3-1-5,0 4 6,-2 0-7,-2 0 5,0 1-2,-4-2 1,-1 2 3,-1 0-3,2-1 0,-1-1-4,-1 0-1,3-3 1,1 0 0,1-3-5,0 0-1,2 1 4,1-4-2,0 0-4,4 1-1,2-6 4,-6 7-1,6-7-2,0 0-1,-3 8 2,3-8-2,0 0-7,0 0 4,17 4-2,-4-4-5,-3-2 1,8-3-9,0 0-2,3 2-23,7-3-5,-1-2-15,-7 2-13,0 1-12,-1-1-15,-1 2-8,0 0-9,-3 0-12,-2-2-27,-1 3-14,-3 0-26,-1 1-162,-4-1-371,-4 3 164</inkml:trace>
  <inkml:trace contextRef="#ctx0" brushRef="#br1" timeOffset="233735.9076">15722 6317 73,'0'0'202,"1"-9"-8,-1 9-13,3-7-9,-3 7-12,2-5-16,-2 5-15,0 0-7,2-11-13,-2 11-13,0 0-9,0 0-2,0 0-12,0 0-6,-5-12-5,5 12-8,-7-5-8,7 5-1,-13-3-7,7 2-2,-2-2-4,-1 2-4,-3-1-2,0 1-2,-1 1-5,2-2-1,-1 4-1,0-2-1,-1 1-2,0 1-4,3-1 4,-2 1-4,2 2-3,1-1 5,0 0 1,-1 2 1,1 0-2,4 1 1,1 1 4,-1 1 7,1 5 3,-1-2 0,5 6 0,0 0-2,0 4 0,5-2 3,-2 0-1,6 6-3,-2-1-2,1 1 3,1 0-3,0-2 1,-1 1-2,-1 1-3,2 0 0,-5-6 4,1-1-1,0 2 1,-1-3-2,-1 1 2,-2 0 3,-2-1 1,1 1-3,-3-3-1,-1 3 6,0-3-3,-1-3-2,0 2 0,0-2-3,-1-2 1,1-1-4,-2 0 0,1 0 3,0-2-4,-1 1 5,2-4 2,1 2-1,4-6 0,-4 6 3,4-6 4,-4 5 0,4-5-7,0 0 6,-4 5 13,4-5-9,0 0 0,0 0-10,0 0 3,0 0-7,0 0-3,0 0 0,0 0-4,0 0-5,0 0 1,0 0 1,12-20 0,-12 20-6,4-4 2,-4 4 1,0 0-4,6-5 0,-6 5 3,0 0-5,0 0 0,10-1 4,-10 1-2,0 0-1,0 0 3,15 4-5,-13-1 4,-2-3-1,9 11 3,-4-5-1,-1 4 11,1 0-3,-1 3-9,1 3-3,-2-1 1,-2 0 2,1 3-1,-4 1 4,1 1 3,-2-1-6,2 0 2,-2 0 4,1 0 1,-2 0-9,-1-3 2,-1 1 2,3 1 2,-1-6-4,1 0 2,2 0-2,-1 2 6,0-4-4,2 3-5,0-5 1,0 2 5,0-10-2,3 13-5,-1-6 2,0-2 0,3-1 3,0 1-8,-5-5 2,10 5 0,-1-1-13,2-4-10,1 1-24,2 0-20,0-1-28,4 0-35,0 0-41,0-1-40,0-2-51,-3 2-206,1-4-511,4 2 226</inkml:trace>
  <inkml:trace contextRef="#ctx0" brushRef="#br1" timeOffset="235127.7568">17884 6454 10,'-5'-8'176,"5"8"-11,-5-7-11,5 7-2,-4-10-5,4 10-6,-1-9-10,-3 3 4,4 6-3,-2-10-6,2 10-10,0-11-15,0 4-9,0 7-6,0-13-9,6 7-11,-2-4-2,0 5-6,0-2-3,3 1-8,-2-2-3,4 1-3,0-1-5,2 2-1,-3-2-4,3 3-5,-4 0-4,2 2 0,-3-1-2,1 2-1,-1 0-3,-6 2-1,9-3-3,-9 3-3,12-1-1,-12 1-2,0 0 3,10 1-1,-10-1-3,0 0 1,5 7 2,-2-1-1,-3-6-5,-1 16-2,1-6 3,-3 1 2,2 5 7,-3 2-1,1 1 9,-2 0-10,2 4 6,-4 4 0,-1-3-2,3 1 2,0-4-2,-3 2 2,1 2 0,-1-1 1,2 1 2,-2-2 1,3-3-1,-1-1-1,3-1 0,-1 1-4,0-3 2,2 3-5,-2-3 3,1-1-3,2 0 9,1-2-6,0 0 0,0-4 0,1 2 2,-1-5-4,1 2-2,-1-8-4,4 10 4,-1-5 1,-3-5 0,6 6 5,0-2 4,-1-1 6,-5-3-3,12 3 0,-3-4-2,-9 1-3,18-6-1,-8 2 2,-1 0-4,1 1-4,-1-3 2,-2 3-1,-2-2-2,0-1-1,1 2-2,2-3 2,-3 2-6,-1-1 4,0 1 1,-1-1-6,-3 6 16,1-11-12,-1 11 1,2-7-3,-2 7-1,2-7 4,-2 7-6,0 0 1,0 0 2,-2-11 5,2 11-10,0 0 2,0 0 0,0 0-1,0 0-3,0 0 2,0 0 1,0 0-1,0 0 3,0 0-1,0 0-4,-11 20-1,8-14 6,2 4-5,0 1 3,1 1-3,0 1 3,0-1 2,2 6-1,1 1 9,-2 0-10,2 0-1,2 5 3,0-5-2,0 0 3,-1-1-3,-2 0 1,4 0 2,-1 0-1,1 0 0,-1 0 3,-1-1-3,-2-2-2,1-3 2,1-2-2,-1 3 3,-2-4 2,0 1 1,0-2-1,-1 0 12,0-8-8,-2 13 2,-1-6 1,-3-2 1,-2 1 0,2-2 0,-4 0 0,1 0-3,-4-2-2,0-1 13,0 1-13,1-1-3,-1-2-3,0 1-10,-1 0-14,1-2-28,-2 1-20,3 1-43,0-1-43,-1 0-50,1 1-82,1-2-172,2 1-497,1-1 220</inkml:trace>
  <inkml:trace contextRef="#ctx0" brushRef="#br1" timeOffset="250047.9794">19964 6774 98,'3'-17'127,"-1"7"-3,-1-3-16,2 0 2,-2 1-8,0 1-6,-1 3-5,0-2-8,0 4-1,0 6-12,-4-18-4,2 12 2,-1 1 6,3 5-12,-9-10-4,4 7-7,0-2-3,-3 3-7,1 0-7,-2-1-1,0 2-2,9 1-5,-22 1 0,14 3-6,-4-1 4,0 2-8,-3 2 8,3 1-7,0 1-2,-4 0 6,6 3-6,1-3-3,-1 2 4,5 0-6,-2-1 0,3 0-6,2 2 8,-1-1-5,2 0 6,1-2-3,3 4 0,-2-3-3,1 0 3,2 0-2,1-2-2,1-1 3,0-1-4,-1-2-5,-1 0 4,-4-4-5,10 5 3,-3-3 4,-1 0-6,-6-2-3,11 1 7,-11-1-2,10-5 0,-3 3 1,-1-2 0,-6 4-3,11-11 4,-4 3 1,0 0 2,-1-1 1,0-1-3,-2 2-1,1-3 3,1 2 0,-1-3 0,-2 3-2,3-2 6,-3 3 0,0-2 6,1 0 4,-3 5 4,-1 5 0,4-11-4,-4 5 4,4 0-1,-4 6 1,2-9-1,-2 9-2,2-8-5,-2 8-1,0 0-4,0 0 0,0 0 2,0 0 1,0 0-5,0 0 0,0 0 0,0 0 4,7 21 0,-7-10 4,1 1 3,4 2-1,-4 1-3,0 3 2,0 0-2,1 3-2,0 5 10,1 0 1,-2 2-4,3 0 0,-2-2-3,-1 5-2,1-4-2,0 1 1,0-1-4,-1 0 2,0-8-4,0 1 2,-1-5-6,0 0 5,0-2-5,2-3-2,0-2 3,-2-1 1,3 0-1,-3-7 0,1 7 5,-1-7 11,3 6 3,-3-6 1,0 0-1,0 0-4,0 0-3,15-11 3,-9 3-6,1-3 1,1-3-4,2-2-2,-3 0-4,1-2 4,2 2-3,2 0 1,-5-3-1,0 1-2,3 1-2,-4-1 2,1 3-2,-1-2-2,2 0 1,2 2 0,-3 1-2,-3-2 2,2 5 1,-1 2-3,0-2-1,0 1 0,1 1 0,-3 1 1,1 2-1,0-1 1,-4 7-6,6-8-1,-5 4-10,-1 4-10,5-6-16,-5 6-5,4-6-14,-4 6-9,0 0-12,0 0-16,0 0-12,0 0-9,0 0 4,0 0-16,17 8-10,-13-3-6,-2-1-25,1 2-130,-3-6-326,4 12 145</inkml:trace>
  <inkml:trace contextRef="#ctx0" brushRef="#br1" timeOffset="250347.9828">20314 6929 168,'0'0'168,"0"0"-11,0 0-8,0 0-12,0 0 4,6 7-11,-6-7-2,7 7 2,-3-3-5,0 3-15,2 0 4,-2 2-9,-1 0-6,1 2-11,2 3 3,-1-2-6,-1 3-7,-2-2-8,-1 1-9,2 2-3,0-3-9,-3-1-3,2 1-2,0 3-5,1-4-2,-3-1-3,1-2-5,-1 2-4,3-1 0,0 1-3,-3-3-2,0-2-7,1 1-4,-1-7-9,3 12-11,-3-8-18,0-4-17,0 12-18,0-12-26,3 9-25,-3-9-18,0 5-34,0-5-43,0 0-111,2 6-346,-2-6 154</inkml:trace>
  <inkml:trace contextRef="#ctx0" brushRef="#br1" timeOffset="250736.0547">20816 7181 19,'0'0'165,"0"0"-17,2 7-11,-2-7-4,0 0-16,0 0-6,-8 11-9,8-11-13,-3 4-10,3-4-3,-4 7-12,4-7-6,-7 4 3,7-4-3,0 0-7,-10 1-2,10-1-2,0 0-3,-12-2 2,12 2 9,0 0-4,-9-6-2,2 2-8,7 4-2,-4-7 1,4 7 7,-3-8-5,3 8-1,0-8-7,0 8-2,0-11-1,0 11-7,4-9-7,-4 9 4,5-6-6,-5 6 0,7-3-1,-7 3-1,7-5-2,-7 5-5,6-1 3,-6 1 1,0 0 2,0 0-3,13 6 3,-13-6-3,4 8-1,-4-8-1,-4 11 1,4-11 1,-6 20 2,-1-4-3,-4-1-15,-5 5-26,-2 0-30,-2 0-48,-2-1-60,-3 4-166,2-3-365,1-2 163</inkml:trace>
  <inkml:trace contextRef="#ctx0" brushRef="#br1" timeOffset="256855.2913">21302 6838 62,'-3'-9'135,"1"2"-10,0-1-11,2 8-12,-5-17-4,3 8-7,-1 3-7,1-2 0,0-1-8,-1 2-23,1-1 12,2 8-17,-1-15 9,0 11-1,1 4-9,-4-12-4,2 7 2,-3-1-4,5 6-1,-6-9-6,6 9-3,-9-6-3,9 6-4,-10-4-7,6 3 1,-8-1-6,1 2 4,11 0-6,-18 3 3,7-1-4,2 0 3,1 1-4,-2 0 1,2 2-1,1 1 0,0 0-3,-3 0 1,2 3-3,3-4 2,1 4-4,0-2 6,-1 0-4,3-1 2,1 4 2,1-1 5,-2 1-3,4 0 4,-1 1-1,3 1-3,3-1 2,-3-1-2,1 1-6,0-3 4,5 2-2,-3-1 3,2 0-5,2-3 3,1 0-5,-1 2 5,-3-5-1,2 1 1,1-2-2,-4 0 2,1-1-3,-8-1 5,15-1 4,-5 0-4,0-3 0,-3 1 1,-1 0-3,0-2 4,1-3-3,1 2 3,-2-3-1,3-1 2,-5 1 1,4-1-4,-2-2 2,-3 1-4,3-3 4,-1 4 1,1 0-3,-1-1 3,-3-2-5,0 4 6,0-2-1,1 3-2,-1 1-2,0-1 0,-2 8 2,0-13-1,2 8 1,-2 5 6,2-9 0,-2 9 3,0-8 0,0 8 1,0 0-5,0 0-1,2-9-1,-2 9 1,0 0-5,0 0 0,0 0 0,0 0 2,0 0 5,0 0 4,1 24 6,-1-11 4,2-4-4,-2 8 2,0 1 1,0-1-2,0 0 1,4 10 3,-7-2-4,6 1-4,-3-6-1,0 4-3,0 2-3,0-7 3,0 6-3,0 0-1,0-6-2,3-1-2,-3 1 1,0-3 0,1-3-2,0 2 2,-1-5-4,1 1 0,1 0-1,0-5-1,-2 1-1,0-7 3,2 11-8,-2-11 0,2 7 5,-2-7 7,0 0 4,0 8 4,0-8 8,0 0-7,0 0 1,0 0-5,0 0 0,14-15-2,-11 4-1,3 0-3,-1 0 2,3-4-3,-3-1 0,4 0-3,0-7 3,-3 6-4,1-2 2,-5 1-2,6 0 0,-2-1-2,-2 0-3,1 1 7,1 3-5,-3 5 0,-1-2 1,0 2-3,3 0-1,-2 1-4,-1 0-6,2 4-9,-2-2-8,-2 7-14,2-10-13,-2 10-16,4-5-14,-4 5-14,9-3-18,-9 3-3,12-3-18,-6 3-16,-6 0-15,14 4-162,-14-4-356,9 3 158</inkml:trace>
  <inkml:trace contextRef="#ctx0" brushRef="#br1" timeOffset="257336.2521">21643 6985 8,'0'0'191,"4"-10"-13,-2 7-17,0-4-12,4 2-9,-2 0-19,-4 5-13,11-11-10,-3 6-11,0 0-3,-1 1-13,4-1-1,-1 0-12,0 3-3,1 0-7,-2-2-9,-2 2-2,2-1 2,-3 2-2,-6 1-10,14-4-3,-9 3-4,-5 1 1,11 0-1,-11 0-3,10 1 1,-10-1 2,6 2 8,-6-2 2,4 6 4,-4-6-2,4 7 4,-4-7-5,3 10 1,-1-2 0,-2-1 0,0-7 0,-2 14 3,0-3-2,0 0 2,-1 4-6,-1-4-1,-1 1 0,0 0-1,1 2-1,-1 0 0,1 0 0,0-1-5,2 0 1,-1-1-2,-2 2 3,1-2-2,2-3-2,-1 2-1,3 0-2,-4-2 0,4 0-1,0-3-2,0-6-1,0 10 2,0-10 0,0 7-3,0-7 0,6 4 3,-6-4-2,7 4 1,-7-4-2,12-1 3,-12 1-6,18-3 3,-7 2-4,2-2-2,-1 0 1,1 0-3,-2-2-6,1 0-9,1 1-27,-5 1-19,4 0-16,-5 1-29,2-2-13,-2 1-23,0 1-18,-3-2-34,-4 4-149,6-5-367,-6 5 162</inkml:trace>
  <inkml:trace contextRef="#ctx0" brushRef="#br1" timeOffset="258233.1615">21993 6667 161,'3'-10'162,"3"0"-17,1 2-13,0-2-9,1 4-10,2-3-13,1 2-12,-1 2-10,0-2-6,-1 2-10,1 0-3,-2 1-1,1-1-8,-3 1-8,0 2-6,3-1-1,-1 1-4,-8 2-2,11-2-6,-4-1-2,-7 3 1,11-3-6,-11 3-2,7-3 1,-7 3 7,5-2-9,-5 2 4,0 0-3,0 0 1,0 0 8,0 0 5,0 0-1,11 5-3,-11-5 9,0 9 4,0-9-1,-2 13-2,-3-6-2,3 2 2,-1 0-3,1 1-1,-2 2-5,2 0 2,-3 4 0,1 0 1,-1-1 3,-2 0-8,5 3 1,-2-2 0,1 1-4,-3 7-2,2-4 5,2 0-1,-5 5-5,2-1-1,0-5 1,3-2 2,-2 2-8,1 0 4,-1-3-1,2 1-1,-1-6 1,3 2-3,0-2 2,3 0 1,-1-1 1,0-2 2,0-2-1,1 2-4,3-2 9,-6-6-8,7 8 1,-4-4-4,-3-4 2,11 5-3,-5-2 5,-1 0-3,-5-3-1,16 0-2,-8 0-2,-8 0-1,16-6 0,-6 3 1,0-1-3,-1-1 2,-5 1 1,6 1-2,-4-3 3,3-2-3,-4 4-2,2 0 4,-5-1 2,3-1 0,-1 0-5,-4 6 6,4-7-4,-4 7 0,5-8 0,-5 8 0,0-6-1,0 6 0,0 0 1,0 0 0,0 0-5,-5-14 0,5 14 4,-8-2-4,8 2 0,-7-2 0,7 2-3,0 0 2,-14 0 2,14 0-2,-9 4 0,9-4 2,-8 4-1,8-4-2,-7 7 0,2-2 1,1-1 1,1 4-4,-1-2 5,4-6-3,0 15 3,-4-4 0,4 0-6,0-1 8,0 2-2,2 2-3,0 0 4,-2 1-3,2-2 6,3 2-7,-1 1 2,2 2 1,0-3-1,2 0 1,-6 1 1,5-1-4,-2 2 5,-1-5-3,3 4 2,-2 0-2,-1-4 2,-2 0 0,0-1-1,0 1 4,1-1-2,-1-1-1,0-1-3,0-2 7,1 0-4,-3-1-2,0-6 2,0 13 2,0-13-3,0 10 2,0-10-3,0 6 3,0-6 2,-9 9-2,4-5 1,-3 1 0,-4-3 4,3 0 1,-4 0 0,-1-1 1,1 2-1,-5-2-3,7-1-1,-7 0-10,0 0 0,-1-1-22,0 1-28,1-1-30,1 1-44,6-3-43,-2 2-61,-1-2-152,-3 0-416,3-1 185</inkml:trace>
  <inkml:trace contextRef="#ctx0" brushRef="#br1" timeOffset="273995.9792">19031 6386 7,'-8'-7'97,"3"2"-1,0 2-6,-3-1-20,2 0-2,-2 1 6,2-3-2,-2 2-12,0 1-6,2-1-9,-3 2-4,3 0 4,6 2-9,-13-4 0,6 3-14,7 1 6,-12 0-2,12 0-2,-13 0-10,13 0 3,-8 3 0,3 2 1,0-1-11,1 4 7,-3 0-5,3 2 5,2 1-6,1 1 6,1 0-9,0 3 4,4 1 2,-1-1 3,2 3-2,1-1 2,2 0-9,-1 0 12,0-1-7,3 0-4,-2 0 3,-1-1 2,1 2-5,1-1-3,-3-2 8,1 1-5,-2 0-2,-4-3 7,2 3-4,-5-4-1,-1 5 2,-1-1 8,-3-1-3,-3 0-5,3-2 3,-5-2 1,-2 4 2,1-3-4,-3-2 7,1 3-9,4-5 2,-6 1 5,6-3-12,-2 0-2,3 0 9,-2-3-2,3 0-2,3-2 5,6 0-10,-12 3 14,12-3 2,0 0 0,-11-4-3,11 4 0,0 0-2,-1-8 1,1 8-6,0 0 4,12-12-5,-4 6-1,0 0 2,4 1-3,0 1-1,-1-2 7,4-1-8,-2 4 2,0-1 2,3-1-5,-2 4-1,-1 1 2,2 1-2,-4 2 9,0 3-6,0 0-5,-2 0 4,-1 3 3,-3 2-5,1 1 1,-3 1 9,-1 3-7,-2 3-3,-1 0 3,0-1 4,0 2-5,-4 3-2,1 3 3,-1-7-4,-1 5 5,0 1-1,1 2 0,-1-2 2,2 0 4,1-5-10,2-2-4,-2 1 10,6-1-9,0-2 5,-2-3-2,3-2-4,2 0 9,-1-4-3,1 2 0,2-1-1,2-4 4,1 2-5,-1-2-4,1-1 0,1 1 6,-2-2-15,4-1-17,-2-1-26,2-1-19,-2 1-8,-1-2-29,3-1-110,-3-1-241,2 0 106</inkml:trace>
  <inkml:trace contextRef="#ctx0" brushRef="#br1" timeOffset="274937.3167">19338 6714 95,'-3'-7'112,"-1"2"-2,1-2-11,0 0-15,3 7-4,-7-11-4,2 6-19,4-2-4,1 7-5,-9-9 7,9 9 0,-8-6-6,3 3-14,5 3 4,-11-2 0,4-1-11,7 3-2,-14-2-4,14 2 0,-19 3-2,10 0-6,-3 0 5,2 1-3,0 0 1,1 2-6,-1 2 2,0 0 3,-1 1-6,0 2-5,2 0 1,3-1 18,0 1-11,0 0-10,4 1 8,-2-1-5,1 0 0,3 3-1,0-3 1,3 2-12,-3-4 17,4 0-4,-2 3-10,3-4 9,2 0 1,-1-1 4,-1-1-2,0 0-2,1 1 5,-1-5-6,1 1-3,0 1 5,-6-4 9,9 1 0,-9-1-3,0 0 3,17-7 0,-13 5-3,-4 2 6,9-10 2,-5 4-8,-1 0 6,1 0 2,1-5-7,-2 2-2,1-2-2,-1 0 2,1 0-1,-1 0-2,0 0-2,0-1 2,0 2-4,2-1 4,-3 0 1,2 3-5,-2 1-1,-2 7 5,1-12 1,-1 12 3,1-10-4,0 5 4,-1 5 1,0 0-5,2-7 5,-2 7-7,0 0 1,0 0-4,0 0 4,0 0 0,0 0 0,0 0-2,0 0-5,0 0 1,0 0 4,1 29 1,-2-17 0,2 1-5,0 3 4,-1 9 1,0 2 6,0-4-1,0 4-1,0-2 3,-1 4 1,0-3-2,-1 1 3,1-2-7,1 0 1,-1-1 0,1-4 2,1-5-2,-1 4 0,0-7-3,3 0 1,-2 1-3,0-5 2,-1 2-2,2-3-4,0-1 6,-2 2 1,0-8 3,1 9 4,-1-9 7,2 6 11,-2-6 3,0 0-1,0 0-1,0 0-4,0 0-7,14-12 3,-10 2-3,-2 0-1,2-1-5,2-5 3,-2 0-6,2 0-2,1 0-2,-3-3 2,2-6-4,-2 8 1,1 0-2,1-1 0,-3 2-2,1 5-3,1-5 1,-2-1 2,-1 7-2,2-3-2,0 1 0,0 4 3,-1-2-3,0 2-1,0-1-4,-1 2-4,1 2-4,-3 5-14,5-12-3,-4 7-6,-1 5-8,5-6-3,-5 6-25,4-7-21,-4 7-13,0 0 2,0 0-13,5-5-8,-5 5 2,0 0-14,0 0-142,0 0-300,0 0 134</inkml:trace>
  <inkml:trace contextRef="#ctx0" brushRef="#br1" timeOffset="275320.0344">19490 6942 2,'-4'11'116,"0"-3"-22,3 3-1,-2 0-5,0-1-6,2 3-8,0-2-7,2 0-4,-2 0-5,2-1 2,2-1-4,2 0 1,-1-1 3,1 1 1,1-5-15,-1 1 4,2-1 7,-1-2-3,-1 2-9,1-1-1,-6-3 1,17 0 1,-10 0 8,-7 0 3,19-6-3,-10 3-8,-3-1-3,4-1-7,-6 0 1,4-4-6,-2 0 0,-1 2-5,-1-1-1,-1-2-1,-2 1-3,-1 2-7,0 7 3,-4-15-3,3 4-2,-5 3-7,-1 2 2,2 1-3,0 1-5,-1 0-8,-1 0-13,-2 1-11,1 1-5,8 2-14,-12 1-23,12-1-4,-12 4-20,6 0-18,1-1-126,5-3-261,-8 9 116</inkml:trace>
  <inkml:trace contextRef="#ctx0" brushRef="#br1" timeOffset="275706.955">19801 7246 86,'0'0'108,"0"0"-8,0 0-1,0 0-14,0 0-7,0 0-7,0 0-11,0 0-1,0 0-13,0 0 5,0 0-2,0 0-5,0 0 5,-21-3 1,21 3-2,0 0-5,-12-5-3,12 5-2,-6-6-6,6 6 4,-5-5-10,5 5 5,-4-4-2,4 4-5,0 0 0,-3-9-2,3 9-3,0 0-3,0 0-1,0 0-3,0 0 1,7-11 1,-7 11-6,0 0 0,5-4 3,-5 4-3,0 0 8,0 0-5,0 0 5,0 0 2,13 10-5,-13-10-5,0 12 2,-1-5 1,-4 3 2,2 2-5,-5-2-1,-2 4 1,-2-2-2,-1 4-9,1-3-25,-2 1-17,0 0-45,2 0-166,-2-1-276,0-1 122</inkml:trace>
  <inkml:trace contextRef="#ctx0" brushRef="#br0" timeOffset="306497.2987">15422 7255 23,'0'0'157,"0"0"-11,0 0-16,0 0-2,0 0-16,-8-4-10,8 4-11,0 0-6,0 0-7,0 0 0,0 0-7,0 0-1,0 0-3,0 0-3,0 0 2,0 0-6,0 0 4,0 0-4,0 0-4,0 0 2,0 0-3,0 0-4,0 0-1,0 0-2,0 0-5,0 0-4,0 0 1,0 0-5,0 0 0,0 0-6,0 0-1,0 0-3,0 0-4,0 0-2,0 0 3,0 0-7,0 0-2,0 0 2,0 0-7,0 0 3,0 0-3,0 0-1,0 0-3,0 0 0,0 0 0,9 24 0,-8-20 0,-1-4 2,2 16-1,-2-9-1,2 1-2,-1 2 4,0-1-3,1 1-6,2 1 10,-2-1-3,1 0 0,-2-3 3,2 5-3,-1-4 0,-2 0-2,1 0 0,-1-8 1,2 11 4,-2-3-1,1-2-4,0 1 2,-1-7 0,2 8 0,-2-8 0,0 0 1,-2 11-2,2-11-1,0 0 1,2 7 3,-2-7-2,0 0 1,0 0 0,0 0 2,0 0 2,2 6 4,-2-6 0,0 0 2,0 0 2,0 0-3,0 0 2,0 0-1,0 0-1,0 0-3,0 0-1,0 0 0,0 0 1,0 0-3,0 0-1,0 0-2,0 0 1,0 0 0,-11 2-1,11-2-2,0 0-2,-13 3 3,13-3-3,-9 4 2,9-4-2,-9 1 1,9-1-2,-8 2 2,8-2 2,-9 4-2,9-4-3,-9 3-1,4 0 2,5-3 0,-9 5-1,9-5 0,-10 3-1,6 0 5,4-3-2,-9 5 2,4-3-3,5-2 0,-11 3 0,6-1 0,5-2-3,-11 7 6,5-5-5,-3 1 2,3-1-4,-2 1 7,8-3-3,-14 5-2,6-1 3,1 0 0,-1-2 0,0 1 1,2-1-3,-2 1 0,8-3 1,-15 3 2,9 0 1,-3 0-3,2 0-4,7-3 6,-14 5 0,8-3-3,-1 0 2,7-2-1,-12 2-1,7 2 2,5-4 0,-12 3 5,5 0-5,0-2 2,-1 2-3,8-3-2,-13 3-1,5-2 5,0 0-2,8-1 0,-16 0 3,9 2-1,-1-1 0,8-1-2,-14 1-1,14-1 3,-14 0-4,9 2 3,5-2-2,-14-2 4,4 1-3,10 1 2,-16-1-5,9 1 2,7 0 5,-14 0-4,3 1 0,5 0-2,-5 1 3,-1-1 0,2-2 4,-2 1-8,2 0 4,-4-2-1,1 1 1,2-2 1,-3 2-1,1-1-2,-1 2-1,1 0 4,-5-1-1,4 0 1,-4-1-2,5 0-1,-2 0 1,2 1 3,-1 0-3,0 0 3,1 0-6,-1 0 8,1 1-6,-2-1 0,4 1 1,-5 1 0,5-1-3,-3-1 4,1 1 0,0 0 2,-1 0-5,3-2 2,-2 2 2,0 0-1,3 2-1,-3-2 0,3 0-1,2 1 1,-3-2 2,11 1-1,-17-2-3,8 0 3,9 2-2,-16 0-2,5 0 6,0 0-3,1 0 0,-1 0 3,11 0-6,-12 0 6,12 0-2,-16 0 0,5-1 3,0 1-4,1 0-2,0 1 4,-1 1-2,0-2 0,1 0 0,10 0 4,-18-2-2,8 2-1,0 0-3,-2 2 0,1 0 4,-1-2-2,0 1 0,1-1 2,0 0-6,-3 1 4,2-1 2,-2 1 0,1-1-1,2 2-1,-2-2 0,0 3 2,0-3-3,1 1 3,0 0-3,-2 2-1,4-1 4,0-1 2,-2-1-7,6 1 3,-4 1-1,10-2 2,-17 1-4,9 0 6,8-1-2,-14 3 1,8-3-5,6 0 6,-10 1 0,10-1-3,-9 1 2,9-1-2,-9 2 1,9-2-2,0 0 0,0 0 1,-8 1-1,8-1 4,0 0-5,0 0 3,0 0-6,0 0 5,0 0 0,0 0 0,-8 2-1,8-2 1,0 0-2,0 0 3,0 0-4,0 0 5,0 0-6,0 0 0,0 0 2,0 0 0,0 0 0,0 0 0,0 0 0,0 0 0,0 0-1,0 0 2,0 0-2,0 0-1,0 0-4,0 0 2,0 0 1,0 0 0,0 0 2,0 10 2,0-10 3,0 0-4,6 14 0,-4-10-3,-2-4 0,1 12 3,2-6 2,-3-6 0,1 11-3,1-4 0,-1-2 3,-1-5 0,2 13 1,1-6 0,-3-2-1,1 3 3,-1-8-5,3 10 2,-2-5 1,-1-5 0,2 11-3,0-6 2,-2-5 3,1 7-1,-1-7-2,1 7 4,-1-7-2,0 0-4,2 9 1,-2-9-2,0 0-5,0 8-8,0-8-3,0 0-10,0 0-6,-3 11-7,3-11-3,0 0-9,-3 9-7,3-9-12,-6 5 5,6-5-10,-5 6 1,5-6-5,-5 5-3,5-5-6,0 0-6,-5 5-9,5-5 1,-5 3-22,5-3-115,-8 5-263,8-5 117</inkml:trace>
  <inkml:trace contextRef="#ctx0" brushRef="#br0" timeOffset="306884.0744">13813 7798 86,'0'0'141,"0"0"-12,0 0-10,0 0-6,0 0-22,0 0 4,0 0-11,0 0-10,0 0-7,0 0-5,0 0-10,0 0-4,0 0-10,0 0 5,0 0 0,0 0-7,0 0-3,0 0 1,5 26-10,-4-19 5,-1-7-6,3 15 0,-1-8-3,1 3 0,-1-4 0,1 1-2,1-1-1,-1 2 3,1-2-12,-1 0 1,2-1 1,0 1-2,0-1 0,3-3 8,-3 2-8,1-1 0,2-3 0,-8 0-1,15 1 2,-4-2-5,-2-1 8,1-1-11,-1-1 6,-3 0 2,6-1-3,-5 0 13,1-1 2,-3 1 4,0-2 0,1 3 6,-2-2 6,-1 0 10,-3 6 1,2-13-4,-3 7-4,1 6 0,-5-11 5,-4 3-6,-1 2-2,-2 1-2,1 1 0,-6-2-6,3 3-3,1 2-5,-2 1-8,2-1-16,2 2-29,-3 2-34,2-1-38,1-1-59,1-1-176,1 4-366,2-1 163</inkml:trace>
  <inkml:trace contextRef="#ctx0" brushRef="#br0" timeOffset="309071.0118">13287 7939 16,'-2'-11'163,"2"11"-16,-2-7-1,2 7-11,0 0-8,-2-13-16,2 13 1,-4-8-2,4 8-6,-1-6-11,1 6-7,0 0-10,-4-11-4,4 11-9,-4-8-5,4 8-8,-6-6-5,6 6-5,-7-5-1,1 1-5,6 4-4,-13-5-2,7 4-4,6 1-8,-15-3 1,7 2-3,8 1 3,-16 0-6,5 0-1,11 0 0,-13 2 1,13-2-4,-10 1 1,10-1-4,-10 1-1,10-1-2,-9 4 0,5-1-2,4-3 1,-5 9-3,2-4 6,3-5-3,-3 10-5,3-10 5,3 15-3,0-6 0,1 2 0,0-3 8,1 3-10,1-1 5,1 1 0,1 1-3,3 4 2,-3-1 4,1 0-1,2 0-2,-5 0-2,2 0 3,-1 2 2,0-2-1,-3 1 6,-2-1 0,1-2-1,-2 4-4,-2-2 1,1 1 0,-1-6 4,-2 4-1,-2 0 0,0-4 0,0 3 4,-2-3 0,2 0 0,-3 0 1,1-2 1,-2-1-1,3 1-3,0-2-1,1-2 6,1 0 3,4-4 5,-12 7 3,9-4 1,3-3-1,-8 3 7,8-3 0,0 0-5,-7 0 0,7 0-4,0 0-6,0 0-2,0 0 1,-3-13-1,3 13-5,0 0-4,7-15-1,-4 8-1,1 1-2,0 1-1,1-2-2,0 3 1,-5 4-1,8-7-1,-8 7 0,9-5 1,-9 5-1,9 0 1,-9 0 2,7 6-4,-7-6 2,7 10 0,-2-1 2,-1 0-2,-3 4 3,3-2 1,-4 1-5,1 8 2,1-2 3,-4 2-4,1-1 2,0 7 1,0-6-4,-3 3 1,1-2 1,0 4 0,2-4-3,1-2 0,-2 1 9,2-1-6,0 0 4,-2 0-5,4-2 1,-2-1 0,1-4 2,0 0-1,2-3-4,-1 1 3,0-6-2,0 1 1,-2-5 2,4 9-1,0-6 2,-4-3 0,10 3 2,-10-3 1,13-2 1,-2 0-1,-3 0-1,1-2-1,-3 0-1,4 0-12,-2-2-1,0 0-11,-2 2-11,3-1-18,-1-1-21,-2 2-6,-1 2-31,2-3-21,0 2-27,-1-2-159,-6 5-341,5-8 150</inkml:trace>
  <inkml:trace contextRef="#ctx0" brushRef="#br0" timeOffset="309971.9232">13535 8244 3,'0'-14'157,"0"14"-2,-2-10-14,2 10-16,-2-12-12,1 6-11,-1 0-6,-2-1-17,4 7-3,-6-12-8,3 7-9,-4 1-6,4-2-1,-4 2-1,7 4-5,-11-5-8,6 1-2,-2 2-4,7 2-8,-14-2-3,14 2-2,-13 0-3,13 0-3,-16 3-2,7 2 2,1 0-4,-1 3-1,-1 0 0,2 0 0,1 1 7,0 2-10,0 0 1,2 1 6,1-2-10,-1 3 0,3-2 3,0 3-1,2-3-7,0 0 8,1 0-4,0 0-4,2-1 7,1 1-1,0-4-3,-1-1 3,5 2 2,-3 0-6,2-4-1,-2 3 7,0-4-7,4 1 4,-4-2 5,-5-2-2,11 2 4,-11-2 2,12-1 5,-12 1 8,13-2-5,-8-2 4,1 0 3,3-2-2,-4 1-4,0-2 1,0 0 6,-1 1 3,2-2-2,1-2-2,-3 2 2,-2-2-7,2 0-3,-1-1-3,-1 3-1,0 0-1,0-2 4,0 2-8,-1 1-1,-1 7 3,4-14 1,-3 10-2,-1 4 0,2-9 1,-2 9-1,3-5-1,-3 5-11,0 0 9,0 0-4,0 0-3,0 0-5,0 0 2,0 0-2,0 0 1,0 0 5,0 0-2,0 0-1,0 0-1,2 19 0,0-9 3,-1-1 0,2 4 1,-1 0 6,2 2-7,-1 0 1,0 2-4,1 2 4,1 6-4,-4-5 1,2 6 5,0-1 1,1 1-1,-3-6-3,1-2 3,1 1-2,-2-2 0,1-4 2,-1-2 0,-1 1-1,1-2-4,0-3 3,-1-7-1,3 11 4,-3-11 6,0 7 9,0-7 7,0 8 7,0-8 13,0 0 9,4 6 4,-4-6-3,0 0 0,0 0-4,0 0-7,0 0-7,6-19 0,-5 10-3,2-1-5,-1-4 0,1-1-4,1-3-4,0 0 3,0-1-5,2-6-3,-2 1 3,-2 5-9,1-1-3,1 0 4,-3 2-1,2 0-5,-1 1 0,2 0 1,-4 4 2,0-1-6,4 4 3,-2 0-3,0 0-13,-1 0-15,0 0-10,0 5-13,1-3-11,-2 8-15,1-10-14,-1 10-21,3-9-14,-3 9-5,0-7-28,0 7-11,0 0-25,0 0-120,0 0-337,0 0 149</inkml:trace>
  <inkml:trace contextRef="#ctx0" brushRef="#br0" timeOffset="310414.4134">13773 8300 52,'0'0'142,"0"0"-14,0 0-17,0 0-5,0 0-20,0 0-4,0 0-9,0 0-9,0 0-2,0 0 2,-6 24 7,6-24-13,0 15-11,2-4-4,0-1-4,-2 1 0,2 1-3,0 0-5,1-1 0,0 0-7,1 1 3,-1 0-3,4 1-9,-2-2 8,2-1-6,-1-2-3,-1 1 2,0-2-3,1 0 3,1-2-10,-1-3 5,-1 3-6,2-4 7,-7-1-3,15 1 2,-9-1 6,-6 0 2,14-6 4,-5 3-4,-1-5 4,0 0-5,-4 2-2,2-4-3,0 2 7,-1 0-3,-2-4 5,-1 0-10,-2-2 5,-2-1 1,-2 3-8,-1-3 1,-3 0-4,1 5-1,-1-1 1,0 3-11,-1 0-6,-1 3-13,1 0-13,-2 1-23,3 2-22,0 1-20,8 1-19,-15 1-126,6 1-265,3 2 119</inkml:trace>
  <inkml:trace contextRef="#ctx0" brushRef="#br0" timeOffset="310835.2488">14204 8576 25,'-3'10'191,"3"-10"-17,0 0-17,0 0-20,0 0-12,0 0-17,0 0-8,0 0-10,0 0-9,0 0-13,-16-15-5,16 15-11,-6-8 1,4 3-5,2 5-3,-8-7-6,8 7-5,-4-5 0,4 5-8,-3-8 0,3 8-4,-2-8-1,2 8-4,-2-8-1,2 8-9,0 0 2,0-10 2,0 10 3,0 0 0,0 0-5,0 0-1,2-9-5,-2 9 6,0 0-4,0 0-2,0 0-1,0 0-10,0 0 11,0 0-3,0 0 7,0 0-2,17 15-4,-15-11 0,1 2 1,-2 4 4,1 0-5,-1-2 2,-4 3 0,1 1-2,-2 0 3,-2 5-5,0 0-3,-3 0-6,3-1-17,-4 1-21,2 0-23,0-3-31,1 1-52,-5-3-89,7-2-264,-1 0 117</inkml:trace>
  <inkml:trace contextRef="#ctx0" brushRef="#br0" timeOffset="311717.9733">14567 8314 62,'-7'-8'146,"7"8"-8,-7-8-8,1 5-8,6 3-1,-8-8-4,4 5-13,0-3-7,4 6-10,-9-4-6,4 2-16,5 2-9,-9-4-10,9 4 1,-13 0-1,13 0-8,-12 3-7,4 1 1,-1-1-10,2 2-1,0 2 0,-3 1-1,3 1-3,-1 1-2,2-1-4,-2 1 2,5 3-8,-3-2 7,3 1-5,0 2 2,0-3-3,2-1 7,1 1-6,0 0-5,1-1-2,2 0 6,0-2 0,-1 0-3,2-3 3,1 0-1,-1-1 0,2-1 1,1 0-5,-7-3 6,13 3-3,-5-4 1,1-2 3,2 1-5,0-1-2,-3-2 8,1 1-6,-2-5 1,3 2 2,-3-1 5,-1 1 1,1-3-3,-1 1 7,0-3-8,-2 3 0,-1 3-4,-1-5 10,2 0-6,-1 2-4,-2-2 1,0 4-1,1-1-3,-1 2 1,-1 6 2,3-13 2,-2 9 0,-1 4 4,4-7-1,-4 7 4,1-8-1,-1 8-3,0 0-7,0 0 0,1-7 1,-1 7-1,0 0 3,0 0-8,0 0 9,0 0-4,0 0 2,0 0 3,7 20 4,-6-12-4,3 1 11,-2 2 7,2 1-4,0-1-2,1 5 0,-1-2-2,1 5 0,-1-1-2,0 2-1,0-1 1,-1 1-5,0 4 1,3 2-3,-3-7 3,-2 0-3,-1 2 3,0-3-6,1 0 2,-1 0-2,0 0-1,-1-6 5,1-1-7,0-4 0,-1 2 4,1-9 14,2 12 13,-2-12 15,0 6 11,0-6 6,0 0 0,0 0-10,0 0 0,0 0-6,0 0-3,0 0-5,0 0-4,11-26-2,-8 16 1,0 0-5,0-6-8,2 4 0,-2-3-5,0 2-3,0-3 4,0-1-7,0 1 5,1 1-6,0 3 6,2 0-7,-2-5 0,0 0-4,0 0-2,-1 6 2,4-5 8,-1 1-12,2 0 2,-1 1-5,0-1 5,-2 4-5,1 3 2,-1-3 0,1 2 1,-1 2-5,-3 3-5,2-1-15,-4 5-14,5-8-17,-5 8-21,4-6-26,-4 6-23,0 0-14,0 0-8,0 0-26,0 0-34,0 0-155,0 0-390,19 14 173</inkml:trace>
  <inkml:trace contextRef="#ctx0" brushRef="#br0" timeOffset="312147.314">14855 8483 38,'4'-11'209,"-1"5"-16,1 0-19,-2-1-17,3-1-15,1 1-15,-1 1-10,2-1-15,-2 4-9,2-3-4,2 1-10,-3 0-9,2-1-12,0 4-5,-3 0-3,-5 2-11,15-3 2,-15 3-8,10 2 0,-10-2-6,10 3-2,-5 2-5,-1 0-2,-2 3 2,0-2-5,-1 4-1,-1 1 0,-1 1 0,0 2-3,-4 0 1,1 1-5,-5 1 6,4-4 0,0 5 3,-2-3-6,2 2 6,-1 0-5,0-5 0,2-1 1,1 0-3,0 1-3,1-3 2,1-2-1,1-6-1,-2 11 0,1-5-2,1-6 0,0 0 2,0 9 0,0-9-1,5 4 4,-5-4-1,8 3 1,-8-3-4,13-3-1,-4-1 0,-3 1 0,3-1-6,2 1-13,-2-3-9,0 1-13,0 0-27,-1-1-22,0-2-32,-1-1-19,2 1-168,-4 1-328,-1 0 146</inkml:trace>
  <inkml:trace contextRef="#ctx0" brushRef="#br0" timeOffset="312835.9682">15023 7958 118,'7'-7'126,"4"1"-7,-2-1-14,-2 2-6,0-1-12,0 3-7,0-1-6,-7 4-13,10-2-11,-10 2-1,0 0-11,15 6 4,-12-3-5,1 3-5,0-2 0,-3 6-12,0-1 1,2 1 3,-1 2-2,1 0 4,-5 2-10,4 3 1,-5 1 9,1-1-14,-1 1 9,1 1-1,-1 5 0,1-5-3,-2 1 7,1-1-4,2 6 8,-2-7-16,0-1 9,-1 3-6,2-1 5,2-5-6,-1 4 6,0-5-9,2-2 0,-1 1-1,1-4 4,-1-8-6,4 13 0,-4-13-4,2 9 9,-2-9 4,4 10 11,-4-10 2,6 6-1,-6-6 7,0 0-1,11 2-3,-11-2-1,0 0 5,0 0-4,19-9-6,-19 9 5,9-7 2,-9 7 1,8-7-6,-8 7-6,8-9 5,-6 4-8,1 1 1,-3 4-3,4-9-3,-4 9 0,0 0-3,1-11 0,-1 11-4,0 0 1,2-4-3,-2 4 1,0 0-6,0 0 0,0 0-2,0 0-5,0 0 10,0 0-8,0 0 3,-15 28 0,18-18 6,-6 1-3,6 2-2,-2 2 2,1 1-2,0 2 6,-1-1-4,2 0 0,-1 0 1,2 0 0,-3 1 1,1-1-3,0 0 5,-1-2 1,7 2 2,-7-5-2,2-1 0,-2 6 1,2-3 9,-3-4 3,1 2 7,-2-1 4,-1 1 7,-1-1 8,-2-1 0,-1 2 2,-1-1 2,-2-3-4,0 2 1,-1-3 0,1 0-3,-3 0-6,5-2-2,-4 1-6,-1 0-6,0 0-18,2-5-20,-4 1-37,1 1-47,-1-1-53,1-2-71,-5-1-182,5 0-438,1-1 194</inkml:trace>
  <inkml:trace contextRef="#ctx0" brushRef="#br1" timeOffset="322095.693">13066 9106 2,'0'0'122,"0"0"-4,0 0-11,0 0 0,0 0-5,0 0-5,0 0-12,0 0-9,0 0-3,0 0-12,0 0-4,0 0-6,0 0-3,0 0-3,0 0-8,0 0-6,0 0 1,0 0-5,0 0 1,0 0 1,0 0 20,0 0-4,0 0-4,18-5-5,-18 5 1,13 1-2,-13-1 3,13-1-4,-6 1-3,4 0 1,-1 0 3,1 0-3,2-1 3,1 1-1,4-1-3,-5-2-5,6 1-3,-2 1-1,2 1-2,0-3 2,0 1-2,2 1-5,-2-2-2,3 1 0,-1 1 0,0 1-2,-1 0-1,7-4 1,-7 3-2,-1 0-3,-1 0 0,0 1-1,0 0-3,0 0 4,0 0-1,0 0-4,-5 0 2,5-2-2,-4 1 5,0 1-4,2-1 3,2 1 1,-1 0 2,1 0 1,-6-2 0,3 0-4,-3 1 5,4 0-3,0-2-4,2 1 5,1 0-1,-3-1 0,1 1 0,-5 1 0,6-1-1,-1 0 0,-2 1 2,-2-1-3,1 2 4,0 0-2,4-1-6,-2 1 3,-3 0 1,2-1-1,1 0-4,-1 0 4,3 0-1,-5 1-3,7-4 6,-2 4-3,0-2 2,1 1 5,0 0-3,2-2-1,-4 1-2,3 1 3,0 0-1,0-1-1,0 2-2,-6-3 3,6 3-3,1 0-1,-3-1 2,2 1-3,-2-1-6,1 1 9,0-1-2,-2 0 2,1 1-5,-4-1 6,0 2-4,0-2 3,4 0-11,0-2 10,1 1 1,-2 0-3,1 1 5,-1-1-6,1 0 5,3-1-1,-1 1-4,0-1 5,-1 3-2,-1-3 0,-1 2-6,-2 0 8,4 0-2,-4 1 0,0-4-1,1 4 3,-5-1-6,2 0 3,1 1-7,-2-1 10,3 0-2,-2 0 3,3-1-4,2 1 7,0 0-4,-1-2 2,2 1 1,-1 1 1,-2 0-1,0-1-3,3 0-2,0 2 6,-3-1-4,5 0 1,-3 0-3,1 2 4,2-1-1,-2-1-1,-1 2-1,1 0 4,0-1-2,0-1 2,-1 0 0,3-1-1,-2 2 2,4 0 4,-4-1-5,8 0 5,1-2 3,1 1 0,-1 1-7,0-2 8,-1 1-10,1 0 2,-7 2-2,7-3 2,-1 2-1,-6 0-3,-1 0 4,1-2-1,-3 3-2,2 2-1,-1-4 1,-1 2-4,1-1 2,0 1-3,-1 0 1,2 0 2,1-1-4,-2 0 4,9-2-4,0 2 6,1-1 0,-10 1-1,2-2 0,9 3 1,-4-1 0,2 0-2,-7 0-2,1 1 6,-1 0-3,0 1-4,1-2 2,-1-1 1,1 2-1,0 0-1,5 0-1,-6-1 2,7 0-2,-1-2 3,1 1-6,-1 0 7,2-1-1,0 1 3,0-1 0,-1 0-2,2 1-1,0-1 4,-3 1-2,4 1 1,-3-1-4,0 1 2,-8 4-3,1-3 0,10 0 3,-11 0-1,0 0 2,0 0 1,0 0-5,0-2 6,2 0-7,-3 2 3,2-2 0,-1 1 0,2-1 3,1-2 2,5 1-5,1 0 0,-2 1 0,-2-2 3,5 2 3,-2-2-7,1 3 3,-1-2-1,-7 3-1,0-2 3,6 1-1,-7 0 0,2 0-3,-3 0 5,1 0-4,-2-2 2,2 2-2,0-1 1,-1 0 0,2-4-1,0 3 2,1 0-1,3-1-2,5 2 2,-11 0-1,4-2 5,5 1-7,-1 0 6,0 0-2,2 0 2,-8 2 1,8-4 0,-1 3-4,-1 1 0,-7 1 1,1-1 0,-1-1-1,0 2 1,1 0-3,0-1 5,7-2-5,-8 1 0,2 0 3,0 2-4,6-1 1,-8 1-1,3-2 3,4 1 1,1-1-4,0 2 3,0-1-4,1-2 4,-4 3-5,-3 2 1,1-2 2,-4 0 2,3-2-3,6 1 3,-9 1-4,2 1 0,0-2 0,1 1 2,-5 0-3,3-1 0,0 2 1,2-1 0,-1-1-1,-1 1 1,1-2 0,0 0 0,1 1 1,-1 0-1,10 1 0,-2-3 3,1 1-5,0 1 2,-3-1 1,1 0 0,-2 1-2,-4 1 4,-1-1-5,6 0 4,-7 0-1,2 1-1,-3-1-1,3-1-1,-2 2 4,-2 0-1,2-4-1,-1 3-1,1 1 9,1-1-4,-2-1-5,3 2 0,1 0-1,-3-3 1,9 2 0,0-1 1,-2 1-3,3 1 4,-4-1-2,4 1 8,-2-2-11,0 2 1,-9-1 2,4-1-2,4 2 3,-5 2 0,6-4-2,-1 2 5,-6 0 3,0 0-6,-1 2-3,2-2 0,0 1-1,6-1 5,0-1 2,-1-1-8,1 2 5,-2 0-5,4 2 1,0-1 5,-1-1-4,2 3 0,-1-3 1,1 1 0,-3-1-2,-7 1 4,1-2-1,7 1 0,-11 1 1,3 0-2,8 0 2,-8 1-1,0-1-1,0-2 9,1 2-6,-1-1-3,1 0-3,-1-1 6,-2 1-2,3 0 0,-2 0 0,1-2 1,7 2-3,-6-1 1,7 1 5,-10 0-2,8 1-4,-5-1 2,2 2-1,-5-2 1,2 0-1,0 1-1,-1-1-1,0 0 0,0 0 1,2 2 4,-3-1-1,1-1 3,0 1-5,0-1-2,1 0 4,1-1-1,-2 2-1,9-1 10,-6 0-3,0 0-7,4 4-1,1-2 7,-1-1-10,-4-1 7,4 1-4,-8 0 3,9-1-5,-1 2 2,2 0-1,-2-2 5,2 0-4,-8 2-2,0 0 4,9 1-1,-12-2-1,1 1 5,2 0-2,2 0-3,-3-1 0,1 2 4,3-3-3,3 0 1,-8-2 2,0 1-3,10 0-2,-8 1 7,2-2-5,5 2-1,3-2 8,-1 4-10,1-2 0,1 0 4,4 0 0,-4 4 4,-1-4-5,0 2-3,-1-2 5,-10 2 0,11-1 2,-9-1-5,6 1 3,-8-2-1,2 1 0,-2-2 1,1-1 0,-2 3 5,4-1-4,0-2-4,-3 3 5,2-2-3,7 0-6,1 1 9,-1-1-6,0 0 4,1 0-5,1 3 4,0-2 0,5 1-2,-2 0 1,1 1 2,-1 0-4,-4 0 3,-1-1 7,0 1-6,0 2-1,-8-3 0,6-1 0,-6 1 3,9 0 0,-3 0 3,2-2-7,-2 2 1,2 0 3,-1 2-6,1-4 2,2 1-3,1 1 9,-1-1-7,5 0-1,0 2 3,4 0-3,-4-1 0,4 0-2,-2 1 4,-2 1-4,1-2 12,-1 1-9,2 1 0,-2 0 4,-3 0-4,0 0 4,-2 1 4,0-4-7,-3 2-3,-7-1 3,8 0 1,-10-1-1,9-2-1,-6 2 8,-3-1-6,4 0-2,-4 0 1,2 1 0,1-4-3,-1 1 9,1 0-7,-2 0 1,-2 1-1,2 1 2,-2-1 3,0-2-3,-5 3-1,0 0-3,0-1 4,-1 1-1,1-1 0,-3 0-1,2 0-3,-3 2-1,-2-2-3,1-1-7,0 3-9,0-1-15,0-1-17,-8 3-27,14-2-13,-6 1-20,-8 1-30,12-3-20,-6 1-40,-6 2-181,8-4-421,-5 0 186</inkml:trace>
  <inkml:trace contextRef="#ctx0" brushRef="#br1" timeOffset="326704.0978">16286 8261 25,'-2'-8'162,"1"-2"-24,-2 0-12,2 3-3,1 7-4,-4-13-3,2 6-9,-2 1-9,4 6-19,-8-11 2,5 5-12,-1 2 5,4 4-1,-9-8-11,2 5-5,0-1-10,7 4-4,-11-3 2,4 3-6,7 0 4,-16 2-10,9 1 0,-1 1-4,2 1-2,-6-2-5,6 2 2,-1 3 2,0 2-3,-2-3 5,2 4 2,1-2 6,1 1-4,-1 0-4,3-2 3,-2 0-3,1 2-6,3 0 7,1-1 3,0-1 0,0-8-2,1 13 5,2-7-7,-1 0-2,2-1-2,1 2 1,0-2-7,0-2 2,-5-3-3,13 4-3,-5-3 3,-8-1-6,14 0 2,-6-1-1,-2-3-3,3 3 0,-2-5-1,0 1 0,2-1-2,-2-1 2,0 0-10,-2-3 8,1 1 1,0-1-3,1 0 4,-2-2-5,2 3 0,-3-2 0,1 1-1,0 1 1,-2 0-4,0 2 5,0 1-1,-3 6-2,3-11 2,-3 11 8,3-8-1,-3 8 4,1-5-5,-1 5 1,0 0-6,0 0 4,0 0 2,0 0-3,0 0 3,0 0 8,0 0 4,7 18 4,-6-7 2,2 0 1,-2 5-4,4 0 2,-5 1-3,4 3 4,1 6-5,-3 0 1,1 0 1,1-1-1,2 2 4,-2-8-9,1 0-4,-1 1 1,1-2-1,-1 1 2,2-3 0,-5-4 1,6 4-2,-2-4-6,-1-2-1,-2 0 0,2-1 2,-2-2-3,2-1 1,-2-2 2,-2-4 1,4 10 6,-4-10 0,5 3-2,-5-3-2,0 0-1,0 0 0,0 0-1,15-12-2,-8 6 0,-1-3-1,-2-1-1,0-1-2,0-5-3,1-1 9,-1-3-9,-2 2-1,2-7-1,-3-1 2,3 0 0,-2 8-1,0-8 2,-1 8-6,-1 0 3,0 3 3,0-2-2,0 1-4,1 4 0,-2-1 3,0 2 0,-2 0 0,3 1-2,0-2-5,0 4 14,-1 1-11,1 7 3,0-12-10,0 12-7,2-11 0,-2 11-7,0-8-10,0 8-8,0 0-11,0 0-9,0-9-13,0 9-9,0 0-4,0 0-12,0 0-14,0 0-22,0 0-2,0 0-5,0 0-11,0 0-23,4 22-161,-4-22-366,0 0 162</inkml:trace>
  <inkml:trace contextRef="#ctx0" brushRef="#br1" timeOffset="327807.4289">16588 8414 45,'0'0'124,"0"0"-10,0 0-14,0 0-5,0 0-11,0 0-7,0 0-11,0 0 13,0 0-18,0 0 8,0 0-4,0 0 4,0 0 0,-9 19 0,7-11 1,-2-3-2,2 6-2,-2-3 7,1 1-2,-1 1-5,1 0-6,0 0 6,0 0 1,1 1-7,0 1-2,0 0-10,0 0-3,2 0 7,2-1-5,0 0-3,1-2-3,1 1 1,0 0-11,0-3-2,2 1-1,2-1-7,-1-1 4,2-1-5,-2-1 0,4-2-2,-1 0-2,3-2-2,0-1-1,-1-1 2,1 0-6,0-3 2,-2 0-1,1 0 3,-1-2-5,-2 1-2,1-1 4,-1-4-1,-2 4 1,-3-1 10,2-1 6,-3 0-2,-3-1 9,-1 2 1,-2-4-2,-3 0-4,-3 0-1,-1 0-3,-2 4-4,-1-3 0,-2 0-5,1 2-12,-1 3-19,-2-3-16,1 2-27,3 3-28,0-1-30,-4-1-31,4 0-34,-3 4-191,-1 0-402,3-1 178</inkml:trace>
  <inkml:trace contextRef="#ctx0" brushRef="#br1" timeOffset="356163.1735">20747 8196 23,'0'0'129,"0"0"-9,0 0-1,4-8-12,-4 8-3,0 0-5,0 0-2,0-9-3,0 9-2,0 0-7,0 0 0,0-8-12,0 8-2,2-8-10,-2 8-4,1-6-8,-1 6-7,1-10 2,-1 10-9,-1-8-5,1 8-2,-6-13-4,5 6 0,-1 1-7,2 6 6,-5-16-6,-2 8 1,3 0-7,-3 2 1,0-1-3,1 1 3,-1-3-2,-2 4-3,2 0-1,2 0 1,-1 0 0,6 5 0,-12-6-4,7 3 5,5 3-6,-10-3-1,10 3-4,-13-1 8,13 1-4,-10 2 5,10-2-4,-13 5-2,5-3-2,2 2 2,-1 1 0,-1 1 0,1-3-1,2 6 2,-2-2-3,3 1 4,-2 2-2,3 0-2,0 2 6,-1-1-4,0 0 1,0 0 4,4 1-3,-1 0-5,0-1 3,1 0 2,1-3 0,0 2 3,1 0-4,0-2 4,2-1-3,-2 0 1,1-1-2,1 0-2,-2 0 1,3 0 1,-2-1-3,0 1 4,2-1-3,1-2 2,0 0-2,-2 2 2,1-2-3,-5-3 6,11 4-3,-4-2-1,-7-2 1,11-1-2,-11 1-1,11-3 4,-4 1 0,0-1 4,-2-2-4,5-1 2,-6-2-4,6 2 2,-4-1-3,-3 2 1,4-3 1,-2 0 2,-2 2-3,3-3 0,-2 1-3,0 1 5,-2-1 0,1-1 0,-1 3-2,1 0-3,0-2 0,0 3 4,-3 5-1,4-13 3,-3 7-4,3 1 1,-4 5 3,2-11 0,-2 11 3,2-8-1,-2 8 0,4-10 2,-4 10 6,0-6-2,0 6 1,0 0-6,2-8 3,-2 8-1,0 0 0,0 0-3,0 0-4,0 0 4,0 0 0,0 0-4,0 0 2,0 0 0,0 0 0,0 0 3,0 0-3,0 0 1,5 26-1,-3-20 1,-1 2-3,0 0 6,-1 2-2,3 1 1,-2 0 0,3 1 3,-2 1-2,2 3 2,0 0-1,-1 2 3,1 0-2,-2 0 2,1 1 0,-1-3 0,2 1 1,-4 0-3,4 1 2,-3-1 4,0 0-2,3 1 1,-2-3-3,0 2-1,-1-4-3,-1-1 4,3 0-5,-2 0 2,3 0 0,-2 0-1,1-2 1,-3 2 0,4-3-2,1 0 0,-2 0-1,-1-3 0,1-1-1,-2 1-1,3 1-1,-4-7 4,3 9-1,-1-6-4,-2-3 2,4 7 0,-4-7 5,0 0-4,7 8-2,-7-8 6,0 0 3,3 2 9,-3-2 3,0 0 1,0 0-1,0 0 1,0 0-3,0 0 3,0 0 8,13-9 4,-13 9-2,6-8-3,-4 4 0,3-3 0,0-1-5,0-1 1,0 0-5,0 0 0,-1-1 3,0 1-2,2-7-1,-2 4 3,-1 0 0,1-4-1,1 1-1,-2-1-3,2 0 2,-1-2-2,-1 3-2,2-2-2,-5 0 1,4 5-1,-2-1-3,2 4-2,-1-4 1,1 3-4,-2-2 1,3 3-1,-2 1-1,1-1-3,-4 2 2,2 1-2,-2 6 4,3-9-6,-3 9 4,2-6-2,-2 6-3,0 0 0,0 0 1,4-7-5,-4 7 5,0 0-11,0 0 1,0 0-10,0 0-8,0 0-15,0 0-13,0 0-9,0 0-18,0 0-21,10 17-19,-10-17-10,4 10-25,-3-5-17,1 4-22,-1-3-155,-1-6-378,1 14 168</inkml:trace>
  <inkml:trace contextRef="#ctx0" brushRef="#br1" timeOffset="356599.566">21193 8301 137,'0'-9'214,"0"9"-5,0 0-6,4-7-8,-4 7-11,0 0-13,0 0-15,0 0-6,4-4-21,-4 4-6,0 0-19,0 0-6,0 0-11,0 0-8,0 0-12,0 0-2,0 0 1,0 0-9,0 20 4,1-14-6,-1 3-1,0 2-1,1 0-3,-1-2-2,2 2-6,0-1-3,0 1-2,0-1 0,-1 0-4,-1 1 0,0-1-4,2 2-1,0-3-4,-2-1-4,2-2-1,-2-6-1,0 15-1,2-10-2,-2-5 0,0 13-1,0-8-5,0-5 1,2 8-1,-2-8-2,1 7-1,-1-7 1,0 0-5,0 10-2,0-10-19,1 6-21,-1-6-34,0 0-32,0 0-40,2 8-54,-2-8-69,0 0-137,0 0-438,4 6 194</inkml:trace>
  <inkml:trace contextRef="#ctx0" brushRef="#br1" timeOffset="362729.9247">19487 7807 51,'1'-5'147,"3"-1"-14,-4 6-10,5-13-12,0 8-7,-1-2-5,0 3-3,-4 4-14,5-9-6,-5 9-8,4-7-4,-4 7 2,0 0-2,3-6-7,-3 6 3,0 0-3,0 0-6,0-8 0,0 8-1,0 0-2,-11-6-9,11 6-2,-16-2 0,7 1-8,0 1-2,-1 0-5,-3 1 3,0 0-7,0 0 4,-4 3-10,4 1 1,0-3 2,-4 6-10,4-4 3,1 2-4,1 1 0,1 0 2,1 0-5,0-1 1,2 4 1,1-3 0,3 1 1,-2 2-2,2 0 3,6 1-1,-1 1 1,2 5-3,2 0 2,2 1 1,5 3-2,-1 1 1,-1 2-2,4-2 4,-1 1 0,3 0-4,1-1 3,-2 0-2,-2 0 3,2-1-3,-1 2-1,-1-1 1,-4-6 2,-1 2-2,0 0 3,-1-2-3,-2 1-4,-1 2 6,-1 0-2,0-1 3,-5 0-2,-5 0 4,4 0 1,0-6 2,-2 5 0,-1-1-1,-3-2 1,0-3 2,2-1 0,-1-1-3,1 2 1,0-4 6,-3 2 1,5-4-1,1-1-4,-1 0 2,4-4-1,-6 6 1,6-6-1,0 0 4,0 0 2,-3 6-5,3-6-3,0 0-2,0 0 2,0 0 0,0 0-3,0 0-3,0 0 1,0 0 0,4-26-2,1 21 1,2 2 0,-2 1-2,3-2 1,-8 4 0,10-5 1,-10 5-4,13 1-1,-13-1 1,12 4-1,-5 1 2,-3 2-2,1 1 0,0 3-1,1 3 2,-2 3 0,-1 2-1,-1 1 2,1 6 0,-2 2-1,0-1 0,2 1-1,-3-1 2,3 1-1,-2-3 2,-1-4-4,1-2 2,0-1-1,2 0 1,1-6-2,-2 0 0,1 0 0,-1-2 1,1-4-3,1 2 4,-2-2 0,3-1 1,1-2-3,-6-3 0,14 3-3,-7-2-1,2-1-9,3-1-14,-1-1-17,2 0-31,-3 0-15,2-3-29,-1 0-18,1 0-21,-3-1-154,-1 2-338,2-4 149</inkml:trace>
  <inkml:trace contextRef="#ctx0" brushRef="#br1" timeOffset="363567.9548">19875 8191 28,'-7'-9'133,"2"-1"-7,-2-1-7,0 2-13,-1-3-7,0 5-1,1-3-8,-1 1-5,3 1-7,-3-1-6,2 1-5,-2 2-1,0 0-7,3 3 0,5 3-8,-11-6-6,3 5-7,8 1 4,-14 1-6,8 2-7,-2 0-5,0 3-1,2 1 0,-4 1-1,3 2-4,0 0-2,-2-1-1,2 2 4,4 0-10,-4 3 8,3-3-7,2 0 1,-2 2-4,3-2 4,-2 1-4,3 0-2,3 0 0,-3 0 2,1-1 0,3 0 1,-2 0-3,2-2-1,-1-1 3,1-2-5,-1 0 2,0-1 2,3 0-3,-6-5-2,12 4 4,-6-1 1,1-3 0,-7 0-3,16-6 2,-7 3 0,0-4 5,-1 0-1,1 0 0,-2 0-1,-1-3-3,2-1-1,-2 0 5,-1 0-2,1-4-2,1 1 2,-1-2-4,-1 0 3,-2 5 2,0 0-7,0-1 3,0 2-4,-1 0 9,-1 0-1,2 2 1,-2 3 0,-1 5 0,4-12 1,-4 12 3,1-8-6,-1 8 1,1-7 0,-1 7 2,0 0-4,0 0 1,0 0-4,0 0 3,0 0-3,0 0 2,0 0 7,9 17-1,-7-6 10,2 4-3,-2 0 2,1 0-3,-2 3 3,2 3-3,-3 4 2,2 1-2,2 1-3,-2 2 0,1 3 1,-2-6-3,1 2 4,1 0-5,-3-3 0,3-5 0,0-1-1,-2-1 1,0-1 1,0-4-1,2 3 4,-3-5 2,0-3-3,3-1-4,-1 0 0,-2-7 7,3 9-1,-3-9 7,1 8 0,-1-8 5,2 4 1,-2-4 4,0 0 1,0 0-3,0 0-5,13-12 1,-10 6 0,3-4 0,-1 1-4,2-6 2,-2 0-1,1-2-4,1-3 4,-1 4-6,0-1-6,-1 0 0,1-3-1,-1 4 0,-1 0-2,1 0-1,-4 4-3,3 1 2,-2-1-3,2 2 0,-1 1-3,-2 2-11,2-2-4,0 4-8,-3 5-13,4-9-10,0 4-11,-4 5-19,5-5-17,-5 5-14,5-4-13,-5 4-10,8-1-22,-8 1-23,0 0-159,0 0-360,15 2 160</inkml:trace>
  <inkml:trace contextRef="#ctx0" brushRef="#br1" timeOffset="363949.534">20172 8342 83,'0'0'132,"-19"14"-10,19-14-11,-4 9-9,3-2-10,1 3-3,-3 0-10,3-1-4,0 3-9,0-2 2,3 2-10,-1-1 0,-1 0-5,4 0-8,-2-3-2,1 3 1,0-3-8,2 0-1,1 0-3,-2-2-3,0-2 0,1 0-6,-1 1 6,1-3 0,-6-2 7,12 1-1,-5 1 8,-7-2 7,11-4-7,-3 1 8,-3 0-4,1-3-3,2-1 4,1-1 1,-7 0-2,4-1-2,-4 0-9,-2 0-3,1-3-1,-1 1-3,0-2-2,-1 2-6,-1-1 2,-1 2-5,-1 0-3,-1 1-10,0 3-8,0 1-10,0 0-13,0 0-5,5 5-15,-8-3-16,8 3-20,-9-2-18,9 2-24,0 0-33,-11 5-126,7-1-306,1 2 135</inkml:trace>
  <inkml:trace contextRef="#ctx0" brushRef="#br1" timeOffset="364355.9021">20615 8627 178,'-11'1'176,"11"-1"-18,0 0-9,0 0-20,0 0-6,0 0-17,0 0-10,-13-4-6,13 4-8,-5-5-9,5 5-9,-3-6-6,3 6-1,0 0-10,-8-10 2,8 10-10,-3-10 1,3 10-11,-1-10 1,1 10-3,-2-9-2,2 9 3,0-9-5,0 9-4,2-9 0,-2 9-6,0 0 3,0-9 0,0 9-4,0 0-1,0 0-1,0 0-2,0 0 4,0 0-8,0 0 2,0 0 4,0 0 1,0 0 2,0 0-2,0 0-4,10 20 8,-10-11 3,-1 3 0,-2 0-1,1-2-1,-2 5-1,-4-5-1,3 5 2,-2 0-3,2 0-2,-2 0-8,1-2-15,-1 3-29,3-5-39,0 0-35,4-3-46,-5 3-143,3-2-329,2-9 146</inkml:trace>
  <inkml:trace contextRef="#ctx0" brushRef="#br1" timeOffset="365415.9519">21456 7995 11,'0'0'140,"-2"-7"-15,2 7-9,0-14-12,0 14-9,2-13-4,-2 7-10,3 0-11,-2-4-5,2 4-1,-1 0-13,5-2 3,-2 0-12,1-1 8,-1 1-6,-1 3 0,1-2-11,2 0 4,-2 2-3,-1 0 2,0-2-10,0 3 5,-4 4-8,7-7-1,-7 7 0,4-5-5,-4 5-3,0 0 0,6-3-4,-6 3-2,0 0 3,0 0-1,0 0 2,0 0-1,0 0 4,-2 24 2,1-13-1,-2 1 4,3 4 13,-2 1 0,0 2-4,-2 6-1,1 0-2,1-5 0,-2 6 0,0-2 1,3 1 1,-1 2-2,0-8 0,2 5-1,0-5-4,-2 0-1,4 1 0,-2 0-5,0-1 1,0 1 1,0-4-8,2 4 6,0-4-8,3 0 8,-3-4-4,0 0-3,2-2 3,1 1 0,-3-5-3,0 1 1,2-2 0,0 0-1,-4-5 2,6 5 3,-4-1-1,-2-4 6,9 3 1,-1-3-1,-8 0-1,10-1 0,-10 1 1,9-3-2,-9 3 6,12-8-8,-7 3 0,-1 0-2,2-1-2,-2-2 1,1 4-4,-1-2 0,2 1-3,-2-2 3,-4 7-2,4-9 3,-4 9-6,5-7 2,-5 7 1,0-6 0,0 6-3,0 0 1,0 0-2,0 0-3,0 0 4,0 0 1,0 0-2,-13-4 2,13 4-2,0 0-1,-8 13 0,8-13 1,-4 10 2,2-2-6,1 2 4,0 1 0,2 4 0,0-2 5,5 2-5,-2 2-1,2 0 0,0 2 0,1-2 1,-1 2 4,4 5-6,-4-6 3,1 0-2,-1-1 4,4-1-3,-5 1 0,-1-5-2,0 4 3,1-4-1,-3-1-1,0-1 0,-1 1 1,2-2 1,-1 0-2,0 1 3,-4-2-1,2-8-1,-6 15 2,4-8 2,-5 0 1,-1 2-3,-2-1 1,-5 4 2,-4-4-3,2 3 1,-4-3-2,-5 2-6,6-2-14,-5 3-30,5-5-26,-1 1-46,3-4-35,-2 3-214,0-3-399,4 3 177</inkml:trace>
  <inkml:trace contextRef="#ctx0" brushRef="#br0" timeOffset="395583.9765">18969 7254 16,'0'0'53,"0"0"1,0 0-11,-11 1 2,11-1-3,0 0-1,0 0 2,0 0 0,0 0-1,0 0-1,0 0-4,0 0 6,0 0 3,0 0 1,0 0-7,0 0 0,0 0 0,0 0 3,0 0-9,0 0 3,0 0-5,0 0-2,0 0 6,0 0-6,0 0-2,0 0-16,0 0 14,0 0-2,0 0-6,0 0 5,0 0 3,0 0-2,0 0-13,0 0 4,0 0-1,0 0-6,0 0 1,0 0-7,0 0 1,0 0-2,0 0 4,0 0 0,0 0-15,0 0 15,0 0 0,0 0 10,0 0-5,-3 12 7,3-12-2,0 0 7,0 0 1,2 13-5,-2-13 3,0 10 5,0-10 6,1 9 0,-1-9-1,-1 11-14,1-3 12,-3-3-6,3-5 0,0 14-2,1-6 4,-1-8-6,-1 13 2,0-4-2,1 0-2,0 3 5,0-4 2,0 0-8,1 2 6,-1-1-7,1 1 15,-1 1-6,0-2-2,0 1-2,0-1 2,2 1 9,-1-1-2,-1 1-1,1 2-3,0-4 2,-1 4-8,0-3 1,2-1-1,-2 4 0,1-3 0,-1 3-4,1-3 1,2 1-1,-3 1-4,1 0-2,-1-1 7,1 0-4,-2 2-6,1-3 3,1 1 1,-1 1-4,0 0 1,0-2 1,2 0-3,-2-2 3,1 0-3,-1-7 2,0 17 0,0-9-2,3 2 5,-1 0-5,-2-3 0,1 2 0,1 3-1,-2-7 0,0-5-2,0 16 2,1-7-6,-1 0 4,1 1 3,-1-1-6,1 1 5,-1-1-3,2 2 1,-1-2 1,-1 1 0,0 0-6,1-1 7,-2 1-1,2 0-3,-2-1 3,2 2-4,-2-1 3,2 0 0,-1 0 2,0 1-1,0 0-4,0-4 3,0 0-2,2 3 3,-2-3-5,0 2 4,-2-1 0,4 3-2,-2-2 4,0-1-3,0 1-1,1 2 4,-1-4-6,1 2 0,-1-9 4,0 16-2,0-8 0,1-3-1,-1-5 2,2 14-3,-1-7 1,0-1-2,-1-6 6,2 14-2,-2-8-4,1 0 6,-1-6-1,2 12 0,-2-7-4,0-5 2,0 12-1,0-5-1,3 0 1,-3-7-4,0 14 5,0-7 4,0-7-4,-3 14-1,2-6 4,1-8 0,-1 13-2,2-6 0,-1-7-1,0 13-2,-1-7 3,1-6 1,0 12 0,0-5-2,0-7 0,1 11 0,0-5 0,-1 4 0,0-3 5,0 1 1,3 3 0,-3-4 0,0 3 1,-3-2-3,3 2 0,0-1 1,-1 1 2,2 0 1,-1 0-3,0-2 3,0 1-1,3 1 2,-3 0-6,-3-2 0,6 1 1,-3 1-1,0-1 3,0 0 1,0-9 0,0 16-4,0-9-2,0 2 3,1 1-3,-1 0 4,0-1-1,0 0-3,0 0 4,0 1-3,3-2 1,-3-1 0,0 3-6,1-2 4,0 0-1,-1 0 5,1 1-4,1-2-1,-2 1 2,1 2 2,0 0 0,-1-1-1,2 1 0,-1-1-5,0-2 1,-2 3 0,1-10-1,2 14 5,1-8 0,-3 2-3,1-1 2,1 2 2,-2-1-2,2-1 2,-2 1-3,2-1-3,-2-7 5,0 13-3,0-8 0,0-5 2,1 13-4,0-8 5,-1-5-5,0 10 5,3-4-4,-3-6 4,1 8-3,-1-8 0,1 8-3,-1-8 3,3 7-2,-3-7 4,1 6-1,-1-6 1,0 0-3,0 9 1,0-9 3,0 0-2,1 7-4,-1-7 4,0 0 0,0 0 2,0 0-5,0 9 4,0-9 0,0 0-1,0 0 3,0 0 2,0 0-2,0 0-1,0 0 2,0 0 0,0 0 2,0 0-2,0 0-2,0 0 1,0 0 1,0 0-3,0 0 1,0 0 3,0 0-3,0 0 5,0 0-2,0 0-2,0 0 6,0 0 1,-7 5 2,7-5 0,0 0-3,0 0 5,-11 0-4,11 0 3,0 0-2,-10-1 2,10 1-6,0 0 2,-14-2-1,14 2 2,-10-1-5,10 1-1,-10-1-3,10 1 0,-13 0 0,13 0 3,-12 0-2,12 0 0,-14-2 6,14 2-4,-11 0-4,3 0 2,8 0-4,-15 0 3,8-1-1,7 1-1,-17-2 1,9 2 1,8 0-1,-17-1-2,7 0 5,10 1-4,-17 1-1,6 0 1,1-2 1,-1 2 0,-1 0-2,3-2 3,-4 2 0,6-1-1,-5 0-1,1 0 2,-2 1-2,1-1 3,-2 0-6,-3 1 4,2-1 0,0 0 0,-4 0-5,3-1 3,-3 2 1,6-1 0,-5-1-3,4 2 2,0 1 1,1-2 0,-1 0 1,-4-2-2,4 2 0,-2 2 0,2-1-2,0-1 5,0 0-2,2 1 0,-1-1 1,1 0 2,-1 2-3,0-2-1,1 0 0,1 0-1,-2 0 4,0 1-2,2-1-1,-2 1 2,1 0-1,1 0-1,0-1 0,0 1 3,0-1-2,-1 2 1,-1-4-2,2 4 3,-1-1-2,1 0 0,1-1-2,0 1 0,-3 0 4,1-1-2,2 3-2,0-3 4,0 1-5,-2 0 3,2-1 0,0-1 0,-3 2 0,1-1-2,1 0 4,-2 3-2,3-2-1,-3-1 1,3 0-1,-2 0 3,2 1-2,-3 0 1,3 0-2,-1 1 0,-1 0 1,2-2-1,-1 1 2,-1 0-2,-1 0-3,6 2 5,-4-1 1,-1 0-4,1-1 1,0 1 3,-1-1 5,1-1-5,-2 2-4,2 0 2,-1 0-4,1 1 5,-1-2-1,2 2 0,-3-2 0,0 0 0,2 1-2,-2 1 4,3-3-5,-2 1 3,1 1-1,-2-2 5,0 1-5,0 2-1,0 0 4,2-3-4,1 1 2,-4-1 0,2 1 2,0-1 0,0 0-2,0 1-1,0-1 1,0 1 2,2-1-2,-1 0 5,-1 1-6,-2 1-2,5-2 4,-1 0 0,-2 0-2,-1 0 1,3 0 2,1 2 1,-1-2-4,0 0 1,-2 1-5,12-1 6,-15 2-5,5-2 7,4 2-6,-5-2 3,3 1-3,8-1 3,-20 2 0,12-2-1,0 0-1,8 0-1,-15 2 3,8-2 0,7 0 1,-16 1 0,10 0-3,6-1 4,-13 1-2,4-1 1,9 0 0,-14 1 1,8-1-5,-4 2 3,10-2-1,-14 2-1,3-2 2,1 1 1,10-1-2,-18 0 3,8 1-1,2-1 0,8 0-4,-14 0 2,3 0 1,1 0 2,-1 0-4,-1-1 6,1 1-2,0 0-1,3-1-2,8 1 4,-19-1-5,9 0 1,0-1 2,-2 1 4,1 1-7,0-1 7,2 0-8,-2 0 4,11 1-2,-16 0 2,5-2-3,1 2 3,10 0 1,-17-1-2,11 0 0,6 1 0,-14-1 1,5-2 0,1 2 0,8 1 1,-11-1-6,11 1 7,-14-1-1,14 1-4,-13-1-3,8-2 7,5 3 0,-13-1-5,13 1 1,-12 0 5,12 0 0,-11-1-2,11 1 1,-10-1-4,10 1 2,-11 0 2,11 0-3,-10 0 1,10 0-3,-11-1 4,11 1 0,-12 0 4,12 0 3,-14 0-3,14 0-2,-11 0 6,11 0-4,-12-2 0,5 4 1,7-2 2,-9 0-5,9 0 4,-13 0-3,13 0-1,-14 1 2,6-1 2,0 1-4,8-1 1,-15 1 2,7-1-2,1 1-3,7-1 3,-16 1-6,7-1 7,2 2-6,-3-1 0,1 0 2,9-1 1,-16 0-3,5 1 3,0-1 0,2 0 0,-2 0 0,2 0-2,-1 1-1,-2-1 4,2 3-3,1-2 1,-2-1 0,0 1 1,1-1-1,-1 1 1,3 1 0,-2-1-1,-2 0 2,1-1 5,2 0-8,-4 1-2,3 2 8,0-2-5,0 1 1,-1 0-2,1 0 0,0-1 0,0 1 7,2 0-9,8-2-2,-17 1 15,6 0-13,2 0 2,1-1 1,-2 0-2,0 1 4,-2-1-2,2 3 1,-1-3 0,0 1-2,1 0 3,-4 0-6,2 0 6,0 2-4,0-2 4,1 0 4,-1 2-7,1-2 2,-1 0-4,-2 2 2,4-3-2,0 2 9,-3-1-8,3 1 3,2 0-1,-3-1-3,-1-2 7,1 3-4,2-1 4,1-1-4,-2 0 3,1 1-3,9-1 3,-20 0-4,8 0 0,4 2 1,-2-2 1,-2 1-2,2-1 6,10 0-5,-18 0 2,11-1 0,-4-1 0,11 2 0,-17-1-3,9 1 1,8 0 3,-17-1-6,8 2 6,9-1-6,-15-1 2,6 2 0,0-2 1,-1 2-1,-1-1 2,1-1-2,0 0-2,-3 1 4,4 1-2,-1-2-1,-1 1 2,0 1-4,11-1 1,-20 0 4,10 1 0,2-2-4,8 1 3,-19 1 4,10-2-5,9 1-1,-17 0 2,7 1-1,2-1-2,8 0 4,-16 1-3,6-1-1,-2 0 2,2 2 0,1-2-2,-2-2 2,0 4 2,4 0-2,-1-1-1,8-1-2,-18 4 3,12-4-4,-2 1 5,-1 0-2,9-1-1,-18 0 0,9 3 5,-1-3-3,4 1 3,6-1 6,-17 2-11,11-2 2,-5 0-1,5 2-2,6-2 4,-17 2-5,10-2 7,-2 2-3,0 0-2,0 0 1,2 0 2,7-2-4,-17 4 10,9-3-8,1 0 3,7-1-2,-13 1 4,6 0-4,7-1 0,-13 2-1,7-1 2,6-1-7,-9 2 5,9-2 2,-10 0 1,10 0-5,-12 2 3,6-1 0,6-1-2,-10 0 0,10 0 4,-13 1-3,13-1-2,-12 1 4,6 0 2,6-1-4,-14 0 2,9 3 1,5-3-3,-13 0 0,5 2 2,8-2-3,-15 1 2,7 0-1,2 1-1,-3-1 1,0 1 2,1 0-1,-2 0 1,3-1-2,7-1 1,-16 2 0,6 1 0,0-3-1,-1 2 3,0-1 0,3 2-3,1 0-3,-6-2 4,3-1-1,2 1 2,-2 0-2,0 0-1,-1 1-1,3-1 3,8-1 0,-16 0 0,7 0-1,-2 0 2,2 1 2,-2 0 1,-2 0-3,6-1 1,7 0-4,-14 1 2,2-1-2,3 0 1,-1 0 1,-1 2-2,-1-2 5,2 0-3,-1-2 1,-1 2 0,-2 0-2,6-1 1,-2 1-1,10 0 0,-18-1-1,8 0 5,0 0-3,10 1 2,-17 0-2,11 0 3,6 0-3,-16-1 4,16 1-2,-10-2 0,10 2-4,-9-2 5,9 2-2,-9-2-4,9 2 2,0 0 4,-9-3-2,9 3 5,0 0-5,0 0-4,-9-1 3,9 1 6,0 0-7,0 0-1,0 0-1,0 0 3,-9-5 0,9 5-2,0 0 0,0 0 3,0 0-3,0 0 1,0 0-2,0 0 1,0 0 2,0 0-1,0 0-3,0 0 5,0 0-5,0 0 1,0 0-2,0 0 1,0 0-1,0 0 2,0 0-1,0 0-2,0 0-2,0 0 3,0 0 2,0 0-1,0 0 2,0 0 0,0 0-1,0 0 1,0 0-3,0 0 7,0 0-6,0 0-2,0 0-1,0 0 7,0 0-4,0 0 2,0 0-3,0 0 2,11 23 0,-9-15 1,-1 3-2,2-2 7,0 0-3,-1 2 0,-1 0-2,3-1 4,-4 3-6,0-3 5,2 0-3,0 2 6,-1-2-6,0-1 5,-1 1-3,2 0 3,-2-3-4,1 1 8,0-1-5,-1-7-2,0 11-1,0-11 1,3 10-1,-3-10 1,0 0-1,-1 7 0,1-7 1,0 0-2,2 6-3,-2-6-6,0 0-6,0 0-4,0 0-8,0 0-3,-1 9-7,1-9-12,0 0-11,0 0-4,0 0-13,0 0-2,0 0-5,0 0-16,0 0-13,0 0-17,0 0-26,0 0-175,0 0-361,0 0 160</inkml:trace>
  <inkml:trace contextRef="#ctx0" brushRef="#br0" timeOffset="396074.8886">14310 9324 149,'-4'-3'205,"4"3"-22,0 0-20,0 0-14,0 0-18,0 0-14,0 0-15,0 0-11,0 0-6,0 0-11,0 0-3,0 0-9,0 0-7,0 0-3,14 13-4,-10-7-5,3 3-2,0-2-5,-1 1-1,2 0-2,0 1-7,-2 2-3,2-1 0,-2 0-3,3-1 0,-3 1 1,0-3-7,0 3-1,-2-3 1,2 1-4,-1-2 1,0-1-4,-1 0 2,1 0 2,-5-5-8,10 6 0,-3-3 1,-2 0 3,-5-3-5,14 1-2,-4-1-7,-10 0 2,13-3-3,-3 0 9,0 0-11,-1-3-2,1 2 4,0-2-3,-3-1 1,2-1-1,-1 1 4,2-3 0,-3 1 10,0 1-7,1-2 0,-2 2-12,2 0 18,-3 0-2,-1 2 0,0-1 9,0 2-4,1 1 6,-5 4 9,2-8 1,-2 8 3,3-8 13,-3 8 13,0 0 2,-3-10 1,3 10-2,-9-3 0,9 3 5,-14-5 0,5 3 4,-5 0-2,1 1-1,1 2-7,-2-1-3,-3 2-7,3 1-3,0-1-2,-3 3-7,3 0-9,3-1-14,-1 0-23,-2 2-26,3 1-36,-1 0-35,1 0-43,3-1-53,-3 0-182,4 1-426,1-4 188</inkml:trace>
  <inkml:trace contextRef="#ctx0" brushRef="#br0" timeOffset="397412.462">13387 9540 126,'0'0'140,"0"-16"-3,0 9-9,-1-3 5,0-1-15,-1 3-4,0-2-3,0 1-13,0 0-12,-1 0-2,1 1-5,-3 0-3,2-1-2,-2 1-7,0 1 2,1 1-10,-2-2 0,-2 3-4,2-3-4,-2 2-6,-1 2-3,-1-2-1,2 1-6,0 2-7,-2 0-1,1 0-6,-1 3 4,-1-1-7,11 1 0,-20 3-8,13-2 1,-5 1-1,3 2-2,1 0-1,-1 1-3,2 1-3,1 2 4,-1-1-6,0 1 3,3 3-2,0-2-3,3 3 3,1 4-1,1 1-1,1 0 0,2-1 2,4-1-4,-2 2 8,2 1-2,1-3 0,5 7-3,-1 0 3,-3-5-1,0 1-1,-1 0 2,1 0-2,1 5-2,-2 0 6,-3-4 0,-1-2-5,0 0 7,-2 2-2,-2-2 3,0 0 3,-1 1 3,-2 0-1,-1 0-1,-1 1 3,-2-1 4,0 1 0,-1-4-4,-1 1 3,2 0-5,-2-5 2,1 3 0,2-2-1,-3-2 0,0 1-1,3-3 3,0-1 2,0-2 1,2 1-2,-1-2 2,4-4-2,-6 6-2,6-6 0,-4 4 0,4-4-5,0 0 2,0 0-5,0 0-1,0 0-3,0 0-1,0 0-5,0 0 1,0-20 1,0 20 2,8-11-2,-4 5-3,-4 6 2,4-8 1,-1 4-3,-3 4-4,8-4 4,-8 4-1,0 0-1,12 0 1,-12 0 4,7 8 0,0 0 0,-2 1-1,1 6 2,-1-1-1,2 3 0,-3 1-3,-1 0 4,3 9 1,0 0-3,-1 0 0,0-2 1,-1 1 4,0-2 0,-2-5-4,2 2 2,-1-4 2,1 1-5,2-3 3,-1 1 0,-1-6-7,0 0 7,0 0 0,-2-3-2,2-2 1,0 0 3,1 0-5,-5-5 6,9 4 1,-4-2-3,-5-2 7,13 1-5,-13-1-1,10-3-5,-4 0-11,1 0-12,2-2-4,-3 2-9,0-1-5,3-1-11,0-2-9,-2 3-19,0-3-15,2-1-12,0 0-18,-2-2-50,-1 3-102,-1-2-302,-1 1 133</inkml:trace>
  <inkml:trace contextRef="#ctx0" brushRef="#br0" timeOffset="398278.0582">13546 9863 70,'-3'-6'162,"3"6"-14,-5-13-14,1 7-9,1-3-12,0 4-11,-2-5-10,1 4-5,0 0-11,0 0-3,4 6-6,-5-13-4,1 6-10,0 2-4,-1 0-3,5 5-1,-7-10-6,4 7-3,3 3-8,-6-7-1,6 7 2,-10-4-11,10 4-4,-10 0 4,10 0-7,-10 6 1,6-3-1,-2 2-2,-1 4 2,1 0 3,0 2-4,3 0-2,-3 3-5,2 1-2,-2-3 2,3 1 2,1-1-6,0 1 0,0 3 7,3-4-5,-1 0-5,0-1 7,4 2-1,-2-3 2,0-1-2,5 1 4,-4-6-8,1 5-5,1-2 6,-1 0 3,-1-2 1,2 0-1,-5-5-1,7 7 5,-3-6 2,-4-1-1,9 1 3,-9-1-2,0 0-2,15-6 3,-9 3-3,2-5 6,-4 4-3,3-3-2,-1-1 6,1-1-3,-4-1 2,1 1 2,0-1 0,-2 1 2,2-1-4,-1 0 2,2-1-2,-4 2-4,0 0 3,0 3-1,1-1-3,-2 7 0,1-9 0,0 3-3,-1 6 1,3-10 1,-3 10-3,2-7-3,-2 7 0,0 0-4,4-6 4,-4 6-2,0 0-3,0 0 4,0 0-2,0 0-1,0 0 2,0 0 2,7 16 2,-3-6 3,-2 1 1,3 4 0,-1 3 9,1-2-6,0 3-5,0 7 10,3-1-1,-2 0 3,2 1 1,-3 2-1,-1-1-1,4 2-1,-2 0 0,0 2-3,-2-2-1,1-1-1,1 1 1,1-1-2,-2-1 0,-2-8 1,-1 0-3,1-2-2,1-2-3,-2-4 2,0 0 3,3-2-3,-5-4 3,2 2 5,-2-7 2,1 8 4,-1-8 4,3 6 6,-3-6 4,0 0 3,0 0-6,0 0 4,0 0 3,0 0-6,13-13-1,-9 3-2,-2 1 3,0-2-9,0-2 0,2-3 1,-3-1-3,3 0-5,0-2 0,0 2-3,-2-3 4,1 1-3,-2 1-2,0-2-1,1 1 0,1 0-5,-2 0 2,0 0-2,3 3 3,-4 4-8,1-1-2,1-2-3,0 2-3,-1 3-6,0 0-4,-1 0-12,2 0-4,-1 3-6,0-1-4,-1 8-13,1-13-11,-1 13-9,0-10-10,0 10-10,3-8-10,-3 8-18,1-7-3,-1 7-29,0 0-133,3-6-315,-3 6 140</inkml:trace>
  <inkml:trace contextRef="#ctx0" brushRef="#br0" timeOffset="398669.9129">13857 9959 171,'0'0'158,"0"0"-15,0 0-13,0 0-16,0 0-11,0 0-5,-7 19-7,4-11-12,-1 0-3,3 2-9,0-1-4,-1 2-8,1 2-6,1-1-5,0 4-2,3 0-6,-3-5 0,1 6-6,3-5 1,-3 2-4,3-3-4,2 4-5,-2-3 2,1-3-2,0 3-5,2-2 3,-2-3 0,1 0-4,1-2 0,-2 1-3,1-2 12,-1-3 5,-5-1 2,13 1 3,-13-1 0,15-4 0,-6-3 6,0 1-4,-2-1 2,0-1 5,1-1-1,-3-2-1,1-4-4,-2 4 5,0 0-5,-1 0-2,-1 0-2,-2-2-4,0 2-4,-2-4-2,-1 2-2,-2 1-2,0-2-4,-3 4-8,3-1-6,0 4-10,-1-1-10,1 2-4,0 1-13,5 5-22,-7-6-22,7 6-5,-8-4-10,8 4-21,0 0-15,0 0-41,-12 6-95,12-6-292,-7 7 129</inkml:trace>
  <inkml:trace contextRef="#ctx0" brushRef="#br0" timeOffset="399114.9235">14194 10211 78,'0'0'99,"-4"-6"-3,4 6-3,0 0-9,-3-7-8,3 7-10,0 0 15,0 0-9,0 0-8,1-12 8,-1 12-2,0 0 11,0 0-6,4-8 1,-4 8-4,0 0-1,3-7-1,-3 7 4,0 0-12,5-7-2,-5 7 0,4-3-9,-4 3-6,0 0 2,0 0-12,5-6 1,-5 6-2,0 0-3,0 0-7,0 0 14,0 0 3,9 14-6,-9-8 3,0-6-5,-2 16-4,0-6 1,1 1-9,-2 1 1,-2 4 1,1-2-5,0 2-8,1-3-21,-1 1-10,0-1-19,0-1-26,0-1-30,1-1-28,1-2-47,-2 2-123,0-3-319,4-7 141</inkml:trace>
  <inkml:trace contextRef="#ctx0" brushRef="#br0" timeOffset="400017.9153">14407 9843 90,'-8'-6'162,"8"6"-17,-6-5-13,6 5 3,-10-7-14,7 4-9,3 3-5,-10-5-16,5 2-15,5 3-9,-13-5-1,13 5-10,-8-2-5,8 2-3,-9 0-1,9 0-12,-11 4-2,6 0-3,-2 1-10,2 4 0,-1 0-2,-2-1-2,3 2-1,0-1-5,4 2 0,-3 0 0,1 5-1,-2-4-1,4 4-2,1-5 5,-1 0-3,2 1-2,0-2 0,0 0-1,1-1 3,0-1-3,1 0-4,-1-3-1,1 1-3,-3-6 5,6 10 5,-3-6-9,-3-4-5,7 4 8,-7-4 4,4 4 0,-4-4-2,0 0 1,0 0-2,0 0 7,15-8-1,-15 8-4,5-9 5,-3 3-3,2 0-5,1-2 6,-2-2-1,-1 0-3,1-4 5,2 3 1,-1 0 0,3-4 2,-2 1-7,-2 1 5,0 3 3,-2-1 0,3 2-1,-3 1 6,0 2-7,2 0 7,-3 6 0,1-9 1,-1 9 0,3-7 0,-3 7-6,0 0 0,2-8-5,-2 8-3,0 0 1,0 0 0,0 0-1,0 0 0,0 0 2,0 0-3,10 22 11,-7-15-4,0 4 0,0 3-2,0 3 1,3 1-4,-2-1 7,1 1-7,2 6 4,-4-5 2,4 6-5,0 0 3,-1 0-5,-1 3 5,1-1-7,-1 0 4,0-2 1,-1 2-2,0-8 2,1 1-2,-1-2 1,-1 0-1,0-3 0,0-3-2,0-2 2,-2-1-1,1-1 1,1 0-4,-2-4 1,-1-4 1,4 10-2,-4-10 0,1 6-1,-1-6 3,3 6 3,-3-6-1,0 0-5,0 0 6,0 0 3,0 0 4,9-17 5,-8 11 3,2-2 1,-1-2 0,0-2 3,0-4-3,1 0-2,-3-2-7,2-6 1,-2 3 3,4 2-2,-4-1-1,1 1 0,0-5 2,1 8-2,0-2-1,-3-1-4,4 2 0,-2 5-2,0 0-7,2 1-2,-2-1-9,2 6-6,-2-4-13,0 2-14,-1 8-7,3-8-16,-3 8-18,1-7-17,-1 7-18,0 0-11,3-8-12,-3 8-36,0 0-103,0 0-304,0 0 134</inkml:trace>
  <inkml:trace contextRef="#ctx0" brushRef="#br0" timeOffset="400261.554">14680 10111 126,'0'14'189,"2"-3"-12,-2-3-16,0 3-14,0-1-15,1 1-16,-1 1-9,-1 1-8,2 2-14,-1 2-3,1-6-9,-1 6-5,3-1-10,-3-3-3,0 3-18,0-4-7,1 0-16,0-1-17,-1-2-11,0 1-28,2-2-17,-2 0-25,4-1-32,-4-7-124,2 11-260,-2-5 115</inkml:trace>
  <inkml:trace contextRef="#ctx0" brushRef="#br0" timeOffset="400973.9605">14884 9921 81,'-2'-10'183,"-1"0"-17,-1 1-14,1 2-15,-1-2-12,0 0-12,-1 0-9,0 0-17,-1 0-6,0 2-7,-1 0-1,1 0-12,-1 2-2,1 0-7,0 2-6,-1-1-5,7 4-2,-14-1-5,14 1-5,-14 1 0,8 3-4,-1 0-6,-1 3-2,0 0 0,0 1-3,1 3-3,0 3 0,1-3 5,3 3 1,-1 3-3,2-5 1,-1 5-4,2-5-1,2 0-2,-1 0-2,3-1 6,-1-1-1,1-1-4,-1-2-2,0-1 1,0 0-1,2 0-4,1-1 2,-5-5 2,8 7 4,-6-3-1,-2-4-2,8 1 0,-8-1 7,0 0-8,15-6 0,-10 1-3,0-1 10,1 1-6,-3-1 1,3-5-4,0 2 0,-1-3 1,-1 1-1,0-1 4,0 0-4,-1 0 0,0 0-1,1 0 1,-2 0 3,1 1-7,1 2-1,-4 3 6,2 0-4,-2 6 5,1-11 3,1 5 3,-2 6-5,0 0-3,2-8-3,-2 8-1,0 0-1,0 0 3,0 0 0,0 0 3,0 0 10,0 0 0,8 21 5,-5-9-2,2 2 11,-3 4-8,2 0 7,1 2-6,0 6 4,2-1-6,-1 2 5,0 0 1,0 1 0,0 0-1,-2-2-1,1 2-5,-1 0 1,-1-2-2,-3-1-5,3-5 2,0 1-2,-2-3 0,1-2-2,0 1 0,-1-5-2,2-1 1,-2-1-3,0-3-3,1 0 2,-1-1-4,-1-6-4,1 9-8,-1-9-7,0 9-13,0-9-10,0 0-13,0 0-10,-2 9-28,2-9-5,0 0-29,0 0-34,0 0-169,0 0-355,0 0 158</inkml:trace>
  <inkml:trace contextRef="#ctx0" brushRef="#br0" timeOffset="401391.4458">14968 10169 205,'0'-11'214,"0"11"-26,6-11-18,-4 7-14,0-3-14,2 0-18,1-1-11,0-1-9,2 3-9,1-1-16,0 0-6,0 1-8,-2 2-10,1 0-5,-1 1-7,-6 3-7,13-3-6,-8 0-3,-5 3-6,11 0-1,-11 0-3,9 4-3,-9-4-1,9 5 0,-5 0 3,-4-5-7,6 8 2,-4 0 1,0 1-2,-2 1-4,-1 0 9,0 2 4,-2 0-1,-2 3 5,-1 0-1,-1 1 1,0-2 1,2-3-1,0 1 4,-3 3-2,3-4-6,0-1 1,1 1-2,0-1 0,3-2-7,-3-1 2,2-1 0,2-6-2,-2 11-4,2-11 3,-1 8-3,1-8 2,0 0-1,2 9 2,-2-9-6,9 0 4,-9 0-3,14-2 1,-3 0 0,-4-2-6,2 1-10,-1 1-11,2-4-12,0 2-15,-2-1-11,-1-1-26,1 3-20,1-2-21,-1-1-43,0 0-148,-1 1-342,0-1 152</inkml:trace>
  <inkml:trace contextRef="#ctx0" brushRef="#br0" timeOffset="402246.9165">15024 9626 87,'0'-9'122,"2"2"-11,-2 7-12,1-14-9,1 5-10,1 3-3,2-1-16,-3 2-2,2 0-12,-4 5 3,9-9-11,-4 4-3,0 2-9,-5 3 5,8-5-2,-8 5-5,9-4 1,-9 4 0,7-1-9,-7 1 11,0 0-6,0 0 2,12 6 2,-7-2 9,-1 0-2,-1 2 11,-1 4-7,2-2 4,0 2 8,0 2 6,2-2-7,-3 6-6,-1 0 0,2-1 3,0 2-3,0-1 2,-1 1-1,-1-2-4,2 2 0,2-2-5,-2 2-2,0 0 4,5 0 0,-4-1-9,0-1 3,0 2-5,2 0 0,-1-1-4,0-2 4,1-3-9,-1-1 4,-1 1-5,3-1-3,-2 0-2,3-2-1,-4-3 1,2 2-1,-2-2 2,-1 0-5,1-2 3,0 2-1,-5-5 3,9 3-5,-9-3 4,5 2 0,-5-2 0,0 0-1,10-2 0,-10 2 2,6-7-5,-6 7 2,6-7 0,-4 1-2,-2 6 0,3-11 2,-3 11 1,2-8-3,-2 8 0,2-10 1,-2 10 2,0-8-1,0 8-5,0 0 0,0 0-1,0 0 0,-7-7-5,7 7 1,0 0 1,-10 14 0,4-7 1,2 4 0,-3 3-3,2 3 1,0 6 2,1-3-2,1 5 3,0 1-4,3 2 3,0 1-2,3 0 2,2 1-2,0-3 2,2 0-4,-3-2 3,1-6 0,1 1 1,0-2 2,2-2-5,-5-3 2,5 2-2,-6-3 2,5 0-2,-1-3 3,-2 0 0,-1 0-3,-1 0 2,1-1 3,-2 0-4,0-2 7,-1-6-4,-5 14 5,1-7 8,-1 3-4,-1-3 8,-4 1 4,-3 1 2,-5-1 7,4 1-5,-6-1 1,2 1-1,-2-2 1,1-2-6,-1 2-2,1-1-7,-3-2-11,3-1-18,1 1-15,2-2-23,1-1-31,2 0-34,1-1-48,-1-1-215,-1 0-412,2-1 182</inkml:trace>
  <inkml:trace contextRef="#ctx0" brushRef="#br1" timeOffset="419803.4306">16140 9411 36,'-3'-6'140,"3"6"1,-1-10-8,1 10-13,-2-11-8,2 11-19,-4-9 1,4 9-1,-4-8-2,4 8-12,-3-8-4,3 8-11,-5-6-6,5 6-8,-10-4-4,10 4-6,-15 0-1,2 2-5,-1-1-6,-6 3-2,3 0-2,-2 3-5,2 0 3,-1-2-3,-3 2-5,4 0-2,0-1 2,0 1-4,1 0 0,0 1 2,-1 1-3,1 0-5,1 0 3,1 0-1,4-1 2,1 1-5,1-1 4,-1-1-2,5 0 4,1-1 3,0 3 3,2-2-2,1-7-1,2 13 0,2-7 12,4 2-1,1 1 2,1-2 9,4 5 0,1-2 1,0 1-2,1 0-3,-1 0-2,-1 1-2,3 1-4,-3 0-1,1 1 0,-3 0-4,0 1 3,-1 2-9,-2-1 3,-3 2-5,0 0 5,0 0-3,-5 2 1,0 4-1,-3 3-1,-4-2-1,0-5 2,0 3-1,-3 1-4,0-6-1,1 0 2,-2-2 2,2 0 0,-3 0-7,-1 2 5,3-2 3,-3 0-5,-1-3 2,0 1 1,3-1 1,-1 2-2,0-4 0,0 2 0,2-4 0,0 0-4,2-1-1,1-2 2,1-2 0,2 0-2,3-4 0,-6 5 4,6-5-4,0 0-4,-3 6 2,3-6 1,0 0 0,0 0 4,0 0-5,0 0-5,0 0 3,0 0 4,21-13 2,-17 11-6,-4 2 1,6-5-1,-6 5 2,9-3-4,-9 3-1,0 0 7,0 0-4,15 5-1,-12-1 1,2 0-1,0 3 1,-1 2 0,0 3-4,1 2 6,-4 2 3,3 1-3,-4 2-1,1 0 4,-1 9-3,0-1 1,3 0 2,-4 3 0,1-1-2,0-1-2,-2 1 0,2 0 4,-2-2-5,4-8 2,-2 6-1,3-7 1,-1-6 1,1-3-1,1 4 2,-2-6-4,1-2 3,1 1 3,1-2 2,0 0-3,-5-4 3,14 1-1,-8-1-1,6 0 0,-2-4-3,0 2-4,1 0-14,-5-1-19,4-1-19,-1 1-21,0-1-11,-1 2-22,1-1-16,0-4-21,0 4-169,-3-2-341,0 0 152</inkml:trace>
  <inkml:trace contextRef="#ctx0" brushRef="#br1" timeOffset="420752.7692">16249 9840 39,'-2'-11'146,"1"2"-9,0-2-15,-1 2-15,0-4-2,0 4-10,0 0-3,-2-2-18,2 3 2,0-2-2,0 2-2,-2 0-9,1 2-4,3 6 0,-3-11-4,3 11-6,-6-6 0,1 2-8,5 4-9,-10-3-7,10 3 4,-11 0-7,11 0-9,-14 3 10,3 1-1,2 2-9,-1-1 3,0 1-6,4 2 2,-2 1 1,-1 2 0,3-1 2,-1 0 0,2 2 0,-5 1-2,4-1 0,3 4 2,0-4 1,2-1 3,0-1-8,2 1-2,0 1-2,-1-1 5,3 0 3,0-2-6,-1-1 1,2-3 0,0 2-5,-1 0-2,3-3-2,-6-4 5,7 7-1,-3-2-1,3-4 4,-7-1-2,11 3 8,-11-3 3,10-2-2,-10 2 4,12-2 5,-6-3 2,0 0 0,-2 0-1,2 0 4,-3-3 3,4 1-5,-2-3-4,-1 0 7,1 1-8,0-1 3,-1-1-4,0-1-1,-1 4-2,1-3-3,-1 2-1,-1-1 0,2 2 2,-1-4-1,-1 3 0,0 3 2,0 0 4,-2 6 6,3-11 0,-3 11 6,2-9-1,-2 9-1,4-6-1,-4 6 1,0 0-3,2-7-5,-2 7-6,0 0-1,0 0 0,0 0-2,0 0-1,0 0-4,0 0 3,0 0-2,0 0-1,10 24 2,-9-13-5,1 1 3,1 7 1,1-3 0,-3 4-5,2-1 9,3 7-5,-5-1-2,2 2 2,-3 2-3,1-2 1,-1 2 2,1 2-4,2-2-1,-2 2 1,0-1-2,2-2 0,-2 0 4,2-1-5,-2-3 4,0-6-5,4-2 2,-3-3-2,0-2 2,1-2 0,-2 2 2,3-3-2,-1-3-3,-1 1 0,-2-6 4,4 8-3,-4-8 3,3 8 1,-3-8 4,0 0 3,2 4 6,-2-4 0,0 0 2,0 0-4,0 0 3,15-9-4,-11 3-1,1-1-3,2-4 3,-2 1-2,2-1-3,0-4-1,-2-2 5,2-1-3,-2 0 0,2-1-2,1-4 2,-3 5 0,-1-1-4,4-7 2,-2 8-3,-2-9-3,-2 8 2,0-1-4,0 1 2,-1-1 1,1 2 0,-2 3-3,0 1-6,1 2-1,-1 3-5,1-2-2,-1 2-8,0-1-10,0 0-11,0 3 0,0 7-10,0-12-13,0 12-9,0-10-31,0 10-13,-1-9-28,1 9-13,0 0-19,3-8-27,-3 8-144,0 0-378,0 0 167</inkml:trace>
  <inkml:trace contextRef="#ctx0" brushRef="#br1" timeOffset="421127.5726">16567 9808 93,'0'0'142,"0"0"-3,0 0-13,0 21-15,-1-14 1,1 3-18,-2-1 2,2 3-4,0-1-5,2 5-4,-1-4-2,1 6-6,1-5-5,2 3-7,-3-1-9,5 0 1,-5-3-7,2 0-2,0-1-3,2-1-5,1-1-4,-2-2 0,0 2-2,2-2 3,0-1 6,-2-1-2,0-3 4,-5-2 1,11 2-2,-4-3 10,-7 1-5,16-6 0,-11 3 1,1-5-3,1 1 0,-1-2 0,-1-1 1,-1 0 4,0 1-3,-2-2 5,1-1-2,-2 0-3,-2-1-6,0 1-4,-2 0-5,-1-4-6,0 4-1,0 1-2,-2 1-9,1 0-14,0 2-2,-2 2-10,2 0-15,-1 1-10,-2 1-17,8 4-20,-10-5-16,5 3-20,5 2-16,0 0-21,0 0-24,-17 4-173,17-4-372,-6 6 165</inkml:trace>
  <inkml:trace contextRef="#ctx0" brushRef="#br1" timeOffset="427017.5218">16895 10133 90,'0'0'157,"0"0"2,0 0-8,0 0-7,0 0-5,0-23-5,0 23-5,0 0-2,0 0-6,0 0-8,0 0-4,0 0-6,0 0-8,0 0 0,0 0 0,0 0-7,0 0 0,5-7-3,-5 7-7,0 0-7,0 0-4,0 0-7,0 0-6,0 0-6,0 0-3,0 0-6,0 0 1,0 0-3,-11 25-1,7-16-9,-2 0-2,-1 1 0,3 1-5,-1 0-3,-3-1 0,2 2 0,0-1-7,1 1-6,0-1-10,-1-1-5,1 2-18,-1-3-17,2 2-28,-1-1-19,0-1-23,1 1-26,1-4-19,1 0-27,2-6-162,-6 11-377,4-7 168</inkml:trace>
  <inkml:trace contextRef="#ctx0" brushRef="#br1" timeOffset="427885.4827">17073 9843 115,'2'-12'141,"2"0"-14,-1 0-4,1 1-4,-3-1-1,2 0-10,-3 0-8,-2 0-5,2 1-14,2-1 4,-2 0-5,-2 1-4,2-1-5,-2 1-7,-2 0-5,0 0 2,1 1-1,1 4 3,-1-3-7,-2 3-3,1 1-8,1-1-5,3 6-4,-12-7-2,5 5-8,7 2 4,-13-1-2,13 1 1,-12 5 2,4 1-1,-2 1 4,1 2-4,1-1-3,-1 2-4,5 1 0,-3 5-2,-1-3-1,3-1-3,-2 4 2,2-5-1,2 2 1,-1-2-3,3 2 5,0 4-4,2-6-5,1 2 3,0-2-1,0-2-1,1 1-2,1-1 1,2 1 0,-5-5-3,4 1-2,-2 1 3,2-2-1,-5-5-3,8 6-1,-2-5-1,-6-1 3,13 1-1,-5 0-1,-8-1 0,15-2-4,-9-1 1,1 0-2,0-3 6,1-1-4,1 1-6,-3-1-1,1-3 0,-2 0 2,0 1-3,0-1 2,0 1-1,-2-3-4,-2 4 5,3 0-5,-3-2 4,3 2 1,-3 3 1,-1 5-4,4-11 3,-1 5 3,-3 6-1,3-6 1,-3 6-2,2-7 3,-2 7 0,0 0-2,0 0 3,0 0 1,0 0 3,0 0 0,0 0 3,0 0 2,0 0 4,9 14 7,-8-3-5,3 0 6,-2 2 0,1 4-2,5 7-1,-5-5 0,3-2-3,-1 10 5,0-2-3,4-2 6,-6 4-6,1-8 4,4 9-2,-4-3 2,0 0-1,0-6 0,1 5 0,0-6-2,-3 2 2,3-2-2,-1 0 0,0-3-2,-1-1-1,1-4 3,-3 1-3,3-3-4,-1 3-3,0-3 2,0-1-3,-1-2-1,-2-5 0,3 6-1,-3-6 2,2 8-2,-2-8-2,0 0 4,0 0 2,0 0-3,5 4-1,-5-4 2,0 0 2,0 0 4,0 0-2,8-14 2,-6 7-3,1 0 6,0-3-6,-1-2 0,1 2 0,-2-6 3,0-1-5,1 5 0,0-1-2,0-4 3,-1 0-5,-1 5 1,3-5-1,-1-1-2,-1 8 5,2 0-6,-2 1 0,1-1-2,0-1 0,-1 1 0,0 3-3,1 1-2,-1-1-15,-1 7-13,4-10-13,-3 4-12,-1 6-14,4-9-16,-4 9-13,4-5-22,-4 5-16,0 0-15,9-4-18,-9 4-18,6-1-183,-6 1-403,0 0 179</inkml:trace>
  <inkml:trace contextRef="#ctx0" brushRef="#br1" timeOffset="428513.4073">17391 10044 137,'0'0'181,"0"0"-21,0 0-8,0 0-17,0 0-8,12-15-17,-12 15-10,8-6-8,-4 2-11,-4 4-5,9-6-6,-4 3-16,-5 3 2,12-5-8,-7 1-2,-5 4-6,9-4-5,-5 1-5,-4 3 2,10-2 2,-10 2-6,9-3-3,-9 3 4,6-1-9,-6 1-4,0 0 1,0 0-3,0 0 4,13 1-2,-13-1 1,5 6 0,-5-6 0,7 7-4,-6-2-2,1 0 3,-2-5-2,4 9 1,-2-2 2,-2-7 11,1 13-16,-1-4 2,0 1 1,-1-1 0,-2 1 3,2-2 4,-2 4-2,2-4 3,-3 4-2,0-3-3,2 1 0,-3-1 0,0 0-3,-1 2-3,3-3 10,-1 2-11,-2-2-2,3 0-2,-5 2-1,4-4 3,-2 2-2,2 1 1,0-1-1,0-1 5,4-7 3,-6 9 3,2-5 2,4-4 4,-2 9 3,2-9-3,-3 5 6,3-5-3,-4 6 2,4-6 1,0 0 1,0 0 0,0 0 0,0 0 2,0 0-2,13 5-3,-13-5 1,0 0-4,15-6-1,-8 3 0,-1 0-4,4 0-2,1-1-1,-4 1 0,1-3 0,2 3-1,0-2 1,0 0-7,-1 0 3,0 0-1,-1 2-4,-3 1 1,1-3 0,-6 5 0,11-4-2,-11 4-2,8-4 9,-8 4-8,6-6 0,-6 6 3,6-2 3,-6 2-2,0 0 1,5-4-1,-5 4 3,0 0-6,4-5-1,-4 5-4,0 0-5,0 0-9,0 0-11,0 0-7,0 0-15,0 0-12,0 0-17,0 0-16,0 0-22,0 0-10,0 0-17,0 0-12,9-1-18,-9 1-30,0 0-119,0 0-345,0 0 152</inkml:trace>
  <inkml:trace contextRef="#ctx0" brushRef="#br1" timeOffset="434101.6761">17524 9465 18,'2'-12'126,"0"6"-11,2-1-20,1-1-7,-1 1-12,2 0 2,0 0-20,3-1 8,-4 0-16,3 1-4,0 1 2,-2 0-7,3-2-6,-4 4 1,0-1-1,1 2 4,-6 3-4,8-6-11,-8 6 10,7-7-3,-7 7 6,4-3-4,-4 3-1,0 0-5,0 0-1,0 0-1,0 0 3,0 0-1,0 0 5,6 11 2,-6-11-2,-1 17 4,-3-6-3,1 4 1,2 2 3,-2 1 3,3 6 0,-3 1-8,1 0 3,-1 0 2,1 2-5,1-8-3,1 7 2,0-1 2,1 2 2,1-3 1,-1 1-1,4-1-8,-3 1 7,2 0-6,-2-6-1,1 1-1,1 4-6,3-6-3,-1 0 5,-1 1-8,0-4 3,-2 1 0,1-5-5,1 0 2,0 0-3,0-3 0,-1 1-1,1-4 4,0 1 1,-1-2 5,0 0-3,0 0-2,-4-4 1,0 0 2,10 3 4,-10-3-5,0 0-1,10-3 2,-10 3-3,9-9 0,-5 4-4,2-1 1,-1 0 2,-2 0-3,1 0 0,2-2-2,-1 0-1,-1 2-1,-2 1 1,2-2 0,-4 7-1,3-10-4,-2 5 4,-1 5-3,5-9 0,-5 9 3,3-8 2,-3 8-5,0 0 3,0-7-3,0 7-2,0 0 0,0 0 2,0 0-6,0 0 6,0 0-11,0 0 10,0 0-1,0 0-2,0 0 1,-9 24 1,6-12 0,3 3 5,-2-2-6,3 5 0,-2 0 2,2 7-2,-2-6 1,3 7 3,1-7 0,-2 9 2,2-4-4,2-5 7,0 0-3,0 7 2,4-3 1,-1-4-4,-3-1 3,2-1-3,0 1 2,2 0-1,-1-4-1,-1 1-1,-1-2 1,1-1-1,-1-1-3,1 2 3,-4-3 4,4 2-6,-3-2-1,-2 1 0,2-1 2,-1 0-1,-1 0 2,0 0 0,-2 0-6,0 1 3,-2-3 2,1 3 0,-2-1 0,0-2 1,0-1 0,-2 2 1,-2-1 2,1 0 4,-1-2-2,-3 1 1,-2 0-4,-1-3 8,1 2-2,-7-3 4,2 2-8,1-3 2,-2 0 0,4 0-5,0-1 1,-3 0 0,5 0-9,0-1-8,-2 0-12,3-1-9,-1-1-18,5 0-12,-4 2-20,11 0-24,-11-3-18,4 2-15,7 1-16,-8-4-26,8 4-178,-10-4-386,10 4 171</inkml:trace>
  <inkml:trace contextRef="#ctx0" brushRef="#br1" timeOffset="455541.1785">19394 9329 102,'0'0'106,"0"0"-12,-3-10 8,3 10-18,0 0 1,0 0-6,0 0-7,0 0-1,-4-5-2,4 5-10,0 0-11,0 0 3,0 0 0,0 0-9,-4-8-1,4 8-5,0 0 3,-8-3-6,8 3-5,-6-4 3,6 4-5,0 0-4,-11-3-3,4 1-2,7 2-1,-13-2 4,5 0 4,-3 0-8,1 0 6,0 1-9,1-1 6,-1 1-2,1 1-6,9 0-4,-19 0 4,9 0 1,1 1 0,-3-1-3,2 2-5,2-1-8,8-1 8,-14 2-4,5-1-1,3 0 1,6-1 1,-10 4-7,4-1 5,6-3 4,-11 7-6,8-4 0,3-3 3,-3 10 0,3-10 2,-3 11 5,3-11-2,1 12-2,1-6 11,0 0-9,-1 1-1,3 2 1,0-1 9,3 3-1,0-2 1,1 1 1,0-1 2,3 6-1,-2-2 1,3 1 4,0 0-1,-2 1-6,1 1 1,1 1-5,-3-2 2,-1 2 4,1 1 4,-4-1-2,2 0 4,-1-1 3,-1 2 0,-4 1-5,2 0 0,-3-2 2,0-1 0,-4 1-1,-1 1-5,0 0 1,0-1 1,-3-2 1,0 0-2,1-1 5,-1 1-2,2-6 0,-3 6 0,4-7 0,-2-1-4,3 0 1,0-2 0,1 0-2,-3 0 3,3 0-2,3-5 2,-4 8 5,4-8 5,-4 6 3,4-6 6,0 0-6,0 0-3,0 0-2,0 0-3,0 0-1,0 0-3,0 0 3,0 0-11,0 0 2,0 0-6,11-20 2,-5 15-3,-6 5 2,9-10-5,-4 6 1,0 0-3,0-1 2,-5 5-3,10-5 3,-5 4-1,-5 1 1,0 0 0,14 2-3,-6 1 3,-4 3 0,0-1 0,1 1-2,-1 3 0,0 2 1,2 3-2,-2-1 7,1 4-4,-1-1 2,-1 2-3,0 7-1,0 0 2,-2 3-2,3-2-1,-2 2 2,-2 2 1,2-1 1,-1-3-2,0 2 0,-3 2 1,4-3-2,1-1 1,0-1 0,-1-5-2,2-3 0,1 1 1,-1-2 1,1-4 0,-4-1-2,5-1-1,-3 0 0,2-2 4,-1 1-2,0-3-2,2-3 3,1 1-1,1-3 0,0-1-2,2 1 0,0 0-4,2 1 3,0-5 1,-1 3-1,1-1-3,-1-1-7,-1-1-11,2 1-15,-1 0-9,-3-1-19,1-1-17,0 0-21,1-1-17,-1-1-22,-1 0-18,1 0-36,-3-2-105,-1 4-327,0-4 144</inkml:trace>
  <inkml:trace contextRef="#ctx0" brushRef="#br1" timeOffset="456417.9062">19621 9622 40,'-1'-11'150,"-2"0"-11,2 1-4,-4 0-11,2 0-10,1 2-9,-1-2-13,-1 2-9,2 2-4,-2 0-9,-1 0-5,5 6 4,-9-9-8,5 3-5,-1 3-5,5 3-3,-11-6-9,11 6-4,-11 0-6,11 0 3,-14 1-3,6 3-3,0 3-5,-3 1 1,1 2-4,-1 2 1,0 0-4,3 2-2,0 1-2,4-3 3,-2 3-2,3 1 2,-1-2-3,2 0 1,2-2-1,0 4 1,1-5-3,3 0-1,0-2-1,1 2 0,3-2-3,-3-1 5,3 0-6,-1 1 5,1-1-2,-1-3-6,2 3 7,-2-4-1,-1-2-3,1 2 0,1-2-3,-1-1-2,-7-1 5,11 0-4,-4 2 4,-7-2 2,12-4-4,-5 1 2,-1-1 3,-2 1-2,5-5-4,-4 2 4,1-1 1,0-1 3,0-2-5,-2 0 6,-1-2-4,1 1 2,0 0 1,0-1 0,0 1-1,-1 0 2,-1 2-2,-1-3 6,1 5-3,-1 2 10,0-3 10,3 2 4,-4 6-2,0 0 1,0-12-4,0 12 0,0 0 0,2-6-7,-2 6-3,0 0 2,0 0-7,0 0 1,2-7-2,-2 7 0,0 0-3,0 0 1,0 0 4,5 19 3,-4-9-2,2 2-2,-1 5 5,2-1 0,-1 1 5,1 9-3,1-7-1,0 5 2,-1 2-7,-1 1 0,3-1 0,-1 0 0,2 4 3,-2-2-2,1-1 0,-1 0-2,1-2-2,-1-1-3,1-6 0,-2-1 1,-1-4-1,3 2 4,-3-5-2,1 0-5,-3-3 3,2-1-2,-3-6 3,3 10 8,-3-10 3,2 6 12,-2-6 3,2 5 3,-2-5 5,0 0 1,0 0-4,0 0-4,0 0 5,0 0-13,10-21-1,-7 10-6,-2 0-1,1-6-3,0 2-1,1-3 0,-1 1-1,2-2-5,2-6 0,-4 8-3,2-2 1,-2 4-2,-1-1 0,2-2-4,0 2 2,-1-1-2,2 3 0,-3 1 1,2 1 0,-1-1-3,-1 3 1,2-1 1,0 3 0,-1-2-8,-1-1-4,1 5-13,-2 6 2,1-12-4,0 6-9,-1 6-10,2-8-10,-2 8-14,0 0-17,0-9-10,0 9-15,0 0-16,0 0-14,0 0-5,0 0-6,0 0 2,0 0-13,0 0-19,0 0-132,0 0-338,0 0 150</inkml:trace>
  <inkml:trace contextRef="#ctx0" brushRef="#br1" timeOffset="456800.0589">20023 9710 169,'-4'5'162,"1"1"-18,-1 1-6,0 2-17,2-3 0,-2 5-6,1 1-5,2 4-10,1-1-6,0 2-5,0 0-5,3 1-7,-1 0-5,2 0-10,0 0-4,0-2-2,0-1-7,2-3-7,-1-1 0,2-1 1,-1 1-9,3-2 2,-2-1-1,2-1-2,-1-3 0,-1 0-1,1-3-3,3 0 1,0-2 0,1-2-2,-2 0-2,0-2 1,3-2-4,-1-5 2,1 0-4,-6 1-1,2-4-3,1 0 0,-5 4-1,-1-5-1,-1 4-2,-1-4-1,-1 1-1,-1 2 0,2 1-5,-5-6 2,-1 6-1,2 1-11,-3 1-1,0 0-9,-1 0-12,3 2-13,-1 3-15,0-1-11,4 6-7,-7-7-7,7 7-19,-7-3-13,7 3-25,0 0-38,0 0-104,0 0-301,-13 9 133</inkml:trace>
  <inkml:trace contextRef="#ctx0" brushRef="#br1" timeOffset="457235.8009">20468 9969 154,'0'7'174,"0"-7"-14,0 0-12,0 0-14,0 0-8,0 0-9,0 0-11,0 0-11,0 0-9,0 0-7,-6 7-6,6-7-10,0 0 0,0 0-2,0 0-3,-18-8-3,18 8 0,-6-8-1,3 2-2,3 6 0,-7-5 4,7 5-2,-7-7-2,7 7 0,-2-8-6,2 8-2,-2-8-5,2 8-5,0 0-4,2-11-1,-2 11-6,0 0-1,2-11-6,-2 11 3,0 0-5,4-6-1,-4 6 0,0 0-3,8-2-1,-8 2 3,0 0-4,0 0-1,14 3 0,-9 1 4,-5-4 2,9 7 7,-4-3-3,-3 4 3,2-2-1,-2 5-2,-2 0-3,1 0 3,-4 4-4,1-2-3,-2 3 3,-1 0-2,-4-1-4,0 0 0,1 1-8,-2-3-6,-1 1-14,3 0-13,0-3-14,4 0-14,-3-2-13,2 2-18,-1-4-12,1 2-14,3-4-9,-1-1-20,3-4-15,-1 7-134,1-7-321,0 0 142</inkml:trace>
  <inkml:trace contextRef="#ctx0" brushRef="#br1" timeOffset="458288.1107">20786 9681 138,'0'0'146,"3"-17"-14,-1 11 3,0-2-9,1 0-16,-1-1-6,1-1-10,-1 4-10,0-4 1,-2 10-6,0-11 4,2 3-6,-2 8 5,0-12-6,0 12-3,-4-11-8,4 11-6,-5-9-2,0 5-8,5 4-7,-6-8 1,2 4 3,4 4-1,-7-6-1,7 6-6,-5-3-5,5 3-3,-10-3-4,10 3 0,-13 0-4,13 0-2,-15 5-4,4 0-3,0 0-1,2 1 0,-2 0-2,2 1-4,0 1 3,-1 2-1,2-1-4,-2 5 4,0 0-3,2 0 1,4-4-4,-1 2 2,2 0-1,1 0 2,-1 3-2,3-2-2,0-1-1,2 0 3,-1-1-1,1 2-4,1 2 3,2-2 5,-2-4-8,2 2 5,1-1-4,2-1 3,1 0-3,-4 0 1,3-2 1,0-1-3,0 0 3,-1-2-1,1 0 3,-1-1 0,-1-2-3,2 0 5,-8-1-5,14 1 3,-14-1 0,9-2-3,-9 2 8,9-5-7,-5 3 4,1-3-2,0 0 2,-5 5-2,4-10-2,0 4 1,-3-1 1,0 0 6,0-4-10,3 2 4,-4-1-3,2 1 0,-2 0 0,1 0-3,0 0 2,1 0 3,-1 1 2,-1 8-3,0-13 2,0 13-1,0-12-1,0 12-1,0-9 0,0 9 5,0-9 4,0 9 1,0 0 2,0 0-1,0-8-3,0 8-1,0 0 1,0 0-3,0 0-2,0 0 3,0 0 0,0 0-4,0 0 4,0 0-2,0 0 1,4 27 0,-2-16 1,2 0 8,-2 1 1,2 5 4,0 1 0,-1 1-3,-1-1 1,0 1-1,0 6 3,3 1-2,-1-1-2,1-1 6,-3 3-4,0 0-4,-2-2 0,1 3-3,2-2 2,-3 0-6,0 0 4,1 0-3,-1-8 1,2-1-1,-2-5 3,2-2-7,-2-2 0,2-1 8,-2-7 6,0 10 13,2-6 10,-2-4 5,0 0 0,0 0-4,0 0-4,0 0-5,0 0-2,15-13-6,-9 4 1,-2-1-5,-1-1 0,3-4-4,1-1 0,0-1-2,-2 0-2,1-1 0,-1-6 1,0 6-6,3-7 1,-3 7-3,-1 0 5,1-5-5,-2 3-2,-1-1 2,6 5-1,-5 0-1,3 1 2,-3 0-5,0 4 5,2-4-4,-3 4 0,0-1 0,0-1 4,2 2-7,0 1 0,0 0 1,-2 2-4,-1-2 2,2 3-12,0-1-9,-3 8-2,3-9-9,-1 4-9,-2 5-12,0 0-14,3-10-17,-3 10-19,0 0-20,4-6-11,-4 6-9,0 0-8,0 0-2,0 0-17,0 0-36,0 0-107,0 0-341,4 17 151</inkml:trace>
  <inkml:trace contextRef="#ctx0" brushRef="#br1" timeOffset="458593.3058">21090 9858 87,'0'0'163,"2"7"-8,-2-7-8,2 10-14,-1-3-6,1 2-11,0 1-10,1 0-1,-1 0-12,0 2 1,-2-3-4,3 1-9,-2 2-4,2-1-6,-1 2-1,0-1-9,0 0-4,-2 0-2,0 0-9,1 0-5,-1-3-3,3 1-3,-2-1-5,1 1-2,1 1-5,-6-4-12,6 1-9,-2-1-13,-1 0-17,0-7-23,1 11-22,-1-11-17,3 10-23,-2-6-29,-1-4-131,0 0-295,0 0 131</inkml:trace>
  <inkml:trace contextRef="#ctx0" brushRef="#br1" timeOffset="458992.7311">21387 10100 41,'0'0'238,"0"0"-20,0 0-17,0 0-15,0 0-18,0 0-15,0 0-8,0 0-20,0 0-10,0 0-15,0 0-4,0 0-11,0 0-13,0 0-5,0 0-4,0 0-8,0 0-6,0 0-7,0 0-5,0 0-4,0 0 0,-14-22 3,14 22-10,-2-9 1,2 9 0,-3-8-10,3 8 1,-2-7-3,2 7-1,0 0-2,0 0 1,2-12-3,-2 12 1,0 0 0,3-7 0,-3 7 1,0 0-3,3-5 6,-3 5-5,0 0 2,7-4-5,-7 4 2,0 0 1,0 0 2,0 0 8,10 10 3,-7-3 4,-3-7 2,0 15-7,-2-4 1,1 2 2,-7 4 1,-2 5-10,-1 0-2,-2 3-23,-3 1-24,-2 2-27,-4 1-52,-1-2-51,-8 10-256,3-10-455,0-2 202</inkml:trace>
  <inkml:trace contextRef="#ctx0" brushRef="#br1" timeOffset="465495.8775">21730 9751 81,'-2'-7'119,"0"1"-16,-2-3-5,0 3-7,-2-3-5,2 0-7,2 3 0,-1-4-13,-1 2-3,0 2-9,2 0-2,-1-1-4,3 7-4,-10-10 1,8 5-1,2 5-8,-8-8 3,4 4-9,4 4 4,-7-7-5,7 7-5,-10-3-4,10 3-1,-10-1-2,10 1-8,0 0 3,-15 7 0,7-4-1,3 3-2,-3 0 3,1 2-3,-2 2-5,2-2 6,2 4-6,-1-2-1,2 2 3,-2 3 1,2 1-6,4 0 0,-5-1-1,5-2 4,0-2-5,1 1 2,1 1 5,2-2-2,0 0-4,2 0 0,-2 0 4,3-3-1,-1-2-3,1 0 3,0-1 2,0-2-2,1 4-2,-1-5 4,1-2 0,0 1-1,1 0 4,-9-1 3,14-2 2,-6 0-1,1-3-1,0 0 0,1 0-2,-1-2-2,-1-2 3,2-1-5,-2-1 3,-3 1-3,1-2 0,2-2-1,-6 2 1,2 1 3,1-1-2,-1 0-3,-2 1 4,0-1-1,1 2-2,-1 1 2,-2 2-1,3 0 7,-3 7-8,1-11 5,-1 11 7,3-10-4,-3 10 2,2-6-5,-2 6 1,0 0-1,0 0-5,0 0 4,0 0-1,0 0 1,0 0-1,0 0 5,3 19 3,-1-9 1,0 3 0,0 4-2,0 1 6,0 2 0,3 6 0,0 0 4,4 2 0,-5 0 1,1 4-3,3-1-1,-4 0 2,6 0-2,-3 2-1,-1-3-3,1 0 3,-3-3-3,6 1-1,-4-3 0,1-7 0,0-1-6,-5-1 6,5-5-4,-5 2 2,1-2-1,1-3 13,-2-1 4,2-1 8,-3-1 6,-1-5 11,4 7 6,-4-7-4,0 0-9,9 1 5,-9-1-2,0 0-6,0 0-5,5-18-1,-5 9-6,4-3-2,-4 0-2,4-4-5,-3 4-3,-1-6-1,4 0-3,-7 1-3,3-2-3,0-2-1,3-4-2,-3 6 0,2-1-1,-2 1-2,0 1 1,0-2 1,0 1-2,0 2-1,2 1 1,-2 0-3,0 0 1,4 3-4,0-1-1,-2 3 4,2-1-3,0 2-1,-1 1-5,1-1 2,0 4-7,-3 0-9,3 0-10,3 0-15,-4 2-13,1-2-12,-4 6-15,9-5-20,-1 3-20,-8 2-23,14-1-19,-14 1-47,11 3-133,-5-2-377,2 2 167</inkml:trace>
  <inkml:trace contextRef="#ctx0" brushRef="#br1" timeOffset="465955.8238">22233 10038 197,'0'0'180,"0"0"-25,-2-15-11,2 15-14,0 0-13,0 0-10,14-9-12,-9 7-11,1 1-4,-6 1-13,13-4-3,-5 3-9,-8 1-7,15 0-4,-6 1 0,0 0-8,0 1-4,-3 1-1,1 1-4,0 0-4,0 0-1,-1 2-3,-1 1-1,1 2-4,-2-1 2,2 1-4,-4 0 2,2 1-1,-4-1-2,0 2-2,0 1 4,-4 0-6,2 0 4,-4 0 1,0 2-1,0 2-1,-3-1 3,0-1-5,-1-1 4,0 1 3,3-2-3,1-1 3,0-1-1,0 1 2,3-2 0,-1 1-6,2-3 4,-2-1-3,2 1 3,2-7 0,-1 11 9,1-11 0,0 0-1,5 10 1,-5-10-1,8 3-2,-1-1-2,1-2 0,2 1-1,1 0-1,1-1-3,-1-1 2,0 1-2,1 0-6,1 1 0,-1-2-5,-1 2-10,0-1-11,0 0-12,-2 0-23,0 1-21,-1-1-20,4 0-17,-12 0-20,13 0-11,-5 1-148,-8-1-316,11 0 140</inkml:trace>
  <inkml:trace contextRef="#ctx0" brushRef="#br1" timeOffset="481157.0558">22570 9509 83,'2'-9'91,"3"-1"-9,0-1-10,-1 1-4,5-4-12,-2-1 5,-1 5-1,4 0-10,-1 1-3,-3-2-10,1 1-3,0 2 4,2 0-6,-1 2-2,-3-3-4,2 6-1,-2-1-3,1 1-9,-6 3 3,5-7 17,-5 7-23,4-3 2,-4 3-5,0 0-2,0 0 12,0 0-15,0 0 1,12 5 4,-12-5-5,4 9 4,-4-9 0,0 14-5,2-4 6,-2 1-3,-2 4-15,0 3 15,2 1 3,-4 7-5,3-1 3,-4 3-2,1 0-6,-1 0 15,-1 4-10,0-2 8,-4 3 1,5-2-2,-1 1-1,-1 1 1,1-2 3,1 4-19,-4-3 26,2 0-8,3 0-5,-2-1 9,0-2-7,2 0 1,1-4-2,-1 0 3,2-5 0,2 0 3,0-1-14,2 1 9,0-4 0,0 1-2,1-2-4,-1-4 2,2 0 3,0-3-6,-2 2 9,0-4 1,2-2 4,1 2 4,-5-6 2,11 4-1,-4-2-4,-7-2 7,13-3-3,-13 3 0,16-6-4,-7 1 5,0 0-7,1-1 5,0-2-5,1 1 0,-2-1 1,-2 0-1,2 0-7,-3 1-3,-3-2 7,3 2-5,0 2 1,-4-1-4,-2 6 10,4-9-9,-4 9 2,2-9-5,-2 9 1,0 0-1,0 0 5,0 0-10,0 0 2,-14-3 1,14 3 7,0 0-3,-19 9-8,12-5 5,-1 2 4,2 2 2,-3 2-6,1-1 0,0 6-4,2 2 2,-3 0 5,2 8 0,-4-1 0,4 0-1,0 1-2,1 1 2,-1 2-2,2 0 1,-1 3-1,1-1 3,1 0 0,2 0 0,2-2-2,2-1 1,-2-1 0,6-2-2,-1 0 3,1 1-5,-1-8 7,0 0-1,1 1-1,-1-2 3,-1-1-7,-2-4 3,0 0-4,-1-2-3,-1 2 8,0-2-4,0-2 5,-5 1-1,-1 0-8,-3 0 2,-3-2 16,-5 3-9,-8 0 2,-4-2 12,-5-4-5,0 0-5,-5 0 6,2-3-5,1 1 4,-2 0-9,0-2 0,6-3 3,1 3-16,-1 2-16,5-2-44,5 1-48,4-1-148,0-1-288,4 2 128</inkml:trace>
  <inkml:trace contextRef="#ctx0" brushRef="#br1" timeOffset="494214.2578">15417 8899 36,'0'0'101,"0"0"-8,0 0-15,0 0-4,0 0-14,0 0-5,0 0-6,0 0-4,0 0 0,0 0-3,0 0-17,0 0 3,0 0 4,0 0-7,0 0-3,0 0 7,0 0-16,0 0 5,0 0 5,0 0-7,0 0-1,0 0 0,0 0-9,0 0-1,0 0-2,0 0 10,0 0-16,0 0 0,0 0 4,0 0 0,0 0 6,0 0-11,0 0 3,0 0-2,0 0-6,0 0-3,0 0-4,0 0-7,0 0 1,0 0 1,0 0-4,0 0-3,0 0-2,0 0-4,0 0-7,0 0-18,0 0-49,0 0-115,0 0 52</inkml:trace>
  <inkml:trace contextRef="#ctx0" brushRef="#br1" timeOffset="495653.9829">15417 8743 64,'0'0'104,"0"0"-11,0-8-10,0 8 3,0 0-11,0 0 1,0 0-10,0 0-3,0 0-4,0 0-6,0 0 5,0 0-9,0 0-2,0 0-3,0 0-3,0 0-4,0 0-1,0 0-5,0 0-4,0 0 1,0 0-10,0 0 17,0 0 7,0 0-6,0 25-2,1-17 10,0 0-1,-1-8 4,3 17 0,-2-7-6,0 1-6,1 0 1,0 1-6,-1-1 0,0 2 7,5 1-5,-5-1-3,3-1-3,-3-1-4,2 2 2,2 2 0,0 1 0,-2-4 1,2 2-4,1 2 0,-2-2 0,0-1 1,-1-1-2,3-1-3,-1 5-2,1-2 9,-1 3-3,-1-1 3,2-2-4,0 1 3,-3 1-7,0-2 3,2 5-1,-4-7-1,3 6-6,-1 0 1,-1-3 4,1 2-7,-1 0 3,0-1 1,0 1-2,0-1 4,1 1-2,0-1-2,-2 0-1,3-4 1,0 4-3,0-2 7,-2-2-3,3 0 0,-2 0-2,1 0 3,0 4-1,-1-4 1,2 4 3,-2-5-3,0 5 3,0-4 1,1 3-1,-1 1-1,1-2-2,0 3-2,-1-1 2,0 0 1,-1-4-1,0 1-1,3-1-2,-3 2 4,1 2-3,0-3-4,-1 3 5,2-5-4,0 1 1,-2 1 5,1-2-1,1 0-3,-2 0 2,2 0-2,-1 1 1,-1-1-2,-1 1 0,2-2 2,-3 2-5,2-1 12,0 3-9,0-1-1,0-1 1,-1 1 2,0-2-1,0 1-1,1 4-3,0-5 6,0 1-1,-2 0-2,1 0-3,0-1 3,0 0 1,1 1-4,-1 0 2,0 0 5,2 0 0,-2 0 2,2 3-5,-3-2 3,2 0-1,-2-1-1,0 1-1,2-1 0,0 0-4,-4 3 2,2 1-5,0-2 4,0-3 0,-2 1-1,4 4 0,-2 0 4,0-1-2,0 2-2,-2-3 0,4 0 0,-2 1-1,0 3 0,0-3 6,-2 2-4,0 0-5,2-1 2,2 2-2,-6-1 1,4 0 0,-1-1 0,1 3 1,-1-1-6,0-2 14,-1 1-11,4 0 1,-4-4 3,0 3 0,2 0 2,0 1-2,-2-2-3,2 3 2,0-2-1,0 0-3,-1 3-1,0-1 3,1 0 3,-1 1-1,2 0-3,-1 1 4,-1-1 7,-1-2-7,5 2-2,-4-2-5,2 0 3,-1-1 1,0 0 5,0-1-1,0-3-3,-1 3 3,2 2-1,0-5 1,-1 0 3,1 5-4,1-2 2,-1 1-2,0-1 6,1-2-7,-1-2 1,-1 1 0,2 0 0,0-1-7,0 0 9,-2-1-3,0-1-1,2-2-2,1 1 0,-3-8 1,1 10-1,1-5 0,-2-5 2,2 11-4,-2-11 13,4 8-12,-4-8 8,3 5-14,-3-5-12,0 0-27,1 7-27,-1-7-34,0 0-43,0 0-44,0 0-59,0 0-189,0 0-476,0 0 212</inkml:trace>
  <inkml:trace contextRef="#ctx0" brushRef="#br1" timeOffset="497055.9083">18769 8937 95,'0'0'122,"-3"-9"-7,3 9 1,0 0 4,-6-6-4,6 6-17,0 0-5,-5-7-8,5 7-2,-3-6-7,3 6-6,0 0 4,-4-6-2,4 6-11,0 0-1,0 0-7,0 0 0,0 0-4,0 0-8,0 0 1,0 0-3,0 0-8,0 0-1,0 0-5,0 0 10,0 0 4,0 0 0,-5 19-6,4-9 16,2-2-5,-1 3-3,0 1-2,1 4 0,-1-5 4,0 7 1,2-1-6,-1 1-1,2 0-4,0 8 0,0 0-1,3-1 0,-1 3-2,-1-3 6,-1 5 0,1 1-6,0 0 4,1 2-4,-1-2-4,0 3-3,-1 0 2,0 0-5,-2 2 3,2-1-4,-1-1 3,3-1-1,-1-1-2,0 1-6,0-2 6,-3 0-1,3-1-1,-2 0-2,1 3 1,-2-1-4,2 0 8,-1 3 5,2-1 3,-2 0 9,2-1-10,-2-1 0,0 2-3,1-4-3,-1 0 0,2-1 1,-2 1 3,1-3 2,0-3 9,-2-3-13,3 3 0,-1-5 0,-1-1 3,2 0-8,-2 0 7,0 1-1,0 0 2,2-1-3,-4 0 3,3-1-4,-3 1 2,0 0-5,0 0 5,0-1-1,0 1-3,-1 0-3,-2-1 1,2 0 12,1 1-17,-2-1 5,1 1 0,0-7 0,-1 5 0,1 0-2,0-5 4,1-2 0,1 1-6,-1-2 5,0-8-1,0 13-6,0-8 4,0-5-10,0 10 6,0-10-6,-1 8-1,1-8-6,0 0 7,1 10 4,-1-10-6,0 0 5,0 0-5,0 10-6,0-10 2,0 0 2,0 8 2,0-8-1,0 0-32,0 0-17,-3 7-23,3-7-14,0 0-28,0 0-26,4 8-37,-4-8-44,7 1-36,-7-1-255,0 0-548,9 0 243</inkml:trace>
  <inkml:trace contextRef="#ctx0" brushRef="#br1" timeOffset="499852.3484">12942 11176 14,'0'0'169,"0"0"-16,0 0-13,0 0-11,0 0-11,0 0-14,0 0-2,0 0-14,0 0-7,0 0-6,0 0-15,0 0-5,17-18-3,-4 14 1,-2 2-5,1-3-6,6 0-5,-3 0 7,5 1-7,1-3 0,-3 2-3,3 0 3,6-1-2,0-1 0,1 0-2,-2-1-4,1 1 1,0 1 4,1 3-1,-3-2-3,-3 1-5,6 3-2,-1-3 0,1 3 1,0 0-2,0 0-4,0 0 2,0 1 0,2 0 5,-1-1-8,-1-1 2,2 2 0,-2 3-4,0-4 0,1 2 1,-2 1-5,0-1 3,1 0-4,0 1 3,2 0 1,-4 0 3,3-1-6,-1 2 11,0-2-7,0 3 1,-2-3 4,2 0 0,0 0-5,0-1-2,-6 0 9,8 0 3,0-2 1,0 3-1,1-2-2,-2-1-3,2 0 0,-2 1-2,1-1-3,0 0 2,-1 1-5,0 1-1,-2-1 2,1 2 0,-8-1-3,10-1 0,-2 2-2,0-1 2,0-1-2,0 2-2,-1-1 1,3-1 2,-2 2-2,1-1 2,-1-1-3,-1 1 2,1 0 0,0-1 3,0 0-3,0 1 4,0 0-1,1-1 4,-1-1 0,1 2-2,-3 0-5,3-1 3,1 0 1,-9-1-3,7 2-2,-7 0 1,2 0 2,-4-1 3,2-1-7,5 1 0,-4 1 2,0 0 1,7 0 9,-1-4-14,-1 3 2,0-1 1,2 1-4,1-1 3,-1 2-4,1-1 2,-1-3-1,-1 5 3,3-4 4,-10 0-9,7 3 3,-7-1 1,1 0-3,-1 0 10,0 1-12,1-1 2,-1 0 5,0 0-8,8-2 3,-10 1 3,0 1-3,1 1 0,0-1-1,2-1 6,-2 1-4,1-1 0,-1 0-2,-1 0 3,3-2 3,1 3-2,-2-1 4,7 0-4,-1 0 4,-7-1-3,-1 2 1,2 0 2,-1 1-3,1-1 0,-1 1 0,0 0-1,1 0-3,-1-1 4,1 1-4,-1 0 4,2 1-5,5-1 5,2-1-4,-1 1 1,0-1-1,2 1 5,-4-2-3,5 0 2,0 2 0,-3-1 3,-1 1 2,2 0-2,-1 0 1,-6-1 2,6 0-1,-5-1 3,-4 2-5,4 0 5,7 2-3,-3-6-1,-6 2 0,1 2 1,0 0-3,5-2 0,1 1-1,-9 0 4,12-2-6,-2 1 4,0 1-3,-7-1 2,1 0-4,-3-1 1,10 1 4,-2 2-2,-6-1 0,1 0 0,4 1-6,-6-1 1,1 1 1,0 0-3,-3 1 5,3-1 1,-1 1-6,-1-2 0,3 2 3,-3 0-3,1-1 2,7-1 2,-1 1-4,-6-1 1,1 0 0,9-2-3,-11 3 7,2-2-4,-1 1 1,2 1 2,-1-1-3,5-2 4,-7 3-3,2-1 4,0 0-5,5 1-1,-4 0-2,4 1 4,-7 0 2,8 2-3,-7-4-1,2-1 2,-3 1-3,2 1 2,6 0 2,-1 0 6,1-2 1,-9 0-13,4 2 19,-1-1-15,-3-1-1,9-3 0,-1 3 2,-5 1-1,1-3-2,3 2 4,1-2-2,-5 3 10,0 1-10,6-3 3,-9 3 0,3 0 0,6-1-4,-5 1 11,-3-1-12,7 1 0,-5 1-1,1-1 5,-3 0-1,9-1 3,-8 1-5,1 1 4,-1 0 2,8-2 2,-7 2 0,6-1 4,-8 0 7,10 0 1,-1 0-6,-1-1 1,-6 2 3,6-1-3,-1 0-2,-7 1-1,2 1 6,-2-2-4,2 1-6,-1 0-2,-1-1 5,-2 0-7,2 1 0,1-2 6,-2 4-9,0-2 7,0-1-2,7-1-1,-4-1-1,7 0 2,-2 2-6,2-1 5,1-1-1,-2 4 2,-2-4-7,3 1 6,-9 0-2,3 1 2,5 0-2,0 0-3,-6-2 0,-1 2-2,1-1 5,0-1-4,-1 2 2,7 0 0,-5-1 15,-2-2-14,6 2-2,-6 1 0,6 0 2,-7-2-3,9 1-4,-9 0 6,10-2 1,-2 4 1,-6-1-3,6-1 1,1 0 0,-10 1-2,10 0 1,-1 2-1,-8 0 5,9-2-9,-10 1 5,1 2 0,2-1 1,1-3-2,-4 2 2,3 0 9,0 0-11,-2 0 0,11 1 5,-2-1-6,2-2 0,1-1 4,0 4-1,0-1 3,0-1 0,0 0-3,0 0 0,2 0-4,-2 0 3,1-1 10,-4 2-9,1 0-4,-3-1-2,6 1 19,-14-2-14,2 3-3,0-1 1,-4-1 0,3 0 7,-2 0-4,1 0-2,3-1 0,-2 1 4,2-1-3,1 1 5,3-2-3,0 3-4,-2-3-2,1-1 5,4 2 1,-6-1 1,4 1-7,-7 2 4,1-2 3,8 2-3,-7-1 4,-2 1 0,3-1 6,4 1-8,-8 0-3,0 0 0,3 1 3,-4-1-3,2 1-2,3-1 6,-6 0 0,2-1-2,1 0 0,2 0-3,-2 0 6,8 0-5,-6-1-1,3 0 7,-5 0 0,9-1 1,-6 2-6,4 0-3,-8 0 5,11 0 1,-10 1-2,-2-1 2,4 0-3,5 2 2,-10-2 0,-2 0-6,-1 1 6,-1 2-2,5-1-2,-7-3 9,3 2-3,1 3-6,1-3 3,0 1 0,4 0-6,-2-2 7,0 1 3,0 0-10,0 0 10,0 0-2,4 0 2,-3 1-4,0-2-4,0 1 6,3-2 0,-3 2-6,0 0 6,2 0 0,-4-1-3,4 0-4,-4 0 2,1 1 2,-1 1 2,0 0 2,3-1-8,-6 1 4,4-4 8,0 4-12,2-2 6,1 1-4,0-1 1,2 0 2,4 1-4,2 0 0,-8-1 1,8 1 0,3 0 0,-3-1-3,5 0 11,-3 3-4,-2-2 0,0 1 3,-2 0-6,-1-1 2,-5 0 1,8 3-5,-8-3 3,0 0 3,0 0-4,2-1 1,-3 4 4,2-2-11,-2-1 19,1 0-16,-1 1 3,1-1 1,-2 0 0,3 1 2,-3-1-4,0 1 0,2-3 6,0 1-1,0 0-5,7 0-1,-6 0 1,-1-2 1,2 0-1,3 2 4,1-1-2,4 0-3,-10-1 1,2 1-3,4-1 6,5 2-2,-5 0-2,1 0 7,3 0-1,0 0 8,-1 0-12,-1 0 0,2 1-2,3 0 3,-3-1-2,4 0 1,2 1 0,-5-1 2,3 0 1,-5 2 16,3-2 0,-5 1 0,1-2 1,-9-1-1,1 1 8,1-1-1,-2 0-2,0 0 8,-1-1 5,-1-1-7,-4 1 12,4-1 2,1-1 1,-2 3 24,0-2-17,-5 1-2,6-2-5,-1 1-4,-4 1 1,7-2-9,-5 0-7,-1 1 3,-2 3-3,-1-2-4,-1-1 0,0 2-4,1 1 2,-11 1-5,20-4-4,-13 3 1,-7 1-3,12-4 0,-12 4 8,9-3-6,-9 3-3,0 0 1,11-3-4,-11 3 1,0 0 4,0 0-2,0 0-4,0 0-6,12-1-3,-12 1-10,0 0-7,0 0-21,0 0-23,0 0-17,0 0-6,0 0-27,0 0-9,0 0-15,0 0-21,0 0-18,0 0-42,-21 17-59,21-17-311,-20 6-641,20-6 284</inkml:trace>
  <inkml:trace contextRef="#ctx0" brushRef="#br1" timeOffset="516573.9392">11418 11785 78,'0'0'137,"-5"3"-4,5-3-3,0 0-9,0 0-8,0 0-9,0 0-5,0 0-12,0 0-1,0 0 5,0 0-3,0 0-5,24 0-3,-15-5 3,4 1-8,2 1-2,3-3-8,1 1-6,1-1-3,-1 0 0,2 1-9,-1 0-1,2-1-9,-3 4-5,0 1 2,0 0-4,-2 1-12,-6 0 6,0 1-23,-3 0 7,-3 3-5,-1 0 2,0 1-5,-2 2 5,-1 0 4,-2 3-1,-3 0-2,2 2-6,-5-2 2,0 3-1,-4 0 4,2-3 1,-1 1-2,-4 3 0,1-2 6,-1-3-3,3 2-1,-4-1 2,2-1 4,2-2-3,-1 0 3,-2 1 0,1-2 0,3 1-1,1-3 0,-1 1 3,4-3-2,0 1 0,6-3-2,-6 3 1,6-3-2,0 0-1,-7 5 3,7-5 2,0 0-6,0 0 4,0 0-5,21-1 0,-9 1 0,0-1 2,1 2-5,5-2 2,-3 4-1,2-2 1,0 2-2,0 2-1,0-1-1,-4 0-2,6 2 4,-4 0 2,-2 0-2,1 1-2,-2 1-1,-3 0 1,3 3 0,-7 0 2,1 1-2,-2-2 0,-2 2 0,-4-2-1,-2 3 6,-3 1-2,-1 1-2,-5-1 2,-1-1 4,2 2-3,-8-5 6,2 1-3,-7 0-3,1 0 1,5-7 0,-1 2-1,0-2 3,1 0-2,-2-1-2,2-2-2,1-1 4,4 0-3,1-2-1,-1 1-11,3-2-7,0 0-11,0 0-25,3-3-23,0 2-30,5-1-19,-3-4-31,3 1-190,0-2-373,3 0 165</inkml:trace>
  <inkml:trace contextRef="#ctx0" brushRef="#br1" timeOffset="517159.4051">11539 11642 35,'0'0'144,"0"0"-11,0 0-9,0 0-5,0 0-13,0 0-7,31-6-8,-12 3-11,1-1-1,2 0-14,6-1-2,2 0-8,2-1-7,-3 1 9,3-1-8,-3-1 3,-1 2-7,0 1-6,-1-1 6,-7 1-11,-1 2 0,-3 2-5,-3-2-6,-1 1 4,-3 1 1,1 0 7,-10 0 6,11 1 2,-6 1 4,-5-2-4,10 2 0,-10-2-2,6 6-5,-5-1 0,-1-5 10,0 12-1,0-12-2,-4 16 6,3-5 3,-3 5 9,0 1-6,0 1 1,2 7-1,-3 1 1,1 2-4,1 2-3,-3 1 0,-2 2-6,5 0-4,0 1-2,0 10-1,1 2-2,2 0-3,1-11-4,0 10-5,3 0 5,0 2-7,0-1 5,1-14-8,0 14-6,1-14-5,0-2-5,-4-3-2,1-1 1,-3-7 1,2-3 5,0-1-8,-4-4 2,2-1-5,0-3 5,-4 1-3,-1-1 6,1-3-2,-5 3 1,-1-3 1,-1 0-1,-7-1 1,0 1 13,-2-2-9,-9-2-2,2 0 1,0 0 3,-2 1-4,8-2 1,-10 1-3,2-2-1,0 1-3,0 0-3,0-3-2,1 2-5,6 1-10,3-1 3,1-2-3,6 1-9,0 1-17,0-2-16,7 2-13,-3-1-9,8 3-5,-4-6-20,4 6-33,3-10-20,3 1-38,1 1-148,0-1-378,10-3 168</inkml:trace>
  <inkml:trace contextRef="#ctx0" brushRef="#br1" timeOffset="517942.0833">12517 11811 98,'-9'-5'235,"4"2"-14,-2-3-13,7 6-11,-7-5-10,7 5-14,-3-5-19,3 5-16,0 0-15,0 0-13,0 0-11,8-11-8,-2 7-7,4 1-6,3-2-9,3 1-4,-2 1-10,5-1-3,-3-1-6,2 0-2,-1 2-5,-3 0-3,-1 0-4,-3-1-3,3 2-4,-6 1-2,0-2-5,2 1 1,-9 2-1,10-5 0,-10 5-1,9 0-1,-9 0 2,0 0 1,0 0-1,5-2 1,-5 2 1,0 0-1,0 0-5,0 0-1,0 0 1,-5 18-2,1-9 1,0 3 2,-2 5 4,1 7 4,-3 2-3,3 1-2,-4 4 0,0 1-2,-2 3 12,0 10-13,2-13-3,-2 15 3,2-2-5,-1 4 4,1-15-7,5 0-4,-3 0 0,4 0 11,1-4-17,-2-3 2,1-8-3,0-6 3,3-2-2,-3-3 1,3 0 3,-2-1 8,1 0-8,1-7 3,-4 6-2,4-6 1,-6 3-2,6-3 0,-14-3 1,14 3 2,-20-7-4,11 1 3,-3-1-4,0 1-1,-3-7-1,2 4 4,-2-1 1,3 5-5,-1-4 1,-2 0 4,2 0-4,1 3 4,1-2-2,2 1 0,-1 0 0,1 1 0,1-3-1,2 4 1,0 1-1,1-1-1,2-2 1,3 7-2,-3-9 0,3 9 0,0-9 0,0 9-11,4-8-14,-4 8-11,9-8-20,-3 6-22,1 0-19,1 1-27,-1-2-20,6 1-32,-3 0-51,2-1-143,1 0-404,2 1 179</inkml:trace>
  <inkml:trace contextRef="#ctx0" brushRef="#br1" timeOffset="518228.3617">12949 12210 82,'4'4'210,"-4"-4"-11,0 0-15,0 0-6,6 6-7,-6-6-9,4 2-8,-4-2-9,0 0-9,0 0-12,14-3-11,-14 3-6,6-5-6,-6 5-8,7-6-4,-3 1-6,-4 5-7,1-7-8,-1 7-7,0 0-7,-1-13-5,1 13-14,0 0-9,-4-11 0,4 11-18,-4-5-9,4 5-21,0 0-18,-7-3-26,7 3-22,0 0-23,0 0-21,0 0-22,0 0-47,0 0-120,0 0-346,0 0 154</inkml:trace>
  <inkml:trace contextRef="#ctx0" brushRef="#br1" timeOffset="518859.3769">13416 11985 241,'0'0'274,"0"0"-24,0 0-28,0 0-23,0 0-17,0 0-5,0 0-16,0 0-17,-7 26-11,4-14-9,-3 4-10,1 2-10,0 0-11,-2 1-8,-2 3-10,-2 4-6,2 0-6,-1-1-5,-1 2-5,1-2-5,1-1-7,2-4-1,0-4-2,-1 0-8,5-4-4,-3-5 3,3 3-7,-1-6 1,1 2 0,3-6-5,-3 11 1,3-11 10,-3 5 3,3-5-5,0 0 0,0 0-4,0 0-5,0 0-1,0 0-2,13-18-1,-7 11-3,0-1 0,1 1-2,2 0-7,-2 1 0,0 2 2,2 0-5,0 0 0,-2 4 0,-7 0-2,16 0 0,-6 3-1,-1 2-2,1 0-3,2 3-3,-6-1 3,4 1-1,1-2-1,1 1-2,0-1 5,0 0 0,1-3 0,5 1-3,-5-4 4,6-1-2,-3-4 7,0 2-4,-3-2 12,3-3-11,-3-2 1,0-2-2,1-4 9,-1-5-6,0 4 0,-2-6 0,-2-2 1,0 0 0,-4-1 1,-4-1-4,2 1 8,-3-3-5,-4 0-2,-2 1-5,-4 1-5,-1-3-2,-1 2 1,-2 2 3,-4 4-1,-2 2 0,-4 3 1,1 5-2,5 5 4,-2 2-2,-2 3 6,2 3-3,1 1 6,1 2-4,-2 2 4,3 2-2,1 1 0,5 0 0,-3 3 11,6-1-11,2-1-2,-2 0 7,7 1-2,-1 0-1,1 0 6,4 0-4,1-2-1,1 0-1,0 0-7,2 0-16,2-2-20,4-1-30,-3-1-30,2 1-47,7-4-46,-7-1-207,5-3-441,-4 1 195</inkml:trace>
  <inkml:trace contextRef="#ctx0" brushRef="#br1" timeOffset="520555.2805">14496 12115 146,'13'-15'154,"0"0"-15,1-8-14,-1 7-13,1-6-9,-3-1-12,0 0-8,-4 0-11,1-3-2,-3 2-6,-1-1-6,-2 0-3,0 0-10,-4-1 5,0-1-3,-3 2-7,-2-2 2,1 8 0,2 1 2,-2 2 13,1 5 4,-3 1 1,2 1-4,0 4-6,1 0-4,-1 3-3,6 2-9,-17 5 1,10 3 4,-6 7 7,0 8-2,0 5 2,-1 3 6,4 2-1,4 1-4,-6 17-3,3 0-3,1 0-1,1 0-7,3 6-2,0-2-7,2 2 4,-1 2 0,4 23-6,-3-26-2,3 2-2,0-1-3,1 2 0,-1-2-3,4-1-9,-1-5 0,1-1-8,-5-17-4,1-2-7,2-2-1,-3-9-1,0-2-1,0-6 4,1-3 3,-1-2 5,0 1 1,0-8-2,-3 7 6,3-7-2,-7 3 1,7-3-9,0 0-1,-22-10 6,9 1-2,-2 1 2,-4-1 1,2 1-3,-5 0 2,-2-2 4,-3 1 4,1 1 4,6 1 6,-1 2-2,0 0 6,1 2-3,2 0 3,1 1 2,3 0 3,4-1-1,1 0 0,0 2-4,9 1 1,-10-3-2,10 3 0,-3-6-3,3 6-4,0 0-7,12-19 7,2 5 2,5-4-9,4-1-4,4-5 1,11-9 2,3 2-4,3-1-5,-6-1 4,3 1-3,-2 4-1,0-7-5,-9 13 1,11-7-3,-14 7 1,0 0-9,-1 2 4,-2-3-3,-5 4 4,-4 3-1,-4 1 2,1 1 4,-5 5-1,-1 0 6,-2 3 0,-1 1 1,-3 5 0,2-10 1,-2 10 1,0 0 0,0 0 3,0 0-7,0 0 10,-28 15 0,18-1 4,-1 1-3,0 2 2,-1 6-3,5-6 1,2 3 3,-2-2-1,4 1-1,1-2-1,4 1 0,0-5 6,2-1-4,0-1 2,1-1-3,2-1 8,3-3-7,1-1 5,2-3-1,0-1 3,1 1-3,2-6 3,3-1 0,-1-2-3,-2 0-1,0-6-1,-2 3 3,0-2 0,0 0-3,-6-4 2,0 0-2,-3-1 2,-1-1-2,-2 0-1,-1-9 2,-3 9-2,-2 1-3,-1 1 5,-4-2-5,0 5 1,3 3-3,-1 0 1,-3 4-4,1-1 0,0 4-3,-2 1 2,2 2-1,0 3 1,0-1-3,-1 3 4,1 0-3,1 3 3,2 2-2,1-1 1,1 2-1,1 0 3,3-1-4,0-3 3,1 1 0,3-1 4,1 2-4,-1-4 1,9 1 1,-4-2 2,1-1-2,4-2 2,-2-1-1,3 0 4,-2-2-3,5-2 1,-5 0-2,3-4 4,0 0-5,-4 2 2,1-6 1,-4 5-2,2-2 3,0 1-3,-4-2 4,2 1-2,-2-3-2,0 2 2,0 0 2,-2 0-7,2-3 5,-1 3 0,-1 0-4,0 2 7,-1-1 0,0 6-4,-1-2 1,-3 5-6,5-7 1,-5 7 0,4-5 0,-4 5 0,0 0 1,5-4 1,-5 4 1,0 0 1,11 7-2,-11-7 0,10 7 0,-6-6-2,-4-1 3,7 7 0,-3-5 0,1 2 1,-1-1-2,2 1 3,0 1 0,-6-5-4,9 8 1,-4-5 6,-1 2-8,-4-5 2,10 5 1,-4 0 1,1 1-1,0 1-1,-3-1 2,0-3-2,1 4-2,-1 0 6,1 2-3,-1-3 0,-1-2 2,0 4-1,2-2-4,-2-2 3,-3-4 0,6 9 3,-6-9-2,4 7 1,-1-3 0,-3-4-1,5 7-2,-5-7 0,5 4 0,-5-4 3,5 4-1,-5-4 0,6 4-6,-6-4 7,0 0 2,16-1-1,-6-2-6,0 1-5,3-2-13,-3 1-17,0-2-15,1-1-19,1 1-24,0 2-28,1-2-25,-2 0-58,-2 1-131,2-1-365,0-2 161</inkml:trace>
  <inkml:trace contextRef="#ctx0" brushRef="#br1" timeOffset="520881.9032">16154 11973 143,'0'0'248,"0"0"-19,0 0-23,-14 15-16,8-5-3,-1 1-8,-1 3-13,2-3-13,-3 7-13,5 0-13,-1 7-12,-3-1-13,2 5-10,-3-2-7,3 2-10,4 2-6,-3-4-9,3-2-4,-1-7-3,1 1-5,-1-2-7,0 0-5,3-4-3,-1-2-2,1-2-5,-1 1-13,0-4-16,1-6-9,-1 12-12,1-12-16,-2 9-13,2-9-16,0 0-20,0 0-21,-5 9-21,5-9-32,0 0-206,0 0-398,0 0 176</inkml:trace>
  <inkml:trace contextRef="#ctx0" brushRef="#br1" timeOffset="521243.819">15790 12039 125,'9'-9'165,"5"-3"0,5 0-15,4-1-7,5 0-6,5 1-12,3 0-4,2 3-11,14 0-11,-1 3-11,0 4-7,-14 1-6,1 0-9,2 3-2,1 4-14,-4-1-1,-4 5-3,-1 2-2,-5 1-7,-4 1-6,-4 2-2,-6 0-5,-3-1 7,-4 2-2,1 8 3,-7 1 3,-4-1 6,-4 1-1,-2 1 5,-4-1 2,0-3 3,-4 0-2,-2-2-4,0 2-2,-3-4 0,-2-1-2,-1 0-6,1-3 0,-4 1-6,4-4-2,-3 1-2,0 0 1,0-1-8,2-3 2,7-2-12,-2 1-11,5-1-14,-1-1-11,6-3-12,-1 1-24,3 0-19,0-2-16,9-2-24,0 0-22,-15 0-32,15 0-159,0 0-363,-4-13 161</inkml:trace>
  <inkml:trace contextRef="#ctx0" brushRef="#br1" timeOffset="521701.3557">17226 11838 240,'-8'-8'232,"1"7"-24,-3-3-21,-4 4-20,-4 0-16,1 4-14,-2-1-11,0 1-17,0 0-14,1 0-7,0 0-2,5 1-15,0-3-6,3 2-6,0-2-8,0 3-5,3-3-4,1 1-6,-1-1-2,7-2-6,-10 6 0,10-6-3,-6 4-5,2-1-6,4-3 5,-5 5-3,5-5-3,-5 9-2,5-9 0,-3 9-4,0-2 10,3 2 3,-2-2-1,0 2 0,0 3 8,2-2 6,-2 2 3,0 6 3,1 0-2,0 0-5,-2 0 12,3 3-2,-4-2 0,1 5-3,-4 1-5,6 0-1,-5-1 1,2 0-2,-1-6-4,-3 8-5,4-7 1,0-1-5,-1 0-2,0-1 2,0 1-6,1-2-1,2-5-5,0-2-7,0 0-10,0 0-7,1-1-8,0-2-21,1-6-13,-3 11-13,3-11-16,-1 8-19,1-8-32,0 0-12,0 0-17,4 6-58,-4-6-117,0 0-371,0 0 164</inkml:trace>
  <inkml:trace contextRef="#ctx0" brushRef="#br1" timeOffset="521952.1796">16947 12202 135,'16'-10'201,"8"-3"-17,2 1-18,-1-1-18,5 2-14,-2 1-18,3-1-13,2 1-24,0 2-27,-1-1-19,2 1-33,1 0-29,-3 0-35,1-2-36,-1 3-93,-1-1-210,-2-2 93</inkml:trace>
  <inkml:trace contextRef="#ctx0" brushRef="#br1" timeOffset="522375.9202">17744 11926 185,'0'0'228,"0"0"-12,0 0-18,0 0-18,0 0-20,0 0-13,0 0-12,0 0-6,0 0-5,-12 28 0,6-14-14,-3 1-9,0 3-10,0 6-7,0 1-8,0-2-6,-1 2-8,-3 2-5,0 3-4,3-2-5,-3-2-4,2 3-4,-1-5-4,-1 1-6,6-7-2,1-2-3,-2-3 1,2-1-4,0-3-3,1 1-2,1-2-1,2-2 2,-1 1 0,-1-3-2,4-4 9,-3 6 4,3-6 12,0 0-12,0 0-1,0 0-5,0 0-2,0 0-2,6-20-5,-2 9 0,2-3-1,1-2-1,1-2-7,3-6-1,-2 2-9,2-4-4,-2 2-3,2-4-5,1 2 0,-2 1 3,3-3 0,1 2 2,3 0 0,-3 1 4,0 4-5,-1 5 4,-2 1 1,0 4 3,0-1-4,-2 3 4,-1 1-1,0 2 3,-2 2-3,-3 1 1,-3 3-1,10-5 3,-10 5 2,0 0 3,15 6 3,-10 1 6,0 1-3,-1 2-2,5 5 1,-2 3 0,0-1-4,-1-3 4,-2 3-1,3-1-1,1 1-1,-2-1 2,1 2-2,-1-2 1,3 0 0,-5-4-3,3 3-4,-2 2-3,-1-6-5,1 1-3,0-1-11,0 0-12,0 1-19,-2-1-14,-1-1-14,1 1-19,-1-3-7,2 2-13,-2-5-22,1 0-18,-3-5-24,4 9-145,-4-9-358,0 0 159</inkml:trace>
  <inkml:trace contextRef="#ctx0" brushRef="#br1" timeOffset="522636.2701">17730 12160 41,'0'0'246,"0"0"-18,-8 1-15,8-1-14,0 0-10,0 0-3,0 0-7,0 0-10,0 0-14,28 0-14,-11-6-14,2 1-13,4 2-10,3-4-12,-5 3-10,1 0-4,-4 2-13,1 1-15,-1-2-16,-5 1-20,0 0-22,-2 1-27,-5 1-28,-6 0-26,12 1-27,-5-1-31,-7 0-26,9-3-174,-9 3-373,0 0 165</inkml:trace>
  <inkml:trace contextRef="#ctx0" brushRef="#br1" timeOffset="533481.7296">12141 13826 19,'0'0'85,"0"0"-1,5-4-13,-5 4-7,0 0-3,0 0-4,4-6-5,-4 6-2,0 0-11,0 0 12,1-8-6,-1 8-2,0 0-3,0 0 2,2-9 10,-2 9-6,0 0-1,0-9-9,0 9 4,0 0-5,-3-11 7,3 11 0,-3-9-9,2 2 1,1 7-16,-5-11 17,5 11-2,-8-9-6,5 4 3,-3 0-13,6 5 5,-9-10 9,2 6 11,0 0-12,1 2 3,1-3-7,-2 0-3,0 2-1,1 0-3,6 3-4,-12-7-2,5 6 1,7 1 8,-11-3-14,11 3 1,-14 1-3,7 2 0,-3 2 1,1-2 0,-1 2 0,-1 3-1,2 1-1,0-1 13,0 3 5,3-2-9,-2 4-5,1-2 7,1 3-1,0 1-5,-1-1 2,5 3-1,2-7-4,0 2 2,1 0 0,0 4-4,2-5-2,-1 1-2,0-1 2,0 0 4,2 1-6,-2-2 1,4-2-1,-2 0 2,1 0 3,-3-2 0,3-1-3,2-2 2,-2 2-3,-5-5-3,9 4 4,-9-4-5,9 2 6,-3-2-3,-6 0-3,13-3 1,-7-1 3,-6 4-4,9-9 3,-1 3 1,0-2 2,-2 1-2,0-2-1,2 1 7,-2-2-6,-1 1-11,1-2 10,-1 2 3,1-2-2,2 1 1,-3-1 0,1 2 2,-1-2-10,-2 4 7,0 1 1,0 0-7,0 0 7,-3 6-8,4-7 9,-4 7-4,0 0 2,4-5-5,-4 5 2,0 0-3,0 0-2,0 0 4,0 0-3,0 0 6,0 0-3,0 0-1,0 0 3,9 16 8,-8-11-3,1 4 6,0 2 7,-2 0 1,4 0-1,-2 5 3,-1 2 3,0 1-4,2 1 0,-2 6 1,3 1-6,-4 4 3,2-4 5,-2 2 3,1 0-4,-2 0-6,1 0 0,1-1 1,0-2-3,0 1-1,-1-9-1,0 0 0,2-1-1,-1-2-2,-1-3-4,1-3 3,-1-2-5,0-7 2,2 10 4,-2-10 3,0 10 4,0-10-1,1 6 4,-1-6-2,0 0 1,0 0-1,0 0-4,0 0 7,18-20-12,-11 10 6,0-1-2,3-2 2,0 0 0,0-5-3,2 0 0,2-4-2,-4-2-4,0 7 4,2-5-6,-3 5 4,0 0-5,0 0 3,-2-1 2,2 1-9,-1 3 8,-2 0-3,2-2 0,0 6 1,-5-3-3,3 4 4,-1-2-1,-1 0-2,1 1-1,-3 1 2,1 3-4,1-1 6,-4 7-4,2-9 1,-2 9-4,4-7-7,-4 7-3,0 0-9,0 0-6,0 0-10,0 0-9,0 0-7,0 0-17,0 0-12,0 0-25,0 0-17,0 23-15,0-23-14,0 12-151,0-5-328,0-7 145</inkml:trace>
  <inkml:trace contextRef="#ctx0" brushRef="#br1" timeOffset="533962.4824">12631 14041 92,'0'0'148,"-8"3"-11,8-3-15,0 0-8,0 0-9,0 0-19,-10 6 9,10-6-15,-6 7-6,3-2-1,-1 1-6,0 2 0,0-2-7,0 3 10,0 0-5,1 2 1,-1 0-15,1-1 0,-2 1-6,1-2-9,4 2-2,-1-1-1,0 0-5,1 2 4,1-1-8,-1-1-7,2-1 4,0 1-7,5-2 6,-4-3-6,2 1 4,2 1-6,-1-2-2,3-2 2,1 1-3,0-1 2,3-2-3,-1 0 2,2-2-5,-3-1 5,2-4-3,1 3 2,-1-3-5,2-2 5,-3 3-4,-3-1 0,2-3-1,-2 0 0,-1-2 5,1 1-2,-3 2 3,-2-3 13,0 1 5,-4 0-1,-2-1-2,1 0-4,-5 0-2,-3 2 0,-3-2-1,-7 0-1,-5 1-4,-3 0 2,0 3-8,2-2-5,4 4-2,1 1-13,-1 1-18,6 0-10,-4 2-17,2 1-10,4 0-13,1-1-21,0 1-32,2 0-40,10 0-102,-15 0-298,15 0 133</inkml:trace>
  <inkml:trace contextRef="#ctx0" brushRef="#br1" timeOffset="535717.4067">12778 13619 65,'0'0'118,"-4"-6"-23,4 6 4,0 0-16,-4-9-4,4 9-10,-4-8 17,4 8-12,-4-6-9,0 2-9,4 4 1,-10-8 2,6 5-5,4 3 2,-10-7-6,4 3 5,-3-1 1,-2 1-5,0 0 1,0-1-1,-1 0 2,-2-1-4,2 3-3,-1-2-11,-3-1 10,3 1-3,-3-2 1,-1 0 1,0 3-4,4-1-7,-4 1 1,-1-2-3,1 3 1,-1-1-1,2 0 1,-2-2 0,1 2 6,1-2-3,3 4-6,-4-4-1,0 3-4,4-2 2,1 3-6,-1-2 3,-1 2-4,-1-3-4,2 3 1,0-2-4,-2 2 0,2-2 1,-1 2-2,1-2 0,-5 2-5,6 0-2,-2 1 2,1-1-2,1 2 0,0 0 2,-1 1-2,0 0 1,1-1-7,1 1 4,0 2-1,-1-2 0,-1 0 1,2 2 0,0-1-2,1 1 3,-3-1-1,2 0-2,1 1-3,-1 0 5,1 2-3,0-1 5,1-1-3,-1 2-1,0 0 1,-2 0-2,3 1 2,-2-2-2,0 2 1,1 0 1,-1-1-1,1 2-3,-1-2 3,0 1-1,1 2-2,1-1-1,-2 0 6,2-1-3,2 2-2,-3 0 2,2-2 0,0-1 3,0 3-5,1 0 2,-1-1 0,3 2-1,-1-1 3,3 2-1,-7-2-1,6 3 4,-2-2-4,1 4-1,-1 2 5,-2 2-9,-1-3 5,2 3 2,2-1-1,1 2 1,-1-4 1,1 4-3,1-1 2,0 1-1,0 1-1,2-1 4,-3 0 1,2-1-7,-1 1 1,0 0 3,3 0 2,-1 0-2,1-1 0,-1-1-3,2 2 5,2 1-2,-2-2 0,3 1 0,-4 0 2,4 6-6,-2-4 3,1-1 1,0-1 1,1 1 1,2 0-1,-4-1-3,3-2 0,-1 2 5,3-1-5,-2 0-1,1 1 1,3-2 0,-1-1 2,-1-1-1,2 2 0,0-2 3,0-1-2,0 0-1,4 1 0,-5-3 1,2 2-2,3-2 1,-4-2 0,5 3 1,-5-2-1,3 3 3,1 0-5,-1-2 2,-5-1 1,6 2-5,-5-2 4,4 1 6,-3-1-3,4 1-4,-4-4 2,3 6 3,-3-7-3,1 4 2,0-4 0,0 3 2,2-3-4,-1-1 0,3 4 2,-1-4 1,3 3 2,-1 1 3,0-3 2,-2 0-1,0 1-1,-3-3 2,8 2-2,-1-1 0,-1 1 12,-3-2 2,3 0-3,2 0-1,-5-1-4,1 0 4,-1-1-7,3 2 3,2-2-5,-3 0 1,-1 0-1,2-2 2,-2 2 0,3-2-1,-3 1-2,-2-1 7,1 1-7,-1 0 0,0 0 1,2 0 1,-3 0 4,3-1 2,-1 0-3,0-1 3,-1 2-6,2-2-2,-2 1 4,0 1-1,1-1-2,0-1 0,-1-1-4,1 1 4,1 1-4,0-2 3,-3 0-3,7 1-1,-5-2 0,1 1-1,-3 0 4,2 0-4,0-1 0,0 0 1,-2 1-4,-2 0 4,2-1-4,-1 0 6,-1 2-5,0-3 3,1 0-1,0 1-2,-4 2 0,2-5 1,2 3 2,-1 1-2,2-3-2,0 1 1,-1-1-1,-1 1 4,0 2-4,3-4 2,-2 3-2,-1-4 1,2 2 2,-2-2-4,2 3 0,-1-2 1,-1 2 1,1-1-2,-1-1 1,-2 0 1,0-1-2,1 2 5,-1 1-5,0-3-1,0 0 5,-3 3-3,0-2-1,0 1-1,2-1 0,-3 0 0,1-1 1,-1 0 0,-3 7 2,7-13 1,-3 8-4,1-4 2,-3 2-1,2 0 3,-1-2-2,-1 3-1,2-4 3,-3 4-2,2-1-3,0 0 4,-1-1 1,-1 1-3,-1 7 2,0-12-1,2 2-1,-2 10 0,-3-15 0,2 5-1,1-1 5,0 2-5,-1 1 3,-1-1-1,1-1 0,0 0-1,-1 0-2,0 0 3,-1 1 1,1-1-2,-1 0-1,2 1 3,-1 0-2,1 0-1,-4 0 1,3-1 1,-1 1-1,-1 0 1,0 1 0,2 1 5,-1-3-4,-1 2 0,1 0-2,-2-2 1,1-1 0,1 3 1,-1 1-3,0-3 0,-1 0 0,3 2 2,-2-2 2,0 5-2,0-3-2,2 1 4,-2 1-2,1-3 0,-1 3 0,2-2-1,-1 1 10,3 7 2,-5-10-2,4 2 1,-3 3-3,3-3-1,-3-1-3,2 3 1,-2 0 1,4 6 2,-4-14-3,1 8-2,2-1 3,0-3-3,-2 4 0,3 6 0,-4-14 1,3 8 1,1 6-3,-2-11-1,0 5-2,-2-4 3,4 10 2,-3-12-4,1 7-2,0-2 6,2 7-4,-4-11-2,0 1 1,0 5 1,2-4-2,-2 2 3,0 1-1,4 6 2,-6-15-3,2 6 3,-1 1-2,1-2 2,-4 2-2,3-2 0,-3 1 0,2-1 0,-3 1 1,0 0-2,-2-3 1,0 4-1,0-3-2,-5-1 1,0 1 1,-2 0-1,-8-1-1,6 3 1,-7-3-4,0 1-3,3 1-5,4 3-9,-10-1-3,3 2-6,1-2-18,0 1-6,5 3-24,0-1-20,0 0-17,3 1-33,1 0-47,-1 1-202,0-1-432,0 1 191</inkml:trace>
  <inkml:trace contextRef="#ctx0" brushRef="#br1" timeOffset="537273.6023">10734 14089 121,'0'0'135,"-9"-3"-23,9 3 2,0 0-11,0 0 11,0 0-3,17-9-6,-17 9-8,14 0-5,-3-2-9,-1 2-9,4 0-4,3 0 6,1-6-11,4 3-4,5 1-1,7 1-3,-2 1-2,4-4-6,0 1-8,1 1-1,0-2-5,2 0-5,0 1-2,-1-1 0,-2 2-6,0 2-4,-2-3-1,-6 5-1,0-5-2,-7 3-3,-3 0-4,0 0 1,-5 1-3,-2 1-4,-1-4-1,-1 4-2,-1-2 3,-8 0-3,10 1 5,-10-1 1,8 0-2,-8 0 3,0 0-4,0 0 5,0 0-2,10-3-1,-10 3-2,0 0-1,0 0 2,0 0 2,0 0-3,0 0 2,-17-18 3,12 15-8,-1-2-1,-1-1 3,-2 1-6,2-2 0,-2 1 6,0-1-5,-1 1-1,1 0 4,0 0 0,-2-1 0,1 2 2,0-2 0,0-2-2,1 2 1,1 1-2,-1 1 2,1 0-1,2-2-1,-3 1 4,2 1-2,1 3 1,0-3 0,6 5 4,-9-7 4,4 4 6,5 3 0,0 0-7,-10-4-5,10 4 0,0 0 2,0 0-5,0 0 4,0 0-2,-7 12 5,7-5 1,0-7-5,4 21 6,-1-11-1,0 5 2,1 3 5,3 7-1,-3-7 8,1 6 3,-3-4-4,1-1-3,1 0 2,0 0-4,0-1 2,0-3-3,0-3-4,0 0 0,0-2 1,-2-1 1,3 0-6,-2-3 3,0 0-1,-3-6-3,2 9 0,-2-9 4,0 0-1,4 6 1,-4-6-3,0 0 0,0 0 0,0 0 4,0 0-2,10-14-2,-7 7 0,-2-3 0,2-1-4,-2-4 1,-2 1-3,1-1 2,-1-3 3,-2 0-1,0-6-4,-1 6-1,2 0 1,-2-1 2,1 1-1,0 0-2,-3 2-10,4 3 7,-3-3 3,1 4 0,0 2-3,0 0 1,2-1 4,-1 1-4,2 5 2,1 5 1,-4-11-2,4 11 1,-4-9-1,3 3-1,1 6-2,0 0 2,0 0-4,0 0 4,0 0 1,0 0-1,0 0 2,0 0-2,22 12 1,-13-5 1,0 1-3,0 0-4,1-1 11,4 4-4,0-2-1,4 1 2,-3 1 0,3-2 1,0 1-4,1 0 7,0-2-4,1 1 1,-1-1 2,-2-2-3,3 1 0,-2 1 1,-3-4-2,-3 1 3,-2-1-1,-1 1-4,-4-3 3,0 2 6,-5-4 10,7 8 19,-7-8 6,-2 9 3,2-9 5,-17 14-2,2-4 6,-9 5-4,-3-1-8,-2 4 19,-2-2-10,-2 0-10,-1 0-13,5 1-12,0-1-36,4-2-36,2 1-41,8-6-54,7-1-58,-2-2-204,5-1-447,1-3 198</inkml:trace>
  <inkml:trace contextRef="#ctx0" brushRef="#br1" timeOffset="541059.2636">17861 13511 8,'0'0'101,"0"0"-3,0 0 4,0-9-11,0 9-10,0 0-4,0 0-2,0 0-11,0 0 7,0 0-6,0 0-3,0 0-10,0 0 0,0 0-14,0 0 4,0 0 3,-5-6 2,5 6 6,0 0-6,0 0 11,0 0-8,0 0 1,0 0 0,0 0-1,0 0-4,-7-3-1,7 3-6,0 0-10,-7-3 0,7 3-4,0 0 3,-10-6 7,10 6-9,-8-1-4,8 1 7,-9-3-6,9 3-2,-16 0-2,8-1-1,-2-1-6,0 1 5,-1 1 0,2-1-1,9 1-1,-20-1-2,11 0-7,-2 0 6,11 1 18,-13-4 14,6 2 4,1 0-12,6 2-1,-18-3-6,8 0 1,2 2-7,-2-2 0,-2 0-2,1 0-1,1 0-5,-2 2 1,-2-2-2,3 2-5,-3 0 6,5-1-7,-3-1 0,-1-1 0,2 3 0,-3-1 6,1 0-3,1-1 3,0 2-4,0-1-2,0-2-5,1 3 6,0-3-3,-2 2 5,1-1-5,3 1 0,-3 0 1,3 1 0,-2-3-2,3 3 2,-1-2-3,1 1 2,8 2-4,-14-3 3,8 2-1,6 1 0,-15-2-1,8 0 1,7 2-2,-14-4-2,7 3 3,-1-2-2,8 3 2,-15-2-2,8-1 0,7 3 2,-16-3-3,9-1 0,-4 3-1,3 0 2,-1-2 0,0 0-1,-3 1-3,3-1 2,-1 1 2,-4 1-1,5-2-1,-3 1 1,1-2-2,1 1 3,-1 1-6,1 1 11,-1 1-7,3-1 4,-1-1-6,-2 2 3,11 0-2,-19-2 1,8 2-1,1 0 1,0-1-4,0 2 5,-2-1 1,-1 0-2,3 2 2,0-1-2,-3 0-1,2 0 1,-1 0 2,-1 0-1,2 2-3,1 0 3,-1-1 0,1-1-1,-1 1 0,3 1 3,0-1-3,8-2 5,-12 3-5,4 0 0,-1 0-2,1 0 4,2 0-2,-3-1 4,0 3-4,1-3 0,-2 1 0,1 1 0,-5 0-1,4 1 3,-7-2-2,5 2 3,-1-2-2,-1 0 0,1-1-3,-1 2 3,1-2 2,-6 2-1,2 0-2,3-1 2,-4 0-1,0-1-4,0 0 7,-1 2-5,3-1 3,-5 0 1,2 1-3,1-2 2,-1 0-7,0 3 7,2-1-1,-1-1 0,2 2 3,-3-1-2,1 1-2,1 1-2,4-4 1,1 1 3,3-1-1,1 1-1,-1-2 2,4 2-3,0 1-1,5-4 5,-11 4-4,8 2 0,-4-3 1,7-3 0,-5 9-1,0-4 1,2 1 2,0 1-1,-1 0-2,-1 1-2,1 0 2,-2 2-1,3-1 3,-1 1-1,0-1 1,0 1-2,3 3 5,-1-3-3,-3 1-3,-1 4 6,1-4-4,3 1-1,-2-1 1,-4 5 0,2-4 3,-2 3 2,2-1-4,3-1 2,-2-1-5,1-1 8,-4 4-6,4 1 2,-2-5 1,1 0 0,0 0-2,0 0 2,1-1-6,-2 2 8,-1-4-6,1 7 2,0-4-1,1 0 4,-1 1-1,3-2 0,-1 1-2,-3-2 2,3 4 2,-3-3-1,2 3-1,0-3 0,1 1-2,-1-2 6,-1 1-3,0 2 4,4-2-1,-2 1 1,0-1 1,0 1 1,2-1-2,-2-1 2,1 1-3,-1 0-3,1 2 2,0-3 1,0 2-5,2 1 2,0-3-2,0 2 0,1-1 1,-2 1 3,2 0-4,2 0 4,-1 0-1,0 0 0,0 0-3,1 0 1,-1-1-4,2 1 6,0 0-1,-1 1 0,1 0-2,0-1 1,-2-1 1,3 1-2,0 1 0,1-2 6,0 0-5,3-1 0,-2 0-1,3-1 3,-3 0-6,5 4 7,-4-4 0,1 0 3,6 3 0,-5-3 2,5 0 3,4 2 0,-7-4-1,7 3 1,-1-2-2,0 3 1,-1-2 2,0 1-4,3-4 2,-2 2-4,2 2 3,-4-1 0,4-2 4,1 2 4,-1-2-7,0 2 2,0-2 1,3-1-2,-2 0 1,-1 2 0,2-3-4,-1 1 3,-1 0-2,0-1 1,3 0-2,-3 4 0,2-4 0,-1 1 4,1 0-3,-2 1 3,1 0 1,-1-2-1,-1 0-3,4 2 1,-3-1 3,3 0 0,-3-1-2,4-1 1,-1 1 5,-2 1-6,11 1 3,-16-4-1,6 2-2,-3 1 4,14-2-4,-6 2-2,-6-1 6,6 2-1,-5-3-3,8-1 0,-1 1 10,2-1-12,-2 2 2,0-1-3,-1 2 1,0-3 0,2 1 0,-8-2 3,7 0-4,2 4 0,1-4 12,-2 2-10,3-1 4,-3-1-10,-1-1 13,0 0-10,4 0 5,-3-1-3,-1 2 1,4-1 0,-3 2-4,-2-2 0,-4 1 3,4-2 3,1 1-6,-7 1 1,0-1-3,7 0 2,-9-1 1,0-1-6,0 2 5,-1-1-2,1 0 5,0 0-5,1 0 5,0-2 4,-1-1-4,3 2-3,-1 0 5,0 1-4,0-1 2,1-2 9,7 1-9,-8 1-7,1-2 8,-1 3 3,-1-2-9,1 0 1,1 2 3,-1-2-6,-1 0 1,2 2 4,-3-3 14,0 0-17,0 3-4,3-2 2,-2 0 0,1 0 1,-1-1-1,-1 1-1,2 1 2,-1 0-3,1-3 3,-2 2-2,2 0 2,-2 1-7,1 0-1,1-2 5,-2 0 2,-1-2-1,2 3 4,-1-2-6,-1 0 2,1-2 3,-2 2-1,-1 1 2,0-3-4,-2 2-7,-3-1 9,6 1-2,-7 0 1,3-1-2,-2-1-4,1 2 10,-1-1-8,0-2 0,0 3 2,-1-1-2,-1-2 3,-1 2-7,3 0 8,0 1-5,-2-3 3,0 1 7,0 0-6,0 0 1,-3-2-4,4 0-4,-2 3 9,-2-4 0,2 2 0,-3 0-7,0 2-3,0-2 4,-1-1 4,0 0-6,-1-1 6,0-1-3,4 1 4,-5 2-1,1-2 0,1 2-2,-2-4 3,-1 4-3,1-1-3,-1-1-2,-1-2 5,0 3 3,0-2-1,-1 3-2,1-2 6,0 1-4,-2-1 0,1 2-2,0-3-12,-2 2 14,2-1-3,0 0-4,-3 0 8,0 1-7,2-1 10,-3 0-5,-1 0-1,1 0-5,-1 0 9,1-1-6,-3 0 4,2 0 0,-3-3-1,2 4 7,0 0-11,0-1-6,-3-1 3,0-1 0,2 5 7,-2-5-2,1 4 3,-4-5-8,4 7 4,0-3 7,-3-3-9,1 5 4,-2-2 0,2 2 0,1 0-3,1 0 4,0 0-8,0-2-2,-2 2 7,-1-3 1,3 3-2,1-2 1,-2 3-1,2-2-1,-1 1 6,2-1-3,1 5 2,-2-5-1,-1 3-2,1-1 1,8 7 1,-14-11 6,8 8-7,-1-3-6,-2 0 1,9 6 6,-11-9-1,6 5-6,-4-2 6,9 6-3,-14-8 15,7 4-17,-3-1 3,10 5 3,-11-9-3,3 6 1,8 3-3,-13-8 5,7 3-3,6 5-1,-8-8 1,2 5 1,-1-1-4,0 0 10,0 1-5,2-2 0,-5 0 1,2 2 0,-2-5-6,0 3-2,-3 0 9,2-1-2,-4-3-3,-1 2 6,-2 1-1,1-1-4,-2 0 0,-1 1 1,1-2-1,-3 1 2,-4-3 0,0 2-4,-1 1 3,-4-4-1,1 4-1,1-4 1,0 4 2,-1-1-2,0 0-10,-1 1-7,-1 0-13,1 1 0,-1 1-14,-2 1-4,2 0-22,-5 1-30,5 3-15,-1 3-30,0-2-23,-2 3-24,6-1-16,-5 4-58,0 1-182,-2 1-487,2-2 216</inkml:trace>
  <inkml:trace contextRef="#ctx0" brushRef="#br1" timeOffset="542245.2915">16716 14133 96,'-4'-6'93,"4"6"-16,0 0-1,-5-10 7,5 10-5,-6-7-3,2 4-13,4 3-2,-6-8 14,2 3-19,4 5 3,-8-10-2,4 6-3,0 0 4,-2-3 6,1 1-12,-1 2-2,1-1 2,-3-1-8,0-1 2,2 3-3,-1 0-3,0-2 6,0 4-12,-2-1 7,3 0-5,-2 0 0,8 3 0,-16-2-6,7 1 0,-2 1-10,11 0 3,-13 5 3,6-4-4,1 2-1,-4 2-2,3 1 2,1 1-4,-1 1-2,1 0-3,0 1-2,2 1 2,1-2 6,-1 2-11,3 1-1,-2-1 0,2-1 1,2 3-5,2-1-1,-2 0 1,3-3 5,-1 0-2,2 2-2,0 0 1,-3-2 3,5-1-8,-2 0 6,0-1 2,-1-2-5,2 1-1,-2-2 2,-4-3 3,10 7-4,-6-6-2,-4-1 5,11-1-2,-11 1 1,8-5-1,-1 1-1,-3-2 3,1 0 0,4-4-4,-3 2 2,-1-3 6,3-2-3,0-2-3,-3 4 1,0-1 0,1 1-2,-2 0 3,1-1-2,0 1 2,-3 1-4,2 2 8,-1-2 2,1 3 3,-3 2-3,-1 5 4,3-10 1,-3 10 0,2-8-5,-2 8 2,3-7-4,-3 7-3,0 0 0,0 0 2,0 0-3,0 0-1,0 0-10,0 0 21,9 21-3,-4-10 12,-3 3 0,4 2-2,-4 2 0,1 2-2,1 4 7,2 0-6,-1 3 0,0 0-1,0 2 3,-1 0-7,-1 0 3,-1-1-2,0 5-1,1-3 1,1 1-5,-2-1-6,1 0 9,0-4-5,1-9 1,-2 0-3,1-1 1,-1-5 1,1-1 1,0 0 8,-1-4 0,-1 0 6,-1-6 3,3 8 3,-3-8 10,0 0 3,4 6-2,-4-6 0,0 0-7,0 0 1,0 0 4,9-14 8,-7 8-5,1-5-4,1 3 4,-2-3-10,2-1-2,-1 0-2,2-4 3,-3-1-6,3-1 3,-2-2-5,-1 3-5,2-7-2,-2 4-2,-1-6 0,1 2-1,1 6-1,3-8-4,-4 8 2,1 1 1,0-2-6,1 0-5,0 4 5,-2-1 4,0 3-5,-1 3 1,1-1-5,0 0-3,3 3-3,-4 2-11,-1 6-13,4-11-9,-4 5-19,0 6-15,2-5-23,-2 5-16,0 0-18,0 0-18,8-4-13,-8 4-23,0 0-33,0 0-153,0 0-399,13 10 177</inkml:trace>
  <inkml:trace contextRef="#ctx0" brushRef="#br1" timeOffset="542622.2734">17090 14128 172,'0'0'168,"0"0"-15,0 0-20,0 0-11,-16 13-14,16-13-15,-3 12-3,2-6-9,-1 4-12,-1-1-9,2 1 0,1 0-9,0 1-12,0 1 6,4-2-1,-2 2-6,2-3-9,1 3-4,0-3-1,2 0-1,-1-1-2,3 0-4,0-1 0,0-1-2,4-1-3,-3-2 0,0-2 0,3 0 7,-3-1 0,2-2-8,-2 1 6,0-4 5,2 0 0,-3-1 13,-3 0 3,2-1-6,-1-3-1,-2 3-4,-1-3 11,-1-1-2,-1 3 4,-2-4-3,0-3-4,-2 5-5,-1-1-2,-1 2-3,-1-4-2,-2 4-3,0-1-2,0 1-7,0 1-16,0 1-4,1 2-12,1 0-12,5 5-16,-9-5-7,5 1-25,4 4-22,-7-3-5,7 3-11,0 0-38,0 0-103,0 0-283,0 0 126</inkml:trace>
  <inkml:trace contextRef="#ctx0" brushRef="#br1" timeOffset="543425.947">17740 14013 5,'0'0'138,"9"-9"-18,-9 9-3,5-12-8,-5 12-3,6-10-11,-3 4 0,-2 1-5,-1 5-5,4-11-1,-3 5-5,-1 6 5,-3-11-5,3 11-4,-6-12-6,3 7 15,-3-2-8,1 1-7,-1 2-5,-2-1-10,2 1-4,6 4 9,-17-3-12,11 1-1,-4 3-6,-2 1 3,3 4-9,-1-1-4,-1 2-2,2 1-8,-3 4 0,2-4 2,4 5-4,-1-4-6,2 2 2,0 1-6,1 0 1,-1 3 4,3-4-7,1 2 0,0-2 2,1 1 0,0 0-5,0-6 4,2 4-3,1-1 1,2 0 0,-1-3 2,1 0-2,0-1 1,1-2-2,-6-3-2,12 4 0,-7-3-1,3-1 1,-8 0 1,18-4 2,-9 0-2,0-2-1,0 0 2,-2 0 1,2-2-3,-1 0-2,0-1 2,-3-1 2,1 0-4,-1 1 0,0-2 3,-2 1-3,3-2 3,-3 1 0,-2-1-2,2 3 5,-1 1 5,0-1 3,0-1 3,-1 5 2,-1 5 5,0-11-1,0 11 5,2-8-2,-2 8-1,0 0-2,0 0-5,-2-12-4,2 12 1,0 0-3,0 0 1,0 0-2,0 0 1,0 0-3,4 26 5,-4-16 4,3 3 7,-2 2-3,2 3-2,4-2 3,-2 1-3,3 7 0,-4-3-2,0 3-4,2 3 0,2-2-2,-2 1 1,-1 2 2,-2 1-6,-1-5-1,1 2 3,1-2-6,0-6 4,-1 0-2,1-3 0,0-3-4,0-2 2,0-2-2,-3-3 2,2 3 1,-3-8 7,2 6 9,-2-6 10,0 0-2,6 4 2,-6-4 0,0 0-4,11-10-1,-7 1-3,0 0-2,-1 0 6,4-2-14,-1-4 4,0 0-3,2-2-2,-1 1 2,0-2-2,1 0-5,0 0 1,-1-1 2,1 1 7,0-1-14,-2 4 2,-1 0 0,3-3 2,-6 8-8,3-2 6,0 0-3,1 2-3,-2 1-7,-1 2 8,4 0-16,-6 2-10,1 0-15,-2 5-12,6-6-12,-6 6-12,5-7-12,-5 7-14,6-2-22,-6 2-17,0 0-27,0 0-21,15 4-42,-15-4-135,4 7-396,-1-3 176</inkml:trace>
  <inkml:trace contextRef="#ctx0" brushRef="#br1" timeOffset="543719.0629">18215 14121 225,'0'0'225,"8"2"-9,-8-2-7,0 0-14,0 13-10,0-6-2,0 2-7,-1 1-19,1 1-11,0 0-14,0 1-13,0 0-15,-2 1-8,4-2-9,-2 2-5,0-1-7,0 0-5,1-1-7,-1 0-6,-1 0-7,2-2-2,-1 1-6,1 0-6,1-4-11,-1 3-18,0 1-16,1-3-30,-2-7-31,1 14-39,0-7-39,2-2-54,-3-5-204,1 9-440,-1-9 196</inkml:trace>
  <inkml:trace contextRef="#ctx0" brushRef="#br1" timeOffset="547032.7583">14407 15771 42,'0'0'95,"-10"-1"1,10 1-23,-16-4 19,10 4 3,6 0-12,-17-5-9,7 2 2,0 1-6,1-2 4,-2 3-13,-1-4 7,2 3-9,-3-1-4,3 0 1,-3 2-9,1-2 1,0 0-3,-2 1-6,-1 1 3,-2-4-3,-2 3-4,2-1-6,-3 0-4,1-1 6,-1 2-4,0 1 8,-1-3-8,-1 2 5,1-2-2,0-1 18,1 3-6,-2-2 0,3 1-2,0 0-5,-2-1-5,2 2-4,-1-1-3,-2 0 1,3-1-4,-2 2-8,0 1 7,0-2 0,2 2-6,-1-1 0,0 2-2,0-2 0,0 0-2,0-1 1,0 3 4,2-1-11,-1-2 8,2 1-5,2-1-1,1 2 3,0-1-1,-4-1-6,4 1 5,-5 2-8,7-2 6,-5-1 0,0 1-2,1-1 3,1 2-2,-5 0 1,3 0 0,-4 1-1,1-3 1,2 3-7,-2-3 2,1 3 5,2 0-8,-2-1 2,2-2 2,-2 1 3,-1 2-1,3-1-2,-2 0 0,2 1 3,-1-2-4,1 1 5,-2 1-2,5 0 4,-5 0-9,0 0 4,-2 0 1,2 3-2,-2-2 0,-1 0 3,-6 0-4,6 0 3,-7 3-3,7-1 2,-5-1-1,7 0 4,-3 0-5,-4-2 6,8 1-1,-3-1 2,3 2-3,2 0-3,-1-3 6,2 1-2,2-1-1,1 1 10,-6-2 0,2 1-3,3 1 1,1 0 9,-6 0-10,6 0-1,-5-1-1,-1-1 3,3 3-5,-1-1 3,2 1-4,-1-1 6,1 0-2,-4 0 0,1 0 2,-3-1 14,4 1-5,-1 0 6,-1 0 17,6-1-2,-6 2-6,2 0 0,-2-1-8,-2 0-3,2 0 0,-4 0 0,1 0-4,6 2-1,-7 0-5,5-1 0,-4 0-2,3-1 0,-1 3-1,0-1-4,3-1 3,2 0 4,-1 0-7,-2 1 7,-1 1-10,1 1 1,0 0-5,-1-2 2,1 3-1,-1-4 3,1 4-2,0-2 1,0 2-2,1-1 0,1 0 2,2-1-1,1 1-2,-1-1 1,1-1-1,2 1 2,0-1-2,-3 2 0,4 0 3,-3 0 0,1-1 6,0 3-10,-1-1 1,2 0 1,-6 0-1,6 0 1,-2 0-2,-4 1-1,3 0-2,-4-1 7,5-1-2,-4 3-2,4-3 0,-4 3 0,2-2 0,1 0-1,1 0-1,-4 1 1,6-2 3,-2 1-1,-3 2 0,2-3 4,2 1-2,-1-1-4,-2 3 1,2-2 3,-1-1-4,1 2 2,1-1-3,-4 0 3,5 2 0,-2-2-2,-1 1 1,1 0 3,5 0-2,-2-1-2,0 2 4,1-1-5,1 0-2,-2-1 5,1 2-2,0 0 1,-1-1-1,-1 2 1,2-1-2,-3 0 9,3 0-9,1 1 0,1 0-2,-3-2-1,4 3 4,-1-1 0,3-1 2,-3 2 0,1 0 0,1-1-4,0 1 2,5-9 2,-6 15-2,1-7 1,3-1-1,1 1 2,-2 2-1,0 0 1,1 0 0,2-1-2,-2 1 1,2 0 2,2-1-4,-5 1 11,3 1-11,-2-5-1,4 5 2,-2-4-1,0 1 1,0 3 0,1-1 2,1-1-1,2 1 1,-3-3-1,0 3-1,1-3 4,-1 1-5,1-1-1,1 3 1,1 0 3,-1 1-1,-2-1 1,6 0-2,0 1-1,1 1 3,-3 0 1,2 1-3,5 1 3,-2 0-4,2-2 12,-1 1-9,2 0 3,1 0-4,0-1 32,0 0-6,3 0-5,-1 0 1,-3 0-5,2 0 1,1 0-3,-1 0 0,2-1-1,-3 1-2,1-2-4,3 0 3,-1 0-4,0 2 4,1-2-4,2-3 2,0 3-3,-2-1 1,1-1 0,7 1 1,-2 0-3,-2-1 2,8 0-4,-4 0 2,-4-1 0,1 0-4,0 1 1,3 0 2,-5-2 3,7 0 0,-4 2-2,-3-1 2,7-1-3,-1-2 2,-8 2 2,7 3 4,-7-5-3,0 1 0,1-1 4,2 2 1,0-4 2,-3 5-3,3-4 1,6 1-7,-9-1 4,7 3-2,0 0 0,-4-2 3,0-1-3,3 1 0,-3-2 4,5 0 4,0 5-7,-4-5 2,3 1 2,1 0-3,-5-3 0,1 2 1,-2 0 3,5-2-7,3 2 4,-10 0-13,4 0 13,-4-1-5,1 0-1,2 2 3,-3-1 1,3-1-4,0 0 3,7 2-5,-2-1 4,-8 1-1,3-2 0,-2-1-5,-1 1 5,3 1-3,0 0-4,0-1 5,-1 0 0,7 0 2,-7 0-2,-1-1 1,3 1 4,-7-1-3,13 3 5,-7-1-6,-1-5-7,1 4 10,-1-1 0,7 2-1,-1-2-3,-6 0 4,6-2-2,0 2 1,-7 0-5,2-1 5,-1 1 1,0-3-3,1 2 9,-1 0-8,2 0-6,-2 0 5,0-2-2,-1 1 0,7 0-3,-9-1 2,1-1 2,2 3-1,-1-2-1,0 0 3,2 2-1,0 0 4,6-1-4,-1-4 4,-7 4-2,3-1-2,4-2 2,0 1-1,-7 2-5,7-2-2,1 3 4,0-1-1,-6 0-10,-1-1 19,7-1-2,0 1-3,-6-1-4,6 0 7,-8 3-2,2-2-3,6-2 3,-1 3 4,-6-2-4,5 1 1,-4-1-16,-2 0 14,0 2 2,1-2-4,0 0 1,-2 1 4,0 1-3,1-3 3,1 1-5,-3-1 6,0 2-2,-3-2-8,-2 2 5,6-2-3,-1 2 0,-3-2 1,3-1 4,0 0-10,0 1 5,-1 1-1,0-3 3,1 0 2,-1 2-5,-1-4 8,2 3-12,3 1 6,-2-1 3,-2 0-1,-2-1-7,-2 2 3,-3-1 3,5 3-4,-2-2 2,0 0-2,-4 0 4,1 1-15,0-1 15,-3 3-2,-1-4 1,2 3 1,1-3-3,0 1 4,0-1 2,-2 0-8,3 0 5,-2 1-3,1-1 2,0 0-3,-1 0 4,1 0 1,-3 3-2,3-3-11,-3 2 16,-2-1-3,3 2-12,-7 3 21,9-8 0,-5 5 15,-4 3-17,7-8-2,-7 8 1,6-8-2,-6 8 0,9-9-1,-9 9 0,8-10-2,-3 5 10,-5 5-9,6-10 3,-2 3-5,-4 7-1,4-12-5,-4 12 10,3-16-7,-3 16 3,1-15-4,0 7 1,-1 8 5,-1-14-5,1 14 0,-4-16 8,3 6-3,-2 1-3,3 9-3,-6-19-2,5 9 9,-3 0-5,4 10-6,-5-19 3,1 9 2,-2-1 1,2-4-2,-3 5-1,3-2 8,-6-2-7,4 3-3,-3-3 15,0-2-4,-3 1-10,2 0 2,-7-5 1,5 4-5,-7-3 1,6 3 7,-2 3-6,-3-6 2,1 5-2,-2-4 4,-2 2-4,1-2-3,1 1 4,-3 0-3,0 2 5,0 1-5,1 0 0,-5 0-1,1 0 7,-3 2 0,1-1-4,-1 3 1,-2 0-17,-2 3 14,2 1-13,-5 3-11,1-1-15,1 2-9,-1 1-14,2 2-26,0 1-34,3-1-11,2 2-30,7-2-29,0 4-39,1-4-54,1 1-156,2 0-480,3 1 212</inkml:trace>
  <inkml:trace contextRef="#ctx0" brushRef="#br1" timeOffset="549233.9309">12243 16119 32,'0'0'108,"3"-7"-15,-3 7-6,0 0-8,1-10 2,-1 10-14,1-7-6,-1 7 6,0 0 4,3-9-6,-3 9-6,0 0-3,-1-10-8,1 10-7,0 0-3,-4-12-5,4 12-3,-5-8 13,2 3-2,3 5 2,-9-11-6,3 7 0,-2-2-14,-1 2 1,1-1 0,-3 2 2,1-2-21,-2 2 13,1 2-6,0-2 6,-1 3-7,0 3-8,0-2 6,0 4-12,2 0 8,-3 1-6,3-1 13,-1 4-2,0-2-13,3 2 3,1-1 2,-5 7-2,6-6 2,-2 5-6,3-3 7,1-1-3,-1 2 2,4-2 6,0 3-1,1-2-11,1 1 13,0 2 1,3-3-15,-2 1 3,2-1 7,1 0 3,2-1-8,1-1 12,-1 1-14,1-2 3,-2-1 1,2 0-3,1-3 11,-2 2-18,0-3 9,-1 1 4,3-3-8,-9-1 3,13 0 7,-5-4-8,-8 4 13,14-5-9,-5-2-2,-3-1-3,1-1 8,0 1-5,0 1 3,-2-3 0,0 0 0,-1 1-5,2-3 5,-2 1-1,-2-1-3,1 3 0,-2-2 1,-1 2 10,3-3 11,-2 3-7,-1 1 6,-1-1-7,1 9 6,2-12-3,-2 12 3,0-10-6,0 10-3,3-7 0,-3 7 0,0 0-5,0 0-3,0 0 3,0 0-2,0 0 3,0 0 1,0 0 8,11 19 9,-8-9 0,-1 2-3,0 5 7,3 0 8,-1 3 2,0-2-9,1 8 1,3 0-1,-2 1-3,0 1 2,1-1-5,0 4-5,1-2 27,2 1-6,-2 3-2,1-6-6,-2 6-1,1-6-2,2 0-4,-4-2-3,1-9 2,-2-2-7,-1-3 0,-1-1 1,3-3 1,-6-2 6,0-5 14,4 9 7,-4-9 12,0 0-1,5 6 5,-5-6-3,0 0-5,0 0-1,5-17-6,-4 8-3,-1-2-6,0-2-6,0-4-2,-1-2-4,1 0-3,0-2 0,1-3 0,-1-1-5,3 6 1,-5-2-8,4 3 4,-1 0-5,0 1 0,1 1 0,-4 4 0,4 0-2,-1 2 4,-1 10-7,1-17 2,1 8-10,-2 9-3,2-14-11,-2 14-10,1-11-11,-1 11-11,4-7-8,-4 7-19,6-7-16,-6 7-14,0 0-13,0 0-25,16-3-13,-16 3-19,14 2-11,-14-2-29,0 0-114,15 6-358,-15-6 158</inkml:trace>
  <inkml:trace contextRef="#ctx0" brushRef="#br1" timeOffset="549639.907">12542 16344 58,'0'0'113,"0"0"-3,0 0-13,0 0-5,0 0 9,0 0-16,0 0-5,1-15-6,-1 15-3,0 0 2,0 0-3,0 0-5,0 0-1,0 0-4,0 0-6,-13 28 0,11-17-11,2-11 2,-4 21-6,4-9-4,-1 0 0,1 0-5,3 0 1,2 4 1,-3-4-6,6-1 0,-3-1-4,2 0 1,0-1-7,2-1 5,4-2-6,-5-1 2,2 0 2,1-2 3,-2 1 2,2-4 3,-11 0 1,20-5 0,-11 1 2,-9 4 0,14-11 5,-5 3 7,-1 2 7,-1-2 2,-3 1-2,-1-4-6,-2 0-6,-1-1 0,0 1-3,-3-1-3,-3-2-3,-2 0-3,2 2-8,-2 2-1,-1 3-2,-2-1-1,1 2-16,10 6-4,-18-8-24,6 7-7,12 1-22,-16 0-15,16 0-30,0 0-4,-20 7-41,16-3-20,4-4-123,-10 10-318,10-10 140</inkml:trace>
  <inkml:trace contextRef="#ctx0" brushRef="#br1" timeOffset="549929.9501">12953 16473 115,'0'0'191,"6"7"4,-6-7-15,1 10-11,-1-10-11,0 13-12,0-13-14,-5 18-16,3-8-12,-2-1-7,0 2-8,-4 5-15,4-7-5,-2 2-8,2 0-17,-1 3-20,1-3-21,0-3-22,2 4-32,2-12-30,-3 12-37,3-12-29,-1 11-112,1-11-280,0 0 124</inkml:trace>
  <inkml:trace contextRef="#ctx0" brushRef="#br1" timeOffset="550577.7697">13353 16212 90,'0'0'182,"-6"-14"-24,6 14-16,-7-17-10,2 8-15,5 9 5,-5-11-7,5 11-8,-8-14-13,8 14-8,-8-11-7,8 11-9,0 0-4,-12-7-11,12 7-5,0 0-6,0 0-2,-22 5-8,22-5 0,-12 9-4,5 0-3,-1 0-2,2 3-1,-1-2-9,2 5 7,0 1-6,2 0-3,3-2 0,0-2-6,0 0 5,0-1-3,3 0 1,-1 0 1,4-1-5,-1-2-2,1-1 8,-6-7-1,10 10-5,-5-7-2,-5-3 2,16 5-2,-16-5 2,12-1 2,-12 1-4,16-6 1,-9-1-1,-7 7 0,12-8-1,-6-1 4,0 2-3,-6 7 4,11-19-1,-7 8-1,0-1-3,-2 0 5,0-1-5,-2 13 7,2-23 12,-2 23-1,0-21 6,0 21-6,0-16 1,0 16 2,-1-13 2,1 13-1,0 0 1,0 0-4,-1-14-5,1 14-6,0 0 3,0 0-5,0 0 0,0 0-2,0 0 0,0 0 3,0 0-1,5 37 4,-3-23 0,3 2 2,-1-1 1,1 3-1,-1 2-1,0-1 2,0 0 1,5 9 3,-6-3-6,3 0 0,-1 2 5,-1-1-6,-1-7 0,6 5 0,-5-6-7,0 0 4,0-7-4,0 1 2,-3-4-1,0 2 3,-1-10-2,2 11 15,-2-11 17,2 9 12,-2-9 7,0 0-5,0 0-4,0 0-2,0 0-4,0 0 0,0 0-6,3-36 0,-1 21-6,-4-3 0,6 0-4,-1-8-1,0 7-4,-1-6-3,-2 6-4,3 0 2,1-1 3,-2 2-4,2 1-12,0 2 6,-3 4-13,3 0-5,-4 11-4,9-18-15,-5 10-10,-4 8-15,5-12-12,-5 12-11,7-9-25,-7 9-14,0 0-24,12-7-18,-12 7-14,0 0-18,16-1-18,-16 1-164,0 0-399,0 0 177</inkml:trace>
  <inkml:trace contextRef="#ctx0" brushRef="#br1" timeOffset="550927.1672">13735 16263 5,'0'0'168,"11"-4"-18,-11 4-15,13-5-12,-13 5-12,14-4-9,-14 4-13,14-1-8,-14 1-6,0 0-11,22 3-4,-22-3-5,10 4-12,-10-4 2,0 0 1,9 14 6,-6-8 1,-2 4 6,-1-10 5,-3 19 3,0-8-2,-3 3 4,-3 2-1,3 0-5,-3-1-2,1 1-2,-3-1-4,1 0-3,3-4-2,2-1-1,0-1-10,2-1 0,3-8-8,-7 10 2,7-10-6,0 0 4,-4 8 1,4-8 8,0 0 1,0 0 1,0 0-4,20 0-3,-20 0-6,21-10-2,-10 3-6,8-1 1,-2-2-5,2 2-5,1-2-3,1 4-16,-2-2-25,1 2-36,1-2-35,-2 4-39,1-2-48,-9 4-188,1-1-408,-12 3 182</inkml:trace>
  <inkml:trace contextRef="#ctx0" brushRef="#br1" timeOffset="554493.3369">19991 15942 116,'0'0'172,"5"-4"-9,-5 4-7,0 0-9,0 0-1,5-6-8,-5 6-1,0 0-12,0 0-2,4-5-11,-4 5-3,0 0-12,0 0-8,0 0-10,0 0-4,0 0-5,0 0-7,0 0-6,-22-2-4,22 2-5,-17 2-4,8-1 2,1 0-5,-4 1-25,-1-1 3,-1 1-5,0 1 2,2-2-1,-3 1-2,0 1-3,-5-2 1,4 2 0,-2-1-4,1-2 0,0 1 1,0-1-1,3 0 6,-4 0-2,0 1-3,-1-1-2,4 1 1,-4 2 1,2-3 4,-1 1-8,1-1 1,2 1 1,0-1-4,-5-1 2,2 2-1,2-1 0,-3 1 0,3-1 0,-3 1 2,3-2-5,-2 2 2,-1-3 2,2 1 13,-2 0-4,0 1 1,-2 1 0,2-2-2,0 0 1,0-1-2,-2 1 2,6 1-1,-4 0-1,1-1 0,3 0 0,2 1-3,-5 0 3,1-1-7,-2 0 2,6 1-1,-2 0 0,-4 1-1,2-4-2,-1 5 2,2-1 0,-3-2-1,1 1-3,-2-2 2,0 4 0,1 0-1,-2-2-2,0 0 2,-6-1 0,8 1-1,-3 1-3,0-1 3,3 0 1,1 1 0,-1-1-1,0 2 2,1 0 0,1-1-2,2 0-1,1 0 4,-5-1-5,2 1 4,-1 0-4,1 1 4,0 0 1,-2 0-4,1-2 2,0 1-1,-2-1-2,1 0 4,1 2 1,1-1-3,-2 0-3,2-1 9,-2 1-8,0-1 3,4 1-2,-2-1-2,2 2 2,-1-2-2,-2 0 3,-1 1 0,2-1-3,-2 0 3,0 1 1,1 0-1,-1 2 1,0-3-5,-2 0 4,0 3 1,1-1-2,-1-2 0,-1 2 1,0-1-5,0-1 4,1 0 5,0 2-7,-9-1 2,9-2-1,-1 1 4,-1 1-4,-3 1 0,5-1-1,-1 0 0,1-1 1,0 3 1,2-1-2,-1 1 2,0-2-2,-1 1 3,0 0-1,2 0-2,-3 0 6,0-1-6,3 5-3,-2-5 1,-7 3-4,6 0 6,1-2-3,0 2 1,-1-4 1,0 2-1,0-1 0,1 1 2,0 0-5,0 0 7,2 0-4,-1 1 1,-1-1 2,-1 1-1,1-1 0,2 1-1,-1-3 2,3 3-4,-3-2 0,-2 2 5,4 1-2,-1-1-1,0 1 0,-2 0-2,0-1 2,-1 0 3,1-2-3,0 0 2,0 5 0,1-1-4,-2 1 3,2-3 0,0 2-1,0-2 1,-3 1-2,5-1 2,-2 0-2,-1 1 4,2-1 0,0 0 2,1 0-5,0 3-4,4-1 1,-3-2 2,2 2-1,0-2 2,-1 2-3,4 0 4,-4 1 0,2-3-1,4 3 0,-3-1 0,3 0 1,-2 1-1,0-1 0,1 2-1,-4-1 0,4 1 1,0-2-1,0 1 3,1-1-4,-1 1 3,1 1 1,3-1-1,-1 1 5,1-2-6,0 1 3,1 1 3,-1-2-5,2 1 8,-3-1-10,0 2 7,1 1-4,1 0-3,-2 0-1,0 1-1,2-2 8,-2 1-5,-1 2 3,1-2 0,1 0-1,0 0 1,1 1-2,0 1 1,-1-1 0,5 0-1,-3-1 0,1 2 3,-1-2-3,-1 2 2,2-1-2,0 0 3,0 2-4,0-2 4,0 1-3,2 0 2,-1-1-1,0 1 1,0 0 2,-2-1-2,2 2 2,3-2-5,0 1 5,-1-3-4,1 1 3,1 2-2,2-2 0,-3 1 3,1-2 2,3 1-4,1 0 0,-1 0 5,1-2-7,-1 0 5,1 1 0,2 0-2,0 1 2,-1-1 1,1 1 0,3-1-3,0-2-4,0 3 9,3-1-2,-2-2 0,6 3 1,-2-2 4,2 0 1,0 0 0,2-1 0,-3 0 0,2 2-3,-1-4 1,2 2 2,-1-2-4,1 4 4,0-2-2,-1-2-1,1 2 1,0-3 4,1 2-4,-1-2-5,0 2 6,2-1-3,-2 1 1,0 1 0,0-5 2,0 5-2,-1-4-3,1 4 2,2-3-1,-3 0 3,2 2 0,-3-1 3,2-2 1,0 2 5,0 1 2,2-5-3,-1 3 4,-1 0-10,-1-1 5,-1 3-5,2-1 3,0-3-4,-2 3 4,2 0-7,-2 0 2,0-4 2,0 3-3,3 2 1,-1-3-4,1 2 4,0-3-3,1 0-2,-2 0 2,10-3 1,-1 8 1,-7-6-2,7 2 1,-8-1-4,9 2 2,-10 0-1,2-1 2,-1 0-2,1-2 1,0 1-1,-2 3-2,0 0 5,-2 0-2,3-2 0,-1 2 0,-1-3 3,1 1-2,-3-1 6,3 4 1,-1-4-1,-2 2 5,2-1-2,-1-2 9,3 1 2,-7 1 1,5-2 9,-4 1-17,4 1 3,-1-2-4,-5 2 0,1-1 0,1 0-1,-1 0 4,1 0 5,-1 0-6,5 0 1,-7-1 7,3 2-9,3-3-1,-3 1 2,4 1 4,0-1-3,-6 1 0,10-2-2,-4 2-6,2-3 3,7 2-3,-6-1 0,6 0 0,3-1-3,-8 2 0,5-1 1,-6 1-5,0 0 0,9-3 6,-9 3 6,1-1-10,-3 0 2,-1 1 1,5 0-7,-6-1 1,3 1-3,-3 0 3,6 1 1,-4-1-2,-1 0 1,3 1-2,1-3 3,-4 2 0,0 0 1,1 1-3,0-1 5,2-1 0,-8 2 1,2-3-1,-2 2 0,6-1-3,-6 1 1,-1 0 4,1 3 0,-1-3-2,3 0 1,-1 1 4,0 0 0,-1-1-1,1 1 9,-14 0-10,28 1-2,-11 0-1,2-2 2,-1 1 1,1 0-4,-6 1 9,5-2-8,2 1-5,-3 1 5,3-2 1,-2 0 0,-4 0-7,5 1 4,0 1-1,-1 1-2,0-3 7,0 1-2,-6 1 0,5 0 1,-4-1-2,2 0 2,-2 0-2,0-1 6,1 1-4,4 0 1,-4-1-1,-1 0 2,5 0 0,-5 3 1,1-3 6,0 1-6,4-1-11,2 2 10,-3-1-5,-2-1 0,2-3 5,-1 3-5,-2 1-4,-1-1 0,1 0 11,-1 0-5,0 1 3,0-3-7,0 3-3,0-2-4,1 3 7,-1-2-1,0-2-2,0 3 2,0-2-4,-1-1 5,5-1-3,-4 3 1,-2-1 2,-1 1-3,4 1 11,-2-2-14,1 0 1,-3 1 1,0-1 6,3 1-11,-13 1 19,19-2-14,-6-1-2,-13 3 10,17 0-8,-6-1 6,-11 1-5,18-1-1,-8 1 2,3-2-3,-13 2 3,19-2-2,-10 1-1,1-2-2,-10 3 2,22-2 6,-12 1-5,-10 1 2,21-2 1,-12 2 0,-9 0-2,21-3 0,-13 3 0,0-4 0,-8 4-3,23 0 2,-13-1 2,1 0-4,-11 1 8,17-2-5,-6-1 1,2 2 3,-4-1-7,-9 2 0,21-5 5,-10 1-1,-3 2-3,1-2 0,1 0 0,-10 4-2,20-4 0,-12 1 0,-8 3-5,19-4 2,-10 0 1,0 1-1,2 0 2,-11 3-1,17-6 8,-7 4-7,2-4-2,5 1 4,-5 3-1,6-3 0,-1-2 5,-5 3-7,-1 0 4,2-1-1,-2 0 3,1 2-2,1-3-6,-2 1 4,-1 1 2,0-2 1,-3 2 0,0-1 0,4 0 4,-11 5-7,14-9 5,-10 3 1,-4 6 1,11-10 2,-4 4 4,0 3 6,-7 3-10,12-14-8,-8 8 9,2-1 3,-1 1 1,-5 6 0,9-12-7,-5 5 5,-4 7-4,9-14 2,-4 7-4,0 0 0,-5 7 4,8-12 1,-6 6 9,3-2-17,-2-1 0,-3 9-2,4-14 7,-3 5-4,5 0 0,-4-1 2,-2 10 1,3-17 9,0 8-17,-2-1 9,1 0-1,0-1 0,-2 11 3,0-20 2,2 11-13,-2-1 12,0 10 1,0-18-6,0 18 0,0-17-4,1 8 2,-1 9 0,-3-20-2,1 11 2,0 0 13,2 9-7,-2-17 0,-2 7-2,3 0-1,1 10-6,-2-19 4,2 19 3,-7-16-6,7 16 5,-4-17-1,4 17-1,-7-17-3,5 8 5,2 9-5,-7-14 3,7 14-2,-8-12-4,8 12 5,-9-13 1,3 4 2,6 9-3,-12-13 5,5 6-4,7 7-2,-10-10-4,2 3 5,8 7 1,-16-13-4,8 5 2,-2 0-3,0 1 2,10 7 4,-13-14-2,4 7-2,-1 1 2,1-2 0,1 1-3,-3-1 4,-1 3-3,1-2-6,-7-4 9,3 3-5,-3-2 9,-2 2-6,4-1-2,0 0 0,0-1 2,-2 3-2,-1-4-6,2 4-6,-2-1 1,1 1-15,-2 2-3,-1 0-6,3 0-13,-5 1-11,2 2-9,-6 4-16,-2 0-22,0-2-17,-2 7-33,-2-1-24,-2 0-27,-2 3-23,-2 0-234,2-1-505,-13 4 224</inkml:trace>
  <inkml:trace contextRef="#ctx0" brushRef="#br1" timeOffset="556246.2138">17150 16373 33,'0'-10'111,"0"10"-11,0 0-14,-2-15-7,0 11-4,2 4-7,-4-7-12,4 7 4,-5-7-13,5 7 5,-7-3-4,7 3-2,-11-1-7,11 1-1,0 0-1,-16 4-5,10 2 7,1-3-9,-1 5 5,-1 1-3,1 0-1,-6 3-7,6 3 6,1-5-20,0 3 7,1-3 3,1 0-4,-2 2 0,5-3-5,0-2 2,0 2-6,0-2-2,2 1-4,-2-8 4,3 10 8,-2-5-6,-1-5 2,4 9 0,-4-9 0,6 4 16,-6-4 10,3 3 6,-3-3 4,0 0 3,0 0 2,0 0-6,13-6-5,-13 6 0,9-10-2,-5 3-9,0 0-4,-2-1 4,4-1-4,-4-1-8,6 1 0,-5-2-3,1 1 5,-1-1 0,1 2-6,-2 0 1,0 2-1,0 0 7,1 1 4,-3 6 9,1-11-4,-1 11 3,4-7-9,-4 7-2,4-6-6,-4 6-1,0 0-1,0 0 7,0 0-9,0 0 5,7 22 4,-5-10 6,1 2 7,1 0 8,-1 6-7,1 3 2,3-5-15,-4 2 40,5 5-1,-5-6 2,5 8-4,-3-4-7,3 4-4,-2-1-4,1 0-4,-2-7-3,0 6-3,-1-1 0,-1 0-6,0-4 1,1-1-2,-2-3-7,1-5-1,0-4 2,-1 2-4,-1-2 4,1-1 22,2-1 3,-4-5 7,0 0-4,4 8 13,-4-8-10,0 0 0,0 0-5,13-18-4,-7 7-6,-3 0-9,5-3 5,-4-2-3,0-1-2,-1-2-5,3 0 3,-4 0-2,3 0-7,0 0 4,-2 0-2,1 1-6,-3 0 2,2 2-3,-2-1 1,1 0-4,-2 6 1,0 0-3,0 1-1,2 0-4,-2-1-8,0 2-13,1-1-8,-1 3-11,0 7-6,1-11-14,-1 11-22,2-7-23,-2 7-28,1-7-20,-1 7-16,0 0-18,0 0-21,11-4-19,-11 4-183,0 0-443,0 0 197</inkml:trace>
  <inkml:trace contextRef="#ctx0" brushRef="#br1" timeOffset="556567.7055">17516 16473 162,'0'0'234,"0"0"-22,0 0-26,0 0-18,-5 18-15,1-7-12,2 0-18,-1 1-11,2 3-10,0 2-13,1-5-9,0 2-7,2-2-8,2 4-6,1-4-3,-1-1-10,2-1 0,0-3-6,2 0 0,-1-3 3,2 2-2,-1-5-5,3 1 7,-2-3-4,4 1 6,-3-4 6,-1 1 2,0-3 2,-2 3 5,0-4-9,-1 0-5,-1-3-1,-1 4-5,1-3-5,-4-1-2,-1-1-3,-1 0-1,0-5-8,-3 5 1,2-1-14,-3 4-11,-1-2-3,1 2-8,0 1-25,-1 1-24,2 0-27,4 6-21,-12-4-12,12 4-17,-9-1-28,9 1-36,0 0-138,0 0-371,-13 9 164</inkml:trace>
  <inkml:trace contextRef="#ctx0" brushRef="#br1" timeOffset="556865.9592">17832 16643 37,'0'0'170,"0"0"-14,3 11-15,-3-11-12,3 5 4,0 0 3,-3-5-9,1 7-13,-1-7-10,0 0-11,-4 22-4,0-14-15,-1 1-1,-2 1-14,2 1-1,-3-1-10,-1 0-11,-1 2-16,-1 2-21,0 0-26,3 1-33,3-6-48,0 2-162,-2-3-289,4-2 129</inkml:trace>
  <inkml:trace contextRef="#ctx0" brushRef="#br1" timeOffset="557582.0362">18341 16434 159,'-2'-14'179,"2"14"-19,-1-11-17,1 11-13,-1-11-12,-2 5-9,1 0 8,2 6-13,-7-12-9,5 8-13,2 4-9,-9-8-5,2 5-3,7 3-3,-14-1-10,14 1-3,-19 5-2,8-2-7,2 2-2,-2 3-5,1-1-2,-1 5-3,3-4-3,-1 5-2,2-2-5,3 1 1,-1-1-3,2-1-5,0 0 1,1 3 1,0-5-2,4-1-5,-2-7 2,4 13-2,-2-8 2,1 1 2,-3-6-2,6 11 0,-1-9 5,-5-2 5,8 5 0,-8-5 2,9-1 0,-9 1-4,9-5 3,-3 2 0,2-1 2,-2 0-1,-1-2 3,1 0 0,1-1-2,-1-3-2,0 0-4,0 1 1,-1 0-4,0-2 1,-1 2 0,1 3 8,-1-2-3,0 3-6,0-2 4,-2 2-2,-2 5 0,4-9 0,-4 9-5,7-5-1,-7 5-2,0 0 0,0 0-1,0 0-3,0 0 2,10 12 5,-6-4-1,-1 2-2,0 0 4,2 5 5,-1-1 0,4 4 6,-5-1-1,1 2 0,3 1-9,-2-1 7,1-1-1,2 4-1,-3-4 0,1 2-2,-2-3 0,1-1 3,-2-4-2,2-1 7,-3 0-4,2-3 3,-1-1 3,-1 1-2,2-1 0,-1-3 1,-3-4 11,4 9 0,-4-9 21,3 5 7,-3-5 6,0 0-6,7 1 0,-7-1-4,0 0-4,10-12-3,-6 6-2,2-1-4,-2-4-1,2 0-2,-2-1 0,5-2-1,-3-2-8,-3 0-7,4 1-4,-4-2-3,1 5 7,0-2-7,0 3-7,0-5-3,-1 7-1,-3 9-9,4-16-24,-2 11 4,0 1-14,-2 4-13,4-9-25,-4 9-17,4-6-23,-4 6-13,0 0-6,0 0-18,0 0-20,0 0-25,0 0-23,19 4-227,-19-4-481,0 0 213</inkml:trace>
  <inkml:trace contextRef="#ctx0" brushRef="#br1" timeOffset="557857.0078">18724 16603 228,'0'0'222,"3"6"-11,-3-6-21,7 9-12,-3-5-27,0 2-9,-2 2-18,4 0-7,-3 0-17,3 2-7,-3 2-9,0-4-11,1 3-24,0 1-16,-3-1-32,1 2-31,1-4-42,0 1-35,-3-10-53,5 13-112,1-4-294,-4-3 131</inkml:trace>
  <inkml:trace contextRef="#ctx0" brushRef="#br1" timeOffset="558615.0653">19249 16477 111,'0'0'222,"0"-12"-21,0 12-12,0-16-18,-1 9-19,1 7-13,-2-13-15,0 6-11,0 0-7,-1-2-14,-2 0-8,0 0-12,-3 1-2,2 1-5,-1-1-4,1 4 1,-3-1-8,0 2-3,3 0-3,-5-1-8,0 4-7,-1 0-1,2 2-2,-2 0-3,1 1-1,1 1-5,0 3 1,1-1-3,0 3-6,0-1 3,3 3-2,0-2-6,1 2 3,0 0 0,3 0-1,2-2-3,0 2 0,2-1-1,-1-3 1,3 4-3,0-5 1,1 2 1,-1-3 0,3 1 2,-1-3 1,-1 1 4,0-1 2,-5-3 5,12 1 4,-4-1 8,-8 0 4,15-4-5,-7-2 0,1 1-5,0-1 1,1-1-1,-2-2 2,3-4-4,-4 4 0,4-5-6,-3-1-1,-2 5 0,-1-1-2,-1 0 2,0 2-2,3 1-3,-5 1-3,2 3 3,-2-3-4,-2 7-4,5-8-2,-5 8 1,4-6-3,-4 6 0,0 0-3,0 0 2,0 0-1,0 0 1,0 0 3,15 11-1,-11-1-1,0 0 0,-1 5 0,3 1 2,0 3-3,0 0 4,-1-1 1,-1 2-3,4 3 0,-3-5 1,0 0 1,1-2-2,-2 3-2,3-3 3,-3 1-2,-2-7 2,1 3-3,1-4 3,-2 0-1,1-4-1,-2 3 0,-1-8 2,2 9 4,-2-9-1,3 6 6,-3-6 10,1 6 11,-1-6 17,0 0 0,0 0 21,0 0-11,0 0-7,0 0-8,0 0-3,0 0-1,11-18-6,-9 11-5,1-2 1,1-1-4,1-2-3,-2 0-3,1-4 1,-1 4 1,1 1-3,0-1-1,-1 2-4,1-2-7,2 2 5,0 0-5,-1 2 4,-1 0-7,-4 8 1,11-12-22,-3 7-11,-1-2-14,1 4-11,2-1-15,-10 4-23,14-4-19,-14 4-28,13-4-23,-13 4-27,16 0-24,-16 0-35,12 1-176,-12-1-458,0 0 203</inkml:trace>
  <inkml:trace contextRef="#ctx0" brushRef="#br1" timeOffset="559095.8884">19665 16507 81,'1'-17'246,"-1"17"-17,1-6-21,-1 6-14,5-8-29,0 3-13,1 0-9,1 1-16,2-2-17,0-1-8,2 1-9,0 1-6,4-3 4,-2 3 0,-2-1-9,2 2-6,-1 0-10,-1 1-5,-2-1-10,-2 4-6,-1-3-5,-6 3-3,10-2-4,-10 2 0,14 1-8,-7 0 1,-7-1-4,10 4-2,-5-1-3,0 1 0,-1 1 0,0 0 2,-2 2 7,-2-7-12,5 14 2,-2-8-2,-3 1 1,0 2-3,0 2-2,0-1 1,-3 0-1,0 1 1,-1 0-3,0 1 3,-1-2-5,-3 1 6,4 0-1,-3-1 3,0 1-3,1-3 1,2-1 1,-1-1-4,1 0-1,0 0-1,2-1 2,2-5 2,-4 7-1,4-7 9,-4 8 1,4-8 14,0 0 19,0 0-3,0 0 5,0 0 1,13 4 2,-13-4-6,19-3-1,-7-1-8,1 1-3,3-3-2,0 2 3,2-5 28,4 2 6,-2 0-15,5-2-4,-6 4-4,-3-3 3,1 2-11,-3 3-5,-1-1-1,-4-1-5,2 0-13,-2 2 7,-9 3-8,13-5-38,-13 5 2,10-2-30,-10 2-36,8-3-40,-8 3-48,0 0-59,0 0-96,7-7-221,-7 7-592,0 0 263</inkml:trace>
  <inkml:trace contextRef="#ctx0" brushRef="#br1" timeOffset="585207.1869">15078 16459 15,'0'0'155,"0"0"-4,-8-3-1,8 3-2,0 0-10,0 0-3,0 0-8,0 0-6,0 0-4,0 0-5,0 0 4,0 0-8,0 0 4,0 0-7,0 0-7,0 0-1,0 0-10,0 0-9,0 0-2,8-13-2,-8 13-4,0 0-11,-1-9-6,1 9-10,0 0-3,0-12 0,0 12-7,0-9 2,0 9 0,0 0-3,-2-11 6,2 11-8,-1-8-3,1 8 2,-1-11-7,1 11 4,-2-9-5,2 9-2,-5-11-1,3 6 0,2 5 2,-2-10-3,2 10-5,-6-11 5,5 5-3,1 6-2,-3-10 2,3 10-5,-2-12-2,0 6 0,2 6-2,-5-10 6,4 4-2,1 6-4,-4-12-2,3 7 1,1 5 0,-7-8 0,7 8 4,-2-8-5,2 8 0,-2-11 3,2 11 2,-4-11-3,1 6-1,3 5-2,-2-9 2,0 3 1,2 6 1,-4-12 0,3 7-3,1 5 7,-3-7-2,3 7 0,-4-10-1,0 3 3,4 7 0,-3-12-2,-1 6 0,2 0 3,2 6-6,-8-11 2,4 8-2,0-7 0,-2 5-1,3-1 1,0 1 0,3 5 2,-7-13-1,5 9 0,-2 0 1,0-2-2,-1-1-3,5 7-2,-9-8 5,5 4-2,0-1 3,0-1 0,4 6 3,-6-7-2,2 2 6,4 5-4,-9-9-1,5 6 4,1-2-6,3 5-2,-7-9 0,5 5-1,2 4 3,-9-8 4,5 3 0,4 5 2,-5-5-4,5 5 4,-4-6-3,4 6 0,-4-7-5,0 1 1,4 6-1,-7-8 0,3 3 1,4 5 0,-8-8-2,5 3-1,3 5 2,-6-9 0,2 6 3,4 3 1,-9-6-2,9 6-5,-6-7 3,6 7 0,-6-7 4,6 7-4,-7-2 3,7 2-4,-4-8-4,4 8 4,-7-6-4,7 6 3,-8-6-5,5 2 4,3 4 1,-9-8-1,4 5 2,5 3-1,-7-5 4,7 5-1,-7-5 0,7 5 7,-6-8-7,6 8-5,-7-7-5,1 3 6,1-1 1,1 0-1,4 5 4,-7-6-7,7 6 4,-7-6 7,7 6-13,-5-6 4,5 6 3,-6-4-6,6 4 0,-8-7 3,8 7 2,-6-7 1,3 4-2,3 3-5,-6-8 2,6 8 2,-9-4 4,9 4-2,-8-6-2,4 2 0,4 4 3,-6-6-4,6 6 1,-5-7-2,5 7 5,-8-7-4,8 7 2,-6-4-2,6 4 7,-6-7-4,6 7-1,-6-7-6,2 4 4,4 3 1,-6-7-1,1 4 4,5 3-5,-8-9 2,8 9 2,-5-7-4,5 7 2,-5-6 1,0 3-2,5 3-2,-8-9 3,6 4-2,2 5 4,-7-9 9,7 9-14,-6-7 1,6 7 2,-5-6 0,5 6 1,-5-6-1,0 3-2,5 3 3,-8-11-1,3 7 0,1-1 0,4 5 0,-9-9-1,6 5 4,-2 0-2,5 4-4,-7-7 5,3 3-1,4 4-3,-7-7 5,7 7-2,-5-6-2,5 6 6,-9-4-3,9 4 10,-5-6-2,5 6-6,-5-2 10,5 2-12,-6-4-5,6 4 7,-10-5-2,10 5 4,-8-4-6,8 4 9,0 0-10,-11-4 5,11 4-3,-9-3 0,9 3 1,-4-2 1,4 2-2,-9-3-2,9 3 1,-10-3 0,10 3 4,-8-1-3,8 1-5,-11-3 1,5 1 4,6 2-2,-12-4 4,5 3-3,7 1 3,-10-3-3,3 0-3,1 0 4,-2 1 0,8 2 0,-11-5-1,4 3 7,7 2-3,-10-5-2,4 4-3,-1-2 0,7 3 1,-15-4-6,9 0 2,-2 2 2,0 1 3,-1-3 0,0 1-1,2 1-2,-2-1 4,0 0-7,-1-1 6,2 1-2,-2 1 0,1-2 1,9 4 2,-14-3 4,6 1-4,8 2-2,-13-4-1,8 2 0,5 2-2,-14-4 4,6 1-4,-1-1 5,1 3 2,8 1-2,-13-5-2,6 4 2,7 1-3,-15-3-1,9 2 3,-3-2 1,1 1-2,8 2-3,-19-4 2,8 2 1,0 2-1,5-3 2,6 3-3,-16-4 0,7 3-1,2 0 5,-1-2-4,-2 1 0,10 2 3,-17-4 0,8 0-2,0 3-2,2-1 6,7 2-2,-15-3-1,9-1-1,-4 0-1,0 3-1,0 0 3,-1-1-3,2 0 11,9 2-7,-16-3-3,6 1 4,0-1 0,-1 2-1,2-4-2,-1 3-2,-2-1 1,3-1-2,-2 2 4,0 1-4,0-2 3,1-1 1,-1 3-1,3 1 0,-4 0-8,0-4-1,12 4 3,-21-4-3,11 3 3,10 1-1,-18-3 1,5 3-3,13 0 1,-18-1 4,18 1 5,-19 0-8,9-1 4,10 1 2,-18-2-4,10 4 3,8-2 3,-21-4-7,9 3 6,3 0-5,-1 1 6,0-1-3,3-2-1,-5 3 2,1 0 2,0-3-3,1 0-1,1 1 4,1 1-3,-3-3 4,11 4 1,-16 0-2,6 0-2,10 0-1,-12-1 4,2 0-3,0-1 0,0 2 9,-1-1-10,0-1 0,1-1 1,-1 3-1,11 0 1,-16-1 2,7 0-2,-2-2 1,11 3 3,-18-1 0,10 1-1,-2-3-3,0 2 5,-1-1-4,2 1-2,2-1 0,7 2 1,-14-4 5,3 0-1,4 3-3,7 1 4,-17-2-2,10 2-2,7 0-1,-17-3 0,5 1-1,2 0-3,-1 1 9,-1 1-2,4 0-2,-2-1 1,10 1 2,-16 0-2,16 0-1,-15 0 0,8 1-1,-2-4 2,9 3 1,-17 0-5,8 2 0,0-4 7,9 2 0,-14 0-3,6 0 3,8 0-4,-15 0 4,8 0-2,-3-1 0,-1 0-2,11 1 4,-18-1-2,11 2-1,-4-1-6,-1-1 4,3-2 3,9 3 0,-17 2-2,10-4-1,7 2 2,-16-1 2,16 1-1,-19-3-5,9 2 7,10 1-6,-18 0 2,8-4-1,10 4 5,-21-2-8,21 2 5,-17-1 5,17 1-5,-19-1-3,10 1 6,-3 0-8,3-1 5,9 1 3,-14 1-1,14-1 0,-13-1-1,5 0-4,8 1 1,-19 0 1,10 2 4,3-1-4,-6-1-3,2 1 6,2 0-3,-1 0 0,-3-1-2,12 0-1,-18 4 5,6-1-1,5-1-1,-4 0 5,1 0-4,1 3-3,0-4 6,-1 1-6,1-1 3,1 0 1,-2 3-2,1-3 0,1 1 3,-1 1-4,-2 1 2,2-2-1,-1 1 1,-3 2 4,3-2 0,1 1-6,-1-1 1,-1 0 0,2-1 1,-2 2-2,3-3 5,-2 0-6,-1 1 5,0-2-1,0 2-2,-1 1 0,3-2 6,3 2-3,6-3 0,-15 1-5,15-1 1,-16 1-2,8 0 3,0 0 2,0 1-2,8-2 4,-13 1-4,4 0 3,9-1 1,-10 0-4,10 0-2,-14 2-4,4-1 8,1-1-4,0 0 1,-2-1-1,11 1 3,-16 1-1,7-1-3,-1-1 2,-2 2-5,4-1 3,-4 0 2,2 0-1,1 0 0,0 0-4,-3 1 0,2 0-1,10-1 2,-24-1-5,12 2 6,0-1-1,0 1 1,-2-1-4,2 1 0,0 1 3,3 0-2,-3 0-1,0-1-1,0-1 2,-1 4-1,3-4 5,-2 3 0,0-1-4,3-3 8,1 3-3,-2-1-1,1 2-1,1 3 7,-4-4-7,3 0 2,1 2 3,-1-3-2,0 2 1,3-1-2,6-2 0,-17 4 1,9 0 1,1-3 6,0 2-11,0 0 2,-2-1-1,2 0 1,0-1 1,-2 4-1,-1-1 4,3-2-4,-2 2 1,-2 1 3,2-3 0,-3 2 2,2 1-4,1-2 2,-3-1 0,0 2 0,1-3 0,0 0-3,-2 3 6,0-1-3,2-1 0,-1 0 0,1 1-5,-2 0 1,2-1-1,-4 0 2,5 0-2,-3 1 3,1-2-1,0 0 2,0 2 4,1-1-7,0 0 0,-1 1 7,2-1-7,1-1 2,-4 1-1,3 1-3,2-2 6,0-1-1,8 0 2,-17 5-3,9-3-3,1 0 7,-4-2-2,4 1-2,7-1 1,-16 3 3,8-3-4,2 2 2,-1-1-2,7-1 4,-14 2-2,10 1 0,4-3-1,-13 2 5,5-1-7,1 0 6,7-1-3,-11 6 0,11-6 1,-13 0 0,6 2 0,7-2-3,-9 5 5,2-5-5,1 4 0,6-4 1,-10 6 1,6-3 3,-2 1-4,6-4 3,-13 4 0,3-1 3,5 1-1,5-4 0,-13 5-6,8-3 6,0 1 1,-2 1-5,7-4-1,-9 6-1,1-4 4,2 1 1,6-3-1,-11 5-1,4 0 1,1-2 0,0 0 1,-3 1-2,1-1-1,-1 1 2,-1 2-1,1-1-1,-2-1 3,4 1-4,-3 2 0,0-4 1,1 3 5,1-3-4,-1 3 2,-1 1-5,1-3 0,2 4-1,0-3 4,-2 1 2,1 3-3,0-2-5,0-1 2,2 0 2,1 0 0,0-1 1,-1 2-2,3-1 2,-4 4 0,3-4 1,0 2 0,0 0-3,-1-3-1,3 5 3,-1-1 0,0-3-2,0 4 1,0 0 1,1-5 1,0 5-4,1-2 0,-2-1 6,2 0-3,1 2 4,0-9-5,-2 13 3,4-6-3,-2 0 2,0 3-1,0-3 0,1 2 3,-1-1 0,2 3-2,-2-4 3,1 2 2,0 0-3,-1-1 1,1 3-3,-1-2 1,1-1 0,-1 4-1,2-4 6,-2 0-4,3 1 3,-1 3-2,-1-3-3,2 1 1,-2 1 4,1-2-7,-2 2 9,2 0-6,2-2 1,-3 3-5,2 0 4,-1-4-2,1 2 1,-3 0-2,3 1 1,-2-1 2,0 1 1,1-2-3,1 2-19,-3-4 2,2 4 2,0 1 1,0-3 3,0 4 0,0-3 3,-1 1-3,2-3 3,0 5 0,0-2 0,1 0-4,-2 1 9,1-1-1,1 1 1,0 4-3,-1-6 5,-1 2-4,3 1 4,-2-1-1,0-1 2,3 2-3,-3-3 3,4 5 1,-3-4-3,3 3 1,-1-2 2,0-3 0,0 2 0,5 4-1,-2-4-2,2 3-1,-8-2 2,8 1 2,-7-2-1,3-1 2,-2 0-1,2 1-2,-3-1-3,2-2 6,2 6 0,0-5-2,-3-1 3,0 2-3,0-1 4,6 0-8,-5-1 7,4 1-2,-2-2 0,-1 0 2,3 3-2,2-5 4,-1 4-2,-2-1-1,5 3 2,-1-1 7,-4-3-11,5-1 1,-1 0 3,5 1-3,-11-2-1,5 1 3,3 3-2,-4-5 6,3 1-4,-1 4-4,4-5 5,-1 3-3,0 1 1,-4-2 0,1-2 2,3 0-4,2 4-1,-3-3 4,3 2-3,-6-3 5,1 1-4,-1 1 1,0-2-3,5 2 0,-1 1 6,-2-1-6,2 0 3,-3 0-1,3-1 2,-3-1-7,1 1 6,2 0 5,1 1-6,2-2 3,-2 0-2,-1 1-2,0-3 3,4 3-4,-2-1-1,-1-1 6,3 2-3,-7-1 0,6 0 1,-1-2-6,0 0 6,2 2-5,-3-3 6,2 2-1,0 2-3,3-2 0,0 0 6,-7 0-7,7 0 5,-5 1 5,0-1-8,4-2-3,-4 2 5,3 1-1,-1-3-4,-1 1 6,0 1-7,-2 1 2,1-1 5,0 0-3,2-2 6,0 1-6,-2 2 0,2-1 2,-1 0-3,-1-1 33,1 3-6,-1-4 0,-3 0-2,5 3-12,-1-3 5,-1 3 10,1-2-6,-2-2 0,2 3 0,-5-2-16,1-1 14,3 1-16,-5-1 2,6 2 3,-3 1-3,1-1 3,2 0-5,-5 0 3,4 0-2,-4 2 0,6-3-4,-1 0 6,-1 0-1,-3 0-3,-4 2 1,4-1-5,-1 0 7,3 0-3,4-2 0,-1 2-11,0-2 10,0 3 4,-1-4-4,3 2 3,-2 1-6,-3-3 2,4 3 5,0-3-7,-2 0 6,-4 2-4,4-2-1,0 1 3,0 0 1,-4 1-4,0-1 6,0 1-7,-1 2 7,4-2-2,-5-1-2,0 1 0,0 0-4,0 0-6,2-1 11,-3 1 2,2 1-6,-3-1 5,2 2-2,-1-2-3,0 0 3,0 0 0,-2-1 1,-1 0-1,2 0 5,0 0-6,0-1-3,2 1 6,-4-1 0,2 0 2,0-1-8,-2 2 3,4 2 0,-1-4-1,-3 4 1,1-2 3,-9 0-2,20 0-3,-9-2-1,1 2 6,-1-1-6,-2 1 3,3-1 10,-2 1-9,0-2-2,3 0-10,-4 2 4,2-2 5,-2 1-2,-1 1-2,2-5 0,2 4 2,-3-3-7,6 3 9,-3-3-5,-1 1 0,0 0 3,0 1 0,1 0-4,3-1 4,-3 1 2,-1-1-1,1 0-2,1 0 2,1 1-3,-2 0 1,-1-1 1,-1 1 5,2 1-2,-1-2 0,1 1-3,-1 0 0,0 0 4,-4 0-1,6-3 0,-1 3 1,2-1-3,-3-1 1,1 2 2,2 0-2,-4-2 3,4 2-1,-4 0-4,3-4 5,1 3-2,-2-1-3,0 1 2,0-1-2,0 0-3,1 1-1,-1 0 0,-1 2 1,1-2 2,-1 1-1,1-1-8,-2-1 8,3 2-4,-2-1-6,1 0 6,1 1-8,-4-1 5,1 0 1,3 2-2,-4-2 3,1-1 3,-4 2-3,3 1 4,0 0-1,1-5 1,-1 4-4,-2 0 5,3 2 7,-2-4-4,0 2 0,3-2 0,-4 3 0,3-3 4,-2 2-5,1-3-6,0 3-8,0 0 3,0-2 1,-4 2-1,3-1 1,3 2-3,-4-2 2,-7 3 2,13-3-1,-5-1-1,-1 2 2,-1-2-2,2 2 7,-8 2-1,16-4-1,-6 0 3,-4 1 2,3 1-1,0-3 0,-9 5 1,20-7 0,-12 3-1,1 0-3,-9 4 4,16-5-1,-5 2 2,-11 3-2,14-4 0,-14 4 1,11-3-5,-4 1 4,-7 2 0,0 0 0,15-4 2,-15 4-5,9-4 4,-9 4 0,9-2 1,-9 2 1,11-4-4,-11 4 6,0 0-2,12-6-2,-12 6 4,11-5-3,-11 5-1,14-3 2,-14 3-1,15-4 1,-10 2 0,-5 2 1,12-4-2,-12 4 4,14-5-1,-6 3-2,-8 2 1,14-2-2,-4-1 0,-10 3 1,14-3-2,-14 3 2,13-4-1,-6 2-2,1 2 6,-1-4-2,-7 4-3,14-2-1,-6-1 6,-2 1 0,0 0-2,-6 2 0,12-4 4,-6 1-3,1 0-2,-7 3 5,10-5-2,-10 5 0,8-2-2,-8 2 3,8-5-2,-8 5 3,9-4-1,-3 2 2,-6 2-3,9-1 2,-9 1-1,8-4 0,-2 2-2,-6 2 1,11-6 3,-6 4-3,-5 2 3,12-6-5,-7 4 5,-5 2-2,9-3 0,-9 3-1,10-3 1,-10 3-4,9-3 7,-9 3-6,10-1 2,-10 1 0,7-3 0,-7 3 0,12-3 0,-12 3 5,12-2-4,-6 1-4,-6 1 3,12-4-2,-7 3 0,-5 1 3,14-2-2,-8 1-2,-6 1 1,10-4 4,-4 2-4,-6 2 2,10-2 3,-10 2-3,11-5 0,-6 3 0,-5 2 0,11-3-1,-4 1-1,-7 2 3,12-5-3,-4 3 5,-2 0-2,0-2 1,3 1-1,-9 3-3,13-4 4,-8 0-10,3-1-4,-3 2-5,1 1 7,-6 2-6,12-8-6,-5 5 2,-1-1 1,0 1 2,-1-2-1,0 0 3,3 1 0,-3 0 4,1-1 0,-2 0 6,-4 5-5,9-7 5,-1 2-4,-4 0 7,-1 1-3,-3 4 4,8-9-4,-5 4 3,2-1 0,-5 6-1,6-9 1,-3 5 3,-3 4-3,6-10 1,-3 7 0,-3 3-2,6-9 3,-3 4 0,-3 5-1,6-8 2,-6 8 3,2-7-6,-2 7 3,3-8 2,-3 8 2,4-5-1,-4 5 6,1-9-4,-1 9 1,2-8 0,-2 8-1,0 0-6,2-16-4,-2 16-9,1-14-7,-1 14-12,0-16-15,-1 6-17,1 10-11,0-19-12,-1 9-11,1 10-5,2-20-22,1 11-46,-3 9-142,0 0-340,3-20 151</inkml:trace>
  <inkml:trace contextRef="#ctx0" brushRef="#br1" timeOffset="590583.2436">20895 16286 81,'0'0'160,"0"0"-11,0 0-10,9-7-6,-9 7-18,0 0-11,0 0-8,2-9-1,-2 9 3,0 0-4,0 0 0,2-7 1,-2 7-8,0 0-3,0 0-10,0 0-5,-2-12-7,2 12-10,0 0-4,-6-11-1,6 11-4,-5-8-1,5 8-4,-4-8-3,2 3 4,2 5 5,-6-8-5,2 4-3,4 4-3,-7-7-1,3 2 0,4 5 1,-9-7 10,4 2 4,5 5 0,-7-6-3,7 6-2,-6-9-4,-1 6-7,3-2 0,-5 0-3,2 3-2,0-1 1,3-2-1,4 5 4,-12-5-2,7 2-3,-1 0-5,6 3 1,-9-9-3,5 6 5,-3-2-2,7 5-5,-9-6 4,9 6 0,-6-9 0,1 5-2,-1 0 1,6 4-3,-10-7-2,5 0-4,1 3 1,-1-1 2,5 5-2,-11-8-1,5 4 0,1 0 2,5 4 1,-10-8 1,4 5-3,1-1 1,5 4-1,-11-6-3,8 1 1,-4 3 2,0-2-5,-1 1 0,2 1 4,-2-5-3,1 5-2,-3-2-1,0-1 1,1-1 0,0 4 1,-1-3 1,1 2 0,0-1 1,-4-1-2,4 1 3,-2 1-4,0 0 4,0-3-4,-2 4 2,5-1-2,1-1 5,-2 2-2,1 1-1,8 1-2,-13-7-3,7 5 1,-2-2-2,-1 1 6,4-1-2,-4 2 0,9 2 1,-12-5-1,4 3-4,-1-2 1,9 4-2,-14-3 1,6 0 3,-1 0-2,9 3 2,-12-3-4,6 0 2,6 3 0,-9-1-3,9 1 2,-11-3 1,11 3 0,-6-2-2,6 2 0,-8-4 2,8 4-1,0 0 1,-9-2-3,9 2 1,0 0 1,-10-6-1,10 6-1,-8-2 0,8 2-1,-7-3 0,7 3-1,-11-5 3,11 5-1,-9-2-3,9 2 5,-9-3 2,9 3-3,-12 0 1,12 0 1,-11-1-2,11 1 2,-9-2 1,9 2 0,-7-1 6,7 1-9,-11-2 1,11 2 1,-12-2 1,4 0-2,8 2-1,-14-2 2,14 2 2,-13-1-3,4 1 2,9 0 2,-9-2-4,0-1-4,9 3 5,-15-3-4,6 1 3,-1 0 0,-2-1 2,2 2-5,0-2 1,-2 1-1,2 0 1,-1 1-1,0-2 4,2 2-4,-1-2 2,-1 0 3,3 3-1,0-2-2,-2-2-4,1 3 2,9 1 0,-14-1 3,3-3-3,4 4 2,-3-3-1,0 1-1,2 1-1,0-1 1,8 2 6,-15-1-3,8-2-3,-4 3 0,11 0 1,-16-1 1,16 1 2,-14 0-4,8-1 4,6 1-2,-11-1 2,11 1-4,-13 0 3,13 0-1,-9 0 0,9 0-2,-10-2 0,10 2 3,-10 2 1,10-2-3,0 0 0,-13-2 4,13 2 0,-10 0-2,10 0-1,-9-1-4,9 1 1,-14 0 5,14 0-4,-13-1-1,13 1 0,-10-2-2,10 2 8,-14 0-6,6 0 0,8 0 1,-19 0 2,9-2 1,1 4-4,-4-4 5,3 1 3,-1 1-4,-2-2-4,0 2 4,-2 0-3,2-5 2,-1 3 0,1 0 0,-5 0-2,0 0 1,0 2 1,1-3-1,3 1 1,2 0 1,-8-1-4,4 1 1,2 1-1,-4-2 6,0 2-2,4 1-1,-4-3 2,5 2-2,1 0 4,1 0-3,-3-1-4,1 0-2,2-1 7,-2 2-6,0 1 4,0 0 0,1 0 2,1-2 4,-2 1-6,1-1-5,1 0 5,-1 2-2,2 0 2,-1 0-2,0 0 2,1 0-2,10 0 4,-13 1-5,13-1 1,-12 0 0,12 0 4,-11 0-2,2 0-1,9 0 2,-10 0-4,2 1 0,8-1 0,-11 0 5,11 0-4,-12 0 3,12 0-5,-15 0 7,7 2 0,-1-2-2,1 1-2,-4-1 3,2 0-5,-1 0 5,0 2 1,11-2-5,-17 0 0,7 1 2,-3 1-6,2-4 6,-1 1-2,1 1 1,-1 3-1,2-2-1,-3-1 4,0 0-2,1 0 0,-1 0-2,-4 0 5,3 2-3,0-4-1,-2 2 1,-2-1 1,5 1 0,0-2-2,-1 2 1,3-1 1,-1 1-3,-1-2 1,-1 2-3,-1-1 7,2-3-6,0 3-1,1-2 7,-3 2-4,1-1-7,2 1 0,-5-3 1,4 4-2,-1-3 0,1 1 3,0 1 1,0 0-1,0-1 0,-1 1 0,0-1 3,1 0 3,0 0-6,-1 0 4,0-1-1,2-1-3,0 0 4,1 1-1,1 1 2,0-2 1,0 0-3,-1 2 3,-1-2-3,2 0 1,-2-1-1,-1 2 4,0 1-1,2 1-4,-1 1 4,0-1 2,-1-2-1,0 1 0,0 0 0,2 0-1,1 1-2,-3 0-1,1 1 0,0-2 2,1 2 4,1 0-1,0 0-3,0-2 5,-1 0-4,11 2 5,-19-1-6,12 1 1,7 0-1,-17-2 0,7 2 2,-2-1 0,1 1 0,1-1 1,-2 2-1,3 0 3,-1-1-4,10 0-1,-14 0 2,4-2-1,1 3 2,-3-1 4,2 0-7,10 0 4,-14 1-5,4-1 0,10 0 3,-13 0 0,5 0-1,-2 1-2,10-1 3,-14 1 2,7-1-3,-1 1 1,-3 1-2,4-1 2,-1 2-1,8-3 2,-18 2-3,8 1 2,2-2-2,-1 0-1,0 0 0,9-1 1,-17 3 0,9-2 3,0-1-2,-4 3 1,4-2-1,-3 2 4,1-2-5,3 1 5,-2-1-6,-2 2 4,1 0-1,0-2-1,0 0 1,-3 0 0,0 0 0,0-1 2,1 3-1,-2-2-4,1 2 6,1-3-3,1 1-1,-2-1-1,-1 1 2,4-2 3,-3 3-1,0-1-2,0 1 0,-1-2 5,4 0-7,0 2-1,-4-1 1,2-1 1,2 1 6,-1 1-4,-1-2-5,1 2 4,0-1 2,0-1-2,-2 0 0,3 2 3,-2-2-3,3 0 4,-1 1-6,0 1 5,1-2-4,9 0 1,-17 1-1,11-1 3,6 0 3,-14 1-5,14-1-4,-10 1 3,10-1-2,-8 0 0,8 0 2,-9 2 0,9-2-2,-8 1 2,8-1-1,-9 3 0,9-3 4,-10 4-2,5-2 1,0 2-1,5-4 4,-10 4-5,10-4-2,-10 4 2,5-3 3,5-1-2,-11 4-5,6-2 3,5-2 1,-10 6 5,5-3-2,5-3-2,-9 5-1,4-4 5,-3 4-4,0-3 1,1 2-4,-1 1 2,-2-1 1,3 0-3,-3 1 3,2 0 0,-2-2 0,1 3 4,3-3-4,-2 0-3,1 0 4,0 1 2,0-1-4,-2 2 0,1-3 3,3 0-3,0 2 0,5-4-2,-12 6 0,5-3 3,0 4 4,1-5-5,6-2-1,-11 8 0,5-5 2,1-1-2,-1 3 0,-1-2-1,1 2 1,-2 0 2,-1-1-1,2 2 3,-1-1-4,0 0 2,3-1-2,-1 1-1,-1-1 3,1 4-1,-2-3 2,3 1-2,1 0 1,-3 0 1,3 0 0,-2 0-4,0-1-1,1-1 4,1 3-6,-2-3 9,0 4-6,0 0 3,0-1-2,-2 1 4,3 0 1,1-3-3,1 2 0,-6 0 0,4 2-2,-3-4 2,1 4-1,-1-4 4,3 3-3,-3-2 0,0 4-1,1-2 0,0-1 0,-1 0 0,2 1 1,2-2 0,-2-1-3,1 1 5,-2 2-1,1-2 0,-2 2-1,2-1 0,1-1-1,0 2 2,-2-2-1,-2 0 3,2 2-5,3-3 0,-1 1 3,-2 0 2,1 0-4,-2 2 1,2-1-1,-1-1 1,1 1-1,-3 1-3,3-1 3,-1-3 3,0 1 1,3 1-3,0-1 0,-2 1-20,1-1 3,1 1 3,0-1 2,0 0 3,-1-1-3,0 1 0,1 0 1,-1 0 3,0 0-1,0-1 3,1 3-1,1-1 2,-3-1 1,2 2-2,0-3 0,0 2 3,1-1-1,-3 0 3,6-5 0,-8 8-1,2-3-3,3-1 4,-1 2 0,-1-2-1,-1 1 0,1 0 2,-2 0-4,-2 1 7,4 1-5,-4-1-1,-1 0 3,0 1 0,3 2-2,-2-4 1,-4 2 1,4-3 0,-1 1 0,2 2 1,1-4-2,1 1 3,-4 0-3,5 0 1,5-4 2,-10 5 0,3-3-2,-2 3-1,5-3 0,4-2 0,-9 6-1,9-6 1,-7 5-1,7-5 2,-9 6 1,9-6-1,-9 4-4,9-4 3,-4 4 1,4-4-1,0 0-4,-5 8 1,5-8 0,0 0 2,0 0 0,-2 6 4,2-6-4,0 0 1,-3 11 0,3-11 2,-2 5-2,2-5 0,-2 9 1,2-9 3,-3 12-4,3-12 4,-1 10-4,-1-6-2,2-4 1,-1 14 2,-2-6 1,3-1-1,0-7 0,0 15 0,0-5-1,0 0 3,0-10-5,1 13 5,-1-3-5,3-3 5,-4 2-1,4 1 0,1-1-2,-1 1 4,1 1-2,-2-3 1,5 2-2,-3 1 3,-1-1-3,1 0 1,1 0 0,0 2-4,-1-2 3,4 0 3,-4-1-3,2 0-1,2 1 5,-2-1-4,1 1-4,0-1 3,1 0 6,2 6-8,-2-6 9,-3 1-5,6-1-3,-3-1-1,1 1 4,1 1 0,0-2 3,2 5-6,2-2 2,-5-2 2,0 0-3,2-2 0,2 4 1,1 0 3,-5-4-8,2-1 3,-1 5 2,0-4-2,-1 2 5,2-1 26,-2-2-4,3 1 6,-1-1-8,3 4-1,-2-6-6,1 1-1,-2 1-6,6-1 10,-3 1-16,-1-1 0,2 1-1,-2 1 9,2-1-1,2 1-3,-1 0-2,2-2-1,-2 1 5,0 0-4,1 0-2,-3-2-1,1 1 2,-1-1 0,2 2-5,-3-4 5,4 1 0,1 1-1,-5 0-1,1-1 0,-1 1-1,4-2-1,-1 3 0,-3-2 0,1 0-3,-1 1 4,4-2-3,-2 0 5,2 3 0,1-1-2,-1-1 3,1 1-4,-7-2 1,6 3 5,-3-4-9,2 4 5,3-1-1,0-2 2,-6 2-2,7-3 3,-5 2-5,-1 0-2,0-2 4,3 3-2,1-2-3,0 1 6,0-1-9,-2 0 10,2 1-3,0-1 0,1 0-2,-2 1 2,1-1 2,-1-2 0,2 2-7,-2 0 5,1-1 6,1 0-1,0 0-3,-2 2 1,2-2-4,-2-1 0,3 0-1,-2 0 2,-1 0 4,2 0-1,-2 0-3,-3 2 2,5 1-4,-1-5 1,1 5 2,-4-3-5,4 3 5,-6-5 0,6 1 0,-2 4 2,-3-3 1,5 1-1,-1-2-4,4 1 5,-4-2-4,0 1-2,0 0 3,-1-1 5,3 0-4,-2 2 4,1-2 0,-1 1 2,1-2-6,0 2 2,-1 1 2,1-1-3,-5 1 0,4 0 0,1-1 5,0-2-5,0 5 2,-1-2-6,-2 0 2,2 0 4,3 0-3,0 1 2,-3-1-4,0 0 1,-2 1-2,2-1 3,1 1 2,-2 0-4,2-2 2,-2 5-1,-3-4-3,2 1 6,5 0-5,-6-1 8,3 0-7,-5-1 1,6 1-2,-1-1 2,0 1 1,2-2 1,-1 2 1,-3 0 0,-3-1-5,7 0 1,-2 0-3,-5 0 5,4 0-2,0-1 4,-3 2-7,4-2 2,0 2 2,-1-2 2,-3 0-2,0 2 0,4-2-4,-3-1 0,-2 1 3,0 1 6,4-3-6,-4 3 3,0-1-4,0-1 6,2 3-1,-3-2-2,-1 1-1,3-2 2,-1 1-1,1 0-2,-1-1-1,2 2-1,-2 0 2,1-2-1,-1 1 2,0-1-2,0 2 4,2 0 1,-3-1-4,1-1 2,0 1-1,1 1-1,-2-2 4,5 2 3,-4-3-8,2 2 4,-3 0-4,6-2 0,-7 3 4,1-1-6,2 0 3,0 0 3,-1 0-6,0 1 3,0 0-4,6 0 4,-7 0-2,1-1 0,0 0 1,0 1-6,-2 1 12,2-2-2,0 2 1,1-1-2,-4 0 0,3-1-4,2-1 2,-2 2 2,1-2-4,-3 0 4,0 0-2,-11 3 3,23-3 0,-12-2-5,7 3 0,-6 0 3,2-2 0,-3 1-2,0 0 4,1 2 2,1-3-4,1 3 1,-1-1 0,3-3 2,-3 3-7,5-1 3,-5-2 1,1 2-2,0 0 1,-1 0-3,1-1 3,-1 2-1,1-2 2,2 1 0,0-1-6,-5 2 6,2-1-3,-3 1 4,2 1-2,-1-3-2,-1 3 4,-1 0-5,-3-1 6,1 0-8,-7 2-3,12-3 2,-6 1-1,3 1 5,-3-2-3,-6 3 2,13-4 0,-5 1 0,-1 1-3,-7 2 1,13-2-1,-4-1 4,-1 1-2,-1 0-1,1-1 5,-8 3-2,17-2-5,-11-1 3,2 2 0,-2-1 2,-6 2 1,15-5-2,-7 5-2,-1-2 4,-7 2-2,17-4 1,-6 2-5,1 1 11,-4 0-7,-8 1 3,20-4-1,-12 1 0,1-1-2,1 1-3,2-1 7,-12 4-5,17-5-3,-10 3 1,-7 2-2,16-3 6,-16 3-1,15-4-2,-8 0-6,3 2 1,1-1-2,-11 3 7,13-3-5,-13 3 2,18-6 3,-9 1-4,-9 5 6,11-4-5,-1 0 2,-1 0-2,2 0 0,0 1 5,-2 0-5,1 1 6,-10 2-3,15-5 3,-7 3 1,-8 2-1,18-5 2,-9 3 3,-9 2-2,14-4-1,-5 2 4,-9 2 0,17-4-6,-17 4-2,17-2 3,-6-3 1,-11 5 0,18-3-5,-9 0 5,1 2 1,-10 1-3,15-5 5,-5 3-5,1-2 3,-1 1 0,-10 3 4,20-5-5,-10 3 3,1 1-2,-1-3-2,0 1 1,0 0-2,-10 3 2,17-4 2,-9 1-2,-8 3 1,18-5-2,-10 2 4,-8 3-5,19-7-2,-11 3 4,4 1 1,-3-3-3,3 4 3,-1-5 0,-1 4 3,0-1-1,-10 4-2,16-7-1,-5 3 2,-2-1-2,2 1-1,-11 4-2,16-7 1,-10 5 0,3-4 3,-9 6-5,14-7 5,-7 4 3,-7 3-2,11-5-2,-11 5-1,14-7 1,-9 5 3,-5 2-2,12-7-3,-7 2 3,4 0-1,-9 5 0,15-8 1,-8 4-2,1 0 2,-8 4-1,15-8 4,-5 4-4,0-2 3,-3 2 1,-7 4-1,13-7-3,-5 1 0,0 2 3,-8 4-4,11-8 3,-11 8 3,9-9-1,-4 7 2,-5 2-5,8-9 4,-8 9 2,8-8 0,-8 8-1,7-7 4,-2 2-4,-5 5 3,8-6 3,-8 6 4,5-6 1,-5 6-2,0 0 0,10-8-6,-10 8 1,7-8 1,-7 8 5,9-7-1,-9 7 2,5-10 6,-1 3-2,-4 7 8,2-11 0,1 3 3,-3 8-9,0 0-3,5-20 1,-3 13-5,-2 7-1,4-14-1,-4 14 3,0-14-4,0 14 5,0-16-10,2 6 2,-2 10-2,1-19-5,-1 8 8,0 11-5,2-24 1,-4 8 3,2 16 10,-1-22 16,-1 6 1,0-1 8,0 0 11,-5 0 9,2-1 6,-3 3 3,0 0 3,-1 0-12,-1-1-6,-1 1 3,0 3-12,-1-2-4,-2 3-25,0-1-5,-1 3-22,0-1-25,-1 0-21,-2 1-53,-1-1-39,-5 1-49,2 4-51,-4-4-93,-3 2-260,1 1-646,0-1 285</inkml:trace>
  <inkml:trace contextRef="#ctx0" brushRef="#br1" timeOffset="596705.9386">12186 13429 15,'0'0'107,"0"0"1,0 0-10,0 0-1,0 0-19,0 0 2,0 0 0,0 0-2,-11-10-6,11 10 0,0 0 3,0 0-1,0 0-6,0 0-13,-8-4 2,8 4-7,-8-2 3,8 2 0,-13-6 1,4 2 1,0 1 0,0-1 1,0-1 0,-1 1-5,0-3-1,0 0-7,-2 0 6,-2-2-5,0-2-2,0-1-2,-1 2-6,3-2 1,1-2-6,-1 4 0,1-3-1,3-1 0,-1 4-3,4-1 1,-3-5-1,3 2-3,2 2-3,-1-4 1,4 5-4,0-6 2,2 0-3,0 5-1,2-8 0,2 4-4,-3 0-2,4 1 1,2-1-5,-2 2 6,1-3-3,4 0 0,0 3-5,1-1 1,1 1 1,0-1-1,1 0 0,5-2 1,-4 4-2,1 0 1,0 0-3,-1 1 2,3 0 0,-1 1-1,-2 2-1,1-1-1,0 2 2,1 0-3,-2-1 5,2 3 2,-1 2-2,1-3-4,-3 2 2,-1 1-2,-1 0 2,5 1-4,-1-2 2,-1 1 0,1 1 0,0 1 0,2 0-3,-6-1 5,2 3-2,-2-1 1,-1 0 1,2 2 0,-1-1 1,0 1-1,3 2-1,-3 0 3,-2 0-3,6 3 1,-6 0-2,-2-1 0,2 1 2,-1 0-3,-2 2 4,2 2 1,-1-3-2,0 3-3,-1-1 2,3 3 1,0 0-1,-5-1 1,5 2-3,-2 1 1,-2-3 0,-1-2-2,3 5 3,0 1 0,-4-5 0,2 3-1,0 2 5,0-1-1,-2 2-3,-1-5 3,1 5-3,-2-1 0,-1-1 2,3 0 1,-4-2-4,-1-2 3,1 1-3,1 1 0,0 1 2,0 0 3,-1-2-1,-2 1 0,2 1-1,-2-2 3,-1 2-4,2 0 0,-1-1 2,0 1 1,-1 0-1,0 1 2,-3-2-4,3 4 5,-3 0-2,2-5-1,0 2 5,0 1 5,1-2 3,-2 0 0,1-1-2,0 0-2,-2 0-2,1-1 0,0-1-5,3-2 4,-2-3-4,3-4 4,-2 11-5,2-11 0,-4 9-1,4-9 0,-3 8-2,3-8 3,-3 6-1,3-6 1,-1 7-1,1-7 2,-5 5-2,5-5-1,-2 7 0,2-7-1,-2 9 1,2-9-2,-5 7-1,5-7-6,-6 8-1,2-5 0,4-3-9,-5 7-6,5-7 2,-9 5-7,9-5-10,-5 4-9,5-4-19,0 0-18,-7 4-23,7-4-19,-7 5-13,7-5-10,-8 4-154,8-4-327,-6 3 146</inkml:trace>
  <inkml:trace contextRef="#ctx0" brushRef="#br1" timeOffset="597209.4945">12671 13430 56,'-5'3'158,"5"-3"-4,-14 4-17,9-1-6,0 1-19,5-4-9,-9 7-5,5-3-14,-1 0-11,5-4-8,-5 10-1,5-10-5,-1 11-5,-1-4 0,2-7-1,0 12-10,0-12-5,2 13-4,0-3-3,2-2-3,-3-1 4,3 2-6,0-2-4,-2-1 1,4 1-2,-2-1-2,-1 0-5,1-1 0,0 1 4,1 0 2,1-3 0,1 3 2,-1-3 0,-6-3-1,13 2-5,-3 0-1,2-2 2,-3-2-3,4 1-3,-1-1 3,2 0 0,-1-2-4,4-2-1,-2-1 0,2-1-7,-6 2 8,4-1-2,0-2-2,-1-1-1,-4 4 1,-1-2-1,0-1 7,0 0-9,-2 1 2,1-3-1,2 1 2,-2-4 2,4 1 5,-5-2-2,3 0 3,-1 2-4,-3 2 2,-1 1-5,1 0 8,0-1 1,-3 2-3,-1 2 2,2-1-4,-1 1 6,-3 7 7,2-10 3,-2 10 11,0-7 5,0 7-6,0 0-7,-7-7-3,7 7-3,-13-4 2,5 2-2,8 2-2,-16 0-2,4 0-6,2 0 0,0 1-2,2-1-9,-3 2-25,3 0-10,0 1-14,8-3-11,-14 1-25,9 1-16,5-2-26,-8 2-20,8-2-22,-10 4-151,10-4-344,-5 2 153</inkml:trace>
  <inkml:trace contextRef="#ctx0" brushRef="#br1" timeOffset="597733.2518">13321 12900 28,'0'0'183,"0"0"-10,-7-4-3,7 4-12,0 0-11,-9-4-13,9 4-12,0 0-13,0 0-10,-13 2-12,13-2-11,-5 7-5,5-7-5,-6 11-7,2-4-3,3 2-7,-2 2-1,1 0-8,1 4-1,-1 2-2,2-2-6,2 1-1,-1-3-4,1 3-3,1 0 1,3-1-7,-1-1 1,0-3-9,3 0 7,-1-2-3,1-1 2,0-1-4,0-1 2,1-1-6,1-2 3,-1 1 3,-1-2-7,3-4 2,-1-1 1,1 1 0,0-3-2,-2-2 1,-1 0 1,1 0 19,-4-2 2,1-1 2,-3 1-2,-2-3-4,0 3 3,-1-3-2,-1 0-9,-3-2 4,-2 0-2,-4 1 0,-2-2-3,0 2-2,1 5-5,0-1-19,0 2-39,0 3-36,-1-3-51,1 4-62,1-1-159,-2 3-386,-1-1 172</inkml:trace>
  <inkml:trace contextRef="#ctx0" brushRef="#br1" timeOffset="601991.1017">13006 14145 61,'0'0'107,"0"0"-7,-10 4-9,10-4-5,0 0 4,0 0 0,0 0-11,0 0-5,0 0 1,0 0-5,0 0-1,0 0 10,0 0-7,20 8-7,-12-8 2,-8 0-5,22-2-5,-9 2 4,1-1 0,5-1-6,0 1-3,1-2 0,2 0-4,6-1-4,2 2-2,0 0-4,2-2-3,0-1-1,-1-2-7,2 1 1,3 2 0,2 1 1,-1-3-4,2 2-2,0-2 0,0 0-1,-1-1-1,0 1-4,3-1 3,-2 2-1,-1 1 3,0 0-7,0-1 0,1 4 1,-5-2-3,0-2 1,0 2-1,-2 0-2,0-1-2,-1 1-1,-3-2 3,4 2 3,-1-1 7,2-1 3,-4 1-1,2 0-4,0-1 0,-2 3 0,0-3 0,3 1-2,-1 1-1,-3-2 0,4 1-3,-4 2 0,-6-1-1,7 3 2,-1-1-3,-1 0 1,0 0 0,-5 0-7,1-2 4,5 2-1,0 0-2,-9 0 1,4 0-1,-3-2 4,0 1-2,3 1 1,-4-1-2,0 0 1,3 1-2,-1-1 1,6 1-2,-7 0 0,-3 0 3,2 1-3,2-1 2,-2-1-7,-1 2 2,4-2 1,-2 2 3,-2 0-3,1-3 1,1 3-1,0-1 1,2 0-2,-2 0-1,1 0 0,-2 1 0,-1-2 2,2 0 0,-2 0-2,-1 2 0,0-1-1,0 0 0,-3-1 1,-1 1 2,1-1-2,-1 1-1,0 1 4,1 0-1,-3-1-2,2 0 4,-2 1-4,1 0 1,2-1 0,-1 0-1,1-1-1,-3 2 2,3 0-2,-2 0 4,-1-1-2,3-2-2,-2 3 0,-2-1 3,3-1-2,-3 4-2,3-4 3,-3 2-2,0 0 1,2 0 1,-3 0-4,1 3 1,3-3-1,-3 0 4,3 1 1,1-2-3,-1 1-2,-1-3 7,3 2-7,2 0 1,-4 1 0,1-3 5,0 2-3,2 0 4,-5 0-10,1 0 10,-1-1-2,1 1-3,-5 0-4,2 1 5,-9 0 3,14-2-4,-14 2-1,11 0 3,-11 0 0,12-4 2,-12 4-4,12-1 5,-12 1-1,0 0 4,14-1 6,-14 1 3,0 0-3,0 0-1,8-4-3,-8 4-1,0 0 1,0 0 5,0 0-6,0 0-5,0 0-1,0 0 6,0 0-4,0 0 8,0 0-10,0 0 7,0 0-3,0 0-1,0 0-5,7-6 4,-7 6-2,0 0 2,0 0-5,0 0 1,0 0-6,-15-17 1,15 17-12,-12-8 1,3 3-4,2 0-4,-3-3-12,1 2 0,0-2 4,-4 2-2,-1-3-1,3 1 7,-2-1-4,-2 0-2,0 1 3,5 2 4,-3 1 4,3-2-1,1 3 6,0-2-5,-1 0 6,1 2-5,1-1 11,1 3-2,7 2 0,-11-6 3,11 6 1,-7-3 5,7 3-4,-6-3 5,6 3-5,0 0 1,0 0-3,0 0 3,-11 0 4,11 0 5,0 0 0,-4 12 5,4-12 2,-2 14 5,0-3 5,1 0-4,1-2-1,0 3 1,0 4-4,-1-4 10,1 0 0,1 0-5,-1 3-5,0-2 3,0-1-2,1 0 3,2 0-3,-2-3 1,2 2-3,-2-2 0,2-4-2,-1 2 0,1 0-2,-1-1-1,1-1-2,-3-5 3,2 7 2,-2-7-3,3 8-1,-3-8-2,0 0 2,5 5 11,-5-5-3,0 0-1,0 0-2,0 0 5,0 0-1,0 0-5,0 0 3,0-24-4,-3 15 0,3-3 2,-2-1-4,-1-3 5,1 0-8,-1-1 2,1-2-4,-2 1 1,1 1 4,5 2-4,-4-2 0,2 6 0,0 0-5,0 0 3,0 1 0,0-3 1,2 8-4,-2 5 5,1-14-5,0 10 3,-1 4 2,4-9-5,-4 9 1,1-7-2,-1 7 1,0 0 2,7-6 0,-7 6-1,9-1 0,-9 1 2,15 2 0,-7 1 2,3 0-2,0 1-1,-2 4-1,3-2 4,3 2-4,-1 1 2,-1-2-2,1 7 4,1-4-4,-5 0 1,1 3-1,-1-5 2,-1 1-2,1 2 3,-1-3-9,0-2 17,-5-1-10,3 0 2,-7-5-1,7 8-1,-7-8 5,6 7 1,-6-7 1,0 0 3,7 7 3,-7-7 0,0 0 6,0 0 3,-4 9-3,4-9-1,-13 3 0,6 1 5,-4-2-8,-1 2 1,-2 3-7,1-3 0,-4 2 4,1 1-15,0-3-14,0 2-4,-2 3-32,3-1-9,-2 0-25,-1 1-16,1 1-18,-1 1-34,3-2 1,0 1-33,-2-1-180,1 2-399,0 1 177</inkml:trace>
  <inkml:trace contextRef="#ctx0" brushRef="#br1" timeOffset="602489.5428">15097 14236 184,'0'0'263,"1"-6"-12,-1 6-12,0 0-17,0 0-13,0 0-14,0 0-9,0 0-15,5-5-17,-5 5-11,0 0-4,0 0-9,0 0-12,0 0-8,0 0-10,0 0-6,-6 26-2,2-19-1,4 3-6,0 1-5,-4-1-11,3 1-4,0 1-4,0-1-5,-1 3-5,1-4-8,-2 7-4,3-1 2,-1-5-11,4 2 1,-3-2-6,0 4-2,2-3-1,0 0-5,0-1-4,-1-1-4,3 0-9,0-4-18,0 4-11,0-2-19,1 1-23,1 0-33,2 0-38,-1 0-40,4-2-64,-2 0-257,1 0-542,0-1 239</inkml:trace>
  <inkml:trace contextRef="#ctx0" brushRef="#br1" timeOffset="609093.9153">16385 14594 9,'0'0'119,"0"0"-3,0 0-8,0 0-10,0 0-1,0 0-5,0 0-2,0 0-9,0 0-3,0 0-7,0 0-6,0 0 2,0 0-7,0 10-1,0-10-4,-6 3-10,6-3 10,-9 7 0,4-2-1,-3-1-5,-1 1-5,0 1-8,-1 0 2,-1 1 1,-1 2 1,-3 0 4,2 2-3,-6-1-5,-2 3-2,2-2 0,-5 2-5,-2 2 5,2-1-2,-3-2 2,-1 2-5,1-2 1,-1 2-4,-1-2 4,-1 1-4,2 1 0,1-3-1,-3 0-2,2 2 3,1-3 2,0 2-4,-1-3 0,0 2-6,1 1 1,-1-3-4,1 1 16,1 0-1,6-2-3,-6 3-5,-2-1 3,8-3-6,-6 3-4,7-5 2,0 1-3,0 3 1,-1-1 6,2 1-5,2-3-1,-3 1 6,3 0-2,0-1-5,-1 1 0,1 1-3,-1 0 1,4-2-2,2 0 5,-6 0-10,4 0 0,-4 3 3,0-4-4,-1 6 5,4-1-7,-1-2 2,3 0-2,-4 0 2,1 0-3,2-2 2,3 2 0,0-2-5,-3 1 2,4 0 2,0-1-1,-2 2 4,2-2-4,0-1-2,-1 3 4,1-2 0,0-1-4,-2 3 1,0-2-1,2 2 3,0-2-2,-5 5 2,1-2-3,-3 1 4,2 0-4,-1 0 1,3-5-1,-2 4-1,2-2 2,2 0 0,0-3 0,1 0 3,3 0-3,-3-1-4,-1 1 4,1 2 1,1-3-4,2 1 3,-1-3 0,7-1 0,-9 4 4,4 0-5,5-4 1,-12 6-3,6-3 3,0-1 0,-1 2-2,7-4 0,-11 4 0,7 0 2,4-4-1,-10 5-2,5-2 2,-1 1-2,6-4 3,-10 8 0,5-5-2,0 3 0,0-2 0,0-1 0,-1 1 2,0 0-1,1 1 1,5-5-1,-10 7 1,5-2 2,-3-1-2,2-1 0,1 1-1,0 0 0,-1 0 3,-1-1 0,7-3-1,-6 5-1,6-5 0,-7 4 4,7-4-3,-8 3-3,8-3 1,-5 3 1,5-3-3,0 0-3,0 0-2,0 0 0,0 0-3,0 0-6,-10 4-4,10-4-8,0 0-9,0 0-9,0 0-8,0 0-10,0 0-8,0 0-8,0 0-22,0 0-17,0 0-20,0 0-22,0 0-146,0 0-333,0 0 148</inkml:trace>
  <inkml:trace contextRef="#ctx0" brushRef="#br1" timeOffset="609722.5145">14668 15283 68,'0'0'190,"-9"-6"-19,9 6-15,0 0-12,0 0-16,0 0-8,-22 14-13,22-14-10,-11 11-9,4-1-9,2-2-9,-2 2-2,1 1-9,0 1-6,2 0-5,-1-2 3,0 1-10,-2-1-1,1 1-5,1-3-7,-3 1 1,3 1-7,-4 0 4,3 0-6,2 0-5,-4-2 0,2 3 1,1-3-3,-2 1-2,1-1 0,3 0-2,0-3 2,-3 1 2,6-6-3,-4 9-3,2-5 5,2-4 1,0 0-1,-6 7-4,6-7 3,0 0 1,0 0-1,-2 6 5,2-6-4,0 0-3,0 0 1,0 0-2,0 0 3,0 0-3,17 2 0,-17-2 0,9 2-3,-9-2-1,9 2 1,-2 0 1,-1 0 0,0 0-4,1 2 3,0 0-1,5 1-2,-2 0-1,1 0 3,1-1 0,-1 0-2,1 2 1,-1-2-2,1 2 1,2-2-2,-3 0 4,2 1-2,-1-3-5,-1 2 6,2-1-4,-4-1-1,0 2-1,-2-3 2,0 1 1,-7-2-2,10 4 0,-10-4-1,8 1 8,-8-1-6,9 0 5,-9 0-6,0 0 2,6-13 0,-3 5 0,2 0 0,-3-2 1,0-2 0,0 2-4,2-2 4,-3-4 2,-2 0 1,-1-2-4,0 0 0,0 1 1,-1-1 2,1 7 11,-2-7-5,0 0 3,-1 8-2,0-4 16,-1-2-13,-2 1 7,2 3 0,0 4 2,2 2-7,-4-2-1,4 2-2,0 1 4,-1-1-8,-2-1 0,3 2-1,4 5-2,-9-8-5,9 8-14,0 0-19,-9-8-25,9 8-23,0 0-33,0 0-20,-5-6-34,5 6-154,0 0-350,0 0 155</inkml:trace>
  <inkml:trace contextRef="#ctx0" brushRef="#br1" timeOffset="610177.4563">14646 15047 54,'-4'-1'148,"4"1"-18,-10-2-7,10 2-10,0 0-13,-12 3-5,12-3-8,-9 7-10,9-7-8,-7 8-2,3-2-8,-1-1 1,5-5-10,-5 11-4,5-11-7,-4 13-3,4-13-3,-1 12-6,1-7-2,0-5 3,0 0-8,0 17 3,0-17-6,5 12 5,-3-7-5,-2-5 3,8 9-6,-4-6 5,2 0-1,-1 0 4,2-1-5,-7-2 2,15-2-5,-15 2 9,15-6 3,-7 4 1,2-4 7,-1-1-1,0-4-6,0 3 1,-1-1 4,-2-1 6,-1-2 5,-1 2 1,1-6 2,-1 4 1,-4 0 14,0 1 6,-1 2-7,-6-3 1,2 5-12,-2-2-2,-4 3-6,0-1-2,-1 3-9,0 1 0,0 0-5,0 3-5,1 0-26,1 3-27,-1 2-38,4-3-39,7-2-43,-12 10-56,5-3-142,3-1-380,4-6 168</inkml:trace>
  <inkml:trace contextRef="#ctx0" brushRef="#br1" timeOffset="612810.1078">18468 14743 125,'-6'2'179,"6"-2"-13,0 0-11,-6 4-12,6-4-13,0 0-9,0 0-10,0 0-8,0 0-12,-9 2-8,9-2-4,0 0-3,0 0-3,0 0-2,0 0-6,0 0-1,0 0-11,0 0-1,0 0-3,0 0-5,0 0 1,0 0-1,0 0 0,0 0 5,0 0 12,0 0-6,0 0-3,9 18-8,-8-14 4,1 3-3,-2-7 0,2 16-5,0-6-2,2 0 8,-1 4-5,2 1-3,-1 1 4,-2 0-2,3 1-3,-2 1-1,1-1 5,1 2 0,0-2 1,0 2-3,0 8-3,1-3-4,0-4 2,0 4-3,-1-5-2,2 5 0,0 0-5,0-7 1,-2 3-1,1-1-7,-3 5 0,3-5 0,3 6 0,-5-7-2,0 2 1,1-1-3,-3-2-2,1-2 1,-3 2 2,0 0 0,1-1-4,3-4-1,-3 0 0,6 3 0,-6 1 0,-1-5-2,4 0-1,-2-1 0,2 1-3,-1 1 1,-1-2-3,2-1 3,0 0-1,-2-1 0,2-1 2,-1 0-2,-1 0 4,1 0-3,0 0-7,-3-7 3,3 12 2,-1-8-4,-2-4 13,1 7-8,-1-7-4,3 10 5,2-4-2,-4-1-1,-1-5-2,5 6 4,-5-6-2,1 9-3,-1-9 6,2 6-6,-2-6 4,0 0-2,2 8 1,-2-8-4,3 7 3,-3-7-2,5 7 0,-5-7 1,0 0-2,1 8 0,-1-8 1,4 4-5,-4-4-10,0 0-6,0 0-5,1 6-14,-1-6-11,0 0-13,0 0-16,0 0-13,0 0-16,0 0-13,0 0-25,0 0-35,0 0-8,0 0-38,0 0-141,0 0-399,0 0 176</inkml:trace>
  <inkml:trace contextRef="#ctx0" brushRef="#br1" timeOffset="613304.0957">18468 15534 140,'0'0'221,"-7"3"-13,7-3-20,0 0-21,0 0-13,-3 8-19,3-8-8,0 0-11,0 0-10,8 14-10,0-9-7,1 3-6,2-2-7,-2 3-18,6-3 3,-5 2-8,8 0-6,-7-2-6,3 2 0,2 2-10,1-2 3,-1 0-3,-1-1-2,-3-1-1,4 1-4,-5-2-8,1 0 2,-2 0-4,0-3-5,-2-1 7,0 1-6,2-2 3,-3 0-4,-7 0 1,16-2-1,-7 0 0,0-2-1,0-2-5,0 0 6,1-1-3,-4-3-4,4-2 3,-1 3 2,0-4-3,2 0-2,-3-2 2,0 5 0,1-2-2,-4 2 4,2-1-3,-3 1 4,-1 3 0,-2 1 10,2-1 4,-3 7 15,-1-11 5,1 11 7,0 0-5,-4-13 0,0 8-7,-2 1-5,-2 1-4,-2-1 1,-5 2-5,-1-1 3,-4 5-4,-1-1-2,1 2-1,-8 2 6,1 2-9,5-1-2,-6 3-4,9-2-10,-2-1-17,1-1-6,1-1-16,1 1-12,6-2-16,1 0-16,1-1-27,3-1-26,7-1-24,-10 4-32,10-4-186,-9 3-409,9-3 181</inkml:trace>
  <inkml:trace contextRef="#ctx0" brushRef="#br1" timeOffset="614803.72">19290 14962 248,'0'0'291,"-7"-8"-10,3 4-19,4 4-17,-4-6-18,4 6-19,0 0-19,0 0-19,-5-7-20,5 7-1,0 0-24,0 0-11,0 0-13,0 0-9,0 0-11,0 0-10,0 0 3,0 0 1,0 0-1,0 0 1,9 22-2,-9-15 2,1 5-4,4-2-1,-4 3 10,2-1 2,-1 5-14,1-1 14,0 1-24,-3-3-1,2 3-6,-1 0 5,3 1-12,-1 0-3,-1-2-2,-3 2 8,1-1-17,1 0-3,2 0-5,-7-2-1,8 1-3,-4 0 2,0 1-9,1-6 8,2 1-15,-3-2-19,2 1-24,-1-1-18,1-3-18,0 3-44,0-1-38,0-2-43,3 1-42,6-3-42,-5-1-263,4-2-592,-2-2 261</inkml:trace>
  <inkml:trace contextRef="#ctx0" brushRef="#br1" timeOffset="621007.9233">12496 14906 23,'-1'-9'111,"1"9"-9,0 0-3,0 0-17,-3-7-7,3 7-2,0 0-8,-1-10-8,1 10 4,0 0-9,-1-10-2,1 10 9,0 0-9,0-9-3,0 9-6,0 0 4,-1-10 9,1 10-7,0 0 4,-2-7-3,2 7 3,0 0-4,0 0 3,-1-11-4,1 11 0,0 0-9,1-9-7,-1 9 4,0 0 8,0 0 0,-2-12 2,2 12-1,0 0 3,0 0-1,-2-8 2,2 8-4,0 0-3,0 0 7,0 0-7,0 0-1,0 0-2,0 0-4,0 0-4,0 0-5,0 0-2,-2-8-2,2 8-1,0 0-7,0 0 3,0 0 4,0 0 7,0 0-1,1 30-2,0-17 2,-1-2-4,3 2-2,-2 2 1,4 2 0,-1 0 2,-1-2 0,-1 3-1,5 6 2,-3-5-2,-1 0-1,1 0-1,0 1-5,0-3 3,-1 3 3,-2-2-9,0-7 0,0 5 1,3-4-2,-4-1 2,4-2-3,-3 2 0,-1-1 0,3-3-1,-3 0-4,0-7 0,4 9 0,-3-4 1,-1-5 0,1 8 0,-1-8 1,0 0-3,3 6-1,-3-6-1,0 0 2,0 0 0,0 0-1,0 9 4,0-9-6,0 0 2,0 0-4,0 0 2,0 0 0,0 0-7,0 0-4,0 0-5,0 0-7,0 0-8,-5-25-9,5 25 5,-3-16-1,2 6 0,-1-1 0,0 1-10,2-3 2,-2-5 5,0 0-4,2 1 6,0-1-2,-2-2 6,-1 1-1,4 0 6,-3 2 0,1 0 7,-2-1 0,2 1 3,-1 0 4,0 3-2,1 2 0,-2-1 3,0 2 1,1-1 5,1 4-2,-4-3-1,2 5 12,0 1-5,0-1 1,3 6 12,-7-9 4,7 9 0,-5-3 1,5 3-2,-11-1-3,11 1 5,0 0-8,-14 4 1,6 3-1,-2-2 0,5 1-1,-3 0 2,0 3-2,1-2 0,-1 3-7,-1-2 4,4 2 0,-4 0 1,1 0 0,0 0-1,1 2-3,-2-1 7,0 0 1,3-4 1,-1 4-4,0-2 3,0-2-2,3-1 3,2-1 1,2-5-2,-5 7-2,5-7-2,-4 4-3,4-4 5,0 0-3,-4 5-4,4-5 4,0 0-2,0 0-3,0 0 7,0 0-7,11-20 2,-4 11-1,-1-2 2,7-3 0,-4 1 2,4-1-2,-4-2-1,2 0 0,2-1 0,1-4-3,-1 6 2,0 2-6,-3-2 0,1 5-9,-3 0 4,0 0-1,-4 5 2,1-2 4,1 2 0,-6 5-3,6-5 4,-6 5-2,7-6 0,-7 6 0,0 0 2,6-2 1,-6 2 2,0 0 2,10 6-7,-10-6 8,9 6-2,-4-2-1,-1 0 3,1 2-5,-1-1-1,4 2 4,-2-1 0,3 1 3,-1-1-4,3-2 3,-2 4 1,2-4-2,-3 2-2,3-2 2,-5-2 0,4 1 6,-1 3-5,-2-2-2,-2-2 1,-5-2 3,10 2 1,-10-2-3,9 1-1,-9-1 2,9 2 2,-9-2 0,0 0 8,8 0 4,-8 0 2,0 0 6,0 0 14,0 0 6,0 0-5,0 0-5,0 0-5,-27 10-1,10-7 4,-3 1-5,0-2-2,-3 3-2,-5-2 3,-1 1-4,2 2-2,-2-4-5,1 2 5,8-1-9,-1-1 4,-2 2-7,3-3 1,0 2-5,2-1 2,-2 0-13,2 0-11,5-1-13,-1-1-12,4 2-23,-1-1-18,1 0-19,3 0-28,7-1-16,-11 3-29,11-3-141,-9 1-344,9-1 153</inkml:trace>
  <inkml:trace contextRef="#ctx0" brushRef="#br1" timeOffset="621543.3481">11589 14806 132,'0'0'150,"0"0"-17,0 0-12,0 0-7,-10-1-2,10 1-14,0 0-1,0 0-1,-9 9-12,5-7-8,4-2-1,-7 11-2,4-3-7,-3 1-5,3-1-1,0 4-4,1-1 1,-1 1-3,2-1-2,0 3-9,1-3-1,0 2-11,2-1 2,1 0-4,2 0-1,0-2-6,4-2-1,-2 2-4,1-3-2,5-1 0,0-3 0,-2 2-2,8-3-3,-6 0 0,8-2-6,-7-2 4,-2-2 4,5-2-4,-2 1 3,-3-1-1,3-3-1,-1 0 0,-4 2-2,-1-1-4,-1-2 6,-4-1-5,5 1 4,-7 1 8,0 1-3,-4-1 4,0 0 11,-4-1-1,-1 0 1,-1-1 6,-4 1-4,-4-2-4,2 3 2,-2 1-6,0-1-5,4 4-2,0 0-1,-2-2-6,2 4-8,2 0-19,-1-1-18,3 3-31,8 1-24,-13-3-43,13 3-32,-10 1-170,10-1-364,0 0 162</inkml:trace>
  <inkml:trace contextRef="#ctx0" brushRef="#br1" timeOffset="623178.9866">15180 16154 16,'0'0'24,"0"0"-25,0 0-6,-8-2-7,8 2 3</inkml:trace>
  <inkml:trace contextRef="#ctx0" brushRef="#br1" timeOffset="624901.9357">15099 16212 27,'-6'3'124,"6"-3"-7,0 0-3,0 0-9,0 0-8,-4 5-1,4-5-9,0 0-7,0 0-4,0 0 3,0 0-11,0 0-4,0 0 1,0 0-5,0 0-2,0 0-5,0 0 1,0 0 1,0 0 0,0 0 4,0 0 0,0 0-1,0 0 2,0 0-6,26-9-3,-19 6-1,2-2-7,2-1-3,0 0-4,6-2-3,-6 4-4,7 0-1,-5-2 0,6 0-3,-3-1-4,1-2-2,1-1-1,-1 0 0,3 1 2,6-4 2,-1 0-4,-1-2 10,1 2-5,-2-1 7,4-2 3,-1 0-4,-1-2 4,2 4 0,0-3-3,-2 2-23,-1 1 3,1-1-1,-3-2 0,2 3 1,-4-4-2,-3 8 1,5-6 0,-6 4-1,1 0-3,5-5 1,-7 6 0,0-4-3,6-4 7,-2 1-3,-1-2 6,2 0 7,2 1-9,-3-2 3,4 2-2,-4-1 2,1 1-3,-1 1 0,1-2 2,-1 3-5,-2 4 3,2-4-4,-4 2 3,1 1-2,3-2-6,-4 3 4,1 0 1,3-5-2,-5 5 0,1 0-1,-2-2 3,3 2 4,1-8 4,2 3-1,-6 4-3,5-5 0,-4 6 0,1-2-2,0 2 0,-2 0 0,-1 0 0,2 0-2,-1 3-2,-3 3 0,0-2 1,-1 1-3,0 0 0,0 1 1,0-2 0,0 0-2,0 0 2,2 3-2,-2-2 2,-1 1 8,1 1-9,1-3-3,-1 1 3,0-1-3,5-4 2,-2 1 0,2 0 2,-5 2-2,4-5 1,-1 3-1,0-1 0,0-1-1,-1 3-1,0-3 0,1 2-1,-5 1 2,2 2 1,-1 2-3,-2-2 5,1 0-2,-1 0 2,-3 4-2,2-1 1,0 0-2,0-1-2,-1 1 0,0 1 3,-2-2-3,-2 7 2,12-13 2,-7 8-1,0-1-1,0-2-1,0 0 0,2 2-1,-2-3-1,0 0 4,0 1-3,0 1 3,2-3-4,-2 3 3,-5 7-3,10-10 2,-10 10 0,9-9 1,-7 4 2,-2 5-4,6-7 2,-6 7 4,3-9-5,-3 9 1,0 0-2,0 0 0,0 0 3,8-9 0,-8 9 0,0 0-2,0 0 2,0 0 0,0 0-4,0 0 5,4-8-3,-4 8-1,0 0 3,0 0-2,0 0-1,0 0 2,0 0 0,0 0-2,0 0 2,0 0 1,0 0 1,0 0 1,0 0-3,0 0 4,0 0-4,0 0 0,0 0-2,0 0 6,0 0-7,0 0 3,0 0-2,0 0 3,0 0-2,0 0 0,0 0-2,0 0-1,0 0-1,0 0 0,0 0 3,-21 18-5,21-18-2,0 0-2,-6 7-4,6-7-3,0 0-6,0 0 0,0 0-2,0 0-6,-9 4-3,9-4 1,0 0-10,-8 7 1,8-7 5,0 0 2,-9 5 1,9-5 7,0 0-1,-9 9-3,9-9 9,-11 8 2,7-5 1,-2 4 4,6-7-1,-11 10 7,4-3-2,1 1-1,-4-1 7,1 2-3,-1-1-3,-1 3 2,3-2 3,-1 1 3,2-2-8,-1 0 6,0-3 1,1 3 1,-1 1-1,1-1 1,2-4-1,1 3 1,-2-4 4,6-3 1,-6 8-7,6-8 9,-5 5-1,5-5-2,-4 4 0,4-4 4,0 0-3,-9 1 4,9-1-1,0 0-1,0 0-2,0 0-2,0 0 0,-14-5 6,14 5 4,0 0-4,-7-6-5,7 6 2,0 0-1,-6-4 4,6 4-3,0 0 0,-5-7 0,5 7-3,-5-6 0,5 6 1,0 0 0,-2-7-2,2 7 5,0 0-7,0 0 6,0 0-3,0 0 3,0 0-1,-5-6-2,5 6 0,0 0 0,0 0-1,0 0 1,0 0 2,0 0-3,0 0 0,0 0 2,0 0-4,0 0 0,0 0 2,0 0-1,0 0 3,0 0-3,0 0-3,0 0 1,0 0-1,0 0 4,0 0 2,0 0 2,0 0 8,0 0 4,0 0-2,18 12 1,-13-5 3,1-3-6,1 2 5,1 1 2,0-1-8,-2 1 0,0 0 4,1 0-9,-1-1 4,-1-1-1,0 2-2,1-2 6,0 3-8,-1-4 3,-1 3-2,0-4-2,-4-3-1,5 9-1,-1-6 1,-4-3-2,5 6 4,-5-6 0,2 5-3,-2-5-2,0 0 7,8 6-3,-8-6 0,0 0 0,0 0 1,0 0 0,0 0 0,0 0-1,0 0 0,0 0-2,0 0 4,-12-20-2,9 10-3,-3 0 2,1-1 2,-2-5-5,-1 2 4,2-1-2,-2 5 2,1 0-6,0-1 5,2 0-2,0 2 1,-3 0-2,3 0 2,1 2 2,0 0-3,4 7-3,-6-7 3,6 7 0,-5-6-2,5 6 1,-3-6-2,3 6 1,-2-8-1,2 8-2,0 0 4,0 0 0,0 0-1,0 0-2,0 0 2,0 0 0,21 16-1,-12-14 1,2 3 3,0 0-4,-1 2 4,4 0-3,-1 0 1,2 0 0,2-2 0,-5 2 0,1-4-5,-1 2-5,1-1 4,-2-3-5,2 2 2,-3-1 3,1 0 2,-11-2-2,10 3 3,-10-3 2,10 3 3,-10-3-1,0 0 6,0 0 4,6 6 2,-6-6-6,-5 11 1,-4-3 0,-1 1-4,-3 5-3,-7 4-8,-3 2-18,4 0-30,-4 0-40,5-1-47,-4 3-46,-1-2-174,3 2-393,1-1 174</inkml:trace>
  <inkml:trace contextRef="#ctx0" brushRef="#br1" timeOffset="626816.7662">15783 15263 76,'0'0'148,"0"0"-3,0-7-7,0 7-6,0 0-3,0 0-6,0 0-7,0 0-6,0-9-7,0 9-7,0 0 1,0 0-4,0 0-7,0 0-3,0 0-1,0 0-6,0 0-3,0 0-1,0 0-3,0 0 3,0 0 5,0 0-4,0 0 0,0 0 0,0 0 3,3 28-9,-2-20-1,-1 2-3,1-2 0,-1 4-5,2-1-3,-2 1-4,1 3 20,2 1-7,-2-1-7,0-2-5,0 2-7,-1-4-2,0 1-1,2-1-8,-2-1 0,1 2-6,-1-2-2,3 0-7,0-1-13,-1 2-18,-1-1-18,0-3-32,0 3-23,1-2-30,2 0-37,-2 0-37,1-3-36,-1 2-203,-2-7-463,4 10 205</inkml:trace>
  <inkml:trace contextRef="#ctx0" brushRef="#br1" timeOffset="632083.7883">16064 16786 73,'0'0'98,"6"-6"-5,-6 6 0,0 0-10,0 0 12,0 0-9,0 0 4,0 0-3,0 0-1,0 0-5,0 0 2,0 0 0,0 0-1,0 0-2,0 0 0,0 0 0,0 0 0,0 0-10,0 0-5,0 0-7,0 0-5,0 0-3,0 0-5,0 0 8,-25 9 0,25-9 5,-11 6-7,4-4-8,-3 0 4,-1 4-3,-1-5-17,-1 5 6,1-2 1,-6-5 8,2 5-1,-1-2 0,0 0 1,-1 1-3,0 0-3,4-2-1,-4-1-3,2 1 3,-1 0-2,5-2-4,-5 2-4,4-1 1,1 0-4,-2-1-2,0 1-2,0-1-5,3-3-1,-2 2 2,0 2-4,1 1 2,-1 0-4,0 0 1,-1-1 0,1 2-1,-5-2-2,1 1 1,-3 1-2,1-1-3,-2 2 9,1 1-1,1-2-10,-3 0 3,2 1-2,-10-3 3,8 2-3,-5 0-1,6-2-2,-9 0 2,2 4 1,-1-5 5,7 4 21,-3-2-3,5 2-1,-1-2-2,1 0-4,0-1 1,2 2 1,5-1-2,-3-1-5,4 1-1,2 0-2,1-1 1,9 0-2,-13 0-2,13 0-1,-9 0 0,9 0-1,0 0 1,-10 0-8,10 0 8,0 0-10,0 0 0,0 0-2,0 0-5,-9-2-5,9 2 0,0 0-2,0 0-1,0 0-4,0 0 1,0 0 10,0 0-4,0 0 0,0 0 4,0 0-1,0 0-1,0 0 1,0 0 4,0 0 2,0 0-2,0 0 0,0 0 5,0 0-7,-7-3 6,7 3-2,0 0-3,0 0 6,0 0-3,-8 5 1,8-5 2,0 0-3,0 0 1,-9 1 2,9-1-1,0 0-3,0 0-9,0 0-5,0 0-11,0 0-8,0 0-20,0 0-20,-5 4-15,5-4-15,0 0-22,0 0-8,0 0-2,0 0-13,0 0-14,0 0-99,0 0-292,0 0 130</inkml:trace>
  <inkml:trace contextRef="#ctx0" brushRef="#br1" timeOffset="632662.8949">15150 16637 16,'2'-6'175,"-2"6"-6,0 0-4,-1-9-15,1 9-9,0 0-10,0 0-6,0 0-6,0 0-14,0 0-13,-20 9-8,14-3-8,1 1-7,-1 1-7,1 1-4,-5-1-7,4 2-5,-3 0-5,2-1-2,-1 0-6,-1 1-1,3-2-7,-1 1 1,-1-1-4,1 1-1,2-5-2,0 1 3,1 0-8,-3 2 0,3-1-5,-2-1-1,2 0 3,4-5-2,-7 5 1,7-5-6,-7 4 0,7-4 2,-4 5-4,4-5 1,0 0-2,0 0 3,0 0-2,0 0 4,0 0-3,0 0-3,0 0 2,0 0-4,0 0-1,0 0 0,0 0 4,0 0-1,15 5 0,-10-3 4,2 1-6,1 1 3,0 4 0,-2-1-3,4-2 6,-1 3 0,-1 2-3,1-1 4,4 4-8,-3-1 5,-2-3 0,0 0-2,-2-2-1,1 3 1,-2-2 5,2 2-5,-2-2 3,-1 0-8,-1-2 6,3 1 1,-4-1-5,-2-6 3,5 6 0,-1-1 0,-4-5-1,5 6 3,-5-6 3,0 0-5,4 5 3,-4-5 2,0 0-4,0 0 1,0 0-1,0-21 1,1 12 3,1-2 3,-1-6-2,-2-1 4,2 0 0,-1-9 1,-1 2 3,1-1 3,2-2-3,-2 3 3,-1 0 3,0 7-4,2 0-4,-2 6 2,-1-1-3,2 2-2,0 3 1,-2-2 1,2 10-1,-3-10-3,1 6 0,2 4-3,-3-8 1,3 8-8,0 0-17,-4-8-17,4 8-18,0 0-29,0 0-12,0 0-19,0 0-16,0 0-24,0 0-147,0 0-327,0 0 144</inkml:trace>
  <inkml:trace contextRef="#ctx0" brushRef="#br1" timeOffset="633237.928">15699 17148 98,'-6'2'169,"-2"2"-20,-1-3-8,3 2-14,-2 4-9,0 1-5,0-1 11,1 1-7,1 3-21,-1 0-1,0 0-13,1-1-6,1 4-13,3-3-2,-1 4-7,3-5-8,-1 2 1,2-1-7,0 0-1,2-3-8,0 3-1,2-2-1,1 0-2,0-2 0,1 0 2,-1-3-4,2 0 0,1-1 2,0 0-1,3-4-4,0 0 1,-2-1 2,4-1 0,3-4-2,-4 1 1,-1-5 0,-1 3-1,3-4 1,-3 0-2,2 0-3,-3-1-3,-3 2 10,-3 1 7,2 0 7,-6-2-6,0 2 7,-3-2-4,0 0-3,-4 1 1,-2-2-2,-4-1-2,-1 3-1,-1 0-1,1 0-5,-9-4-2,7 6-4,0 0-3,1 3-14,-3-4-20,6 4-22,1 3-32,-1-2-28,2 3-40,1 0-40,3 1-207,6 1-421,-18-5 186</inkml:trace>
  <inkml:trace contextRef="#ctx0" brushRef="#br1" timeOffset="636320.9352">20520 15991 37,'-7'-7'129,"7"7"-12,-4-5-1,4 5 3,0 0-14,-2-9-2,2 9-16,-4-11-2,4 11-11,-1-11 5,-1 3-8,2 8-1,-1-16-1,-1 7 1,0-1-8,2 0 1,0-4-2,0-1 0,2-1-4,-1-3 0,-2 0-2,2-7 2,0 5-6,3-4 0,-1-4-3,-1 3-3,1-3 3,1 5-3,1 0-4,-2-1 8,3 1-9,-1 0-3,-1 6 1,2-8-7,0 2 0,2 8 0,0-9 0,-1 0-6,5 3 4,-1-3-7,-3 8 1,3-1-4,0-5 1,4 3-3,-1-2 1,0 1-3,5 0-3,-3-1 0,-4 7-2,1 0 1,1 0-1,0 0 0,0 2-4,-1 0 2,1 0-2,-1 5-1,1-3 1,-2 3 0,-3 0-3,4 2 1,-2-1-2,0-1 0,-1 5 1,2-3 1,5-1-1,-6 3-4,1 1 3,3-2-1,-2 2 0,3 0-1,-3 2 7,1 1-7,-1 0 0,6 1 0,-2 1-2,-1-1 4,0 3-1,2-3-2,-1 3 8,-3 1-7,2 0 4,0 1-4,-3-2-1,0 0-3,-3 3 6,1 0-2,2 0-2,-2 3 3,1-2 1,-1 1-1,-2-1 2,0 2-2,0 3 3,-3-3-2,1 5 2,-1 0 5,0-1-3,-2 4 0,-1 2 0,-1-1 3,0 7 1,-2-6-1,0 5 2,-2-5-1,1 6 0,-3 0 0,0-1 13,-2 1-5,0-2-1,0 3-1,1-2 2,-1-1-6,-2 2 4,2-3-3,-1 3-1,-2-2-2,3-5-1,-3 5 0,0 0-1,-2 2-2,-3-2 0,1 2 1,0-2 0,1-2-2,1 2-2,-4 1 1,0-3-2,3 1 0,-1 2 1,-2-3-1,2-1-1,4-4-1,-1 0 3,-1 0 0,2-1-3,-2-2 3,6-3-2,-5 2 1,3 1-1,-2-3-2,4-1 3,-1 1-1,-1-2 0,1-1 1,0 1 3,2-2-4,1-1 1,1-1 3,2-5-5,-7 10 0,5-7-1,2-3-1,-4 9 3,-2-6-3,6-3 1,-5 6-2,5-6-4,-5 8-8,5-8-3,0 0-6,-6 3-11,6-3-9,0 0-14,0 0-14,-3 4-16,3-4-5,0 0-4,0 0-3,0 0-7,0 0 4,0 0-19,0 0-1,0 0-7,0 0-1,0 0 10,0 0 4,15-22-10,-13 15-1,0 2 4,1-4-65,0 2-204,-3 7 91</inkml:trace>
  <inkml:trace contextRef="#ctx0" brushRef="#br1" timeOffset="636742.1234">20958 16137 661,'4'-10'-20,"-3"2"8,2-2 16,2 1 10,-5-3 3,0 12 11,4-12 16,-2 2 2,-2 10 7,5-13 1,-4 4-3,-1 2 14,4 0 1,-4 0-1,0 7 7,2-11-3,-2 11 10,0-8-21,0 8 2,0 0-3,1-7-6,-1 7-3,0 0 0,0 0 1,0 0 1,-17 16-3,15-8 4,-5-1-6,3 3 4,-2-1-1,1 2-8,-4-3 0,4 1 1,0 0-4,1 1 1,2-2-1,-2 1-4,0-1 3,0-2-8,3 0 3,1-6-5,-3 11-1,3-11-4,2 11-2,-2-11 1,2 7-3,2-4-1,2 3 1,-6-6-5,8 4-1,-2-2 4,4-1-5,2 0 2,1 1 0,-2-2 1,7-1-3,-1 0-3,3-1-2,-7-1 1,6-1-3,0-3 5,-1-1-3,0 2-1,0-1-3,-7 3 0,5-5 3,-5 5-2,-5-2-2,1 1 3,-7 5-1,12-8 2,-8 3-3,-4 5 0,0 0-2,1-13 3,-1 13 0,0 0-1,-17-15 1,7 9 1,-2 4-3,-6-3 1,0 4 3,2-1-4,-1 0 0,-3-1-1,6 1-5,1 1-12,0-1-19,-1 1-9,1 1-18,1-3-20,12 3-9,-16-4-10,16 4-22,-11-4-25,8 0-35,3 4-115,-6-9-323,6 9 144</inkml:trace>
  <inkml:trace contextRef="#ctx0" brushRef="#br1" timeOffset="637273.5747">21433 14369 62,'0'0'266,"-6"-7"-18,6 7-22,0 0-15,-4-3-18,4 3-14,0 0-18,0 0-15,0 0-13,0 0-16,0 0-4,0 0 6,0 0-7,0 0 12,-5 14-6,3-5-5,-2 1-11,-3 5-8,4 1-5,-4 2-5,-1 1-10,-2 5-11,0 0-7,-2 1-5,0 0-22,2 1-38,-1-1-41,-3 2-54,5-4-67,1 2-85,5-5-194,0-4-486,3-2 216</inkml:trace>
  <inkml:trace contextRef="#ctx0" brushRef="#br1" timeOffset="659673.9346">15137 1248 71,'0'0'130,"0"0"3,-6 5-8,6-5-10,0 0 12,0 0-6,0 0-7,0 0 3,0 0-12,35-12-2,-18 1-9,1 0 2,4-6-11,2-1-1,1-2 1,1-4 22,2 2-2,0-3-10,-1 1-6,11-8-9,-1-2-8,-10 11-3,1-2-11,-2-2-10,-2 5-1,-1-2-3,-1 5-10,-2 2 0,-20 17-9,26-23 0,-26 23 2,0 0-2,18-22-6,-18 22 2,0 0-11,0 0-10,0 0 3,0 0-6,0 0-2,0 0-3,0 0 2,0 0 0,0 0 3,0 0-13,0 0 4,0 0 0,0 0-1,0 0 6,0 0-1,0 0-3,0 0 0,0 0 4,0 0-5,0 0-1,-41 81 3,47-71-8,-1 3 1,1-3-5,5 3-8,-2 2-2,-3-5 1,2 2-6,3 2 7,-3-5-2,-2 2-6,3 0 1,-4-2 0,1 1 6,-3-1 1,-3-9-5,2 16 8,-4-5 5,-1-1 1,-4-1 6,-2 0-5,-5 3 2,-3-1 4,-2-1-1,0-2 1,-2-1 9,1 3-4,1-3 7,1-1 1,-1-1-7,5-4 10,1 3-12,0-4 8,2 2 9,11-2-4,-14 0 4,14 0-3,-9-6-1,9 6 0,0 0 0,-5-12-3,5 12 0,11-17 0,-3 2 0,4 2-2,5-7-7,4 2-11,-1-3-3,5 0 1,1 0 0,1-4-9,1 4-2,2-2-5,-2 1 7,0-1-11,-5 2 2,1 0-5,-1 2 4,-2 1 9,-21 18-5,28-25 7,-28 25 6,23-25 0,-23 25 7,15-18 8,-15 18 15,0 0 6,0 0 10,0 0 6,16-23-2,-16 23-2,0 0-6,0 0-2,0 0-3,0 0-1,0 0 17,0 0 7,0 0-1,0 0 1,0 0-1,0 0-3,0 0 19,-8 95-8,8-95-7,-7 46 3,2-20-1,2-1-3,0 4 3,-1-6-11,4 4-3,0-7 0,-1-5-3,1-3 0,0 5 3,0-6-8,0-1-1,0-1 3,0-9-5,-1 15-2,1-15-3,1 10-17,-1-10-18,0 0-25,1 9-15,-1-9-28,0 0-36,0 0-54,0 0-98,0 0-306,0 0 135</inkml:trace>
  <inkml:trace contextRef="#ctx0" brushRef="#br1" timeOffset="660494.0442">15852 952 96,'59'-27'130,"-24"16"-13,0-3-18,18-1-11,-17 4-10,-1 0-23,5 2-12,-3 1-11,-1-1-2,-2 3-19,-2 1-8,-32 5-6,55-9 6,-55 9-10,31-6 5,-31 6 4,0 0-5,0 0 8,29-5-8,-29 5 13,0 0 12,0 0 4,0 0-3,0 0 15,0 0 3,0 0-2,0 0 3,0 0-1,0 0-3,0 0 4,-90 40 12,90-40-8,-35 17-2,16-6-15,19-11 11,-45 31-10,29-20 9,-1 2-2,-4 3-3,1 4-17,7-6 14,-2 2-3,7-1-1,-1-1-9,2 0 2,-2 0-4,4-2-5,3-1 6,1-1-7,1 0 0,0-10 7,1 16-5,-1-16-4,8 12 6,-3-9 0,-5-3 5,13 5 2,-13-5-7,20-2 5,-9-1-3,4-5-1,1 1-4,1-2 2,0-1-4,6-5 9,-1 0-8,-6 1 3,6-3-2,-22 17-3,33-34 0,-20 20-1,-13 14-5,22-28 4,-22 28 8,15-26-3,-15 26-5,0 0 5,13-24 5,-13 24-3,0 0 3,0 0 1,0 0-7,0 0 0,0 0-2,0 0 4,0 0-5,0 0-2,0 0 4,-9-4-1,9 4 2,0 0 0,-12 29 0,8-17-3,2-2-2,1 4 4,-1-3-5,4 0 6,0 4-6,2-3 3,0-3-4,1 1 2,2 0-1,0-2-1,2-1 3,0-1-10,1-1 9,2 0 0,-1-4 0,2 0 1,-2-2-3,7-2-3,0-1-6,0-1-14,0-2 18,-3-2 1,0 0-5,1-2-4,-1 0-1,-15 11 2,26-29-5,-26 29 11,24-32-1,-13 8-1,-11 24 0,19-42 2,-12 15 0,-7 27 9,13-44-14,-8 25 11,-5 19 11,5-34 3,-5 34 7,0 0 7,3-37 0,-3 37-2,0 0 10,0 0-5,0 0-3,0 0-6,0 0-5,0 0 0,0 0-4,0 0 1,0 0 1,0 0 12,0 0 6,0 0 0,0 0 2,0 0-3,0 0-8,-46 97 2,40-71 1,2 0 0,0 1-6,0-2 0,1 0 0,2-8-7,1 9 5,0-9-2,-1-1-13,-1-2 12,4-1-6,-2-1-18,1-2-14,0-2-16,-1-8-21,2 14-20,-2-14-23,2 10-25,-2-10-25,5 6-35,-5-6-191,0 0-406,0 0 180</inkml:trace>
  <inkml:trace contextRef="#ctx0" brushRef="#br1" timeOffset="661361.8462">16537 985 95,'29'2'140,"-29"-2"-15,22-2-1,-10 1-35,6-2 2,1 1-7,-2-1-10,-1 3-4,-2-2-16,3-2 9,0 4-27,-4-2-1,0 1-6,-1-1-4,-12 2-6,18-4 0,-7 2-12,-11 2 13,0 0-5,21-3 1,-21 3-2,0 0-4,14-3 0,-14 3-9,0 0 2,10-1 11,-10 1 2,0 0 0,0 0 1,0 0-3,13 4-1,-13-4 6,0 0-1,11 3-9,-11-3 23,11 3-3,-11-3-8,16 3 8,-3-3-6,-13 0 7,23 1 2,-12-2-6,2-1-2,-13 2-2,0 0-4,0 0 1,0 0 0,59-13 4,-59 13-2,0 0 7,33-13 3,-33 13-1,0 0 4,28-17 11,-28 17-6,0 0 0,21-19-5,-21 19 0,0 0 4,0 0-12,10-24 3,-10 24 1,0 0-1,0 0-9,0 0 4,0 0-9,0 0 2,0 0-6,0 0 5,0 0-4,0 0 3,-59-18-4,59 18-5,0 0 2,0 0 1,-54 36-2,38-23 0,3 3 1,2-2-3,0 3-2,4-2 7,2 1-8,1-3-1,3 0 6,0 2-2,1-4-3,2 1 2,5-4 1,1 0 0,0 1 0,0-4-3,2-1 2,0 0-1,0-2 1,4-1 5,-1-2-6,1-2 5,5-1 9,2-2-1,0 0-9,-3-1 5,1 0 4,7-5-5,-9 2 3,10-2-1,-5-2-1,-22 14-1,39-26-6,-21 13 2,-18 13 3,32-25-5,-17 13 5,-15 12-10,24-24 3,-24 24 5,17-18-6,-17 18 3,0 0 3,0 0 0,17-22-5,-17 22 2,0 0 2,0 0-4,0 0 1,0 0-8,0 0 2,0 0 3,0 0-1,0 0 1,0 0 0,0 0 0,0 0-3,0 0 1,0 0-1,0 0 1,0 0-2,-29 40 3,35-31-3,0-1-4,2 1-1,1 0-7,2-1-2,-1-1 2,-1 2-1,3-1 1,-5-1-1,2 1-7,-1-1 8,1-2 2,-4 2 3,-5-7-2,6 11 4,-2-7 0,-2 2 4,-2-6 3,0 0-1,-3 15 2,0-8 5,-2-1 1,-2-1 0,-4 1 5,1 0-1,0-1 3,-4-1-2,-2 1-3,-1-1 0,-2-2-3,3 1-1,1-1 1,3-1-1,-1 0-4,0 1-6,4-1-10,9-1-18,-20 2-13,20-2-19,-10-2-17,10 2-29,0 0-56,-8-7-179,8 7-375,0 0 166</inkml:trace>
  <inkml:trace contextRef="#ctx0" brushRef="#br1" timeOffset="661713.0337">17740 897 93,'0'0'248,"0"0"-15,0 0-18,0 0-18,0 0-16,0 0-4,0 0-21,0 0-14,64-14-13,-64 14-14,43-6-11,-43 6-12,44-5-6,-44 5-6,50-6-20,-50 6-16,41-5-12,-41 5-25,33-4-25,-33 4-41,0 0-14,33-2-29,-33 2-23,0 0-28,0 0-24,0 0-104,0 0-305,0 0 136</inkml:trace>
  <inkml:trace contextRef="#ctx0" brushRef="#br1" timeOffset="662062.0238">17778 1062 26,'0'0'190,"0"0"-18,0 0-6,0 0-16,18 11-7,-5-11-14,4 0-13,2-2-6,1 0-20,7-1-17,1 0-25,-1-1-22,2 1-33,-7-1-31,6 2-26,0-3 1,3 2-14,1-1-32,0 0-72,-2-2-194,5-3 86</inkml:trace>
  <inkml:trace contextRef="#ctx0" brushRef="#br1" timeOffset="662423.4463">18540 799 219,'0'0'220,"0"0"-25,0 0-11,0 0-11,0 0-16,0 0-11,0 0-16,0 0-9,0 0-13,0 0-11,49-52-6,-49 52-11,47-6-10,-47 6-2,43-1-10,-43 1-7,40 4-5,-40-4-2,36 7-2,-36-7-12,0 0-4,34 19 5,-34-19-6,18 15 1,-18-15-5,0 0-3,9 34 5,-9-34-5,0 0 0,-11 52-1,1-36-4,-1 2 0,-6 4 0,0-1-5,-4 0 2,-1 0 7,-2-2-6,0-4-2,-2 3 5,3-1-3,-1 1-3,1-2 13,6-6-8,-1 3 3,2-2 5,3 0 2,-1-1 2,4-3 2,2 2-5,2-4-9,6-5 2,-10 10-5,10-10 1,-7 6 4,7-6 18,0 0 6,0 0 0,0 0 1,15 13-9,-15-13 4,26-2 3,-9-2-5,3 2-1,8-1-4,1-1-2,2 0 0,-1 1-11,-3-1 5,2 1-8,-2-1-12,-6 1-18,0 1-26,-2 0-19,2-3-29,-2 4-17,-3-2-27,3 0-35,-1-2-27,2 0-224,-5 0-456,4-2 202</inkml:trace>
  <inkml:trace contextRef="#ctx0" brushRef="#br1" timeOffset="663017.2406">19588 490 106,'0'0'191,"-28"-30"-11,28 30-17,0 0-15,-27-14-12,27 14-14,0 0-8,-40-2-12,40 2-17,0 0 3,0 0-14,-61 16-6,61-16-2,-34 16-9,34-16 2,-31 21-2,15-7 2,16-14-6,-29 33-10,15-18 4,14-15-5,-17 32-7,17-32 1,-14 32-8,14-32 3,-3 36-4,3-36-2,2 35-1,-2-35-3,0 0 4,21 40-5,-21-40-1,20 22 2,-20-22 0,22 13-6,-22-13-2,0 0 2,43 11 1,-43-11 0,41-2 9,-41 2-4,0 0 3,60-13 3,-60 13-2,37-19 7,-19 10 1,-18 9 3,41-28 1,-26 17-3,-15 11-4,26-27 2,-26 27 0,23-28 12,-23 28-6,19-29-4,-19 29-7,10-29 3,-10 29-5,4-27-6,-4 27 0,0 0-3,0 0-4,-10-46-1,10 46-1,0 0-6,-22-24-1,22 24 2,0 0-1,-34-13 2,34 13-5,-31-4 2,31 4-4,0 0 1,-47 3 1,47-3-1,0 0-2,0 0-5,-45 17 5,45-17-3,0 0 8,-24 20-7,24-20 1,0 0 4,-14 27-4,14-27 0,0 0 5,0 0 0,10 46 2,-10-46-7,0 0-4,27 37 8,-27-37 0,29 27 2,-6-12 2,-23-15-1,37 27 1,-16-8-2,-6-7 2,-15-12-1,28 19-2,-28-19 1,24 23-1,-24-23 3,12 19-5,-12-19 4,0 0 1,13 30-2,-13-30-8,0 0 8,0 0 2,-8 40 1,8-40-3,0 0 3,0 0-3,-22 37-1,22-37 5,0 0-11,-19 20-13,11-14-17,2 0-20,6-6-26,-11 7-19,11-7-24,0 0-24,0 0-27,0 0-37,0 0-170,0 0-412,0 0 183</inkml:trace>
  <inkml:trace contextRef="#ctx0" brushRef="#br1" timeOffset="663377.8935">20219 892 2255,'0'0'103,"0"0"-23,-42 17 8,42-17 18,0 0 1,0 0-39,-32 12 0,32-12-6,0 0-2,0 0 1,0 0 2,0 0-6,0 0-4,0 0-1,0 0-5,0 0-3,0 0-3,0 0-6,0 0-5,0 0-2,0 0-1,97 5-10,-97-5-4,54-3-24,-54 3-17,43-5-22,-43 5-17,39-4-26,-39 4-22,34-5-21,-34 5-23,0 0-32,32-6-35,-32 6-190,0 0-448,0 0 198</inkml:trace>
  <inkml:trace contextRef="#ctx0" brushRef="#br1" timeOffset="663709.4655">20089 1131 53,'-5'13'274,"5"-13"-4,0 0-1,0 0-6,10 15-24,-10-15-14,24 6-20,-11-6-19,6 0-14,3 0-20,5-1-11,2 0-19,2 0-10,-4-2-14,-6 3-16,-1 0-20,0-1-32,-2 1-26,-7-3-35,-11 3-28,15-1-34,-15 1-41,0 0-38,16-5-73,-16 5-127,0 0-401,9-8 179</inkml:trace>
  <inkml:trace contextRef="#ctx0" brushRef="#br1" timeOffset="667495.9286">21537 881 27,'0'0'145,"0"0"-2,32-34-14,-32 34-1,0 0-18,15-21 4,-15 21-4,0 0-8,14-25-7,-14 25-15,0 0 1,9-27-8,-9 27-2,0 0-6,9-32-9,-9 32-10,0 0 3,0 0-12,8-36 4,-8 36 30,0 0-9,0 0-7,0 0-9,-15-41-2,15 41-8,0 0 2,-25-17-7,25 17-2,0 0-7,-38-13-1,38 13-2,-35-2 0,35 2-7,0 0-1,-52 5-2,52-5-1,-34 10 1,34-10-1,-34 13-3,34-13 1,-27 15-3,27-15 2,-21 14-1,21-14-3,0 0 0,-27 23 2,27-23 0,0 0-5,-13 28 2,13-28 3,0 0-3,0 32 5,0-32-5,0 0 1,0 0 2,27 44-3,-27-44 1,21 23 3,-2-11-5,-19-12 1,44 25 6,-20-10 0,-2-1-5,4 0 7,-2-2-3,2 1 2,-9-2 0,1 0-2,-2 1-1,-1-1 3,-2 1-5,0 0-1,-7-2 5,-1 3-8,3 2 6,-6-3 1,-4 1 0,0 4 1,-3 0 3,1-1 5,-6 1-4,0-5 1,-3 4 0,3-4 1,-3 1 3,4-1 0,-3-3-2,-1 3 3,4-4 3,-4-1 3,4 0 3,-2 0-1,1-1-1,0-2 10,0-2 5,1 4-3,0-6 2,0 0-12,9 0 11,-16-4-8,8-2 3,-1 0-11,0-4 6,4-2-8,0-3 0,1-1-4,0-3-1,4-1-2,4-5 0,-4 5-6,4-5 3,1 7-2,2-1 0,0 2-6,-7 17-2,17-32-12,-17 32-10,16-30-22,-16 30-32,13-21-38,-13 21-45,19-21-69,-19 21-165,0 0-427,22-27 189</inkml:trace>
  <inkml:trace contextRef="#ctx0" brushRef="#br1" timeOffset="670647.9488">18061 1892 128,'0'0'143,"0"0"-15,0 0-8,0 0-1,0 0-14,0 0-1,0 0-14,32-3-9,-19 2 0,4 0-3,2-2-16,-1-2 2,3 0-7,-1 2-9,1 1-2,-1 1-3,1 0-3,-2-2-4,0 1-8,-5 1-7,4 2-5,-5-2-15,-3 2-12,3 0-13,-3 3-1,-10-4-17,16 7-20,-10-2-18,-6-5-3,5 9-20,-5-9-99,2 11-219,-2-11 98</inkml:trace>
  <inkml:trace contextRef="#ctx0" brushRef="#br1" timeOffset="671001.6653">18103 2073 87,'0'0'149,"0"0"-13,-7 5 4,7-5 1,0 0 2,0 0-1,0 0-12,34 3-10,-15-4-9,1-3-8,10 0-10,1 1-9,4 0-8,-3 3-9,0-1-6,3 0-7,-2 0-19,-1 1-8,1 1-10,-4 0-18,2 1-18,0-3-28,-2 2-12,-1 1-30,-1-2-27,0 0-25,-7 0-100,-1-2-261,0 2 116</inkml:trace>
  <inkml:trace contextRef="#ctx0" brushRef="#br1" timeOffset="671778.2323">19631 1664 31,'0'0'216,"0"0"-25,-21 6-6,12-1-11,1 3-1,-6 2-16,4 3-6,-2 2-14,1 1-15,0 1-8,0 6-16,3 1-6,1-1-8,1-4-8,0 0-4,4 6-7,2-5-5,-4-1-12,3-1 2,-1-4-5,0 3-4,2-1-8,-2-4 4,2-1-8,0 1-1,0-12-2,2 13-5,-2-13-1,1 10 0,-1-10 0,0 0-3,1 10 6,-1-10-7,0 0-2,0 0 4,0 0-4,0 0 4,0 0-5,0 0-3,18-23-2,-13 8-3,-1 4-7,-1-6-3,3-1-3,-2-1-13,2-7-1,1 0-3,-1 0 0,-1-1-1,0 3 1,-2-1 2,1-1 0,-2 10 8,2-3-1,0 2 4,0 1-1,0 0 2,-3 0 4,-2 4 3,4-3 2,0 5 4,-3 0 9,5 0-5,-5 10 2,4-14 0,-4 14 1,2-13 0,-2 13-1,2-7 0,-2 7-1,0 0 2,0-12-3,0 12 0,0 0-1,0 0-1,0 0 1,0 0-3,0 0-4,0 0 5,0 0 0,-8-9-5,8 9 6,0 0-2,0 0 1,0 0 0,-28 13-2,17-10-1,-1 2 3,-1-1-4,-1 5-3,2-3 6,-7 3 0,1-1 3,-1 0-1,2 1-1,-2-1 4,2 1-1,-1 0-2,0 2 3,-1-3-1,1 3 4,0-2-2,0 1 1,0 3 0,-6 0 1,7-1 2,-1-4-4,1 3 3,0-1 3,2-3-7,0 3 2,3 0-2,0-3-4,5 0 4,-1-2-6,4 0 5,-4-2-3,8-3-1,-5 9 3,5-9-4,-4 5 3,4-5-3,0 0 8,0 0-1,11 10 2,0-9 3,1 0 1,3-3-3,3 0 5,4-3-6,7 2 9,-1-6-3,5 2 2,-1 1-1,3-2 0,2-1-3,-1-1 0,3 0 3,10-2 0,-15 1-6,5 5 3,-2-3-1,-2 3 5,0 0-8,-3 2-3,-3 2 2,-2-3-4,-8 3-2,-1 0 3,-5-1 0,-3 1 2,-2 1-3,-3 0-4,-5 1 1,11 0 0,-11 0 7,8 1-3,-8-1 1,0 0 0,9 0 3,-9 0 2,0 0-9,0 0 8,0 0-7,0 0 2,0 0 6,0 0-8,9 0 2,-9 0-3,0 0-1,0 0-1,0 0-13,0 0-10,0 0-13,0 0-22,0 0-25,0 0-29,0 0-24,0 0-13,0 0-24,0 0-26,15-1-186,-15 1-414,0 0 184</inkml:trace>
  <inkml:trace contextRef="#ctx0" brushRef="#br1" timeOffset="674368.8946">20653 2347 6,'0'0'146,"0"0"-11,0 0-9,0 0 9,0 0-29,-2 25 4,1-13 1,-3 4-4,0 1-11,-3 2 5,0 6-14,0-1-3,-4 0-17,1 1-1,4-6-4,-2 5-3,5-6-9,-7-1-1,4 0-4,1-1-1,1-1-4,-1-2 0,1-3-2,1 1-3,-2-5-4,3 0-2,-1-2 0,3-4 12,-3 9 3,3-9 7,-2 6 3,2-6 1,0 0-8,0 0-3,0 0-1,0 0-12,0 0-4,9-23 2,-1 13-6,-2 1-3,4-4 27,2 2-8,-2 1-2,0 5-5,-2-3-5,3 2-4,-3 3-4,-1 0-2,-2 0-3,-5 3-2,13 6 3,-8-2-4,1 2-1,-1 5 1,-1-3-2,3 2 3,-3 1-2,1 0-5,1 0 0,0-2 2,2 1 2,-1-3-5,1-1 6,2 0-6,-1-1 1,1-1 2,2-1-3,2-3 3,-1-3-1,3-1-3,-1-4 1,1 0-1,-1-4 2,6-4-5,-2-2 3,-6 2 2,1-6-1,1-1-1,-3-1 2,3 0-2,-7 1 2,-1-5-2,0-1 2,-5-1-7,-1-3 4,-2 4-1,-4-4-1,-1 3-1,-2-1-4,-2 3 6,-3 1-5,-3 3-1,-4 5 3,0 3-3,4 4 0,-6-4 0,2 9 2,1 0 0,-1 1 0,0 2-1,1 3-3,2 2 1,-1-1-4,-2 6 5,6 0 0,-2 3-4,1 1 6,-1 0-1,7 2-2,-1 3 4,0 0-2,3 3 1,3-1 2,2 1-3,1-2-3,3 2-9,3-1-8,0-1 0,4-1-9,4 8-10,-2-11-9,6 9-6,-3-8-15,3-1-4,0 0-12,2-2-18,1-3-8,-1-1-21,8 2-19,-4-4-31,-3-1-99,1 0-307,3-2 136</inkml:trace>
  <inkml:trace contextRef="#ctx0" brushRef="#br1" timeOffset="675107.8031">21199 2481 87,'0'0'121,"11"5"-11,-11-5 0,0 0-6,16 0-7,-16 0-7,17-6-8,-9 4-8,-8 2 2,14-5 5,-14 5-9,10-9-2,-6 5-2,-4 4 0,9-11-13,-9 11-4,3-12-2,-3 12-2,0-13-5,0 13-3,-6-15-3,6 15-3,-11-8 1,2 3-8,-5 4-3,3-2-1,11 3 2,-24 4-5,10-1-1,-2 3-1,1 2 2,-1 3-4,3 1 0,-3 0 8,5 2-13,2 2-1,0-2 0,4 3-1,1-2 0,4-1-4,0 1 4,4-3 1,6 3-2,-1-2 0,6-1-4,1-1 4,2-1-6,8-2-1,2 0-5,1-3-4,2 0-14,-1-4-2,5-1-6,-6-1-9,3-3 14,1 2-26,-1-6-9,0 5 0,-1-4-9,0-1 6,-3-1 0,-1-2 0,-7 4 9,-5-2 2,1 0 10,-2-2 4,0-1 7,-4 2 10,-3 1 9,3-1 20,-6 0-6,0-1 18,-2 1 6,0 0 11,-3 4 10,1-3-1,0 9-2,-5-12 6,-1 7 1,-2 3-8,2-1-2,-5 3 1,-2-1-6,3 3 6,-3 3 8,-3 1-6,1 0-2,-2 7 0,4-4-7,1 1 2,3-2-10,-1 6 2,2-3-2,0 3-1,3-1-2,5-1-1,-4-1-6,6 2 5,0-3-7,0 0 3,3-1-6,1 1 4,2-3-6,2 2 4,0-2 0,1-1 1,0-2-6,0-2 2,3-2-3,-3 0 0,3-3 1,-3 1 2,0-4-4,3 3 7,-3-6-6,1 3 1,1-4-1,-1-3-1,0 1-2,-3 0 2,-2 3-1,-1-2 1,0 1 1,0 0-2,0-1-4,-3 5 7,-1-2 7,0 4-2,-2 4 1,2-8-2,-2 8-4,1-8-4,-1 8 0,0 0-1,0 0 2,0 0 1,0 0-2,0 0-2,0 0 0,4 27-3,-1-20-10,1 1-13,1 2-14,1-2-3,0 1-12,1-2-10,2 0-15,0 0-13,2-2-18,1-2-8,6 2-11,-2-1-16,1-2-114,-1-2-279,-3 0 124</inkml:trace>
  <inkml:trace contextRef="#ctx0" brushRef="#br1" timeOffset="675857.9525">22211 2459 136,'0'0'163,"0"0"-18,0 0-12,0 0-12,-13-8-5,13 8-9,-14 5-9,14-5-6,-20 10-7,11-3 3,-2 1-6,2 5-12,2-4-3,-2 5-2,2-3-10,0 5-6,1-4-2,4 2-4,-1-2-8,3 1 1,0-2-6,0-11 1,1 22-8,3-12 0,0-1-3,0-3-1,-1 0 1,3 0-3,2-2-2,0 0 1,1-3-4,1-1-4,1 0 2,-2-2 7,4-3-17,-2 1-1,-2-4-3,5-3 3,-1-1 1,1-3-2,-3-1-4,0 2 6,1-3-5,-2 0 2,-1-1 4,-1 2-2,5-9-1,-7 9 0,1 0 2,-2 2-2,-3 2 0,5 0 0,-7 0-2,2 2 4,0-2-5,0 4 7,1-2-4,-3 1 4,0 2-3,0 7 5,2-12-2,-2 12-2,0-10-1,0 10 5,2-6-6,-2 6 6,0 0-9,0 0 1,0 0 0,0 0-1,0 0 2,0 0 0,0 0 1,0 0 1,0 0-2,0 0 2,0 0 0,0 0 0,0 0 10,0 0 2,0 0-12,0 0 7,0 0-2,0 0 1,0 0-1,0 0-2,0 0-1,0 0 2,0 0-4,0 0 1,10-4 2,-10 4-2,4-10-2,-2 3 6,0 1-3,0-2 3,1-2-2,1 0 0,-2-3 2,2 0 0,-3-1-1,2-4-2,-3 2 0,0-1 4,0 2-8,2 3 4,-4 1 5,-1 0 5,3 2 8,-3 2 0,3 7 4,-2-12-2,0 7 2,2 5-5,-2-8-4,2 8 0,0 0 0,-5-4-6,5 4-1,0 0 5,0 0 3,-18 18 2,14-10 3,2 2 9,-5 4 12,5 4 7,-2 0 0,1 7 3,1 4-4,0-1 1,-1 0 6,3 1-2,-3 0-6,3 0-2,0 1 2,-1 2-6,1-2-9,1 2 5,2-3-6,0-1-2,1-2-1,-4-8-7,5-2-3,-3-4 6,0 0-2,2-3-2,-1 0-1,-1-1-1,2-4 7,-4-4-1,5 6-6,0-5 9,-5-1-2,0 0-6,25-9 5,-14 2-9,2 2-3,-2-8-8,3 4-16,0 0-11,-1 0-12,-3 1-23,-2-1-21,1 2-32,1-1-28,-3 1-42,3-1-45,-6 2-199,-4 6-462,9-10 204</inkml:trace>
  <inkml:trace contextRef="#ctx0" brushRef="#br1" timeOffset="676999.9821">22074 3448 5,'0'0'196,"-7"2"-18,7-2-14,0 0-10,0 0-12,0 0-15,9-29-6,-1 14-13,2 0-1,4-8 2,2 1-12,-1-3-3,1 2-4,2-5-23,2 0-1,1-1-6,-2-1-3,8-9-6,-8 9-3,2 2-3,0-1-10,-3 3 1,0 1-3,0 2-4,-9 7-3,0 4-2,0 3-2,-5 2 5,1 3-8,-3-2-5,-2 6-3,7-8-5,-7 8 4,0 0-5,0 0 4,0 0-7,0 0 0,0 0 1,-2 20-4,2-20 2,-1 21 1,4-6 1,1 0-3,3 1 1,2 0-3,0-1 1,9 7 0,-7-5-2,5 4-1,-1 1-3,-3-5-1,3 4 1,-3 1-1,-1-5-4,-6-1 1,1 1 2,-2-2 4,-3-2-2,-1-1-2,-3 0 1,-1 3 3,-7-3-5,0 2 8,-1-3-1,-1-2 7,-5-1-2,0 0 3,0-2 5,0-2 6,7-1 0,-3-2-1,1-1 3,0 1-2,1-2-1,12 1-2,-15-4 1,11 0-5,-2-5 1,6 2-6,0 7-2,0-18-10,6 3-9,2 0-11,5-2-12,5-3-7,-3 0-6,4-1-11,2 1-28,0-1 17,2-2 0,2-2-10,-2 3-5,-1 1 6,2-2 9,-1 2-3,0 0 9,-4 2 6,0 0 8,-6 4 6,-3 1 7,-2 4 20,-1 4 25,-1 0 11,-4 0 25,-2 6 7,10-8 6,-10 4 3,0 4 1,5-6-8,-5 6 1,0 0-7,0 0 5,0 0 12,0 0 8,0 0 7,-5 25-1,5-25 8,-7 21-9,4-6-3,-3 4-4,2 6-7,2-7-3,-1 8-8,-1 0-3,0 2-3,0-4-4,2-3-3,2-2-4,-2-1-2,0-3-2,2 1-1,0-5-11,0 1-14,0-2-9,0-3-19,0-7-22,2 12-13,-2-12-18,0 0-4,2 13-10,-2-13-5,0 0-26,0 0-14,0 0-7,0 0-148,0 0-319,0 0 141</inkml:trace>
  <inkml:trace contextRef="#ctx0" brushRef="#br1" timeOffset="677767.878">22665 3121 36,'13'-2'124,"-4"-2"-3,10-1 2,-2 0-18,4 0-1,8-1-10,0-1-7,5 2-14,-3 1 0,5-4-11,-3 1-15,-1 1 1,-1-1-5,1 2-10,-7 2-5,-3-1-7,-4 1-6,0-2 2,-5 2 1,-3 0-9,-10 3 11,11-4-9,-11 4 14,9-3-2,-9 3-5,0 0 7,0 0 5,0 0-4,0 0 9,0 0-1,-41 9 5,27-8 3,-1 5 2,-4 0-4,2 0-1,1 3 10,-3-2-2,2 2-1,0 2-6,5 0 1,-3 1-6,3 0-4,3-3-2,1 3-4,0-3 0,4 1-7,1-1 1,1 2-2,2-11-2,-4 15-2,4-15-2,0 13 4,0-13-1,9 10-3,-9-10 2,10 6-3,-2-3-1,-8-3-2,21 0 1,-10-3-1,-11 3 2,22-6-4,-9 2 2,1-1-3,1-2-1,2-2 2,-4 1 0,3-3-2,-3 1-3,2 1 4,-3-4-5,1 2 2,-3 1 2,-1 0-1,-3 3 2,-1 3-4,0-5 3,-5 9 1,9-6-3,-9 6 0,8-6 0,-8 6-1,0 0 1,0 0-5,0 0 4,0 0 1,0 0 1,0 0 1,-6 35-6,6-24 2,-2 1 2,2 0-2,-1-1 1,2 1-1,-1-2 0,1 4-2,0-6 5,3 2 2,0-2-3,1 1 3,-1-4-4,4 0 2,-4 0-1,2-2 1,5-1 5,-1 0-5,-1-2 1,4-3 0,-1-1 1,0-1 2,3-3 0,-6 1-5,5-4 0,1 0-8,-2-2 7,1-3-4,1-6 2,-3 5-3,0-6 5,2-1-6,-4-1 3,0-2 4,-3 3-8,4-3 4,-6 0 1,1 3-1,-1 0-2,-3 5 3,2 0 1,2 3 4,-6 0 3,2 3 8,0 3-2,-2 0 5,0 3 4,0 7 2,2-11-1,-2 11-4,2-7 0,-2 7-2,0 0 0,0 0-2,0 0 5,0 0-1,-20 24 12,15-13-1,-1 6-1,2-2-4,-2 3 0,0 1-2,4 0-1,-2 9-4,-1-1 0,1 3 1,-1-3-3,0 0 0,3-1 0,-2-1-9,3-7-7,-3 0-4,2-2-9,0 0-7,2-2-5,-1-5-14,-1 1-21,2-10-12,0 14-29,0-14-21,0 0-16,0 11-15,0-11-25,0 0-143,0 0-347,0 0 154</inkml:trace>
  <inkml:trace contextRef="#ctx0" brushRef="#br1" timeOffset="678475.3446">23330 3081 177,'0'0'163,"0"0"-1,0 0-14,0 0-12,37 4-10,-23-7-11,2-2-18,5 2-7,-2 1-7,0-3-7,3-1-6,-2 1-8,7-1-3,-6 0-10,-4-1-4,4 2-3,-3 3-5,-1-8-5,-1 4 1,-5 0-3,3 1-5,-5 0-1,-2 1 4,-7 4-5,10-9 0,-2 6 3,-8 3-1,8-8-1,-8 8-2,5-7 4,-5 7-6,0 0 1,0 0-2,2-10-8,-2 10 5,0 0-4,0 0-3,0 0-4,0 0 3,0 0-6,0 0 1,0 0 2,0 0-3,-33 14 0,26-11 1,7-3-3,-14 16 2,10-8-1,-6 0 3,4 0-2,0 2 1,-4-1-1,6 1-2,-3 1 0,1-1 7,2 4 1,-1 0 0,2-2 0,1-1-6,1-3 2,-2 3 1,2 0 3,1-11-5,4 18 4,-3-11-1,-1-7 2,2 12 12,1-8 1,-3-4 7,6 8 12,-6-8-3,12 1 6,-12-1 3,20-3-2,-7 0-6,-4-1-1,9-4 4,-5 1-12,-1-1-2,3-3-3,2-2-3,4-4 0,1-2 0,-7 4-2,4-2-1,2-3 0,-2 1-3,0-2 2,-3 0-3,5 3 2,-4-1-6,-6 4 2,-1 1-6,-2 4 2,-1 2 2,0-1 1,-3 5-3,1-1-2,-5 5 0,5-6 1,-5 6-7,0 0 0,0 0 0,0 0 2,0 0-2,0 0-2,-19 18 1,12-8-1,1 0 0,-4 3 2,4-1 0,2-2 5,2 3-7,4 3 1,-1 1 1,2 1-5,0-1-6,6-1-1,0 0-4,2-1 2,-2 0 5,1-2-1,-1-3 0,-4-2 4,5 1-4,-4-1 5,2-1-3,-5-2 1,2 1 2,-3-1 4,-2-5-1,4 10 3,-4-10 5,-6 11 0,1-6 1,-3 2 1,-1-1 0,-4-1-2,-4 3-1,-1-3-2,-2 2 0,4-2-10,-5 0-11,2-1-19,-8 0-21,7-1-27,-2 0-32,1 1-26,-2-4-30,3 3-215,-8-1-419,9 2 185</inkml:trace>
  <inkml:trace contextRef="#ctx0" brushRef="#br1" timeOffset="678846.8083">23047 3662 5,'0'0'253,"0"0"-27,19-1-20,-19 1-20,30-8-15,-12 3-19,9 1-10,0-2-16,4-1-14,-6 3-13,9 3-14,-2-2-16,-1 4-23,-3-2-21,4-1-21,-14 2-23,3-1-21,-4 1-12,-3 1-33,-1-1-18,-3 2-24,-10-2-121,15 1-266,-15-1 117</inkml:trace>
  <inkml:trace contextRef="#ctx0" brushRef="#br1" timeOffset="679262.4662">23100 3814 22,'-9'5'172,"9"-5"-10,-13 9-19,13-9-16,-10 8 0,10-8 5,0 0 5,0 0-8,0 0-11,28 7-8,-8-8-11,1 0-12,10-3-8,1 3-5,1-6-13,-1 0-10,6 1-8,-2 1-15,-5 0-22,3 0-33,-1 2-40,-2 0-27,6 2 8,-3-4-10,1 1-43,-3 1-94,2-3-253,5 0 111</inkml:trace>
  <inkml:trace contextRef="#ctx0" brushRef="#br1" timeOffset="679673.8854">24385 3565 1,'0'0'333,"0"0"-23,0 0-25,3-11-32,-3 11-25,0 0-26,0 0-15,0 0-22,0 0-15,0 0-8,-16 30-10,9-15-14,2 2-6,0-1-15,-2 3-16,2-1-6,-4 6-4,3 1-5,-4-1-6,6-6-4,-3-1-7,0 1-7,0-1-2,0-1-3,1-4-5,1 0-3,-1-1 1,1-1-1,1-1-6,-1 0-6,5-9 2,-5 12-4,5-12 2,-4 6-4,4-6 3,0 0 6,-8 7-9,8-7-12,0 0-8,0 0-4,0 0-4,0 0-8,15-34-3,-9 18-2,-1-2-2,0 2-10,4-2 7,-3-1 0,1 0 2,0-5 1,0 6 5,-2-1 1,3 2 5,-5-2 1,1 3-1,0 4 5,-1 0 11,-3 1 4,5 3 8,-5 8 3,2-13 6,-1 8-9,-1 5 1,0 0 1,0 0 1,0 0-4,-8-10 0,8 10 1,0 0-2,-37 14 3,19-7-2,-7 4-1,1 1 1,-1-3 2,0 5 4,6-5 4,-5 5-1,6-3-2,1 1 2,-2-1 11,6 0-11,0 1-2,2-3 1,6-1-3,-4 0-2,3-1 0,1-1-1,5-6 8,0 11-6,0-11-1,0 0 5,16 15 7,-3-12-5,5 1 0,0-2-2,12-2 3,0-1-3,0-1-1,5-4-6,-6 1 1,5 1-2,-4-2-1,0 0 1,-1 1-7,2-1 9,-11-1-10,0 2 4,0-1 1,-1 3-13,-4-2-1,-3 2-13,-12 3-10,15-3-13,-6 2-14,-9 1-24,0 0-23,0 0-23,0 0-37,0 0-25,14-5-30,-14 5-225,0 0-482,0 0 214</inkml:trace>
  <inkml:trace contextRef="#ctx0" brushRef="#br1" timeOffset="683377.9456">24168 4307 128,'-5'-4'122,"5"4"-6,0 0-13,0 0-6,0 0-14,0 0-8,0 0-3,0 0-11,0 0-9,0 0-9,0 0 5,0 0-4,0 0 15,0 0 7,0 0-11,0 0-1,0 0-1,29 2 0,-16-2-7,1 0-6,3 0 0,2 0 0,-1 0-8,9-1-1,-7 1-7,8-1 3,-7 1-8,4-3 6,-6 3-5,3 0 0,-4-1-3,2 0-3,-7 1 3,0 0-8,-3 0 0,-2 0-7,-8 0-11,14 0-3,-8-1-8,-6 1-7,9 1 1,-9-1-8,0 0-2,0 0 0,0 0-4,0 0 1,0 0 9,0 0-10,-19 15-6,10-12 1,-2 1-1,-6 0-1,-2 3 5,-4-2 2,-4 2 2,0 3 15,-2-4-13,-3 2 1,-1-1 10,-1 3-1,4-3 4,0-3 3,0 2 8,12-2 4,1 1 0,4-3 6,2 0 13,3 0-6,3 0-6,5-2-4,-9 4 15,9-4 5,0 0 3,0 0 2,0 0 8,16 13-6,-2-12 4,5 0 1,2 0-3,8 1 2,0-2 0,1-2-3,1 1-2,1 0 3,3-3-11,-1 3 5,1-3-8,-3 1 7,0 0-4,1 1-3,-4 0-2,0-1 2,-1 3-2,-8-3-11,-6 2-13,-1 1 0,0-1-18,-1 1-8,-5-2-8,-7 2-13,11-2-10,-11 2-20,5-2-79,-5 2-185,0 0 82</inkml:trace>
  <inkml:trace contextRef="#ctx0" brushRef="#br1" timeOffset="684574.12">19343 2278 6,'0'0'102,"0"0"11,0 0-11,0 0-11,17 14 3,-10-11-6,6-2-9,-2 1-3,1-1-12,4-2-3,5-1-2,-2 5-10,3-3 3,-2 0-10,1-1-5,1-1-2,5-1-9,-7 2 1,-3 0-1,2 1 3,-2-2-7,-4 4-17,0-5-7,0 3-10,-2-2-18,-3 2-13,-1-2-9,-7 2-13,13-2 8,-13 2-4,7-1 4,-7 1 0,0 0-2,0 0 4,0 0-3,0 0 7,0 0 3,-29 8 2,17-5 8,-2 1 3,-3-1 10,-2 0 4,1 1 9,1 1 5,-4 0-5,4-2 10,-4 4 5,5-3 15,1 2 1,1-3-6,2 2 2,2-1 4,1-1 1,4 0-4,-2 0-6,7-3 11,-6 6 2,6-6 7,0 0 2,0 0 2,12 8-9,-2-8 7,2-1-8,9 0 8,7-2-15,4-3 2,4 0-2,2-3-3,16-5 3,3 0-3,0-3-8,3 1-10,2 3-4,0-1-16,-5-2-5,6 3-27,-3-1-1,0 2-59,-1-3-124,2 1 55</inkml:trace>
  <inkml:trace contextRef="#ctx0" brushRef="#br1" timeOffset="685169.9582">21308 1676 52,'0'0'81,"0"0"-3,0 0-12,0 0 2,0 0-5,33-13-3,-19 8-8,5 2 5,9-3-5,-7 1-7,10-4 2,-2 5-8,-1-5-4,3 3-3,-2 0 1,2-1-12,-1 2 7,-3-1-11,2-1 0,-9 5-2,-2-3 6,-5 3-9,-1-1-18,-5 0 13,-7 3-11,13-1 1,-13 1-10,0 0 3,0 0 2,0 0-1,0 0-2,-22 11-5,4-5 1,-10 2-1,-1 1 10,-2-2-1,-1 4-12,-4 0 18,1-2-2,-1 5-1,0-3 1,-13 7 2,17-4 4,0-1 4,3-1-3,2 2 4,9-3-6,3-1 9,6-2-5,3 0 3,3 2 4,3-10-4,13 15-2,2-8 5,17 0 2,6 0-19,20-1-7,7 0-24,37-2-39,-14-6-62,8 2-149,-1 0 67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2-01-11T05:48:03.964"/>
    </inkml:context>
    <inkml:brush xml:id="br0">
      <inkml:brushProperty name="width" value="0.05292" units="cm"/>
      <inkml:brushProperty name="height" value="0.05292" units="cm"/>
    </inkml:brush>
    <inkml:context xml:id="ctx1">
      <inkml:inkSource xml:id="inkSrc1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1" timeString="2022-01-11T05:48:11.637"/>
    </inkml:context>
  </inkml:definitions>
  <inkml:trace contextRef="#ctx0" brushRef="#br0">5135 16073</inkml:trace>
  <inkml:trace contextRef="#ctx1" brushRef="#br0">4171 4659 5,'0'-4'97,"3"0"-5,-3 2-5,0 2 1,1-8 2,-2 2-3,1 6-6,1-7-16,-2 4 5,2-2-8,-1 5-2,-1-9-2,1 7 9,0 2 4,0-6 0,0 2 6,0 4-2,0 0-4,0-4-4,0 4-9,-3-6-3,2 2 0,1 4-1,-1-5-6,-3 3 5,4 2-7,-4-5-9,1 2 1,1-2-4,1 1 3,-3 0 5,4 0 6,0 4 5,-6-3 0,6 3-4,-5-4-7,2 0-3,-1 0 5,4 4-1,-9-3-2,4 1-10,-1-2 2,1 3-7,-2-4-2,4 3 3,-5 2 1,1-3-3,0 3 1,-1-2 1,2-1-4,-1 2-2,1-5-3,-1 4-1,0 0 0,2 1 2,-3-1-6,2-1 2,-1 2-4,1-2 5,-2 2-7,3-1-1,-3 1 3,8 1-3,-16-1-2,12-1 2,-4 2-1,8 0-1,-12 2 2,5-2-3,-4-2-3,2 2 5,4-1-3,5 1-4,-14 3 3,8-2-1,-2 0-1,1-1 4,1 3-5,-2-3 4,0 4-2,0-3 5,1 3-7,-2-4 3,3 4-2,-5-2-1,1 3-2,0-3 1,1 2 4,4-1-5,-3-1 3,2 3 2,-3-2-4,5 0 5,-5 1-5,0-1 3,1 4-2,2-5 0,-3 4 0,-1-1 0,2 1 2,-1-1-3,1 2 3,-1-2-4,0 1 3,0 0 0,-2 0-1,2-1 14,0 1 0,2 0 1,-2 0-3,2-1-3,0 0 4,-2 0-1,5 0 0,-2 0-3,-1-3 3,2 3-4,-1-1-1,-2 1 2,3 0-3,0-1 3,1 2-2,-6 1-2,2-2-5,0 2 6,2 0-4,2-1-2,-3-1 0,-1 1 2,0 2 1,0-1-2,1 0 1,-1 1 3,3 1-2,-1-2-1,1 1 0,0-2-2,1 1 1,-1-1 0,-1 2-1,1 1 6,0-4-5,-1 0 0,3 2 3,1-2-4,-2 1 2,1 4 1,2-5 2,-3 6-2,3-4 0,-3 2-3,1 1 3,1-2 0,0 1 4,-2 3 0,4-2 1,0-1 0,-3 0-4,2 2 1,0-2 3,1 3-2,1-4 1,-1 1 0,0-4-1,0 4-6,1-3 10,-1 3-6,3-2 1,-3 2-2,0 0 6,0 0-3,-3 1 2,3-3-2,0 3 1,3-1 3,-3-1 0,0 1 4,0-4-9,0 3 2,4 1-1,-3-2 2,0 2 3,-1 1-2,2-4 1,-2 1-1,3 0-3,0 0 4,-1 1-2,1-1-1,-2-2 2,3 5 0,-1-3-1,-1-2 3,2 4-5,0 1 2,-2-3-1,2 3-3,0-1 4,-3-2 2,2 1-1,2 2 0,-1-1-2,0-3 4,-2 3-8,3-1 10,0 3-4,0-5 2,1 3 1,-4 0-4,3-1 0,-1 0 4,1 1-3,-1-2 2,0 0-5,0 0 1,0-2 0,-2 3 4,5 1-6,-4-4 4,4 2-3,-1 2 5,-1-4-4,-1 1-4,0 0 1,2-3 1,-2 3 4,0 1 6,1-3-3,0 1 0,-1 0-3,2 0 0,-2-2 6,4 2 2,-3 0-4,0-1 2,4 0-1,0 0 4,-1 1-6,-2-1 4,1 0 0,-1-1-6,3 2 9,-3-3-7,3 1-4,-3 1 9,1 0-8,-1 0 2,1-2 4,3 2-5,-4 2-3,-1-1 6,4-1-2,0-1-1,-5-1-6,2 2 4,2 0 1,1 0-5,-1-2 8,2 1-1,-5 1 3,5 1 1,-2-4-3,-1 3-4,0-1 6,2 0-6,-5-1-2,5 1-2,-3-1 1,2 0 2,-3 0-3,1 1 4,-1-2-5,2 1 0,-3-2 4,3 3-3,0-1 3,-1 0-3,-1 0-4,3-1 4,-2-1-2,1 0 1,0 0-6,0 0 9,4 0 5,-6-1-2,3 1-5,-3 0 0,5-3 8,-5 3-7,2-3 2,2 2-1,-2-1 3,1 0 1,0 1 1,-3 1-5,4-3-2,-5 1 0,-4 2 7,15 0-12,-10-3 7,8-1 18,-4 0-28,-1 1 9,2 0-10,-1 1 12,-2-3 5,3 0-8,-2 2 5,4-2-2,-6 3 1,3-1-1,-1-1 3,-1 1 5,2-1-10,0 2 4,-1-5 5,-2 3-15,3-1 7,-1 1-6,-2 0 16,2 2-11,-2-4 1,2 4-9,-3-2 16,4-1-2,-5 2-3,3 0 3,-1 1 1,0-2 4,1-1-10,0-1 0,-1 4 8,1-3 0,-3 0-3,3 0 15,-1 0-37,1 3 28,1-3-3,0-2-7,-1 2 3,1 0-2,-2 0 3,2-1-2,-3 1 2,5-3-5,-5 3 2,0 0-7,3 1 7,-4 1-8,2-4 11,2 0-9,-3 0-2,0-1-3,2 3 1,-1 0 2,-2-2 3,1 5-1,3-3 4,-4 0-3,3-4-1,-3 4-12,1 2 13,-1-1-2,1-2-2,-1-1 12,0 5-2,1-5-1,-3 4 5,1-4-9,-1 5 6,2-5-5,0 2 2,-3 0 4,2 0 1,0 2 2,-2 0-3,1-2 0,0 1 3,1-3-4,0 1-2,-3 2 0,3-1-6,-2 0 7,0 3 3,2-3 1,-2-2-21,-1 1 18,1 1-2,1 0 2,-1-1-4,0 1-1,0 1-2,1-3 8,-1 0-10,-1 1 1,0-1-2,1 2 4,-1-2 0,0 3-3,1-1 2,-1-1 0,0 2 0,2-1 7,-2 2-9,0-4 0,0 5 11,0-4-9,0 0 3,0 1 3,1 2-6,-1-5 2,0 2-3,0 1 6,0-2-1,-1 2-1,1 0-5,0 0 2,0 0-1,0-1-9,-2 0 10,2-3 0,0 4 2,0-3-5,0 2 7,0 0 6,0 1-14,0-1 7,0 1-16,0-1 10,-1 3 5,1-1 7,0 4-1,-1-9 4,1 6 3,0 3-6,-1-3 7,1 3 0,0-7-11,0 7 2,-2-4-4,1 1 2,0-1 3,1 4-5,1-8-14,-2 4 10,1 0 4,-1-1-2,1 0 2,-2 1 1,1-1-2,1 1 2,-1-1 4,-1 1-2,2 4-2,-2-6-2,1 4-1,1 2 0,-3-8-5,3 5 5,0 3-1,-5-8 0,2 5-6,1-1-2,2 0 8,-3 0-3,3 4 6,-4-6-3,4 6 3,-1-4 0,-1 1 4,2 3-1,-3-7-4,2 5 1,-3 0-1,4 2 1,-4-6 3,4 1-3,0 5 3,-4-4-10,3 1 6,1 3-2,-2-7-3,-1 3 2,3 4 1,-3-6-12,3 4 12,-2-3-2,-1 1 3,2-1-2,1 5-2,-5-5 1,3 0-4,0 5-6,2 0 11,-6-4 1,3 2-8,3 2 8,-2-6 3,2 6-3,-4-5 1,1 4-6,1-3 3,2 4 0,-4-2 3,1 0-2,3 2-2,-5-5 2,0 3 2,5 2 1,-4-5-5,0 3-2,2 0 3,-2-2 2,4 4-3,-7-4 11,7 4-9,-5-5-4,0 4 1,4-1-3,1 2 2,-4-6 5,4 6-1,-5-4-5,5 4 7,-4-2-17,4 2 14,-5-2-2,5 2 2,-3-6-3,3 6 10,-3-3-16,3 3 10,-4-5 1,0 4-4,4 1 2,0-5 0,0 5-2,-6-4-1,2 1 0,3-2 3,-2 3 2,3 2-3,-5-5-7,3 3 6,-1-2 1,3 4 5,-8-4-2,6 4-2,2 0 4,-6-7 3,4 4-4,-2 1-5,0-2 1,0 1 0,-2 1 0,3-1 4,0-2 2,3 5 0,-7-2-2,2-1 0,0 0 0,-3-1 2,2 4-4,-2-7 4,2 4-6,-4-1 5,-2 1-10,2 1 6,-3-2-8,-1 0-10,0 0-8,-3 1-10,0-2-31,4 3-14,-3-1-42,1-3-38,-4 1-38,3 2-41,2 2-50,3-3-56,-3 2-327,4-2-727,2-2 321</inkml:trace>
  <inkml:trace contextRef="#ctx1" brushRef="#br0" timeOffset="2078.9418">3821 5007 129,'-6'-2'127,"5"-1"-1,-3-1 3,-1 1-4,2 0-8,1 2-7,-2-4-5,0 2-10,2-4-5,-1 5 0,-1-3 3,0 0 7,2 2-9,-1-1-15,-1 0-1,0 2-9,1-2-7,-5 2-7,3-1-2,-3 1-6,3-1-5,-4 2-1,1 1 0,8 0-2,-15 0-4,8-1-3,-1 1-4,0-2-1,1 2-4,-1 2 0,0-2-3,0 2-1,0 2 4,1-3-8,-1 6 1,2-2-2,-1 0-2,0 3 2,2-4 0,0 6-2,1 0 0,0-3 0,1 0-2,1 1-1,2-1-3,0 2 4,2 1 0,0-1 2,-1 0 1,3 0-4,1-2 1,2-1 2,-1 3-8,1-2 3,-1 0 2,1 0-2,1 4 4,2-7-7,-1 1 4,-1 1-1,3 0 1,-2-4-3,0 2 0,0 1 5,0-3 1,-3-2-6,6-1 2,-4 2 1,-1-2-3,1 0 3,1-4 2,1 3 1,-1-2 0,-2 1 2,-1-5-1,3 2 1,-2-2 1,1 1-2,0 0 0,-2-3 0,-1 4-1,0-2-2,1-1 2,-4 3 0,4-3 0,-4 3 0,1-1 12,0 1-5,0 0 6,-2 0-2,0 0 3,2-1 2,-3 3 5,1-2 8,-1 3 2,0-2 6,3 4 3,-3 1-5,0 0-1,1-6 0,-1 6-9,0 0-7,0 0-3,0-6-2,0 6-3,0 0-3,0 0 2,0 0 0,4 16-1,-5-11-1,2 2 0,1 3 0,2 2 0,-1 1 1,0 4 11,1 2-2,0-2 3,-3 1 5,3 10-10,2-2 1,-2-1 4,0 6-4,0 0 0,1 3 1,0-2-5,-1 2-3,1-1 11,0 1-17,1-2 1,-3-6-1,1 5 1,-1-8-2,2 3-2,-4-10-4,2 0 2,-3-3 8,6 0 5,-6-3-3,1-3 2,-1-2 8,0 2 4,3-4-1,-2 0 5,-1 2 0,0-5 0,0 6-2,0-6 3,3 3 5,-3-3 4,0 0 0,0 0 8,0 0-5,1 3 6,-1-3-10,0 0-11,0 0-2,5-18 10,-1 13-15,0-5 1,-3 0 0,4-2 0,-1 1-3,-1-6-4,-1 2-5,1-2-3,1 0 6,1-2-9,-1 2 8,3-8-5,-3 7 4,0-2-4,-3 1-6,2 0-1,-1 2 5,-1 5-5,2-3 2,-3 2 2,4-3-2,-4 6 6,0 1-24,1-3 9,1 2 8,-2-1-7,0 0 1,0 4-4,0 3-7,0-3-7,0 2-9,-2-1-16,2 0-19,0 2-21,0-2-26,0 6-12,0-6-15,-4 4-21,4 2-19,0 0-29,0 0-20,0 0-6,0 0-12,0 0-17,-4-5-188,4 5-487,0 0 215</inkml:trace>
  <inkml:trace contextRef="#ctx1" brushRef="#br0" timeOffset="2460.4126">4175 5153 99,'0'0'209,"0"0"-13,-9-3-11,9 3-14,0 0-15,0 0-18,-10 8-6,9-6-14,-3 5-5,4-1-2,-5 5-13,5-6-9,-4 5-7,4-1-7,0 2-4,-2-1-5,4 3-4,-2-3-8,4 1-4,2 1-1,-2 1-7,5-5-3,-4 3-1,-1-1-3,5 0-5,1-3 3,-1 0-2,0-2-3,1 1-3,3-2 4,-3-4 3,3 0-3,-3-3 4,2-1 6,1-1 3,-3-3 0,1 1 0,-3-2 0,0-2 4,-2 0 8,4-1 6,-7-3 2,-1 3 6,-2-1-2,-1 2-6,-3-1-3,-4 0-3,2 2-6,-3 1-2,-1 1-4,-5 0-2,-2-1-11,1 4-5,-2 2-19,-3 1-19,7 2-16,-4 1-21,-1-1-17,1 4-24,4-1-35,2 0-35,-2-1-33,4 2-22,-1 1-58,2 0-140,2 0-448,2-3 198</inkml:trace>
  <inkml:trace contextRef="#ctx1" brushRef="#br0" timeOffset="5409.1696">4689 5206 11,'0'0'112,"0"0"3,-6 0-7,6 0-7,0 0-15,0 0-3,0 0-7,0 0-3,0 0 1,0 0-4,0 0-2,0 0 3,0 0 1,0 0-1,-4-4-7,4 4 7,0 0-9,0 0-6,0 0 14,0 0-2,0 0-3,0 0 5,0 0-2,0 0-3,13-3-1,-13 3 1,0 0-2,6 0 6,-6 0-2,14 2 5,-8-4-4,0 2-5,1 0 1,1-1-6,-1-1-7,1 2-4,6-4 4,-3 6-6,-1-2 0,5-3 0,3 3 0,1 1 2,3-4-4,-3 1-6,8-1 6,1 3-4,-8-3-8,1 1-2,8-1-4,2 0 1,-3 0 0,-6 3 2,6-5-2,1 4-3,-7-1-4,0-1-2,7 3-5,-8-1 2,5-2 0,-4 3-4,0-2 2,0 1 1,0-1 0,0 2 1,-1 0-4,-1-3 3,3 2 6,-4 1-7,3 0-4,-3-4 0,-1 4 0,2-1-4,-5 1 5,0-3 0,3 1-3,-1-3-3,-5 4 5,2 0-5,-2 0 3,-1-2-1,-1 3 1,-2-1-3,4-2-3,-5 3 5,1 0 0,-2 0-4,-6 0 1,9 0-1,-9 0 0,9-1 4,-9 1-4,8 0 1,-8 0 0,4-2-5,-4 2 5,0 0-3,4-4 4,-4 4 1,6-1-1,-6 1-1,0 0-3,0 0 1,0 0 2,0 0-1,0 0 1,0 0 1,0 0 0,0 0 0,0 0 3,0 0-4,0 0 5,4-2-6,-4 2 3,0 0-2,0 0 0,0 0 2,0 0-4,0 0 2,-3-7-1,3 7-1,-6-4-1,6 4-1,-5-5-1,2 1-1,1 0 1,-2 0-2,4 0 3,-3 0 0,3-1 0,-4 1-4,3-1 6,-3 0-2,-1 0 0,1 0-2,3 0-3,-3 0 3,3 3 2,-2-3 1,3 5 1,-5-4-1,5 4 1,-1-3 2,1 3-1,0-4-5,0 4 3,0 0 2,-4-3 0,4 3-5,0 0-6,0 0 8,0 0 4,0 0-2,0 0-3,0 0 0,-4 14 4,4-8-4,4 1 8,-4 4 3,0-1 1,0 2 2,4-1 6,-4 2-7,3 2 2,-3-3-6,2 0-2,-1-3 3,2 2 1,-6-1 2,3 1-1,-1 0-3,1-3 6,0 1-5,0 0 1,0-4-3,0 2 1,0-2-1,0-2 2,0 1-3,0-2 3,0-2-2,0 5 3,0-5 7,0 0-7,0 0 3,0 0 5,0 0-2,0 0-2,0 0-1,-2-11-2,2 4-2,0 2 0,-2-5-3,1 2-1,1-2 0,0 0 6,0 0-8,-4-1 4,2-1-5,0 0 0,0-1 7,2 3-9,-3-1-3,1 1 9,0 1-2,1-1-4,1 2 1,0-1 0,-2 2 1,2 3 1,0-4-5,-2 2 6,2 1 0,0-1-4,0 1-4,0 0 6,0 0 3,0 5-4,-1-6-4,1 6 3,0-4 1,0-1-2,0 5 0,0-4 1,0 4-3,0 0 2,0 0-2,0 0 1,5-3-5,-5 3 2,0 0-3,0 0 5,12 5 4,-6 0-4,3 0 12,-4-3-8,5 3-2,-1 2 5,0-4-4,3 2 2,-2 1 3,0-2-2,2 3 1,0-3-1,5 2 3,-6 0-6,-1-1 4,0 0 0,0 1-2,-4-5 0,3 6 3,0-4-5,-4-1 2,0 2-1,1-3 5,-3 3-7,0 0 2,1 0-1,-3-1 4,4-1-2,-4 1 5,-1-3-3,3 6-5,-3-3 16,0-3-13,0 4 1,-3 0 6,2 2 0,-4-3-7,0 1 7,-1 4 11,0-3-12,-4-1 2,0 4 4,0-3 0,-2 0-5,0 3-4,0-2 5,3 2-1,-1-1-2,1-2 1,2-2-1,-4 2 0,6 0-11,-3-1-10,6-1-17,-5-1-16,5 1-15,-3 1-21,1-2-20,4-2-16,-5 3-25,5-3-25,0 0-8,0 0-25,0 0-30,0 0-190,0 0-458,0 0 203</inkml:trace>
  <inkml:trace contextRef="#ctx1" brushRef="#br0" timeOffset="8541.2896">6548 4445 58,'0'0'112,"-4"-4"-7,4 4-4,-5-2-6,5 2 3,-1-5-9,-2 3 4,3 2-2,-3-4 6,3 4-13,0 0 3,-4-4-9,4 4-7,-8-2 0,6 0-10,-3 0 3,5 2-4,-11 0-1,4-1-1,2-2 0,5 3-11,-14 3 0,8-3-4,-1 0-6,-1 0 1,2 0 5,-2 1-2,-1-1 1,2 2-4,7-2 2,-15-2-4,9 1 2,6 1-4,-13 1-4,7 2-7,2-2 12,-5 0-1,4 0-2,-3 2-2,-1 2-2,3-2-5,-3 1 3,2-2-1,1 2-5,-3 0 2,4-3-4,-4 5 1,0-1-2,2-3 3,-1 2-3,3-1 2,0 1-3,-1-3-1,-1 6-1,2-5 0,-2 3 1,1-2 0,-1 2-3,0-1 2,1 0-3,-1 0 4,1 1 2,-3 2-4,4-5 1,-3 4 4,3-2-4,-4 1 5,0 3-1,0-1 2,1 0-5,-2 0-7,5-3 8,-3 3-2,1 0-7,-3-1 0,3-1 5,1-2-4,-3 6 0,3-4 2,-1 2 0,2-2-1,0 0 2,0 3-3,-1-4-2,2 4-1,-2-4 3,1 1-5,1 3 5,-1-1-2,0 3 0,1-1-2,1 0-1,-1-3 2,2 1-2,-1 2-1,-1 1 4,1-3-4,-1 3 1,-1 0 2,1-1-1,1-1-2,-1 1 3,1-1-1,-2-1-2,5 0 2,-4 1-1,4-1 2,-5 0 7,5 0-8,-1 1 2,-3-1 3,0-3-1,2 7 1,-1-4 1,3 2-1,0-4-2,-1 2 2,-2 0-1,2 1-1,1-1 4,-3-1-1,2 3-1,1-1-5,0-4 2,0 2 6,0 0-4,0 1-3,0 0 1,0-3-1,0 5 2,1-2-1,3 2-2,-4-3-1,3 1 0,-2-2 6,2 2-6,-3 0-1,0-3 3,0 4-2,2-1 1,1 1 1,-2-1-9,3 0 5,-3-1 13,-1 5-8,5-4-1,-5 0 12,4 1-13,-4 0-4,5-3 6,-2 0-7,-2 3 9,3-3-6,0 2-2,-2 0-1,2-2 6,0 0-2,-2 1-1,0 5 4,4-4-2,-2-2 6,0 1-7,1 0-3,-1-1 2,1 0-1,-1 1-1,1-1 5,0 1-2,2 1-4,-3-2 5,1 1 0,1 0-2,-1-1 4,1 2-3,2-4 0,-1 3 2,1 0-3,1-1-3,-3 0 5,1 1 0,3 1-1,-2 1 6,-1-3-5,1 0 4,1 2-4,0-2 13,0 4-10,0-5 3,-4 1-3,5 1 5,-1-3 0,-2 1-7,2-1 3,1 2-2,-3-1-1,4-1 5,-3 2-3,1-3 4,0 1-5,-2 2 4,2-2-2,-2 1 3,1-2 0,-2 2 0,2-1 1,1 1-2,-5 0 1,5-3 0,-3 2-3,-2-1-3,5 1 3,-4 0 2,2-1-6,3-2 7,-4 3 2,2-3 11,1 0-10,-3 1-5,2-1 8,2 0-2,-1 0-6,-1 0 0,-2 3-4,4-3 7,-1 0 1,-9 0-2,16 0-7,-11 1 4,3-1 1,-8 0-7,0 0 4,17 0 5,-8 0-5,-9 0-7,14-1 7,-14 1-2,10-2 5,-2 2 7,-8 0-11,14-1-2,-9 0 1,-5 1 2,16 0-4,-9-5 5,1 5 1,5-5 2,-7 5-1,6-1 0,-4 0 17,3-2-16,-6 2-3,4 0-5,2-2 14,-1 1-9,-2 0-1,2-1 6,-2 2 0,0 0-7,-2-2 2,3 3-1,0-5 2,0 4 5,-3-2 1,2 2-8,1 0 11,-9 1-6,14-3-11,-4 0 14,-3 1-13,-1-2 6,3 1 1,-4 0-4,3 1-3,-1-1 8,0-1-1,-1 2 4,1-1-5,-2-2-3,1 1 18,-2 1-18,3-2 18,-1 4-16,-1-4-5,0 2 8,0-3-5,0-1-4,1 2 5,0 0-1,-1 0 6,1 1-9,-2-1 10,4-5-11,-1 5 8,0-2 0,-3 2 3,2 0-5,-3 3 1,1-5-2,3 2 1,-2-2 2,-1 2-4,0 1 16,-3 0-18,4-2 2,0 0-2,-1-1 1,-3 0-4,3 0 1,0 1 6,-3-1-3,3 1-1,0 2-2,0-3 3,1 0-5,-5 0 7,5 4 1,-2-4-7,-1-1 4,1 4 9,-2-5-16,3 4 1,-3-1 7,2 0 4,-2 1 15,3-2-20,-3 2 8,0 0-3,0-2 3,1 2-2,-1 0-3,2-2 5,-3 0-4,1 2 3,-1 0-6,1-3-3,-1 2 16,2 0-17,-2 0 2,0 0-1,2-1 3,-1 1-11,1 0 6,-2 0 2,0 2 4,1-3 2,-1 0 3,-1 2 1,1-1-4,1 2 11,-2-1-11,2-2-4,-1 2 0,0-1-2,-1 0 3,1-1 3,-2 2 0,2-2-4,-1 0 5,-1 1-8,2-1-4,-2 0 14,2 1-12,-1-1 0,0 0 5,-1 0-1,2 0-1,-2 2 0,-1-2-5,2 0 5,0 0-4,-3-1 5,3 1-12,-2 0 19,2 1-5,-3 1 1,3 0-3,-2-1 4,3 1 0,-2 1-1,-1-1 6,3 0-5,-5 0 2,5 0 0,0 3-2,-3-6 3,3 3 2,-2 0 3,1-1-6,-2 2 2,2 0-5,-2-2 0,2 1 3,-3 4-1,4-6 3,-4 2-4,4 0 3,-4 2-2,4-3 1,-1 1-12,-3 2 12,3-1-8,-4 0 6,1 0-5,4 0 4,0 4 11,-5-6-13,5 2 0,-4-1-3,2 2 5,-1-1-6,-2 1 3,2-2-1,0 3 2,0-2 5,0 1-9,2-2 0,-4 2 4,2-1-4,3 4 0,-5-5-2,3 2 2,2 3 1,-7-4-1,1 1-1,5 0 6,-2 1-3,-3 0-4,3-2 2,1 0 5,2 4-5,-9-3-6,3-1 5,3 2 2,-1 1-4,0-5 4,1 4-4,-2 1 6,1-2-4,0-2 5,0 3-6,-1-1 6,5 3-1,-8-4-4,4 2 3,0 0 2,-2-1-6,1 2-1,0-1 4,1-2 0,4 4 0,-8-3 0,3 3 2,0-3-6,5 3 4,-5-4-3,2 2 6,3 2-2,-9-3-2,5 1 2,4 2 0,-10-2-2,9-1 4,1 3-8,-8-2-3,4-1 5,1 1 4,3 2-6,-6-3 11,6 3-4,-6-4 8,2 3-7,4 1-3,-5-3 3,5 3-3,-5-2 7,1-2-10,4 4-1,-9 0-3,4-3 5,5 3 0,-11-1 6,3-2-6,3 0-3,-5 1 8,-1-1-3,2 1 0,-1-1-3,1-1 1,-1 0 5,0 3-2,-3-3-1,3 0-3,-4 0-8,4-1-16,-3 1-10,0-1-14,-5 0-8,5 1-15,-1 0-12,2 1-24,-1 1 7,-1 2-23,-4-5-28,0 8-10,-1-1-41,6-1-19,-6 1-45,1 3-26,0 2-215,-4-2-552,4 2 244</inkml:trace>
  <inkml:trace contextRef="#ctx1" brushRef="#br0" timeOffset="9802.9857">6351 4949 21,'3'-11'145,"2"5"-5,-1-1-6,0-2 6,0 1-21,-3 0-8,0 0 5,1 1 0,1-1 2,-3 2-10,0-3-11,-3 2-7,1 0 0,1-3-2,-3 6-14,4-4 3,-4 3-6,0 0-5,3-2 1,-4 3 11,1 0-15,-2 3-3,2-4-5,-1 2-7,1 2-3,4 1-3,-9 0-8,0 1 1,4 2-9,-3-1 0,3 2-4,-6 2-1,2-1-3,1 4-1,-1 1-3,-1-2 1,2 3-6,-1 2 0,-2-1 4,5 0-6,0 0 1,3 0-1,-1 2-3,0-3 2,0 4-1,2-5-3,-1 0 3,3 2 1,3-2 0,-3 1 0,2-1 2,0-1 3,1-1-5,1-3-2,-1 3 2,0-4 1,0 0-1,2 1 2,-1-1-7,5-2 6,-5 1-1,2-1 0,-1-1 0,-5-1 2,11 2-3,-4-2 1,-2-2-2,0-1 4,0 0 2,1-1-1,0-1 0,0 0 1,1 0-1,-1-2 2,-1 2 3,4-3-2,-4 1-3,0-3-1,3 5-1,-4-4 8,1 7 11,-3-4 7,1 0-2,1 1-1,-3 2 0,3-4-2,-3 2 0,-1 0 5,3 2 5,-2-2 2,2 1 0,-2 2 3,-1 2-3,1-5-1,-1 5-2,2-5-4,-2 5-2,3-2-2,-3 2-6,0 0-1,0 0-6,0 0-2,0 0 1,0 0 0,0 0 1,0 0 1,7 12 4,-7-5 10,2 3-7,2 0 11,0-1-6,-1 6-11,-1-2-1,2 3 12,2 3-3,-2-1 1,1 0-2,1 2-1,-1-1 3,0 9-9,2-2 4,-3-2-7,4 2 16,-3-2-15,0-5-1,0-1-1,-1 0-4,-1 2 3,0-3-7,0-2 7,-2-5 3,2 1-2,-1-1 4,-2-4 2,2 0 2,-2 1-13,1-2 16,1-2 15,-2-3-4,0 6 8,0-6 0,2 4 9,-2-4-5,0 0-2,0 0-3,0 0-4,0 0-2,10-13-17,-9 8 7,4-3-4,-3-3 1,0 0-3,2-6-1,1 0-4,-4 8 5,3-9-12,1 1 8,-1 0-3,1 0-3,-2 2 2,2-2 6,-4 8-10,0-4 0,3 2 1,0 0 0,-1-3-4,-1 2 2,2-1 1,-4 5-20,1-5 11,3 1 2,-4 3-1,4 1 0,-4 1-2,4-3 4,-3 4-6,-1 0 6,3 1-20,-3-2 19,2 2-10,-1-1 5,2 1 2,-2 1-6,-1 0 0,0-1-9,2 1-26,-2 4-15,0-4-25,0 4-21,2-5-17,-2 5-26,0 0-26,0 0-23,3-2-34,-3 2-32,0 0-22,0 0-37,0 0-179,0 0-538,0 0 238</inkml:trace>
  <inkml:trace contextRef="#ctx1" brushRef="#br0" timeOffset="10125.8203">6755 4918 152,'4'-2'271,"-4"2"-27,0 0-20,0 0-9,0 0-12,0 0-8,0 0-7,4 12-16,-4-10-2,0 8-5,0-3-6,0 5-6,1 0-1,1 1-11,0 3-12,-2-6 0,0 4-7,0 2 1,1 0-4,-1-4-9,0-2-17,0 2-2,4 0-3,-4-1-9,-4 0-3,4-1-2,0-3-9,0 2-7,-1-1 5,1-2-12,0-2-16,0-4 11,-2 9-14,2-4-12,0-5-24,-2 4-32,2-4-32,0 5-36,0-5-51,0 0-51,0 0-81,0 0-305,0 0-640,0 0 283</inkml:trace>
  <inkml:trace contextRef="#ctx1" brushRef="#br0" timeOffset="12587.249">7173 4971 59,'0'0'109,"0"0"9,0 0 9,0 0-7,0 0-4,0 0 1,0 0 2,0 0 0,0 0-6,0 0-3,0 0-4,0 0-3,0 0 0,0 0-4,0 0-14,0 0-3,0 0-3,0 0-4,0 0-2,0 0-4,0 0 0,0 0 10,10 0-3,-5-3 0,4 3 1,3-1-9,-3 1-1,6-4-3,-2 0-2,2 2 1,5 0-5,1-2-5,6-1-2,2 1-5,-2 0-10,1 1 2,3-2-3,-3 3-6,3-1 1,-4 2 1,2 0-5,1-1-6,-2 4 1,1-4-3,-1 2-4,-5 2-1,5-2 2,0-2-3,2 0-1,-2 2 0,2-3-1,-2 3 1,2-3 10,-1 3 4,-1-4-2,-3 2 2,3-1-2,-6 1 4,6 3-2,-7-6-1,0 3-4,-2-2 4,0 2 2,-1-2 0,0 3 2,-5 0 1,-2-2-7,1 3 4,-5-1 0,5-1-1,-6 1 2,6-1 6,-8 2-8,3-1-4,-7 1 1,10-1-7,-6 0-2,-4 1 5,8-2-2,-8 2-2,0 0-4,0 0 0,0 0-5,10 1 1,-10-1 5,0 0-8,0 0-2,4-1 5,-4 1-2,0 0 0,0 0 4,0 0-9,0 0 2,0 0-1,0 0-3,0 0 3,0 0 0,5 2 2,-5-2 1,0 0-4,0 0 0,0 0 1,0 0 3,0 0-2,0 0-4,0 0 4,0 0-11,0 0-4,0 0 4,0 0-8,0 0 0,0 0 1,0 0-4,0 0-8,0 0 0,0 0-4,-5-9-6,5 9-2,-4-7-3,2 4 8,-2-3-2,0 0 6,0 3 3,2-2-1,-1-3 0,-1 4 12,2 0 1,-1-1 5,0 0-3,2 0 10,-4 3 1,5-3 5,0 5 0,-4-4-2,1 1 5,3 3 3,-4-2-1,4 2 2,0 0-3,-3-4-1,3 4-6,0 0-2,0 0 4,0 0-4,0 0 1,0 0 5,0 0 3,1 13 11,-1-6-2,0 0 4,3 3 7,-2 1 3,2-2-5,-2 5 8,0-2-6,1-2 1,0 1-3,-2 1 0,2-2 0,1 0-5,-3 0 5,1-3-9,-2 0 3,2-2-5,-1 3-6,0-4 6,0 1 0,2 2-3,-2-4-4,0 2 17,1-1-18,-1-4 11,0 5-7,0-5 2,0 0 5,0 0 8,0 0-7,0 0-3,0 0 1,0 0-2,0 0-2,-1-14-6,1 4 5,-2 3-1,2-3-3,-1 1 0,-2-1 5,3-2-8,0 2 2,0 0 5,0 1-10,0 3 4,0-2 6,0 2-9,0 1 2,0-2-2,-2 2 2,2 0-2,2-1 0,-2 3-2,0 0-12,0 3 11,-2-8-1,2 8 2,2-4 2,-2 4-3,3 0-5,-3 0 9,0 0-10,9-2 6,-9 2 2,0 0-4,13 5 0,-8-1 2,1 1-3,2 0 7,1-2-2,-1 4 7,-2 0-11,6-5 1,-6 5 7,4-1-6,-6-2-4,4 2 12,0-2-2,-3-1-2,1 1 5,-5 3-3,6-5 3,-5 0-7,-1 0-2,1 2 4,-2-4 8,4 5-13,-4-5 10,0 3-3,-2 1-8,2-4-5,-2 8 14,-6-3-3,2 2 4,-6 0 0,1-1-5,-2 2 4,0 2 9,0-2-16,-5 1-25,2-4-19,3 4-14,1-4-16,0 1-22,3-2-16,2-1-20,0-1-19,3 1-23,-1 1-22,1-4-20,4 0-23,0 0-193,0 0-470,0 0 209</inkml:trace>
  <inkml:trace contextRef="#ctx1" brushRef="#br0" timeOffset="14841.333">8899 4352 77,'-2'-1'160,"2"1"-18,-1-5-15,-2 1 8,3 4-21,-5-4 2,2 0-1,1 2-10,2 2-3,-5-2-3,1-3 2,0 4-13,4 1 2,-9-7-11,3 6-3,2-2 2,-2-1-5,2 3-6,-3 0-8,1 0-5,0-2-6,-1 0-3,3 2-7,4 1 4,-12 0-9,5 0 0,7 0-3,-11 0 3,3 0-2,-1 0 0,9 0-5,-17 0 3,11 2-1,-3 0 2,0 1 2,0 0-4,-1 1 5,0-1-6,1 1-1,-2 0-4,3 2 1,-3-3 0,4-1 0,-2 5 0,-3-2 2,2 0-1,1 0 4,0 1-2,-1-1-1,0 2-5,1-1 10,-1 1-3,2-1 0,0 0-4,2 0-1,-3-1 4,0 4-2,0-4 1,2 2-1,0 0 3,3-1 0,-1 1-3,-3-1 0,2-1 1,3 2-8,-3-2 1,1-2 0,1 3-4,0 1 3,0 1 0,0-1-7,2 1 1,1-1-1,-3 1 4,0 1 7,0 3-3,-2-4-1,5 2-1,-2 0 2,2 1-3,-2-1 0,1-5 0,0 7-3,-3-3 1,5-1-1,-4 0 1,1 1 2,1-2 0,0 3-2,0-3 9,0 3-10,1-5 6,2 4-6,-2 0-7,-2-1 14,2-1-11,1 0 1,0-1-4,-3 4 3,3 1 1,0-1 0,0-1-4,0-1 2,0 1 3,0 3-7,0-2 2,3-3-2,-2-2-2,3 7 4,-3-8 4,0 4 10,1 2-16,0-3 8,1-2-6,-2 1-1,0 0 1,2 0 6,1 0-1,0 0 6,-1 0-2,1 2 5,1-1-4,-1-2 4,0 2-10,1 0 4,0-2-1,-1 2 3,0-2-5,2 5 7,0-5-3,-1 2 0,1 0-1,2-3 0,-1 4 7,1-3-18,2 3 6,-5-1 4,3-2 2,1 2-2,-4 1-3,5 0-5,-6-4 4,5 5-3,1-2 2,-3 0 2,-1 0 6,3-1-4,-1-2 3,-2 4 2,2-1-5,-2-2 15,0 3-5,2-4 3,-3 0 7,0 2-27,2-2 19,3 0-22,-2 4 12,-1-3-7,1 0 5,2 2-5,-5-4 8,3 3-16,2 0-6,-1-1 21,1 0 2,2 1-7,-2-2 11,4-2-11,-1 2 7,-4-1-12,1 2 5,3-5-25,-3 0 20,-2 3 3,3-1-4,1 1-4,-3-2 13,5-1 0,-3 3 1,2-3-4,-1 0 5,-1 1-5,3-1-1,-4 2-1,0-4 3,2 1-8,0 2 6,-1-1-1,-2 0-4,-1 2 12,-8-2-7,15 0-7,-6 0-1,-9 0 4,15-2 1,-7 2-3,2 0 6,-10 0-17,17 0 25,-7 0-14,-1 0 2,0-1-2,-1-2 2,1 2 2,-2 0-3,2-1 0,1 1 1,3-1-4,-8 0 2,7-1 1,-6 1-2,4-1 11,-1 2-33,-2-2 25,-7 3-1,14-5 1,-9 4 4,3-3-3,-1-1 1,1 2-1,-8 3 4,13-2 1,-7-1-3,0-1 5,2-1-11,0 1 0,-2 0 3,2-1 3,-1 1-3,1-1-6,-1 1 5,0-1 4,-2 0 0,3-2-5,-2 2 2,2 2 0,-4-4 4,1 4 0,1-1-8,-2 0 9,1-2-22,0 1 8,2-1 14,-7 0-3,7 1 2,0 0-1,-3 1 13,1-3-8,-4 2 4,3-1-3,1-1 2,0 2 2,0-2 3,2 0-5,-5-1-3,1 0 1,1 0-6,-3 1-3,5-1 9,-3-1-5,-2-2 2,4 3-12,-4-1 9,2 3 1,0-4 0,-2 4 3,-1-2-1,2-1-2,-2 0 4,2-2-4,-1 2 5,-1 2-1,2-2 0,1-1-2,-3 0 7,0 4-7,-1 0 5,1-3-3,1-3-3,0 3 2,-1 1-2,0-4-3,0 3 4,0-1-10,0 0 6,0 0-6,-1 3 7,0-4-4,-1 5 1,1-5-9,1 3 8,-2-1-2,2 1 2,0 1 2,-2 0 5,1 1-7,-1-1 7,0 2 7,1-2 0,-2 3-6,2 0 2,-1-2-1,-1 2 2,3-3-3,-3-1-2,0 3-4,2 0 12,-2 2-8,2-2-5,-2 0-1,2 3-11,-4-4 1,2 0 14,3 2 2,-3 1-9,1-4 2,-2 2 0,-1-1 1,4 0-4,-3 3 5,3-2-2,-2 0 1,-1-2-6,2 2 3,-2-2 5,0 2-3,0 2-1,-2-2 0,6 1 1,-4-1-1,0 2 4,4 3 1,-5-6 1,1 2-5,0 1-9,3-1 8,-4 0-1,1 0 2,-1 2 6,5 2-12,-8-5 5,4 2 0,2 0-6,-1 2 10,-2-2-7,5 3-1,-5-3 4,3-1-5,-1 1 2,-1 1 3,-1 0-3,1-1 3,4 3 3,-10-3-1,8 1-5,-2-1 4,0 0-1,4 3 6,-5-4-4,1 2-7,0-1 1,4 3 3,-8-3-1,6 1 3,-3-1-1,0 1 0,5 2 1,-7-3 4,7 3-8,-6-1 3,2-2-2,-1 0 6,0 1-6,2-2 4,1 1-2,2 3 0,-8-5-5,3 5 11,5 0-10,-5-5 5,1 2-2,3 1 2,-2-2-4,-1 2 4,4 2-1,-9-4 2,3 3 0,2-2-2,4 3-2,-9-2 0,5-1-1,-1-1 3,-4-1 8,4 2-8,-3 1 0,2-1 0,-3 1-11,4-1 10,-4 0-18,1 2 18,-2-4 0,0 3-9,0 1 9,-2 0-14,-1-3-5,-2 2-6,0 0-14,0-1-15,3-1-15,-1 2-35,-2 1-15,2-2-38,-6 2-30,-3-2-32,6 3-36,-4 0-35,2-3-51,-2 2-230,2-2-617,0 1 273</inkml:trace>
  <inkml:trace contextRef="#ctx1" brushRef="#br0" timeOffset="16243.3257">8889 4740 57,'-4'-4'176,"1"0"-13,0-3-15,-1 2-11,2-1-12,-2 0-7,-1 0-3,0 1 0,1-3-5,0 5-10,-2-2-9,3-5-8,-2 7-11,-1 1 1,-1-1-8,-2-3-4,4 4-9,-4 2-2,0 0-10,9 0-2,-14 2-5,8 2 1,-2-1-1,-1 1-8,-1-1-2,2 5 2,3-1-1,-3 2 3,3 1 1,0-2-2,-2 2-3,4 1 2,-3-2-2,2 2-1,4 1-4,0 0 0,2-3-2,0 4-2,0-4 6,2 3 0,1-3-5,0-1-2,0 1 1,3-1-1,-5-1-2,3-2-1,-1 1 1,4-1-2,-4 1 1,0-3-1,3-1-1,-3 0-1,3-1 1,-4 1 1,-4-2-1,15-4 0,-10 3 3,3-2-3,-2 1 0,2-5 0,-1 1 1,0 2-5,-1-6 2,-1 3 2,0-4-1,1 3 0,0-2 5,-2 0-5,1 0 8,-1 1 4,-1 0 7,-1 4 5,2-3 2,-2 1-3,1 2 1,-2-1 5,1 0 2,1 2-2,-2 2-2,-1-2-9,0 4 1,4-5-4,-4 5-1,1-3-3,-1 3 1,0 0 2,0 0 16,6 13 6,-5-5-8,4 2 0,-4 2 0,1 5 1,0 0 1,3 3 6,0 1-3,-1 6 3,-3 1-9,3 1 3,0 0-5,3 3-11,-4-1 9,2 0-7,-1 4 2,0-2-6,0-1 0,0-3-2,0 0-1,-2-4-6,2-4 3,0-7 0,-3 0-2,0-6 0,2 3-6,-2-3 6,-1-2 3,4 2 10,-4-5 3,0 2 1,0-3 8,2 2 11,-2-4 11,0 0 11,0 0-31,0 0 11,0 0-3,10-9-3,-7 3-12,0-1 3,1-4-9,1-5 11,-3 3-20,5-3 4,-3-1 4,3 0-9,-3 0-5,-2 0 15,2 0-29,-2 2 14,-1 3-6,3-3 5,-3-2 3,-1 1-10,2 5 5,-2-2 0,-2 4 2,2-3-5,0 1-16,2 1 15,-2-1 4,-2 3 0,5-2-1,-2 1-9,-1-1 6,1 5-3,-1-4-8,2 4-6,-2-3 2,0 2 3,0 0-22,3-1-15,-1 3-10,-2-1-18,1 0-26,0 2-21,0 1-28,-1 2-38,2-4-38,-2 4-24,0 0-17,5-1-35,-5 1-178,2-2-520,-2 2 231</inkml:trace>
  <inkml:trace contextRef="#ctx1" brushRef="#br0" timeOffset="16629.4114">9183 4911 225,'3'-7'210,"-3"5"-18,5 0-13,0-3-18,0 0-13,0 1-10,4 2-16,0-2-5,4-1-16,-4 3-12,1 0-3,4 2-13,-8 0-8,3 0-5,-1 1-8,-4 0-6,4 3 2,-6 1-8,3-1-1,-1 2-8,-4 1-3,0 2 0,3 2 0,-6-2-3,3-1 1,-2 2 1,-2 3-1,-1-3 8,1 2-9,0-2 0,-4-1 1,3 0-1,1-1 2,2-1 5,-2 0-1,4-3-3,-1 2 2,2-1 2,-2-1-7,1-4 6,2 7 2,2-6-1,1 0 7,-1 1-2,2 1-4,-1-3-1,7-1 0,1 1-2,-2-2-7,7-3-3,0 2-1,1-1-2,-2-4-8,7 3-17,-5 1-16,2-3-15,0 2-25,-3-1-22,-2 1-30,-5 2-29,-1 0-33,-3 2-20,-1-1-183,-4-1-411,2 1 183</inkml:trace>
  <inkml:trace contextRef="#ctx1" brushRef="#br0" timeOffset="19525.3171">9587 4195 51,'0'-3'149,"-4"-1"-8,-1-1-23,5 2 5,-3-2-25,2-2-4,-5 5-2,4-1 0,1-3-4,-2 0 8,-2 1-9,3 2-8,-2 0-2,-1-3-14,-1 4-7,0-2-1,-2-2-7,1 2-8,0 0-1,-1 2 3,-4-1 11,5 0-6,-4 0-2,-3-1 2,3-1-7,-1 4-2,1-3-6,-2 0 4,-1 2-16,4-2 6,-3 1-1,0-2 1,2 2-4,-2 3 2,-4-4-4,5 3-4,1-2 5,1 2-4,-1-2-5,0 1 1,0 2 1,0 0 1,0-2-3,1 2 1,0 2-2,-2-2 0,-2 2-1,4-1 0,-4-1-6,2 2 10,2-2 4,0 0-4,1 3 0,-2-3-2,2 1-1,1 0 4,-1-1-2,1 3-1,0-3 4,0 1-2,0-1-2,2 3-2,-3-3 1,-1 0-1,-1 3-1,1-1 5,1 0-6,-1 1 0,0 0 0,2-2-1,-1 5 1,0-5-1,1 1-6,3 0 7,-2 1 2,-1 0-7,0 0 1,2-2 0,-2-1 3,1 3-1,-1-1-6,2 0 6,-1 1-5,2-1 3,-2 1 0,1-1 0,0-1 3,0 0-4,0 4 1,0-3 0,-2-2 2,2 2 2,0 3-3,-2-4 10,-1 2-6,5 0-3,-3 0 1,3-2 6,-5 2-4,1 1-8,3-2 5,-3 2 4,2-4-4,2 3 2,-1-2-4,1 2 1,-1 1 0,-3 0 2,3-4 1,0 2-6,-3 0 2,3-1-1,1 0 0,4-1 2,-10 4-2,7 0 3,-2-1-2,5-3 1,-7 1 3,2 2-2,1-2-1,4-1 4,-8 1-4,5 0-1,-1 2 0,0 1-1,4-4 10,-9 2-9,3 0-2,2 1 0,-2-1 2,1 1-3,-1-1 1,2 0 1,4-2 0,-10 2-7,6-1 7,-1 2-3,2 0 5,3-3-6,-6 1 4,2 2-4,-1-2 2,5-1 3,-6 3 1,6-3 2,-8 3-7,4 0 1,-1-1 0,0 0 5,0 1 0,1-2-7,0 1 6,-1 1-1,1-1-5,-1-1 7,1 3 0,-2-1-8,4-1 8,-2 0-5,4-2 4,-6 5 0,1-1-4,1-2 1,1 1 2,-2-1-2,2 0-2,1 1 2,-1 0-2,0-1 1,-1 1 2,-1 1 0,1-1-4,1 2 7,-2-3-5,1 3 2,1-3-1,1 3-5,-2-2 2,3 1-2,-3 0 5,-1 1-1,0-1 0,0 0-2,3-1 4,0 1 4,-1 2-6,-1-2 0,2 0-1,-1 2 8,-1 1-5,2-3 0,-2 1-3,4 0 1,-4-1 0,3 2 1,-2-1 0,1 1 0,-2 1-2,3-1 6,-2 0-9,-1 1 5,4 1 1,-4-2-2,3-1 2,-1 2 2,-1 1 0,3 4-3,-4-3 8,3 1-7,1-3-1,0 6-1,-3-6 5,2 2-7,2-1 4,-2-1 5,1 2-7,0-1 2,0-4 1,0 5-6,1-5 8,2 3-3,-2 0 2,-1-4 0,3 4-4,-2 0 1,4-2-5,-4 5 7,1-4 2,0 0-8,2 5 1,0-5 1,2 4 3,-3-3-4,1 2 3,-3-2 0,4 1-2,-5 0-1,1-2 1,-1 0 0,3 0 0,-2 3 1,4-2-2,-4-1 3,3 5 1,-1-5-2,0 4-2,0 0 2,0-5 0,2 2 3,-4 2-1,3-5-1,0 5 0,-2-4-3,1 3 2,1 0 2,1-1 2,0-2 2,-3 2-3,0 0 2,0-1 1,0 2-2,0-1-1,1 0 5,-2 0-1,2 0-3,-1 0 4,2-1 4,-1 3 6,2 0 3,-4-2-9,3 1-6,-2-2 7,-2 2 0,4-3-1,0 0-1,-1 2-4,-1-1 4,2 1-5,-3-3 3,4 2-2,-4 0-2,2-1 4,-2 0-4,2 1 3,0-1 1,-1 1-1,-1-1 2,2 0 1,0 0-9,-1-1 5,2 1 12,-3 1-12,3-2-4,-4 1 3,5-1-3,-4 1-4,2 0 6,-2 2-1,3-2 8,-1 2-4,-1 0 8,1-1-6,-2-1-10,4 1 3,-1-1 3,-3 0-10,3 1 3,-1-1 1,0 1 1,0 0 2,2-1 1,-2 1-6,2-3 3,-1 1 1,-1 2 2,0-1 0,2 0 1,-1 1-6,1 0 5,-1-2-1,1 1-4,0 0 1,0 0 0,0 2 0,2 0 5,-1 0 1,-1 0 2,-1 0-4,3 0-2,-3-1-4,2 1 4,-1-3-3,1 0 0,-1 3 4,0-2-1,1-1 1,1 2 0,-2-2 7,0 1-6,3 0 12,-3 0-16,3-1 5,-2-1 3,2 2 3,-3 0 5,3-1-5,-2 1-2,-1-3 4,2 3-3,-1-1 0,-1-3-2,3 3 1,-3-2 1,0 0-7,3 1 1,-2-2-2,3-1 7,-3 3-5,1-1 7,-1 1-12,6-2 2,-2 0 13,0-1-6,2 3-7,-2-1 4,0-2-5,0 0 2,-1 1-2,2-1-1,-3 1 0,0-1 3,0 0-3,-8 0 3,14 3 0,-8-3-8,-6 0 6,16 0 0,-9 0-1,-7 0-2,16 0 2,-9 0 0,3 0-2,-10 0 6,16 1-1,-7-2 1,-9 1-3,15 0-2,-3-3 6,-3 3-1,1-1-9,1 1 5,-2-3 0,4 2-1,-13 1 0,15-2 2,-6 2 1,0 2 0,1-4 1,-2 1 0,0 0-6,-8 1 3,14 1 0,-14-1 5,11-1-5,-2 1 0,0-3 3,3 1-3,-6-1 3,1 2 0,1-2 0,0 2-3,0 0 3,-2-2-1,2 0 0,-1 1-6,-1 0 1,3 0-1,1-2 10,-4 3-5,-1-2-5,4 0 7,-9 3-2,10-5 5,-2 1-2,-3 2-7,3 1 2,-1-3-1,4-1 3,-5 3-1,3-1 3,-1 2-6,-2-3 2,3-1-1,-2 0 8,3 2-8,-5-2-1,2-1 12,-2 0-13,4 2 10,-2-1-5,-2 0 1,0 1-6,-1 0 4,3 0 1,-3-1-1,1 1-1,0-1 2,0 2-1,2-4-8,-2 2 4,0 0 7,3 0-3,-2 1 0,-3-1 5,7 0-4,-1-1 0,-1 0 1,-3 3-2,4-3-3,0 0-2,-4 1 3,3 0 3,-2 1 2,2-4-10,-2 6 6,0-6 3,-4 2-2,8 1 5,-4-2-6,-2 1 3,1 0-3,2 1 3,0-5 3,-2 5 0,-1 0 7,3-4-12,-2 4 0,0 0 5,1-2 1,-1-1-6,-1 1 0,1 2 0,-1-1 5,-1 1-7,-1-2 2,3-1 8,-5 1-3,4 1-1,-3 2 2,3-3 6,-4 2 1,2 0 16,-1-3-22,1 4 3,1-2-6,-3 0 5,1 0-7,1-5 2,-2 5 4,1-5-5,1 5 3,1-4 0,1 1 2,-4-2-1,0 3-8,2-2 0,-2 2 8,0 0-9,4 5 6,-4-6-7,1 2 8,2 2-2,-6-2-1,6 1 1,-3-5-1,0 7 5,1-3-8,-1 0 5,0 2-4,0-4 4,0-1 9,0 5-6,-1-1-11,1 0 6,-3-4-6,6 3 7,-3 0-12,0 1 4,0 1 6,0-1 0,0 1 0,1-1-2,-1 0 9,-1 1-9,1-2-9,0 2 7,-3 2 2,2-2 3,1-3-7,0 4 9,0 0-5,0 4-1,0-10-4,0 7 15,-4-4-15,8 3-1,-4-2 4,-4 0-1,4 1 4,0-2 8,0 2-2,0 1-2,0-3 3,-2 1 2,-1-2-10,2 1-12,1 0 16,-3 2 2,1-2-4,2-3 7,-1 3-8,-1 2 5,1 0 4,-2-2-2,0 0-6,3 0 3,-2-1 2,0 3-3,-1-6 5,1 6 5,0-3-12,-3 1-5,4 2 10,0 0-3,-1-2 2,1 2-10,-1 1 3,0-2 4,0-1-2,-1 4 2,1 0 0,-1-1 13,2 0-12,-2-3 0,1 4-2,-1-2 14,1 0-8,-2 0-1,3 0 10,-2 0-15,0 1 9,2-1-11,-1 1 11,-1-1-5,-1-3-5,1 4 3,-3-2-3,4-3-3,-1 4 6,-1-1-5,-1-1 5,0-2 10,0 4-7,-1-2-8,0 1 1,0-2-3,2 2 2,-5-1 1,3-1 3,-2 0-1,2 0-3,-1 4 1,2-4-7,-5 1 15,2-1-10,3 0-6,-3 2 6,1-1 0,-2 2 2,-1-2 5,2 4-19,1-1-19,-3-6-13,-1 5-20,1 3-23,-2-2-25,1 1-35,-2 0-43,1 2-64,0 0-47,0-2-228,-1 3-576,3 0 255</inkml:trace>
  <inkml:trace contextRef="#ctx1" brushRef="#br0" timeOffset="21603.4728">5066 4395 149,'0'0'135,"0"0"-2,0 0 3,0 0 3,5 12-18,0-6 3,-5 1 3,4 0-10,0 2-3,-3 4-2,3 1-6,-1 1-3,-2-1-8,0 7-1,-1-1-7,0 4-6,0-6 0,0 2-7,-1 1 0,-3-3-8,0 2-8,4-3-5,-1 1-5,-3 0 14,3 2-5,-2-8-6,3-1-6,-1-2 3,-3 1-10,4-4-1,0 1 1,0-2-4,4-2 6,-4-1 4,0-2 8,-4 5 5,4-5 4,0 0-4,0 0-4,0 0-4,0 0-2,0 0-2,0 0-11,-5-11 1,5 5-3,0-1-4,0-3-7,0 0 0,3-2-3,-1 2-2,3 0-4,-1-4 2,0 3-6,1-1 3,0-4-2,4 0 2,-4 6-6,4 1 1,-2 1 0,3-1 2,-3 2-5,1 1 0,2-1 0,0 3 0,-1-1 0,2 3-3,-4 1 2,4 1-2,0 1 4,0-1-2,1 2-5,-3 1 6,1-1 11,-1-1-17,0 5 8,0-1-6,0 0 1,-4-1 0,3 4 2,-3 1-5,-1-1 0,-3 3 3,-1-3 5,-4 3-2,-1 0 0,0 3 2,-4-1 2,-3 3 2,1-3-10,-2 1 2,-2-2 1,-1-2 0,0-1-1,2 3 3,1-7-8,2 2 2,-4-2-10,4 0-1,2-1-1,-2-1-15,2-3-9,5 0-17,-4 0-22,8 0-21,-10-2-28,6-1-30,2-2-30,3-1-21,0 2-36,3-2-166,-2-1-443,6-1 196</inkml:trace>
  <inkml:trace contextRef="#ctx1" brushRef="#br0" timeOffset="23425.5184">7643 4278 101,'0'0'143,"0"0"4,-9 6 4,8-1-23,1 5 4,-5-2-7,2 3-5,2 4-4,-4 4-3,-4 5-13,7 2-2,-4 0-10,-1 2-7,1-1-5,2-1-10,-3 3-2,3-5-4,0-4-6,-1 6-4,-1-9-3,4 0-5,0-2-4,1-1-1,1-2-4,0-4-3,-4 1-1,3 1-5,0-5-3,-1 0 5,2-2 2,-1 1 10,1-4 5,0 5 6,0-5 1,0 0 2,0 0-3,0 0-3,0 0-2,0 0-7,3-15-3,-3 6-3,0 1-5,2-3-4,2 3-3,1-5 0,0-3-4,1 6-1,-2-2-3,0-1 3,5-2-2,0 0-7,1 2 2,-1 4 3,0-1-6,1 1 6,-1-1-4,5-2-2,-2 6 2,-2 1-2,4-2-1,-3 2 1,1 3 0,1-2 3,4 0 0,-6 2-5,2 1 1,-3 4 2,1-2-1,-4-1-4,2 4 2,-3-1 2,-1-1-1,-2-1 0,2 4 1,-5 2 10,0 0-1,-5 2-2,-3-1 6,-2 4-6,-2-4 0,-2 5 1,-3-2 1,-3-1-3,-4 4 2,5-4-3,-4-1-7,2-1-7,2 0-17,0-4-17,3 2-23,-3-3-22,-2 0-29,10-1-22,0 2-26,4-6-36,-2 5-42,-4-4-125,5 2-394,-3-2 175</inkml:trace>
  <inkml:trace contextRef="#ctx1" brushRef="#br0" timeOffset="24825.2645">3562 4616 47,'0'0'195,"-5"-3"-1,5 3-5,-9-2-5,9 2-8,-5-2-13,1 1-13,4 1-12,-5-6-12,1 3-8,0 0-11,-1-2 2,1 3-7,-1-3-8,4-5-1,-3 3-9,0-5-9,-1 2-4,1-1-7,1-2-5,0 1-4,-1-2 13,0-3-7,0 0-7,1 2-5,1-2-6,-3-2-1,0 6-6,3-3-3,0-3-2,0-2-6,0 1 0,4-6-5,-1 1-4,-2 5-1,5 1 3,0-5-17,2-3-7,-1 0 4,5 2-1,0-3 0,0 5 10,-2 5-13,6-7 3,-6 8 0,6-5 0,-4 6 4,3-1-1,1-7-4,0 4 1,-1 3 2,1 5-3,-1-2-2,-1 2 6,1 0-2,0 2 4,0-1-5,2 1 1,3 1-3,-3-2 3,2 5-3,2-3 3,-2 1-1,2-1 3,-1 1-3,-1 2 2,3 1-2,-3 2 6,0 2-5,-1-5 0,-1 6 4,4-1-4,-6 0-2,0 2 2,-2-1-1,2 4 11,-3-1-9,-1 1-5,1 1 0,-2-3 5,5 6-6,-6-1 6,3 0 2,-3 3 3,1 1-1,1 2-5,-1 2 3,2-1-2,-7-2 0,2 1 0,1 4 1,-2-3 4,2 7-1,-2-4-8,0 0 4,-2 1 10,-1-1-9,-1 1 3,2 5 6,-2 0-7,0-3 1,1-2 2,-1-1-3,0 0 2,-4-1 1,2 1 4,-1-2-1,3 1-4,-1-2 5,-7 1-2,8 0-1,-4 0 2,-1 1-3,0 1 3,0-1-1,-2-2-2,0 2 2,-2 1-2,0 2 6,5-9-3,-3 7-5,0-7 3,1 0-2,-2 2 2,4-3-2,-1-2-1,-1 2 0,1-2 0,-2 2 0,5-4 2,-5 0-2,1 6 1,1-5 3,1-2-5,-4 5 1,3-3 0,-1 0-2,-1-1 2,2-2 2,0 0-5,1 2 3,-1-1 8,0-2-8,3 1 0,2-3 2,-6 0-3,6 0-1,0 0-13,0 0-11,0 0-11,-10-2-15,10 2-20,0 0-18,0 0-33,-6-5-21,6 5-19,0 0-28,-2-8-13,4 3-168,-2 5-398,-5-9 177</inkml:trace>
  <inkml:trace contextRef="#ctx1" brushRef="#br0" timeOffset="25279.4493">3929 4411 109,'0'0'217,"0"0"-16,0 0-22,0 0-21,0 0-14,0 0-4,0 0-5,0 0-7,0 0-10,0 0-6,4 12-11,-2-7-7,-1 1-5,2-1-6,-2-1-5,3 2-10,1-1-1,-4-1-8,3 4-7,-2-4-1,0 1-10,2 2 1,-3-2-8,2 0-7,-1 3 4,1-3-5,-2 2 2,-1-2-6,0-5-1,3 4-7,-3-1 4,6 2-2,-6-5-2,1 6-1,-1-6 2,4 3 0,-4-3-5,0 0 1,0 0-5,0 0 2,18-8-2,-10 4 1,1-1-2,1 0 2,1-4 0,3 2 0,-2-2-3,3 1 0,0-1 1,1-4-2,0 5 2,-1-4-5,-2 3 2,-1 4-1,-4-2 4,-3 4 2,0-2 6,3 0 10,-3 3 8,-4-1 3,2-1 1,-3 4-4,0 0 3,-9-5-2,-1 3-4,2 3 0,-4-2-3,1 2-4,-2 1-4,-6 1-1,5 0 1,-4 0-19,5-1-12,-3-2-23,-1 3-20,3 0-22,1-2-14,2 1-29,-1 2-32,6-4-18,-2 2-26,-1-2-191,0 0-419,9 0 186</inkml:trace>
  <inkml:trace contextRef="#ctx1" brushRef="#br0" timeOffset="26671.4103">3628 3241 129,'-2'-4'163,"-3"-2"-2,1 3 1,-1-3-10,-1 0-16,-1 1-5,1-3-11,-2 4-2,-3-2-2,3 0-3,-1 1-16,-1 0-1,2 1 3,-1 2-9,0 0-5,4-1-9,-4 2-6,1 2-10,-2-2-5,-1 5-9,2 0-5,-4 4 3,0-1-6,2 7-9,-2-2 2,0 4-3,3 0-7,0 1 3,1 1-6,0-1 0,1 0 5,6 1-6,2-2-8,0-4 3,1 5 1,-2-4-5,6 1 0,-1-2 1,0 1-3,3 2 3,-1-4-1,1-2 0,-2 2-4,6-3 0,-4 2 2,0-2 0,4 0-1,-4-2 5,0-2-7,-1-3 2,1 5 4,0-5-9,0-1 4,0-1-2,4-2 2,1-1-1,-4 0 3,-2-1-4,3 0 0,-1-2 2,1 1-4,-4-4-2,4 2 7,-4-4-3,0 0 1,2-2-3,-1-2 3,-1 4 2,0-2-6,-1-3 5,-4 5-6,4 1 5,-3 0-1,2 1-2,-3 1-5,0 3 5,1-1 1,-1 1 3,0 2-6,0 0 2,0 4-6,0-4 3,0 4-1,0-5 8,0 5-7,0 0 0,0 0 1,0 0-1,0 16-1,0-9 0,0 1 0,0-1 0,3 4 2,-1-1-3,-1-1 3,2 4 4,-3-3-1,5 2 2,-3-1-3,1-1 2,1-1 1,-2-1-2,1 0 1,2-3 0,0 0 6,-1 3-5,1-2-1,-1-4 2,0 1-4,-2 3 6,2-4-3,-1 0-1,1 1 0,-4-3-8,8 2-9,-4-1-12,0 0-14,-4-1-18,0 0-15,11-1-29,-11 1-23,0 0-16,13-2-19,-9-1-18,0 1-132,0 1-337,-4 1 150</inkml:trace>
  <inkml:trace contextRef="#ctx1" brushRef="#br0" timeOffset="27067.4747">3949 3439 60,'4'3'182,"-4"-3"-5,0 0-4,3 3-5,-1-1-13,-2-2-12,-2 8-8,2-8-9,-2 5-14,-2-2-3,3 1-11,-4-3-12,0 4-6,2-1-7,0 0-7,-1-2-7,-1 2-4,1-2-7,-1 1-5,1-1-1,4-2-8,-7 2 3,7-2-7,-8 0-4,8 0 1,-7-3-4,3 1-3,1-1-1,0-2-1,3 5-1,-4-7-7,3 2 1,0 2-4,-1-1 2,2 4-4,0-8 1,0 8-6,-1-4 2,1-1 0,0 5-1,1-2 1,-1 2-6,0 0 3,0 0 1,0 0 0,0 0 0,11 7-4,-10-3 3,4 0-2,-3 1 4,1 1 1,-3 0 1,0 1-2,1 0 3,-1 1-7,-1-1 6,2 3-9,-3 0-8,-1-2-11,-2 3-19,0-2-14,0 0-17,0-1-15,1-2-16,1 0-16,1 0-21,-3 0-12,2-1-121,-2-3-299,5-2 132</inkml:trace>
  <inkml:trace contextRef="#ctx1" brushRef="#br0" timeOffset="27616.4701">4186 3084 149,'0'-3'214,"0"3"-20,0 0-25,0 0-22,0 0-9,0 0-7,-3 15-9,-1-2-10,4-1-11,-1 1-1,1 2-7,-3 2-12,3 2-2,-1-1-6,-3 8-8,-1-7-5,5 1-3,-4 0-6,-2-2-3,6-1-6,-4 1 0,4-2-6,-5-3-1,5-4-6,-1 1 1,-1-1-3,1-2-3,-1-2 0,-1-2 2,3 2-4,0 0-5,0-1 0,0-4 4,0 0 2,0 6 8,0-6 1,0 0-5,0 0 0,0 0-2,0 0-4,0 0 1,3-15-9,-1 10 1,1-4-5,-2 0 0,4 1-2,-1-1 1,2 1 0,-1-1-4,3 1-2,1 0 4,0 1-1,0 0-2,5-3-5,-2 4 3,-2 0-1,6 1 4,-4 0-3,-1 3-3,3 1 8,-1-1-6,2 2 2,-3 0 5,-2 3-8,2-1-5,-7 0 4,3 2-1,-2-3 8,0 3-5,-2 1 1,-4 1 3,0 1-1,-4-1 1,-2 4-4,0 1 7,-7 1-3,-3 1 7,-2-2-2,2-3-11,-1 3-17,-6 2-22,-5-1-16,9-4-25,-10 3-39,5-2-34,4-4-30,-2 2-193,-6-2-408,10-2 180</inkml:trace>
  <inkml:trace contextRef="#ctx1" brushRef="#br0" timeOffset="29984.4931">2629 5158 131,'0'0'147,"-8"0"10,8 0 2,0 0-2,-7-3-16,7 3-3,0 0-14,0 0-3,-9-2-8,9 2-13,0 0 5,0 0-18,0 0-6,-6 0-7,6 0-3,0 0-12,0 0-1,0 0-4,0 0 3,0 0 2,16-6-1,-7 4-3,1-1 12,4 2-5,-1 1-3,6-6-7,11 1-2,-2 4-4,-8-2-2,8 1-5,1-1-3,1 3-7,-2 0 2,3 0-2,-3 0-4,4 0 0,-4 3-6,0-3 0,2 4-1,-4-3-1,4 1 1,-7 3-3,-4-3-2,3-2 0,-2 3-4,-1-3 0,-1 0-1,0 0-2,-4 0-1,-2 0 3,0 0-1,0 0 0,-2 0-2,-1 0-2,0 0-2,0-3 8,-5 3-4,-4 0 0,11 0 1,-7 0 6,-4 0-9,8-2 3,-8 2-1,0 0 3,4-1-5,-4 1 2,0 0-4,6-4 4,-6 4-2,0 0 1,0 0 0,5-1-1,-5 1 3,0 0-5,0 0 4,0 0-3,0 0-2,-3-6 2,3 6-1,-4-3-2,0 0 4,4 3-7,-5-4 3,0 2-5,3-1 4,2 3-3,-9-2 1,3-1 1,2 2 0,0-2-2,-1 0 4,5 3-4,-9-2 0,4-1-8,-1 1 6,-1 0-2,2-1 4,-1 0-4,-1-1 1,2 1 5,0 1-4,-3-1 4,1 1-2,-1-2 0,2-1-1,-1 3 4,1-2-1,1 1 0,-3-1 0,4 2 3,0-1 4,-1 1-4,1-1-2,1 1 1,-5 0 5,8 2-3,-8-3 0,8 3 3,-6 0-5,6 0 0,0 0 0,-6 3-3,6-3 3,-3 3-1,-2-1 3,5 3-2,0 1 9,-1-2 3,-1 2-2,0 2 0,4 1-1,-2 1 3,3 0 0,-3 2-2,4-1 2,-3 0 2,-1 1-5,4 1 2,-2 0-2,-2 1 1,2-3-1,-1 0 1,-1 0-6,2-1-2,-2-3 2,3 0 1,-3-3 1,1 1 0,1 1 2,-2-5 1,1 4 1,-1-5-4,1 4 6,-1-4 6,0 0 9,0 0 5,0 0-6,0 0 9,0 0-12,0 0-1,0 0-2,-4-14 0,3 7-7,-2-3-1,1 2 0,-1-3-6,2-3 5,-1 4-1,-1-2-2,2 0-3,-3 1 1,3-1-1,-1 1 1,0 1 0,2 0-3,-1-1-2,2 3 1,-5 2-1,4-2 2,0 1 1,-1 2-6,1 0 4,0 1 4,1 0-3,-1 0-6,0 4 3,0-4 1,0 4-5,0 0-1,0-5 1,0 5-2,0 0 2,0 0 0,0 0-1,0 0 0,0 0 3,0 0 1,14 6-2,-10-2 2,1-1 0,3 3 2,3-1-1,-3 0-1,1-1 3,2 1 0,6-3 1,-1 6-4,-4-4 4,2 1 0,0 1 0,-2-2-5,5 1 3,-5-1-3,2 1 5,-2-2 0,-2 1-4,1-1 0,-3 2 2,-2 0 1,1-5-4,-1 1 2,-2 3-2,0-3 3,-2 2 3,-2-3-1,3 7-4,-3-6 4,0-1 0,-7 7 7,4-2 5,-6 1-9,0 0 5,-3-1 5,-4 0-10,0 2 0,-3 0-2,-6 3-7,5-2-14,-6-1-21,5 2-29,1-2-26,-1 0-31,5 0-44,4-4-47,1 4-46,-1-7-173,7 5-471,-1-3 208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1-11T06:00:25.43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3311 3294 129,'0'0'174,"0"0"-10,3-5-2,-3 5-6,0-2-9,0 2-7,4-7-7,-4 7-2,1-3-12,-1 3-7,0-5-2,0 5-4,-5-6 3,5 3-2,0 3-4,0-4-4,0 4-5,-5-6-5,4 1-7,-2 3-3,3 2-5,-4-4-5,1-1-2,3 5-5,-10-6-9,5 3 0,-1 1-8,0-2 5,-2 3-4,3-3-2,-2 0-2,-1 2 0,1-2-4,-1 0 4,2 3 5,-3-2-7,-1 2-5,2-3-3,-1 2-6,0-2 7,-1 4-4,0-4-3,4 4 4,-3 0-10,0-2-22,1 1 10,0 1 1,-1 0-2,4-1-1,-4 2-3,3 0 2,-6-3-2,2 4 4,3-2-7,-2 2 4,2 1-4,-5-2 9,2 3-5,3-2-4,0 1 5,-4 0-4,1 2 0,1-3 2,-3 3 2,1 0-7,-2 2 2,4-3-3,-1 0 1,1 2 2,0-1-1,-3 0 2,1 1-4,3 0 8,-3 0-4,2 1 1,1 0 0,-3 2-1,-2-1 0,0 4-4,1 0 5,-1-2-3,0 2 4,0-2-1,1 3 1,3-2-5,1-4 5,0 4 3,-1-2-7,0 0 1,0 3-4,4-4 1,-3 1 3,2 0-1,-3-1-2,4 0 3,-4 2-3,5 0 6,-5-1 3,4 0-6,-3 2 5,3-1-7,-1-4 7,0 5-3,0-3 3,1 4-3,-1 0 5,3-3 8,-5 0-12,5 0-4,0-1 5,-1 0 2,1 2-6,-1-3 4,1 3-1,1 0-4,-1-3 4,2 1 6,1-1-8,-4 0-1,4 2 2,0-1 7,0 4-8,0 2-3,0-4 13,0-1-10,4 4 1,-3-4 9,-1 4-2,0-3-2,1 1 6,2 1-3,-1-2-4,0 0 9,-2 1-8,2-2 1,2 3 0,-1-3 3,-1 0-5,2 2 3,1-2-3,-2-3 0,2 5 1,1-1 1,-1-2 3,1 1-7,0 0 5,0 0 5,-1 0-1,3 0-4,-3 2-1,4-2 1,-3 0-3,2 3 1,0-3-2,2 2 5,-5-2-1,8 3 1,-4-3-4,1 1-2,-2-2 4,0-1 1,1 2 0,-1-2-3,1 1 1,1 0 1,-1-1 3,0 0-8,0 1 3,0 0-2,-2-2 0,3 1 2,1 1 0,-2-2 2,-1 0 1,3 0-1,-3 2 3,1-4 4,1 4-8,-2-5 2,0-1 10,0 2-7,3 0 2,-1 0-2,-1-1 9,4-1-1,-3 0-2,0 1-1,2-1-3,-1 0 6,-3-1-6,3 1 0,0-2-11,0 0 12,-1 0-6,-1 0-4,3 1 10,-2 0-9,-1 0 5,2-1-9,-11 0 16,17-1-12,-4 2-3,-7-1 8,3 0-2,-9 0-6,18-1 3,-4 0 2,-4 0 4,3 1-1,-4-5-1,1 5-2,2-2 6,-2-1-5,3 1-6,-4-2 11,1 3-3,0-4 3,0 2-6,1-2-1,-5 4 3,4-2-4,-2 0 8,1-1-15,-3 2 7,2-1 6,0 1-4,-3-3-3,3 3-9,-1 1 3,-1-3 6,1-2-4,-2 5 2,2-3-3,0 2 9,-3-2 2,5-2 0,-4 1-10,1 1 9,4-1-8,-4 0 8,3-3-5,-1 3 1,-1-1 7,-1 2-1,1 1-1,0-2-11,-3 0 9,1 1-3,0 1-2,0-2-3,2 0 8,-1 0-3,-2 2-1,0-1 8,1 0-9,0-2 1,-1 2-8,0 1 9,2-2-3,-2 1-8,0-1 1,1-1 13,-2 1-7,3 1 1,-1-4 2,0 4-1,-1-1-1,1-2 8,-2 2 3,1 2 6,-1-3 2,0 1-6,2 1 2,-1-4-7,0 1 6,-1 1-3,1-1-1,0 3-3,-1-2 10,1 1-10,2-4-6,-4 1-3,2 3 5,-1-2 0,-1 2-2,2-1 0,0 0 0,-1 1 0,-1-1-1,0 0 9,2 0-3,-1-2-3,0-1 3,-1 5-4,-1-5 9,-1 2-6,3 1-8,-2-2-5,2 1 8,-3 2-3,0-5-6,3 5 9,-1-2 0,-2 0 1,0 1 6,1-1-2,-1 2 9,0-1 1,0-1 3,0 2-7,2-3 1,0 0 1,-2 2-6,0 0 1,0 1 0,0 0 4,0 1-1,0 1 7,0 3 4,0-9-4,0 7 1,0 2-5,0-7-2,0 2 1,0 2-5,0 3-1,3-7 3,-3 0-7,0 3 7,0 4-7,-3-7 5,3 3-5,0 4 9,0-7-8,-4 3-1,4 4-1,0-6-1,-1 1 6,1 5-3,0-3 0,0 3-1,-2-5 0,2 5-1,-3-4-2,2 1 3,1 3 0,-2-6 0,2 6-4,-1-3 3,1 3 0,-1-4-5,1 4 3,-3-8 2,1 6-6,2 2 2,-3-6 1,2 5 4,1 1-6,0 0-4,-3-5 4,3 5 3,-1-3-2,1 3-3,-2-5 6,2 5-2,0 0 2,-3-8 0,2 7-5,1 1 6,-4-3 1,4 3-5,-4-5 1,3 2-2,1 3 2,-2-6-2,2 6 2,0 0 0,-2-6 6,2 4-9,-1-2 0,1 4 0,-3-6 1,3 6 4,-1-3-5,1 3 5,-3-2-1,3 2 1,-1-6-2,-3 2 0,4 4 1,-2-5 0,2 5-1,-3-5 3,3 5-3,-6-3-1,6 3 0,-3-4 1,2 1 0,1 3 1,0 0-2,-2-5 4,1 2 0,1 3-2,-1-6 2,1 6-5,-1-4 4,1 1-4,0 3 5,-3-4-6,3 4 3,0 0 2,-4-6 0,4 6 1,-1-3-2,-4 0-2,5 3 1,-3-4 1,1 1 2,2 3-3,-4-5 2,4 0 0,0 5-1,-1-5 1,1 5-1,-3-4-1,3 4 2,-3-6 0,1 4-5,2-1 1,-4-1 5,4 4-2,-5-5 2,4 1 0,-3 0-1,0-1 4,2 1-2,-2 3 0,0-2-1,0-1 3,0 0 1,-2 0 1,2 1 2,-1 1-8,1-3 2,-1 1 3,1 0-2,-5-1 3,8 1-2,-3 1 0,-1 0 0,1-1-3,-4-1 1,3 0-1,-2 2 3,2-2-4,-1 0 1,-1-1-10,1 1 9,-2 0-1,0 0-7,-1 0 6,-2 3-5,0-5-10,-5 2-15,6 0-29,-2 1-24,-3-1-24,-2 2-32,-1 0-20,-1 3-28,-2 0-21,-5 3-32,-1 1-35,0 2-38,8 1-34,-2-3-27,-5 6-220,0-2-641,8-1 284</inkml:trace>
  <inkml:trace contextRef="#ctx0" brushRef="#br0" timeOffset="1897.991">3019 3710 160,'-1'-4'166,"-1"-2"-15,1 2 3,1 4-7,-1-5 6,-2 1-6,2 1-3,-2-2-18,0 3-4,1-5-11,-1 1-2,-1 3-10,0-2-5,0 1-4,-1 0-10,0 0-9,-2-1-8,1 0-6,0 3-5,-6-2-6,3 2-5,-1 1 4,1 0-30,0 0 2,-1-1-3,1 2-5,0 0 3,-3 0-6,2 3 3,2-2-1,2-1-2,-2 3 1,3 1-7,1-1 3,-3 0 1,3-2-6,0 3 6,2 2 0,-1-2-5,0 3 3,2-3-2,0 2 0,2 1 2,-2-2 1,2 1 0,3 2 9,-1 0 4,2 1 1,0-1 1,4 1 1,-3-6-2,1 3 0,-1-2 3,4 3 2,-1-5-5,0 1 0,1 1-3,-2 0 0,2 0 3,-2-3 1,1 2 1,-3-3-3,4 0 1,-2 2 3,0-2-4,-2 1 2,1 1 2,-7-2 5,7 0-4,-7 0 3,8 0 2,-8 0 2,0 0 1,6-1 2,-6 1-1,0 0 6,4-4-3,-4 4 3,0 0 0,4-3-1,-4 3 8,0 0-9,0 0-4,0 0 2,5 0-3,-5 0-2,0-4-2,0 4 1,0 0-3,0 0 0,0 0-2,0 0 0,0 0-3,0 0-12,0 0 1,0 0-2,0 0 6,9 4-11,-8 1 7,-1-5 0,3 5 3,-1 0 8,1 1-2,-1 0-1,2 1-1,0 3-5,3 0 7,0-2 0,-4 5-2,3 3 12,1 0-1,-1 2-10,0 1 3,-2 7-2,1-2 6,0-5-5,2 7 0,-5 1-1,3-1 3,-5-5 2,4 3-8,-1-6 2,-2 0 6,-1-1-17,1 3 4,2-3 5,-3-7-2,1 2-2,-1-2 13,3-2-15,-3 0 14,0-1-20,1 0 8,-2-2-4,1-5 8,1 9-15,-1-6 8,0 2 6,0-5-2,0 6 9,0-6 4,0 0 8,0 0 6,0 0-1,0 0 4,0 0-9,0 0 0,0 0 0,4-14-5,0 4-5,-3-1 2,4-5-5,-2-1 1,-1-3 2,1 1 0,-2-9-7,4 3 0,-1-1 7,0 6-15,0-7-2,1 0-5,-4 9 6,4 0-3,-2 0 6,-2 2-3,3 3 4,-3 1-6,2-1-6,-2 1 7,-1 0 7,0 2-7,1 2 2,0-1-9,-2 3-3,2-1 0,-1 3-15,0 4-9,0-8-14,0 8-19,2-7-11,-2 7-22,0-3-19,0 3-21,0 0-18,0 0-21,0 0-22,0 0-22,-4 15-35,4-15-23,-3 9-212,2-2-528,0-3 235</inkml:trace>
  <inkml:trace contextRef="#ctx0" brushRef="#br0" timeOffset="2245.9267">3368 3805 117,'0'0'234,"0"0"-26,0 0-25,0 0-11,0 0-18,-8 9-5,8-6-12,0 4-13,0 0-16,0 2-7,3 1-9,2 3-7,0-3-12,-4 1-8,7 0-4,-3-2-5,1 0-5,3-1 2,-1 1-10,1-4 1,-1 1-1,-1-4-3,5 1-1,-3 0-1,-1-3 1,3 0 0,3-4-2,-3 0 0,1-3 3,-3 0 7,2-2 4,-2 3 3,-1-2-2,-2-1 10,1-3 2,-6 0 8,3 4 2,-4-4-5,-3 2-5,2-2-7,-3 3-11,-2 0-5,-2 0-4,3 3 4,-7 2-15,1-3-12,-2 2-24,-1 3-28,-4-1-22,-3 4-35,9-1-34,-3 0-43,4 0-50,2 1-247,-2 0-506,11-1 224</inkml:trace>
  <inkml:trace contextRef="#ctx0" brushRef="#br0" timeOffset="10556.0854">8184 3164 16,'0'0'102,"-2"-5"-5,2 5-17,-3-7 7,1 4-5,2 3-2,-5-5-1,1 3-4,1-1-7,3 3-8,-7-4-1,4 0 0,-1 3 5,4 1 8,-9-3 5,6 1-5,3 2-12,-10-2-4,6 1-16,4 1 1,-9-4-4,3 4-3,6 0-3,-21 0-1,14 2-3,-5-2-1,3 2-7,-2-1 1,-1 3-9,1 0 3,-2 2 6,1-1-3,1 0 0,-2 0 3,2-1-3,-1 2-1,-2-2-4,4 3 4,-3-3-3,2 1-6,-1 1 10,2 0-15,-2 0 4,1 1 0,2-1 5,-4 2 3,0 1 0,-1 3-19,4-4 15,-2 0 0,0 4 0,-3-2 2,2 2 4,2-5 1,0 3-3,2-2 0,-5 3 1,5-2 2,0-1-4,-1-1 6,5 1-10,-2-1 5,1 3-2,2-3-1,-6 1 0,6-1-1,-4 2 1,3-1-3,1 1 2,3 0 3,-4 0-2,0 2 1,1-6-5,2 4 5,-2-2-2,-1 2 4,1 0-8,1-2-1,0 4 4,0-2-3,-1 0 6,2 1-6,0 0 8,0 3-1,0-5 13,1 2 1,-2-3-5,5 2-2,-5 1 1,3 0 0,-1 0-3,0-1-5,1-1-3,1-1 1,0 3 1,3 0-1,-1 0 5,-3 1-5,1-6 4,0 7-7,1-4 3,0 3-1,1 1-1,-2 0-3,2-1 3,1-2-2,-4 0 0,6 2 4,-5-2-2,4 2-1,0-2-2,-1 0-8,-1-1 7,2 1 1,-2-1 0,1 1 2,0 1-3,1 0 7,3-1-3,-4-2 3,2-1-2,2 3 3,-3 0-3,4-2 4,0-2 2,-3 3 9,6-2 4,-1 0-3,-1 0-2,1 0 2,1 1-9,1-1 2,-1 1-2,-1-3-1,1 1-1,2 0-2,1 1 0,2 0 5,-6-3 0,2 1-4,-3 1-8,3-2 5,-3 2 0,1-3 3,-1 1-1,5-2-4,-6 2 4,4 0 1,0-3 3,-3 0 0,1 1-3,2 0-4,-2-1 2,1 2-7,1-4 12,-2 2-2,-1-1-8,2 1 9,-1-1-8,1 1 7,1-3-3,-3 0 2,2 2-2,-2 0-1,3-1-3,-3 0 4,0 1-4,2-1-4,0 2 3,-2-5-3,-1 0 6,3 2-12,1 2 7,-4-2 2,2-2-5,-2 2 0,1-1 7,3-1-4,-5 1 0,1 2-1,-2-1-2,5-2 8,-7 2-7,4-3 11,1 3-8,-2-1-2,1 1 5,2-1-7,-7 1 3,2 2 1,1-2 3,-2-3 9,-1 3-1,2 1-4,-1-4 4,4 2 0,-2-1 5,1 0-9,-1-2-11,-2 3 11,0 0-2,3-2 4,1-1-9,-2-1-1,1 3 5,-3 3 0,1-5-7,1 2 5,-2 1-5,4-4 0,-5 4 5,1-1-5,0 0 2,-1-1-1,1 0 0,0 2 4,-1-4-3,1 2 3,-1 1 0,0-1-2,0 0 3,-2-5-3,2 2-1,-1-1-5,-3 1 11,4 2-3,-2-2 1,2 1-3,-3 0 5,-1-1-11,3 0-1,-3 4 3,1-6 0,-1 4 1,0 0-2,1 0 6,-2 1-3,1 0 5,1-1 12,-2 0-7,0 0 2,1 0-1,-3 1 4,3 0-5,0-5-6,-1 3 1,-3 1 3,4 1-7,-2-2 2,2 0 6,-2 4-14,-3-8-1,4 7 5,-4-4 3,2 0 0,2 1-7,-2 1 1,0 1 4,1-1-2,-3 2 1,4-1 0,-3-1 1,0 2 1,0-1 3,3 0-8,-4-3 5,1 2 3,-1 3-2,1-2-3,4-1-4,-5 2 11,2-1-12,-3-2-1,3 3-2,-1-3 1,2 3 6,-3-1 1,1-1 2,2 2 1,-4-2-6,5 0 1,-4 3-5,0-3 6,0-1-4,1 2 5,-1 1-2,1-1-3,0 0 1,0 1 6,-1-1-7,-1 2 1,1 0 1,0-2-5,-2 2 9,-2-1 1,1-1-6,4 2 7,-5-1 1,1 0-10,-1 1 7,-1-1-4,0 0-3,-2-2 6,3 4-7,-4-2 4,2-1-4,-1 2-2,-5 0 2,4 0 2,-5-2 11,6 5-17,-8-2 4,0 0-9,0 3-3,-8-4-13,0 4-8,0 0-15,5 2-11,-5-4-2,1 6-23,5-3-14,-5 2-17,7 2-28,1 0-11,-3 0-16,3 0-13,2 2-16,2-1-33,-2 4-167,-2-4-438,0 6 194</inkml:trace>
  <inkml:trace contextRef="#ctx0" brushRef="#br0" timeOffset="11533.1667">7881 3822 41,'0'-5'111,"5"-5"-16,-1 3-12,0 2 5,-2 1-11,2-4 2,0 3-5,1-2-9,-1-5-1,1 7 11,-2 0-4,2-2 2,-1 2 3,-2-2 0,1 2-4,-2-4-14,4 2 1,-5-2-3,3 4 0,-2-2-4,-1 0-1,0 3-4,-1-3 3,-2 3-5,1-1-5,-1 0-1,-2-1-2,0 2 0,-3 0-2,1-3-4,0 4-6,-1-2-1,2 4-1,-3-2-3,1 1-2,2 2-6,-3 0 3,1 0-6,2 2 1,0-1 0,-2 0-3,2 2 3,0 2-3,-3 0-1,3 2 3,-1 0-5,2 0-1,3 0-3,-2 1 2,2 2-4,-1 1 8,3-5-6,0 6 5,3-3-3,-1-1-1,2 1 2,0 1-4,1-4 4,1 1-1,-1-2 1,1-1 1,0 0 2,-1-1 0,5 0-1,-3-1-3,-1 0 2,3 2-3,0-5 3,-5 4 2,6-5 8,-1-2-6,0 1 1,-4 1 0,4-2 2,-4-1 1,3 2 2,-2-2 9,-2-2-2,1 3 8,2-1-6,-2-3 5,0-1-6,-2 4 7,4-4 11,-4 5 7,0-2 0,0 0 9,0 2-7,-2 3-4,-1 1-6,5-7 0,-4 6-5,-1 1-6,0 0-3,0 0 0,0 0 2,8 8 0,-6-4 10,1 0 1,2 6 5,-1 2-11,-2-4 1,3 9 1,1 0 0,-1-2 3,0 3-9,1 2 0,3 6-2,-2-2 1,-2 7-7,1 1 5,-1-4-6,4 0 2,-6-4-4,3-4-5,-5-1 1,2 0 1,1-2-3,-3-6-1,0-1-3,3-3 2,1 1-1,-5-2 3,3-2 3,-3 1 10,1-2 10,-1-3 5,0 0-5,0 0-1,0 0 1,0 0 1,0 0-9,5-17 2,-2 8 4,-3-2-12,1-2-4,4-3 1,-1-3 0,-1-1-1,4-4 1,-4 7-7,3-1-1,-2-1-1,4 1 4,-2 1-5,-2-1-1,2 4 11,-2-3-15,-2 8 7,3-4-5,-2-3 1,-1 4 0,0 1-17,2 2-10,-2-2-12,0 0-14,-1 9-2,-1-3-19,0 0-24,0 2-21,0 3-35,0-5-21,0 5-34,0 0-13,3-7-28,-3 7-199,0 0-481,0 0 212</inkml:trace>
  <inkml:trace contextRef="#ctx0" brushRef="#br0" timeOffset="11796.1797">8309 3703 232,'0'0'273,"0"0"-12,3-3-3,-3 3-24,0 0-16,0 0-21,0 0-24,0 0 4,0 0-9,0 0-6,7 10-16,-4-4-14,-2 0 4,4 2-10,-2 1-12,-2-1-7,3 1-12,-4 2-7,1 0-7,2 3-10,-6-1-9,3-2-3,-1-2-11,1 3-5,0 0-3,0-1-28,0-1-21,0-2-23,0-2-26,0 2-29,-1 0-45,1 1-40,1-5-55,-1 1-50,0-5-177,0 7-490,0-7 217</inkml:trace>
  <inkml:trace contextRef="#ctx0" brushRef="#br0" timeOffset="34317.4525">8682 7099 171,'-5'-5'186,"5"2"-11,0 3-16,-3-5 0,1 2-10,2 3-12,-4-5-9,3 1-2,1 4-5,-1-4-9,1 4-1,-2-6-4,1-1-7,-2 4-6,2 0-11,-3 0-3,2-2-2,2 5 9,-9-4-1,6 2-7,0-1-3,-1 1-14,-1-2-3,-3 0 0,3 2-1,0 0-8,-3-2-3,3 1-4,-4 0-5,3 2-1,-1 0-2,1-1-2,-2 0 1,2 1-2,-2-2-2,3 3-5,-9-1 1,6 1-7,1 1-4,0-2 10,-2 2-15,-1 1 2,1-1-3,1 0 3,0-1 0,0 2-4,-3 1-5,-2-1 5,1 0 2,-1 2-4,3-1 3,0-1-2,-3 1 2,3 0-1,0 2 4,2-3-4,-2 2 6,-2 0-5,3 3 1,-2-4-2,3 1-3,-2 3 8,-2-1-6,2-2 0,-1 4 2,2-2-4,-2-1-2,1 1 5,0 1-1,1-1-2,0 2 1,-1-4-1,2 4 11,-2-1-12,1 3 2,0-5 0,-1 4 1,-3-1-4,4-1 2,0 2-2,-1-1 10,-2 0-10,2 0 3,0 1-3,-3 2 1,-2-2-1,5 1 0,1-2-3,-1 1 4,2 1-3,-1-2-1,-1-1 5,2 1-7,0 0 12,1 1-8,-2-1 8,1 1-12,3-1 5,-4 2 2,0-5 1,0 5-6,4-3-1,0 4 2,0-5 5,-4 5-2,1-2-3,2 0 1,3-4 2,-3 2-7,-2 1 9,4 1-3,1 0-2,-1-2 2,1 2-1,1-1 3,-2 0 3,0 2 5,0 0-6,2-5 8,-1 4-5,2 2 4,-1-1-3,1 2 6,-1-2-2,0 1-3,0 1 1,0 0-5,1 0 3,1-1-2,-1-1 1,0 2-1,-1-2-1,4 3-1,-2-2-1,-2 1 2,4 1-1,-4-1 3,2-3-5,0-1-6,0 3 5,0 1-4,0-2 6,0 1 5,0 0-4,0 1 2,3-1-2,-3 0 5,0 1-8,1-1 5,2 0 8,-3 1-3,2-3-2,2 3-1,-1-3-1,-2 2 1,4-1 1,-1 0 1,2-1 2,-2 1-6,0-2-4,1 2 7,-1 0 2,1 1-5,1-4 0,1 3 17,-1-2-17,-2 3-1,4-1-4,-2-1 10,2 0-4,-3 1-3,3 0-7,-3-2 2,4 1 5,-3-2 5,-1 3 1,-1-2-14,4-1 4,-1 2 2,0 0-1,-3-1 2,2 1-4,0-2 4,1 2-3,-2-1-2,1 0 3,1 0 4,-1-1-5,2 3 4,-2-3-4,0 0 6,0 2 1,1-3-8,0 1 1,0 1-1,-2-1 6,0 2-3,3-2 0,-3-2-1,3 2 7,-2 1-14,3-1 11,-1 0-3,-2 1 6,1-3-10,-1-1 9,4 4 2,-2-1 5,-2-3-11,1 1 19,2 0-11,-2 3 1,1 1 0,-1-6-6,3 3-9,-4-1 20,4-1-16,-2 0 3,1 1 1,0 0 8,-1-1-6,2 1 9,-3-2-7,2 1-1,0 0 4,-1-3-10,-4 3 8,5-3 11,-2 2-22,5 1 10,-2-3-3,-3 2-4,4-1 0,1 2 4,0-4 11,-2 3-9,0 0 6,3-3-5,-1 0-2,-3 2-1,2-2 5,0 0-1,-4 2-4,5-1-2,-2-2-4,4 1 1,-5 0 2,1 0 6,3 0-5,0-3-3,-4 2 4,1-2-3,0 3 1,-3 0-8,4-3 10,-2 1-1,1 0-10,-2 0 9,3-1-2,1 1 2,-2 1 3,0-4-19,0 4 17,-3 1-1,4-3-3,-2 2-1,-1-1 3,1 0 1,0 0 1,-3 1-4,2-1 1,1 0 3,-4 0-8,7-2 8,-6 1-2,4 0-4,-1 0 11,0-2-9,1 1-2,1 1-4,-2 0 12,1-2-5,-1-1 2,-2 3 0,0 1-4,0-3 1,0 1 0,0 2 1,-1-3 0,1 4-3,-2-3 1,2 0 6,-2 2-2,0-1-2,0 1-4,1-1 0,2-1-3,-3 0 8,3 1-8,-2-1-3,3 0 6,-1-1-3,0 0 4,-1 1-2,-2-1-6,3 0 10,-3-1 1,2-1 2,3 3-6,-5-1 4,0-1-2,4 0 0,-4 1 0,-1-1 3,1 1-7,-1 1 0,1-3 5,-1 1-3,0 0 3,2-1 0,-1-1-1,1 1-1,0-2-1,0-1 13,2 3-10,-4-3-1,3 1-3,-4-1 8,3 0-6,-1 0 5,0 1-8,-1-1 11,1-1-10,-1 1 0,1-1-3,-1 3 2,1-1-1,0 0 4,-4 0-5,2-2 15,2 4-8,-5-5-2,5 1-1,-1 1-4,-4-2 2,3 0 0,-2 0-1,4 2 6,-4-1-8,3-2 2,-4 2 2,5 0 1,-2 1 2,-2 0-2,-1 1-5,3-3 8,-6 1-5,6 2-1,-2 2 2,-1-3 4,3 3-4,-3-1 0,-3 1-5,3 0 4,3 0 2,-2 2 1,0-6-1,-1 2-5,0 1 2,0-1 3,-1 1 3,2 0 0,-3 1-2,2-4-2,1 4 4,-2-3-6,1 5 6,-3-6-4,6 5-1,-3-1 3,0-1 4,0 1-3,0 1 1,2-1 2,-2 2 0,0-3-2,2 2-7,-4-2 7,2-2 1,0 4-6,-1-2-1,-3 3 4,4-2-3,0-2 12,-1 4-11,-2-1 2,3-1 2,-1 0-1,-2 2-1,3-2 1,-1 3-1,0-2 1,-2 2 4,2-2-4,-2 4-3,3-4 2,-1 0-6,-4 2 8,5 0 0,-1 0-2,-2 0 0,3 0 0,-1 0-2,-2-1 1,1 0 3,-1 2-4,3-1-1,0 4 5,-5-9-3,2 4-3,2-1 4,0 2-3,-2-1 4,2 0-6,-4 2 9,5-1-4,-2 2-6,2 2 8,-6-8 1,5 4-1,-3 0 1,4 3-5,-5-3-4,5 0 9,0 0-3,-4-1 2,-1 3-1,3-1 5,0-4-7,1 4-1,-3-2-3,2 2 4,-1-1-3,1-1 3,0 1-1,2 4-1,-3-5 4,1 2 0,-2-2-4,1 3-1,1-2 2,0 0 0,0 2-3,0-3 0,-1 2 12,1-1-11,2 4 3,-4-4 6,3 0-4,1 4-1,-3-5 0,0 1 0,1 1 1,1-1-9,-1 1 9,-3-2-10,3 3 7,-1-2 9,2 0-8,-2 0 1,1 1-3,2 3 5,-4-5-11,1 0 8,1 3-1,-1 0 1,-2-2 0,3 0 2,2 4-2,-5-4 3,2 2-1,3 2 4,-3-2-8,0 0 2,3 2-2,-7-4 0,6 0 0,1 4 2,-6-3 5,3 0-8,3 3 2,-4-2-1,4 2 4,-9-2-3,8-3-1,1 5 0,-8-2 0,3 1 3,5 1 2,-5-2 0,5 2-1,-5-3-5,5 3 2,-5-3 0,5 3 1,-8 0 1,4-2-5,-2-1 6,6 3-2,-8-2-2,4-1 2,4 3 3,-7-3-3,-1 2 2,8 1 0,-5-4 0,-1 3 1,2-1-1,4 2-10,-9-2 8,5 0 0,4 2 1,-8-2 1,4 0-9,4 2 8,-10-1-4,8-1 0,-4 0 2,6 2 4,-8-1-2,3-2-1,5 3 4,-9-1-3,5-2-2,4 3 8,-10-3-5,3 2-4,2 0 1,-3-2 2,-2 3-5,4-2 0,-2-1 4,2 2 0,-6-2 1,3 1 3,-1-1-12,0 0-3,-2 1-4,2-2-13,-4 0 5,2 0-4,1 0-18,0-1-6,0 0-22,-4 2-22,5-4 1,-6-1-20,4 5-17,-1-1-14,-1-1-33,2 3-28,-3 1-24,2 1-25,-1 1-15,3-1-48,-1 4-169,-2 0-529,0 0 234</inkml:trace>
  <inkml:trace contextRef="#ctx0" brushRef="#br0" timeOffset="37984.4208">8640 7413 132,'0'0'140,"0"0"-10,0 0-6,0 0 3,0 0-14,0 0-1,7 0-5,-7 0-2,0 0-2,0 0-2,0 0 0,0 0-6,0 0 1,0 0 1,0 0-4,0 0 0,0 0-6,0 0-3,0 0 1,0 0-2,0 0 1,0 0-3,0 0-9,0 0-6,-16-6-3,16 6-4,-7-1-9,3-2 3,-3 3 4,2-3-3,5 3 7,-11-2-7,3 0-6,2-1-6,-3 1 7,2 2-12,7 0 1,-14-1-3,9 1-3,-3 0 3,2-1-5,-3-2-7,1 3-4,-2 0 0,1 0-4,2-1 2,0-1 0,2 0-6,-6 2 3,6-3-4,-3 3 1,8 0 0,-13-1-1,7 1-4,6 0-2,-13 0 2,6 0 1,-1-3 2,8 3 19,-12 0-17,7 0 0,-3 0-1,8 0 2,-14 3-2,8-3 4,-2 1-6,3 2-1,-4-2 0,3 2 1,-6-2-4,6 2 1,-6-2-3,7 0 3,-3 2-2,1-1 7,-1 0 0,3 2-2,-4 0 1,5-3 4,-5 0-10,4 4 2,0-1 5,1-1 5,-4 0-4,2 1 3,0-2-11,1 2 6,1 0-5,-3-1 3,3 1-1,-3-2-1,0 6 6,1-4-2,1 2-1,-1-2 9,-2 3-8,-1 1-4,3-2 6,3 1 0,-4-1-5,3-1 1,-3 2 1,2 1 0,0-3 0,1 4 1,-1-5 3,0 1-6,0 2-2,1-3 1,1 1 1,0 2-3,1-1 0,1-1 2,-3 2-5,3 1 4,-2 0-4,1 1 16,2-2-16,-4 3 7,4-4-6,-4 0 13,4 5-8,-2-1-6,2 1 6,0-2-2,-2-1-3,4 1 0,-2 1 3,0 2 0,0-3-2,2 3 1,-2-3 1,0 2-4,0-1 2,1 1 3,-1-1-6,0-1 0,0 1 5,3 0 4,-2-1-10,-1 0 9,3-1 0,-3 2-5,1 1 0,-1-6 1,0 1 7,1 2-7,-1 1 3,0 1-1,3-2 1,-3-3-2,5 5-1,-5-4-3,1 2 8,1-2 3,0 1-6,2 0 3,-3 2-6,2-3-3,-3-1 2,5 2 2,-4 0 3,3-1-10,-1-1 10,-1 1-5,2 0 3,1 1-6,-2 1 4,-1-3 7,5 0-10,-3 1 2,-2-1 4,6 0-6,-4 0 6,1 0-1,0-1-4,0 2-2,2-2 19,0 1-14,-2 0-3,2-3 0,-2 2 3,5 2-2,-4-5-10,1 3 8,-1-2 0,1 3 13,1-2-11,-4 1 0,3 0 4,2 1-7,-2-1 5,-2-3 3,2 3-8,0-2 2,2 1 2,-4-1 1,7 3-4,-8-4 8,6 0-4,-4 2-2,6-1 3,-4-1-5,-1 0 11,1 2-10,2 1 2,-1-3 2,-1 1-2,-2-2 0,1 2-2,3-1 7,0-1-7,-1 0 1,0 0 0,-2 0 0,1 0 2,-1 0-7,-1 0 4,1 1 0,1 1 1,-1-2-1,0 1 3,2-1-4,-4 0-3,3 0 9,-2 0-6,2 0-2,-8 0 6,17 0 0,-11 3-5,4-6 3,-3 3-1,2-1 12,-3 1-11,7 0 3,-7-2-3,2 2-2,-1 0 3,1 0 14,-1-1-16,-1 0 0,3-1 0,-3 0-3,1 2 6,-2-1-3,1-1-4,-6 2-3,10-2 12,-6-1-7,-4 3 7,10 0-7,-7-1 2,7 0 18,-3-1-20,-1-1-1,-1 2 6,3 0-3,-3-4 4,4 5 11,-3-3-14,1-1 2,-1 1 4,-1 1-3,0-1-8,2-1 11,-2 3 0,0-1-7,0 1-1,3-1 3,-6 0 1,2 0 0,1-1 5,0 2 0,-1-2-4,2 1 10,-2 0-10,0-1 0,1 2 2,-2-3-6,3 2 7,0-1 0,-2 2-7,0-1 5,1-1 2,-1 1-2,1-3-1,2 3 10,-4-2-9,1 3 2,0-2-2,-4 3 13,7-2-19,-4-1 2,1 0 2,0 1 1,1 0 2,-5 2 6,3-5 3,1 5 3,-4 0 0,2-5-7,-2 5 4,5-4-10,-4 0 4,2 1 2,1-2 3,-1 3-3,0-5-3,1 4-5,0 0 2,-3-4 1,3 3-4,-3 1 12,2-2 5,-3 1-4,4 1-2,-3-3 4,3 5 1,-3-7-2,-1 4 3,4-3-1,-3 2-8,2 1 9,-2-1-7,-1-1 2,0 1-1,4-4-2,-3 4 1,-1-2-5,4 0 1,-4 1 0,2-2 0,0 1 3,-1 1-1,2-2-6,-3 1-3,0 2 16,1-3-10,-1 3 0,0 1 2,0-1 1,0-2 8,0 5-14,0-6 6,0 4-7,0-2 3,0 0-3,0 1 2,-1-1-3,2 3 4,-1 3-4,0-9 7,0 2 2,0 3-12,0-2 3,-1-1 1,-2 4 4,3-4-7,0 5 7,-1-5 13,1 7-1,0-7 2,-2 1-2,2 6 1,-2-7-3,2 6 3,-1-3 1,1 4 0,-4-4 2,0 2-2,4-4-4,-4 2-6,4 4 2,-5-5 0,5 4 1,-1-5-1,-3 1-5,3 3 0,-3-5-4,1 3 4,2-2-2,0 2 3,-2-1-5,2-1 4,-2 2-3,2 1-5,-2-2 8,2-1 1,-2 0-4,0 1-4,0-2 4,2 1 1,-3 2-2,3-3 0,-3-1 4,2 3-2,0-3-3,-2 3 0,3-3 1,-4 3-3,1-2 4,3 2-3,-4-4 2,1 5 4,0-1 1,0-6-1,0 7-1,2-2 7,-2 2 5,-2-3 1,1 4-5,-2-2 1,-1 0-2,-2 0-3,3 1 2,-2-2 0,-1 2-11,-2-1 7,2 0-2,-3 2 2,0 0-3,-2 0-17,1 1-11,-7 1-27,2 1-24,-3-3-26,-7 3-32,2-2-21,-1 0-20,0 1-20,8 1-33,-11 0-37,10 0-41,4 0-24,0-2-299,-2 0-679,1 0 301</inkml:trace>
  <inkml:trace contextRef="#ctx0" brushRef="#br0" timeOffset="39112.3082">8543 7700 126,'-3'-4'166,"2"1"-21,-4 0-10,1-1 3,3 0-7,-7 0-5,4 0-15,-1 1-7,4 0 3,-6-1-4,5 2-8,-5-3-1,3 5-4,-2-4-10,-1 3-4,-2 1-11,1-1-7,0 2 2,-2-1-10,-4 2-4,3 1-4,-1 1 0,2 0-5,-3 2-4,3-3 5,0 4-3,2 1-6,-2-3 2,2 3-2,2-3-7,-2 0-1,4 1 5,-3 3-6,7-3-7,-3 0 3,3 0-3,-1-2 0,-2 3-3,6-2-2,-2 1 4,-1 0-6,3-1-1,-3 1 0,7 0 3,-3-1-4,1 0-2,-1-1-4,0 2-4,4-2 1,-1 0-4,0-1 0,-2 0-3,3-3 4,-2 3-6,7-3 2,-7 0-3,1 0 6,1 0-2,-1-3 2,-2 3 1,1-3-2,1 0 3,0-2-1,-2 2 1,2-5 0,-2 2 1,-2 2 0,3-3 1,-1 1 2,0 0 2,0-3 2,-4 3 2,3 0 8,0 0-2,0 1 10,-3 0 9,4 1 2,-4 0 7,-1 4 5,3-6 1,-2 2-1,-1 4-1,3-6 0,-3 6-6,0-4-3,0 4-2,0 0 0,0 0-9,0 0 0,0 0-8,0 0 6,0 0 5,0 0 3,6 12 5,-3-5 2,0-1 6,-1 3 2,2 1-2,1 3 5,-5 4 0,5 0 0,0 6-1,-2 4-4,-2 1-3,3 1-6,0 0-3,-3 1-5,2 1 0,-1 1 4,-2-2-2,0-3-7,0 0 2,2-8-4,-2 1-4,2-6-2,-2-1 0,0-1 0,0-5-4,0 2 2,1-4 9,-1 2 8,0-4 4,0 1 16,0-4 5,0 6-2,0-6 0,0 0-4,0 0 2,0 0-13,0 0 5,4-12-9,-1 6-2,-3-1 1,2-3-3,-2 0-10,0-2 1,0-1 4,1 0-9,1-4 1,-1-1-1,3 0 0,-1-2 0,-1-4 0,3 5 0,-1 1-5,-2 0 2,1-1-1,1 3 1,-2 5 3,0-3-12,0 3 5,-2 1 5,3-1-6,-2 4-15,-1 1-3,3 1-13,-2-2-5,1 3-21,-2-1-21,1 3-26,-1 2-29,0-6-32,0 6-23,0 0-28,0 0-16,2-4-32,-2 4-234,0 0-535,0 0 238</inkml:trace>
  <inkml:trace contextRef="#ctx0" brushRef="#br0" timeOffset="39554.5692">8727 7829 53,'3'-7'242,"0"2"-20,5-5-20,2 5-15,-1-2-15,-1 0-18,2 0-15,2 0-14,-3 1-10,1 1-12,-4 0-12,-2 4-10,5-2-8,-5 2-2,2-2-9,-6 3-3,0 0-5,10 2-4,-10-2 1,4 4 4,-4-4 6,0 7 6,0-3 4,-2 3-2,0 0-3,-1 0 2,-1 1 1,-3 3-6,1 0-9,0 0-2,-2-1 2,-1 3-6,0-5 1,0 5-3,-1-1-1,2-1 0,-1-1-5,3-2-8,-3 2-8,0-2 7,3 0-6,3-2-3,-1 0-5,0 0-2,3-2 5,-3-1-6,4 1-3,-4-1 2,4-3 3,0 6 6,0-6-3,8 2 12,-8-2-1,10-2 6,2-2-1,-1 2 2,2-2-6,4-2 1,-2 0-3,4 0 12,-6 1-19,4-4-3,-5 5-2,1 0 1,-1 0-3,-3-1-2,-2 3-3,2-1 2,-5 0-2,2 0-11,-3 2-19,2 0-12,-5 1-39,5-3-34,-5 3-56,0 0-36,0 0-64,0 0-273,0 0-577,0 0 255</inkml:trace>
  <inkml:trace contextRef="#ctx0" brushRef="#br0" timeOffset="44454.1412">3714 7232 84,'0'0'165,"3"-8"-12,-1 6-5,-2 2-3,1-3-9,2-1-6,-3-1-6,2 1-16,1 0-1,-3 2 0,1-3 3,2 0 2,-3 5-4,0-3-8,0 3-9,0-6-1,0 6-5,0-7-5,-3 4-5,2-2-2,1 5-3,-4-5 5,4 0-6,-1 2-2,-2-1 0,2-1-6,-1-1-3,-1 0-7,0 2-6,0 0 0,-2-3 5,2 3 0,-2 1 4,0-1-2,-2-2-6,3 4-5,-2-2-4,0 1-4,-1 0 0,1-2-4,0 1-1,-2-1 5,0 2-6,-1 0-9,-2-3-2,5 1-1,-6 2-1,7 1 16,-8 0-14,4-5-1,0 3 4,-2 2-8,-2-1 7,3-3 5,-2 5-14,-2-4 2,0 1-1,1 2-5,-5-1 7,2-2-8,0 3 3,4 1-1,-7-1-3,6 1 2,-1-1-1,2 1-2,-3 1 1,6-3-1,-4 3 4,0 0-6,3 0 3,-4 0-5,3 0 8,0-1-4,1 2 6,1-1-5,1 0-3,1 0 0,-2 3 14,-1-2-13,1 1-1,1-1 1,-2 1-2,1-1 3,-1 1-2,-2-1-2,3 0 6,-1 2-6,5-1-4,-3 0 13,-1 1-6,4-2 5,-4 1 2,2 0-2,0 1-5,-3 3 3,2-1 1,-1-2-1,0 3-4,1-2 9,-2-2-4,4 1 1,-4 4-2,2-2 0,-1 0 3,3-1-5,-2 1-2,-1 0 6,-1 0-1,1 1-8,1 1 9,-2-3-6,1 1 9,-1 3-4,4-2 3,-5 1-2,5-1-6,-4 1 5,2-1 1,-1 0-4,0 0 6,2 2 0,-2 1-3,2-3 3,-4 5-5,3-5-1,-1 4 5,-1-3-3,1 2 0,0-2-6,2 3 6,-3-2 0,3 1-2,-1-1 1,1 2 5,-1-1-10,0-1 2,2 1 6,-4-2-4,3 3 4,2-2-4,-3 2 2,3-2-5,-1-1 5,-1 3-1,5-3 3,-2 1-7,-1-1 4,1 3-4,0-1 0,-2 2 7,2-2-5,0 3-4,0-2 2,3 0 0,-3 0 1,0 2-1,2-1 2,-2-1 4,2 3-5,0-5 0,1 4 13,-4 0-13,4-1 1,1 1-3,-2-1-1,2 2 6,2-1 2,-1 0 1,-1-1-2,0 0 14,2 6-15,-2-5-1,2 4 1,-1-3 6,0-1 14,1 1-18,0 1-1,-2 0-7,0-4 4,4 2 2,-4-1-5,2-1 6,0 3-2,-2-4 4,2 5-4,-1-4 4,3 2 1,0-1-5,-3-1 2,3 1 2,-1-1 0,3 2-3,-5-2 8,6 4-1,-2-3-8,0 4 0,3-4-3,-2-1 4,-2 2-3,1 0 1,2-3 7,-1 4-5,-1-2 0,3-1 0,-3 2-3,0-3 1,3 2 4,-1-2-2,-1 1 1,2-2 11,-1 2-10,-2-3-6,2 0 9,0 1-3,-1 0-1,1 0 1,0-3 1,-2 2 2,3-1-4,-1 1 9,-1 1 0,1-5 2,-3 2-1,4 0-3,-3 0 11,-1-1-15,2 1-2,1 0 1,-1 0 5,-1 0 3,3 1 0,2 0-3,-6-1 1,4-1-2,-3 1-4,0-1 9,1-1-8,1 2 0,-1 1 10,0-1 9,2-2 4,-2 3-8,2-1 0,-1-1 4,3 1-2,-5 0 3,5-2-7,-3 1-1,-2 1-4,2-1 4,-2 0-8,1 0 5,1-1-6,3 3 8,-5-2 3,3 0-1,-3 1-6,3-1 6,-1-1-7,0 1-6,-1 1 2,1 0 2,0 1 2,1-2-2,-3 1-1,4 0 6,1 0-6,1 2 4,-6-4 1,0-1-6,8 1 0,-8 0-1,2-1 3,-2 0-9,8 1 8,-6 1-3,0-3 1,0 1 3,3 2-7,0-1 3,-1-1 9,-1 0-6,2 1 2,-1 0-1,-3 1 0,4-1-9,0-3 16,0 4-9,-4-3-4,3 2 6,0-2-2,0-1-3,-3 3 3,2-1 6,0-2-5,0 4 0,3-4-3,-1 1 10,-2-1-1,2 2-2,0-2 1,2 1-4,-1-1-1,-1 0 8,3 0-6,-3 0 4,2 0 4,-1 0-6,1 2-1,-2-2-2,3 0-5,0-2 8,-3 4-5,0-2 2,-3-2-5,3 4 7,-4-2-4,2-2 0,-3 2-2,4 0 2,1 0-1,-2-3-5,-2 2 7,3 1-3,-1 0 0,-2-2-4,3 0 5,0 0 0,1-1-2,1 2 0,1-2 3,-3 1-1,0-1-4,5 3 7,-6-3-4,-3 3-1,4-2 1,1-1-1,-1 2-2,-1-2 1,2 0 6,-6 1-4,6-1-2,-2 2 0,1-2 1,-4 0 2,1-1-3,1 3 2,4-4-2,-6 0-2,2 2 2,-1-1-1,0-1-4,3-1 4,0 0 0,-4 1-4,5-1 3,-2 0-1,-1 1 4,-4 1-3,3 1 3,-3-2-1,5 0-3,-5 3-4,3-1 8,-2-2-7,1-1 5,-1 2-1,2 0-1,-5 0 1,6-1-1,-3-2-6,-2 4 4,5-2 2,-6 0-5,9-1 4,-7 0 4,3-1-3,-2 2-1,1-4 0,4 2 1,-4-1-2,0 1 0,-1 1 0,0 0 0,0 0 1,0 0 3,-4 0 0,6 1-5,-2-1 4,-2 0 0,2 0-2,-3 1-2,2-2 7,0 4-5,-2-4 0,3 3-3,0-3 2,2-2-4,-2 1 3,-4 1 3,1 0 0,0 0 1,0 1-2,2-4-5,-1 2 5,1 1 3,-3-3-3,1 3-2,-1 0 5,0 0-7,2-3 0,-2 3 2,1-4 2,0 4 0,-2-1 1,1 1 4,-3 0-6,3 0 0,-1 0-1,1 1-3,1-2 3,-6-1-2,4 2 3,1-3-1,0 0 1,0 2 1,-3 1-5,2-3-1,0 5 6,1-2 1,-1-3-2,1 3 1,-2 0-1,-2 0-3,3-3 0,0 5 6,1-1-4,-4-1-1,4 2-2,-2 0 6,-1-1-4,1 1 0,-1-1 2,2 0 2,-5 2 1,6 0-1,-1 0-3,-1-3 1,0 1-1,0 2-1,0-3 2,0 2 4,0 0-4,2 1 3,0-3-3,-2 3 0,1-1 3,-2 0-2,2-2-2,-2 3 0,1-1 1,1-3 4,1 3-6,-3 1 0,2-3 2,0 2 1,1 3-2,0-7-2,0 3 8,-3 2-5,2-1 0,-1 1 3,1-3 0,1 2-4,-5-1 2,5 1 2,-1-2-6,-3 1 2,4 2 5,0-1-1,-1 0-3,-3-2 0,4 2 0,0 1 1,-1 0-1,-3-1 3,1 2-4,3 3 1,0-6-5,0 2 11,0 4-4,0-6-5,0 6 4,-5-7-2,5 5 1,0 2 1,0-5-5,0 5 4,0-4 0,0 4 0,-4-5-2,4 5 1,-2-4 1,2 4-1,-3-4-2,3 4 6,0-5-1,0 5-1,-1-4-5,1 4 4,-1-5 2,1 5-2,-3-2-2,3 2 1,0 0 1,0-5 0,0 5 0,-1-5-3,-2 2 3,3 3-2,-1-5 3,1 5-2,-1-5 5,1 3-6,0 2 3,-3-7 1,3 7-6,-1-4 5,1 4-4,-3-3 2,2 0 2,1 3-1,-4-6 3,4 6-4,0-4 1,0 4-3,-1-5 2,-4 0 2,5 5-1,-3-3 3,2-2-5,1 5 9,0-4-6,-3 0 0,1-1-1,2 5 4,0-8-2,0 6-3,-3-1 0,3 3-2,-1-7-4,-2 3 4,2-1 3,1 3 1,-2-1-1,0-4 2,2 2-4,-4 3 1,3-1 4,-4-1-1,5-1-2,-5 0-1,5 3-1,-4-2 2,0-2-1,2 0-2,-1 1 1,1-1 2,2 1 2,-4-1-5,-1-1-3,2 2 10,-1-2-5,1-1 1,-1-1 2,-2 1 0,1-1-3,0 0 0,0 0 3,0 1-3,1-1 2,0 0 2,3-2-6,-4 5 3,-1-5 2,1 6-1,0-4-1,1 0 1,-3 0-3,2 2 2,-1 0-4,1 0-1,-2-1-9,1 1-11,1 0-13,-5 0-28,-1 2-23,2 0-40,-6 1-36,3 1-27,-3 2-25,-3 0-45,-2 3-46,1 2-41,-1 1-311,0-1-714,-2 2 315</inkml:trace>
  <inkml:trace contextRef="#ctx0" brushRef="#br0" timeOffset="46673.6808">3516 7446 142,'0'0'170,"-3"-2"-4,3 2-11,-2-4-10,2 4-11,-4-5-13,1 2-8,3 3-8,-5-4-5,4 0-4,-3 2 2,4 2-5,-6-5-5,2 3-8,-1-1-4,0-1-5,0 4-1,-1-2-3,-1-1 2,1 0 5,-3 2-4,1-4 1,-5 4-7,3-1-4,-1 1-4,-1 0 5,-1-2-11,2 0 2,1 2 1,-2 1-3,-1-4-5,4 3-5,-5-2 1,7 3-4,-3-2 1,-1 1-2,2 1 1,-2 0-3,0-1 0,5 0-5,-4 1-6,1 0 3,1-1-1,0 1-2,1 0-2,-2 1 3,0 0-4,2 0 3,1-1 2,-4 0 2,4 1-9,-2 1 0,0 1-1,-2-2-4,1 3 4,1 0-5,2-4-2,-4 4 1,6-3-2,-4 4 3,0-2-3,-2 1 3,4 0-3,2-3-1,-4 4-1,2-3 3,0 3-2,-1 0 0,2-1-1,0 0 1,-1 2 1,-1-1-2,2 0-1,-1 0 4,-1 2-2,3-2-5,-2 1 1,2 0 0,-1 0 1,0 0-3,0 0 6,1 0 4,-1-1-5,-1 6-6,1-7 1,1 2 2,0 5-3,-1-5 5,2 1-2,-3-2 3,2 3-2,3-3 11,-3 2-15,0-2 2,3 4 1,-3-1 1,4 1-6,-4-2 2,3 3 5,-2-1 0,2-3 2,-4 4 3,5 0-8,0 0 14,-3-6-14,2 4-1,1 1 1,0 0 2,0-3 0,0 3-2,0-2 15,-1-1-10,2 1-7,-1 0 3,0 0-4,0-2 2,0 2 2,1-2 2,-1 2-6,3-1 2,-3 1-3,5 2 3,-4-2 1,3 2 2,-3-1-1,2 0-2,2 4 1,-2-7 0,-1 4 0,2-2 1,0 3 1,1-2-2,-4 0 1,2-2-3,3 2-6,-3 0 20,1-3-11,-1 3-2,0-1-4,2-2 8,0 0-6,-2 2 6,1-1-7,2 1 3,-1-1 4,-1 0-1,1-2-4,-1 3 2,1 1 4,-2-3-1,4 3 1,-3-3-3,0 0 3,3 3 1,0 0-5,-5-1 5,4-3-3,-1 1-2,1 0 9,0-1-9,2 1 6,-4 0-5,5 1-6,-3 0 3,-1-3 5,3 1 2,-3-1 0,0 2-1,3 0 0,-3-2 6,4 1-9,-1-2 7,-2 2-3,2-1 5,-2 1-6,1 0 1,3-1 20,-1 0-12,-3 1-2,-1-1 3,4 1-4,-3-1 8,5-2 15,-1 3-17,-2-1 1,0-1 14,-2 0-20,0 3-4,2-4 5,-1 0 7,2-1 1,-1 2-3,2-1-4,-5-1-7,3 2 7,0-1 1,-2 0 5,3-1-15,0 0-4,-4 0 5,4 3 8,0-3-14,-4 0 5,4 0 0,1 4-2,-2-4 1,-2 0-1,3 1 1,1-1 0,-2-1 6,1 1 4,0 0-1,-3-2-8,2 4 5,0-4 11,3 0-15,-4 2 5,2 0-1,-2 0 8,2-3-8,0 3 5,-1-1-5,2 0-3,-6 1 11,5-2-14,-4 2 3,4-1 4,-4-1-9,3 1 5,-2 0 3,3 1 3,-4-3-7,1 3-5,0-2 4,1-1-6,-1 2 6,1-2-8,-1-1 6,0 3-5,0-2 0,2 2 10,-3-2-3,-1 2-3,1-1 1,0-1-2,0 1 1,0 0 3,0-1-7,0-1 8,-2 2-7,-1 0 8,1-2-5,2 4 0,-2-5 6,2 3-7,-2-2 0,3 1-2,-3 0 1,2-2 1,-1 2 3,4-1-7,-7 0 7,3 0-4,-1 0 2,2 1-4,-3-2-2,1 3 1,2-2 4,-1 1 1,-4-1 1,5 0 1,-1 2 9,-3-2 1,3-2-3,-4 5 6,1-3-4,3 0-5,-2-1 9,3 0-1,-5 1-9,2-2-1,2 2-2,0-2 4,-3 1-6,0-1 4,2-1-1,1 3-3,-3-1 0,1-1 0,0 1 4,-1 2 3,-1-3-1,3 1 0,-2 0-4,-1 1 4,1 0 0,-1-2 6,3 2 0,-3 0 2,0-1 0,0-1-3,0 2-2,0-2 1,0 1 0,-2-2-2,4 2-3,-4 0 1,4-1-4,-2 1 3,-2 0-8,1-2 12,0 2-9,0 0 3,1-1-3,0 1 4,-3 0-2,3 1 1,0 4 0,0-8 1,-1 5 0,1 3 0,0-7 2,-3 3-3,3 0-3,-1-2 4,0 1 1,-3 1-4,4-2-2,0 1-1,-3-1 2,1-2-2,2 4 0,-4-2 3,4-1-5,-4 3-1,4-1 6,-2 0-3,-1-2-6,3 3 6,-2-1 1,0-3-1,1 4-2,1 0 1,-3-2 0,2 0-2,1 3-1,-1-3 0,-2 4 6,3 2-3,0-7 1,-1 3-2,-2 1 2,3 3-2,-4-9-4,4 5 8,-2 0-6,2 0 4,-4 1-1,4 3-1,0-7 3,0 3-5,0 4 1,-1-6 6,-3 2 0,4 4-5,-3-5 2,3 5 2,0-3 1,0 3 2,-2-6-4,-3 2 4,3 0-11,1 1 5,-3-1 3,3 1 0,1 3-3,-5-7 2,1 5 1,0-3-2,3 4 4,-3-3-7,4 4 11,-5-5 5,2 1-5,3 4 4,-6-4-3,4 0-2,0 1 0,-3-3 0,1 3-2,2 0-4,2 3 3,-3-6-1,-2 4 0,4-1 6,1 3-5,-6-6 1,3 4 2,0 0-5,1-2 3,-1 0 2,3 4-1,-6-4 0,2 1-1,-1 1 0,-1 0 4,0-1-8,3 0 2,-3 0 1,-1 1-1,-2-2-3,4 1 2,-3 1-1,-1-1-1,3 1-3,-4-1 2,-2 2-1,-2-2-4,0 3-10,0-3-8,-5 2-12,-2 0-25,0 2-4,-9-2-27,10 2-29,-9-1-26,8 1-17,-11 2-39,1-2-32,3 2-45,-3-1-28,12-1-47,-8 4-294,4-5-701,3 2 311</inkml:trace>
  <inkml:trace contextRef="#ctx0" brushRef="#br0" timeOffset="47926.7912">3311 7742 94,'3'-5'170,"-3"5"-7,0-4-6,0 0-9,4 0 4,-4 4-1,1-5-4,-1 0-9,-5 1-1,5 4-6,-3-5-7,1-1-3,-2 0-9,0 2 1,1 3-9,-3-2-11,1-3-6,0 3-7,0-3-8,-4 3-8,0-1-1,3 3-12,-2-1-7,-2-2-2,2 4-4,-1 0-4,9 0-6,-15 4-5,7-2 0,-1 2-4,0 0 0,0 2-5,3-1 1,0 2-3,-2-1-2,2 5-1,2-5 2,-4 2-2,3 0 1,1 0 2,3 1-3,-3-2-2,3 2-1,-2-3 1,3 2-1,0-1-2,0 0 6,0 1-6,3-1-2,-2 1 5,0-2-2,2 0-5,-2 2 3,3-1 1,1-5 6,-2 4-5,-1-1-2,2-1 1,0-3 1,-3 0 0,-1-1 6,8 2-2,-4-1-3,-4-1 2,0 0-4,10-1 3,-10 1-1,5-4 0,0 1 2,0 2-4,-2-4 2,-1-1 1,3 4-2,-3-4-2,0 2 4,3-4 0,-2 4-1,1-1-2,-2 0 3,4-1 3,-3 1-2,4 1 5,-4-2 6,0 3 7,1 1 2,-2-4-2,1 5 2,-3 1 0,3-6-2,-3 6-2,2-3 0,-2 3-5,3-4 1,-3 4-2,0 0-5,0 0 3,0 0-4,0 0-5,0 0 1,0 0 0,0 0-3,0 0 0,3 10-1,-1-6 6,2 0 4,-3 3 4,1 2 10,0 2-9,2 1 1,-1 5 0,0 1 1,0 7 4,-1 1-6,3-1-4,0 4 2,-4 2-2,3-2-1,2-1 4,-4 4-7,-1-6-2,3-1 2,0 2 3,-4-9-1,2 5-11,1-7 10,-3-5-7,0-2 2,4-2-2,-4-1-1,1-1 1,-1 1 0,0-3 8,0 0 7,0 2 1,0-5 2,0 6 17,0-6-1,0 0-2,4 2 5,-4-2-6,0 0 12,0 0-10,0 0-5,0 0 7,0 0-6,0 0-7,0-13-4,0 7 2,0-1-3,0-1-8,0-2 4,0-2-9,0 0 3,0 0 2,0-2 0,0 0 0,0 2-7,0-3-3,0 5 4,0-2-1,0 3-1,0-3 3,0 2-7,0 0-2,0 1 1,0-2-4,-3 2 5,2 0-3,1 1-6,0-1-20,0-3-10,0 3-16,0 1 1,0 0-19,0 1-19,0 0-25,0 2-15,0 0-34,0 0-31,0 0-37,0 0-40,0 1-44,0 1-181,1-3-538,-1 1 238</inkml:trace>
  <inkml:trace contextRef="#ctx0" brushRef="#br0" timeOffset="48402.809">3428 7806 186,'0'-4'301,"1"-1"-26,2 3-17,-2-4-15,0 2-25,3 0-19,-3-2-21,4 2-18,-1-1-15,1 2-17,1 1-9,1-1-14,0 1-8,-1-1-12,-1 2-8,-5 1-8,14 1-4,-9 0-10,-1 2-5,1-2-12,-1 5-7,0-4 1,0 3-4,-1 2-3,0-2-2,-3 2 1,1-1 0,-2 4-2,1-1-2,-3 0 1,2 2-1,-5-2-8,3 3 3,2-10 1,-3 8-2,0-4-2,3-1-1,-3 1 0,2-1 0,-1-3 4,-1 1-1,4 1 0,-3-3 10,3-1 2,-2 4 5,2-4 5,0 0-7,0 0 5,0 0 0,0 0-6,0 0 2,5 4-3,-5-4 0,0 0-9,9-6-2,-4 3 2,3 1-4,2-1-2,0 0-3,2 2 2,1-2 3,0 2-5,-2 0-9,-2 1 6,3 1-3,-6-1-2,1 1 2,0 2 1,-2-1 3,-2 2-2,2 2 10,-4-1 4,-1 2-8,-1 0-3,-1 3 3,-3-1 2,-2-2 4,0 3 0,-3-2-3,1 1-4,-1 0-2,0-2-1,-2 2-5,2-2-8,-3-3-13,3 1-16,-4 0-38,1-3-42,4 0-44,-5-2-45,6-1-64,-1-2-269,-1-2-580,5-2 258</inkml:trace>
  <inkml:trace contextRef="#ctx0" brushRef="#br0" timeOffset="50708.6483">1791 3798 151,'-4'-4'204,"0"2"-7,4 2 7,-1-4-9,1 4-9,0 0-8,-5-5-13,5 5-10,0 0-10,0 0-11,-3-3-14,3 3-6,0 0-13,0 0-10,0 0-5,0 0-9,0-5-4,0 5 3,0 0-1,12 1-1,-2-1-1,0 0-4,3 0-2,6 1 3,3-1-13,-2-1 1,9 1-5,-1-2-5,3 1-2,-1-1-10,2 2-1,0 0-2,-1-3-5,1 6-8,2-3 2,0-3-2,1 3-3,1 3 2,-1-3-6,-1 2 5,-1-1-4,-2 1 0,-1-2 4,-3-1-14,-4 0 6,-4 2-5,-2 1 2,0-2-1,-5 4 1,1-4 0,-5 0 0,2-1 2,-3 1-6,1-2-2,-1 2 6,-7 0-4,9 0 1,-9 0 0,6 0-3,-6 0-3,8-2 3,-8 2 2,6-1 3,-6 1-7,5-2 3,-5 2 7,0 0-7,4-2 5,-4 2-4,0 0 1,0 0 0,0 0-5,0 0 3,0-7 2,0 7-5,0 0-1,-8-8 0,7 8-1,-3-2-7,-1-2 8,0 1-5,1 1 5,-2-1-2,3-1-1,-3-1 4,1 4-3,-3-4 2,2 3-9,-3-6 0,0 4-3,-1 0-2,-1-2-1,-1 2-2,0-2 1,3 1 6,-2 1-1,-1-1 0,3-1 2,-1 3 1,1 0-1,4 0 2,-3 2 1,-1-2 3,4 0-3,5 3 3,-9-1-2,6 0 5,3 1-2,0 0 4,-6-3 0,6 3-6,-6-2-5,6 2 3,0 0 6,-3 10 4,3-6 8,0 2-4,0 3 0,2 0-3,1 2 8,1 2 6,-4-3-6,4 1-1,-2 3 14,3-2-4,-3-3 2,2 8-1,-3-7-5,1 0-3,0-1 2,2 2 5,-4-2-2,5 2 0,-4-7-1,0 1-4,2 0 8,-3-1-8,0-1-3,0-3 6,4 5 3,-3-3-2,-1-2 6,0 0-2,0 0 1,0 0-4,0 0-4,1-10 7,-2 5-7,1 5-5,0-13 11,-5 2-9,5 1-8,0-1 5,0-2-2,-4 2-3,4-1 2,-1-5-2,-4 6-1,2-1 0,2 0 0,-1 0 6,0 7 1,1-7 3,1 8-13,0-1 1,0-2-3,0 4 1,0-4 3,0 1-3,1 4-6,3-3 4,0 3-1,-4 2 1,10-2 2,-5 2 0,3 0-1,2 4 0,-1-2-1,4 0 0,-2 3 0,0-1 1,0 0 4,-1 1-1,0 0-3,-2 3 1,1-4 1,-1 3 4,-3-2-5,1 0 8,-2-2-7,1 3 1,-1-3-4,-1 4 8,-5 0 13,4-1-4,-6 3-16,1 0 10,-3 1 3,-2-1-6,0 0-7,-3 0 5,-1 2-16,2-5-25,-5 7-31,1 0-45,-5-6-49,6 5-67,-1-8-60,-2 5-239,5-4-574,0-2 254</inkml:trace>
  <inkml:trace contextRef="#ctx0" brushRef="#br0" timeOffset="52620.8184">2845 3195 77,'0'3'153,"0"-3"-9,-2 4-1,2-4-4,2 5-4,-2-5-5,-2 4-2,2-4-6,0 5-8,0-5-6,-2 4-2,2-4-1,0 0-5,0 0 0,-1 5-3,1-5 7,0 0 0,0 0 2,0 0 6,0 0 5,0 0-3,0 0-10,0 0-9,0 0-9,0 0-5,0 0 6,-9-11-12,5 5-10,2 1-7,-3 0 2,0-5 0,-1 2-6,0-3-4,-2-3-6,1 3-10,-1-3 3,-1-3-3,-1 0-4,5 0-2,-2-3 1,2 4-10,0-4 0,-2 3-3,0-7 2,2 0-2,4 0 0,-2 4-2,3 0 3,0-5-1,3-2-3,1-2-2,1-2-1,3 1 3,-1-2-4,1-1 13,5 4-9,2-3-8,-3-3 4,5 5 8,0 1-15,-2 3 5,0-1 0,3 3-4,-1 2 0,-4-2-5,-3 9 4,5-9-7,-2 10 8,6-6-7,-5-2 7,0 9-3,7-8-3,-3-2 4,1 3 1,0 2-2,4 0-3,-3 1 6,2 0-1,0 2-6,5 1 9,-3-1-8,-2 1 0,3 6 6,-4-1-10,-1 2-3,-2 3 5,4-3 3,-3 3 3,0 2-1,2 1 32,-1-2 7,-3 3-12,0 1-6,0 1 1,0 1-7,-1 0 3,-3 1-4,-4 0-1,5 1 4,-5 0 0,4 3-3,-2-3-3,2 4-10,4-1 8,-8 2-12,1-3 10,4 8-2,-4-4 2,-1 5-5,1-3 15,-2 2-14,-2-5 8,3 4-9,-2-4-1,-1 4 2,-1 3 5,-1 0-3,-1 2 1,-1-3 6,-2 2-8,3 2 0,-3-2-19,2 2 19,-4-1 3,2-1 1,-3 2 2,3 6-6,-4-7 8,3 3-1,-3-5-4,0 2-2,2 1 6,-1-1-8,-2-2 9,1 3-1,-1-2 0,0 2 5,0-3 2,1 0-8,-2-1 4,-2 2 2,2-3 0,-2 3-6,0-1 1,-3 0 2,2 0-6,-4 5 12,-3 0-8,4-5 0,-3 2 8,2 3-2,-5 2-12,5-9 4,-1-1-5,3 3 9,-3-3-2,1-1-4,-1-1-3,-2 5-2,4-1 6,-1-3-9,0-1 11,3-2-8,-3 1-1,0 2-2,2-6 5,2 0-5,-4 3 1,7-4 2,-2 2 2,-1-1 2,5-2-3,-1-2-7,-4 2 1,5-2 10,-2 1 3,5-1-3,1-3-4,-5 2-5,5-2 5,-4 5-5,4-5-1,0 0 0,-5 3-11,5-3-9,0 0 2,0 0-16,0 0-6,0 0-14,0 0-16,-3 3-25,3-3-21,0 0-21,0 0-35,0 0-28,0 0-25,0 0-21,0 0-23,-4-13-18,4 13-156,0-10-483,0 5 213</inkml:trace>
  <inkml:trace contextRef="#ctx0" brushRef="#br0" timeOffset="53145.6509">3259 3004 230,'0'0'243,"0"0"-17,0 0-13,-4-2-23,4 2-6,0 0-17,0 0-22,0 0-7,0 0-10,0 0 2,0 16-4,-2-11-11,2 2-11,0-2-8,0 7-7,0-2-4,4 0-6,-6-1-3,2 4-16,-2-3 2,2 1-5,-2 0-3,1-1-6,-1-2-4,0-3-3,2 3-5,0-1-4,-1-2-11,1 1 0,-2-1-1,2-2 8,-2 1-4,2-4-3,0 0 9,0 9-6,0-9 9,0 0 1,0 0-3,0 0-4,4 4 2,-4-4 1,0 0 0,0 0-2,0 0-3,0 0 1,18-7-5,-12 4-3,7 0-7,-4-1 2,3 1 3,4-3-1,1 0-1,-2 2-4,5-6-2,-4 5 2,4 0 4,-2 3-15,3-5 7,-3 2-13,2 2 2,-3-2-9,-2 1 2,-1 4-7,-1-4 5,-2 1 2,-3 2-1,1 0-4,-4-2 6,3 5 4,-3-4 0,-5 2 7,5-7-2,-3 7 5,-2 0 1,0-5 4,0 5-2,-2-9 4,-3 1 0,1 0 4,-5-1-11,4 2 6,-4-3 2,1-2-9,-2 4 10,0-1-8,2 2-3,-2 1 5,1-1-5,0 2-5,2 1-8,0 1-13,-1 1-10,1-2-20,1 3-16,-1-2-22,7 3-21,-9-3-21,9 3-22,0 0-26,-10 1-15,10-1-39,0-5-177,0 5-448,0 0 199</inkml:trace>
  <inkml:trace contextRef="#ctx0" brushRef="#br0" timeOffset="53808.4896">4149 2424 31,'-12'-3'180,"3"2"-13,-4-5-13,3 3-10,-3 1-2,2 2-4,-2-2-22,0 2-3,-6-1-10,5 1-3,1 1-9,-2 5 0,-4-1-2,7-2 2,-2 2-8,0 2 1,5-2-6,-3 3-3,3 1-5,-1-1-6,3 0-7,-1 2-4,2-2-2,1-1-9,1 0-3,0 0-3,4 2-3,0-1 1,0 0-6,1-4-1,4 5 3,-2-3-9,2 0-4,2-1 0,0 0 8,2-4-11,1 4 0,2-5 1,-1 0-5,2 0-1,-1-2 2,0-1-5,1 1-1,1-4-2,3-1 0,-7 2 0,3-2 2,-3 0-2,5 0 0,-3-4-2,-5 5 3,0-4-3,2 3-2,-2-1-2,-1 0 4,-3 2 0,1-1 3,0 3-3,-1-2 4,-1 2-3,0 1 1,0-1 1,0 0 3,-2 4-3,3-4-5,-3 4 1,0 0 1,0 0 4,4 13-1,1-9-1,-4 1-3,1 2 3,2 0 2,-2 0-2,-1 5-1,3-4 1,1 1 0,-1-1-1,1 4-4,-1-6-1,4 2 0,-6-3-6,6 0-14,-7 1-24,3-1-28,1 0-30,-1-4-22,4 4-30,-3-5-35,5 2-165,-6 1-387,4-4 171</inkml:trace>
  <inkml:trace contextRef="#ctx0" brushRef="#br0" timeOffset="54046.1333">4435 2539 50,'0'0'259,"1"5"-15,-1-5-6,1 4-15,-1 0-10,0 0-11,0-4-15,0 8-15,0-2-3,0-2-9,-1 5-19,-4-4-9,1 6-14,0-3-11,-1 2-12,0 2-9,0-4-17,-4 1-16,4 1-25,-3-1-25,0 1-27,-3 0-29,5-1-23,-5 0-24,4 1-19,-3-2-33,3-2-20,2-2-38,-1 2-131,1-5-369,5-1 164</inkml:trace>
  <inkml:trace contextRef="#ctx0" brushRef="#br0" timeOffset="54556.8616">4675 2056 149,'0'0'290,"0"0"-29,-2-4-25,2 4-4,0 0-1,-7 15-11,5-5-23,-1 2-14,-1 5-11,0-2-12,2 6-16,2-4-15,0 0-7,-3 8-13,6-7-16,-1 2 5,-2-2-22,0 1-4,-2 2-1,2-4-1,1 0-17,-5-2-10,4-1-1,0-1-4,-1-1-7,-3-3 3,3 3-4,1-2-16,-4-5 15,4 0 0,0 2-9,0-2 6,0-3-3,0-2-2,0 0-2,0 0 0,0 0-5,0 0-6,0 0-1,-5-12 1,0 5-6,5-5 10,2 4-1,1-4-8,-2 0 7,2 3-5,-2-3 2,4 2 6,4-1-5,-4 2-3,2-3-6,-1 3 6,-1 2-19,4 0 7,-4 4 15,4 0-7,4 0-1,-3-3 2,2 6-2,0-2-4,2 2 2,0 2-11,-1-2 14,-6 3 0,4 3 5,-6-3-4,4 2-5,-1 0 4,-5 2 0,1-2 4,-1 6-2,-6-6 5,2 4 2,-4 2 0,0-2 8,-4 4-2,0-1-9,-2-5 11,-1 4-3,-1 0-5,-1 0-21,3-5-23,-5 6-25,5-9-26,-2 5-31,3-5-33,0 0-47,1-3-49,1 0-52,8 0-172,-13-3-508,11 0 226</inkml:trace>
  <inkml:trace contextRef="#ctx0" brushRef="#br0" timeOffset="58032.459">3715 3817 53,'8'-1'115,"-8"1"-1,9-2 1,-4 1 0,-5 1-8,10-1-2,-5 0-4,3-1-6,1-1 1,-4 2-3,4-2-2,-1 3 8,1-2-3,-4 2-9,5-1-2,-1 1-5,0 0-1,-1 0 0,-1 0-1,5 0 1,-1-1-7,0-1-3,2 1 8,4-1 2,-3 1 4,5-3-3,-2 1-3,6 1-6,-4 0 5,3-2-1,8 0-6,-9 2-4,0-3-3,0 5-4,6-4-8,-7 1 2,2-1-6,0 3-7,0-2 1,7-1-4,-3 0 1,3 3 6,0-7-8,-1 8-1,-1-1 1,4-5-5,0 2 0,-3 3-4,0-8 0,1 8-8,-1-5 4,3 0-2,-4 5-2,1-2-3,0 0-1,-1-2-5,1 1 1,-7 4 1,0 0-7,2 0 1,0 0 3,-6 3-2,6-6 2,-3 3 5,1 0-9,-1 0 0,2-3 1,6 4-5,-9-3 5,2 0-1,0 1 3,0-3-2,-1 1-3,3 0-1,-2 0 0,-1 0 5,-1 2-5,-1 0 3,0-2-3,-2 2-3,-1 1 2,0 0 0,-1-2-2,3 1 3,-3-1 1,-4 2-1,9 2 0,-2-4 0,1 2-1,-1-1-3,0 5 9,2-5 0,0-1-5,3 2 4,1-1-2,-1-2 7,-3 1 4,12 1-7,-10 0 3,8-3 9,-1-1-3,-9 4 2,10-1 2,-1 0-2,2 0 3,-10 1-6,1 1-7,-1 0 5,0-1-1,0 0 0,3 2 5,-6-2-3,3 1-6,-1 0-5,1 0 7,1 0-3,-2 0 4,1-2 2,-2 4-10,2-4 1,0 4-1,1-2 2,0-5 4,-2 3 2,2 2-13,-1-2 1,-2 2-2,-1-1 6,1-2-3,-3 3-1,-1-1 1,-1 1 8,-1 0-3,1-3 9,-1 3-17,-1 0-2,-1 0 7,-3 0 1,0 0-7,1 0 2,0 0 2,-2 0-3,3 0 4,-1 0 0,-2 0-1,3 0 4,0 0-1,-1-1 8,-3 1-5,4-1-6,-2 1 8,4-2-1,-1 2-7,-1-1 4,2 1 2,-2 0-9,3-1 9,-2 1-5,0-3-2,3 5 3,-1-1 2,0-2-3,1 1-1,0 0-2,1 0 4,5-2 0,-2 2-4,3 0 1,-7 0 5,1 0-3,-1 2 8,1-1-6,0 0-4,-2-1 6,1 0-7,0-1 3,0 1 1,-1 0-4,-3 0 4,2 0-1,3-1-1,-5-1-3,4 2-4,-4 0 7,2-1 1,-2 4 1,-1-3 2,2-2-2,2 2-2,-5 2-6,4-2 9,-4-2-5,1 4 5,0-1-4,-1-1 1,1 1 0,-2-1 1,-6 0-1,13 1 4,-7 1-2,2-1-1,-2-1-3,2 0 6,2 0-9,-5 1 6,3-2-3,0 1 0,-8 0 0,14-1 3,-8 1 5,2 0-12,-3 0-2,4 0 15,-1 0-7,-8 0 1,14 0 4,-7 1-2,1 0-3,-2-2 0,-6 1 2,14 1 1,-9-1-11,2-1 3,1 2 9,-1-1 1,3-1-7,-4 1 7,4-1-8,1 1 7,2 0-4,-8 0 0,4 0 0,0 0 4,-4 0-5,3 1 4,-3-1-2,5 0 2,-5 0-7,3 1 0,0-1 13,-3 0 0,0 3-11,-5-3-1,9 0 0,-9 0-5,9 0 3,-4 0 3,-1 1 5,-4-1 0,6 2-7,-6-2 11,7 2-6,-5-1-2,-2-1-1,5 1-4,-5-1 7,4 2 0,-4-2 8,6 3-11,-6-3 6,5 2-8,-5-2 5,6 2-3,-6-2-8,2 1 9,-2-1 1,0 0 4,7 1-8,-7-1 4,3 1 5,-3-1-6,5 2-1,-5-2 2,0 0-1,8 0 2,-8 0 3,7 0-4,-7 0-1,5-3 0,-5 3 2,0 0 8,11 1-19,-11-1 7,5 2 3,-5-2-2,7 1 0,-7-1 5,0 0-10,0 0 8,7-1-1,-7 1-6,0 0-1,6 1 9,-6-1 3,0 0-4,7 0 1,-7 0-7,0 0 6,10-1 3,-6-1 2,-4 2-6,5-1 0,-5 1 0,0 0-5,9 0 21,-9 0-22,0 0 2,5-4 5,-5 4-5,0 0 6,0 0-1,0 0 2,0 0 1,0 0-4,0 0 10,0 0-6,3-2-5,-3 2 0,0 0 3,0 0-3,0 0 8,0 0-10,2-3 6,-2 3-10,7-3-2,-7 3 14,4-1 0,-4 1-3,0 0-7,0 0 3,5-4-1,-5 4-1,1-4-9,-1 4-3,0 0-1,0 0-5,-1-7 4,-3 4-3,4 3 0,-1-4-4,-2 0 0,-2 1-3,1-2-4,0 2 2,-1-1 9,0-2-2,-1 2-1,2 1-5,-3-2-1,1-1-2,-1 0 7,1 0-1,1 3 3,0-2 2,1 3 2,-1-5 4,0 4 1,1 0 5,4 3 8,-5-3-6,5 3 4,-2-2 6,2 2-1,0 0 5,-5-4-2,5 4 0,0 0 5,0 0-2,-4-3-2,4 3-3,0 0 0,0 0-2,0 0 10,0 0 2,-4 9 12,5-4 8,0-1-5,1 3 3,-1 3-13,0-2 6,1 2-6,1-2 8,0 4-6,-1-3-4,-2 0 4,2 3-6,0-2 5,0 1 0,-1-2-8,-1 4 3,1-5 0,-1-1-5,0 0 2,1 0 1,-1-4 0,3 1-9,-3 0 8,1 1-10,-1-2 4,0-3-2,0 0 7,0 5-1,0 0 0,0-5-3,0 0 4,0 0-5,0 0 4,0 0 5,0 0-11,0 0-1,0 0 3,0 0 2,-5-14-3,4 6-3,0 1-1,-3-3 6,4-2-9,0 1-3,-3-2-8,4-3 5,1 5-8,-4-4 15,2 1-7,-1 2 1,1-2-1,-1 2 1,1 2-3,1-3 0,-1 2 4,1 2 0,-1 3 4,2 0 0,-4 0 3,2 3-1,2-3 4,-2 4 0,0-1-4,0 3-1,0-6 0,0 6 0,0-4 4,0 4-3,0 0 3,0 0-2,0 0-6,0 0 6,14 10 0,-11-5-3,0 1 4,6 1-5,-5 2 0,1 0 1,5-1 2,-2 0 6,-4-1-10,2 3 8,4 0-5,-2-5 3,-3 4 5,4-1-2,1-4 3,-1 4-7,-1-3 0,2 0 9,-5-1-7,2 2 4,2-4-3,-2 2-4,-2-1 4,2-1 3,-2 1-1,0-3 2,-1 4-5,-4-4-4,9 1 16,-6-1-8,-3 0 2,6 4 1,-6-4 14,4 0-18,-4 0 6,0 0 2,0 0 5,0 0 9,2 3 2,-2-3 10,0 0-4,0 0 14,0 0-9,0 0-12,0 0 4,-9 9-7,3-7 7,-2 0-7,2 5-7,-2-5-10,-1 4 1,-4-2 11,-2 4 5,-4 1-16,6-2-21,0-3-32,-2 3-35,1 1-26,-2 5-42,5-9-63,0 5-64,3-4-77,-4 1-228,5 0-628,3-3 278</inkml:trace>
  <inkml:trace contextRef="#ctx0" brushRef="#br0" timeOffset="58842.3666">6564 3987 154,'-2'-6'192,"4"2"-15,-2-2-15,-3-4-18,-1 2-8,0-1 12,2 0-11,-3 4-11,0-4-15,-2-2-5,2 2-10,-4 3 4,2-1-11,-1 1-2,-4-1-12,2 5-5,0-1-7,-2 1-7,1 4-1,-4-1 9,5 3-1,-2 1 4,-1 0-17,-2 5-1,1 1 3,2 1 2,3-2 6,-1 4-8,2-3-3,3 2 4,0-1-8,1 0-5,-2 2 4,2-2-7,4 0 1,0-3 0,0 3-8,3-5 0,-2 3-6,1-5-2,3 1-4,1 1 2,0-3-7,-2-1 2,2 0 2,3 1-5,-1-4 0,-2 1-7,5 0 5,-1-1-8,0-2-4,4-2-2,-3-1-3,1 0-4,-1-2-3,4-3-6,-1-1-6,-4 2-3,3-4 1,-2 1-2,2 3 2,-3-5 1,-4 2 2,5-1-2,-5 5 6,-2-1-2,2 2 8,-4 1 1,0 0 1,2 3-2,-4-2 9,4 2-5,-4 3 0,1-4 2,-1 4 4,0 0-1,0 0 11,0 0 7,4 10 2,-3-4 10,3 0 0,-4 4-1,0-1 5,5 0 5,-1 2-7,-3 0 1,1-5-7,3 5 1,-3-6-2,1 6 3,1-6-5,-3 1-1,3 1-1,1-1-5,-1 1 0,1-3-5,2-1-10,-1-1-26,0 1-17,2-3-30,-2 0-37,2 0-30,4-3-41,-1 2-55,-2-3-170,1 0-445,-1-1 197</inkml:trace>
  <inkml:trace contextRef="#ctx0" brushRef="#br0" timeOffset="60572.6952">8065 3137 51,'0'0'134,"0"0"-3,0 0-10,0 0 11,0 0 4,0 0-1,0 0 2,0 0 2,0 0-4,0 0-2,0 0-9,0-10-12,0 10-1,0 0 7,-6-6 4,3 2-10,-1 1-12,2-1-11,0-1-9,-5-4-5,0 4-10,2 1 0,-2-7 6,3 1-6,-4 1-9,0-8-4,2 7-2,-2-5-4,1 3-1,0-4 0,1 0-4,2 0 0,1-1-10,-2 1 1,0 1-4,3-4-1,2 2-7,-1 0 3,2-7 3,1-2-6,3 6 5,1-6-10,3 3 1,6-2 5,-5 1-10,5 1 40,1-2-10,0 1 2,2 3-11,0-1 0,-5 8-5,6-4-10,-5 5 10,3-3-15,-3 4 6,1 1-7,2 0-6,-2 2 12,-3 2-9,5 2 8,-2-4-11,1 1-3,2 8 3,1-3-4,-7 1 7,11-3-5,-5 3 2,2 2 6,0-2-7,-2 4 2,0-2 2,1 5-6,-6-1 3,4-1-1,-4 0-5,-1 3 1,5 4 5,-8-4-10,5 0 11,-5 6-12,5 1 7,-4 3 2,-2-1 2,2-1 1,-5 2-3,-1 0 7,1 1-4,0 0 0,-4-5-6,3 5 8,1 2-3,-4-3 2,-1-1-6,2 4 3,-2-2-2,0 1 3,-2 1-3,1 0 3,-4 1-7,1-2 10,-1 0-1,-1 5 10,-3 2-13,-5 2-4,5-9 6,-5 7-1,5 0 0,-5-3 7,3 1-20,0-5 16,1-1 2,-1-2-3,0-1-3,2 1 12,-2 0-14,3-4 7,0 3 2,0-4-4,4 0 1,-1-4-1,0 2 0,-1 1-4,-1-3 2,1 0-4,4-1 6,0-1-1,-5 3-3,5-3-3,-5 6 1,1-5 7,2 0-3,0-1-7,-2 2 2,2-4-3,0 5 5,0-5 5,-2 3-12,2-2-7,0 2-3,-1-1-17,1-1 8,-1-1-14,1 2-10,-3 0-4,4-1 4,-1-2-12,0 2-15,4-3-19,-9 2-13,6 1-17,3-3-9,-10 4-15,10-4-7,-7 4-22,7-4-17,0 0-40,0 0-147,0 0-413,-10-9 182</inkml:trace>
  <inkml:trace contextRef="#ctx0" brushRef="#br0" timeOffset="60968.6315">8317 3154 171,'-3'-8'217,"3"8"-11,0 0-18,0 0-8,0 0-15,3-4-14,-3 4-10,0 0-17,0 0-5,0 0 1,0 0 1,0 0-6,-3 17-5,3-13-7,3 1-9,-1 0-7,-2 0-10,0 2-2,3 1-3,-2-1-10,3 0-4,0 0-7,-3 3-12,3-2 4,1 4-2,2-3-4,-2-2-3,0 0-1,-1 1-7,1 2-4,-1-3 4,1-3 0,0 1-4,4 0-5,0-2 3,-2 0 1,2-3-6,3 0 2,-3-3-5,5 0 3,-3-5-2,2 2-3,-2-1 0,6-5-3,-5-1-1,0-1-7,2 0 5,-2 2 0,-2-1 8,-1 3-3,-4-2 0,-1 2 5,3-1 8,-6 2 18,-2-4 11,1 3-9,-4 5 0,1-5-9,-1 3 1,-5 2-5,-1-4 1,1 7-1,-1-1-7,-5 1-23,3 2-30,-2-1-38,1 1-33,0-1-38,-1 2-43,4 0-52,1-1-263,9 0-538,-15-2 238</inkml:trace>
  <inkml:trace contextRef="#ctx0" brushRef="#br0" timeOffset="61700.7563">8319 1984 5,'0'0'234,"-16"11"-9,13-6-15,2 0-11,-3 4-8,0 4-11,4-1-7,-2 0-12,-1 4-13,3 2-6,3 0-5,-1 0-15,-1 3-4,2 4-11,-3-11-7,4 6-10,-3-8-7,-1 5-9,1 4-3,1-6-5,3 1-8,-5-5-2,1 1-1,-2-3-15,2 3 7,-2-4-10,2-1-7,-1-2 6,0 0-5,0-3-5,0 3 2,0-5 1,0 0 1,0 0-5,0 0 0,0 0-7,0 0 1,0 0 1,0-16-9,0 5 1,3 0 0,-1-2-2,3 4-4,-2-1 2,-2-2 2,3 1-2,1-2 2,-1 0 0,5 1-3,5-5 1,-1 5-8,-2 0-3,6 1 4,-2 3-1,1 0 1,0 1 3,-4 3-5,3 3 5,-4 0-10,1 0 7,2-1-4,-4 4 6,3 0 2,-4 3-5,-4 1 1,0 0 1,-1 4 6,1 0-8,-5-3 16,0 0-10,-5 5-2,0 3-2,1-4 7,-1 4 2,-4-5-2,-2 5 2,-4-3 3,4 2-8,-2-3-6,-3-2 3,0 3-34,0 0-10,5-6-25,1 1-31,0-1-28,0-1-29,2 0-52,3-3-44,-1 2-200,1-3-487,5-1 216</inkml:trace>
  <inkml:trace contextRef="#ctx0" brushRef="#br0" timeOffset="64050.9984">8185 4111 96,'0'-5'159,"-1"2"2,2-4-6,-1 3-3,2 0 1,-1 1-5,-1-1 2,0 4-4,1-5-12,-1 5-3,0-5-7,0 5-5,0 0-7,0 0-4,0 0 0,0 0 1,0 0 7,0 0-1,0 0-6,0 0-5,-1 14 14,1-6-13,0 2 5,0-1-14,0 2 3,0 3-8,1 2 2,-1 1 11,0 1-13,1 3-16,-1-3 9,-1 1 0,2 7-10,-1-2 0,-1-4-13,2-2 7,-1 2 2,2 0-16,-2-1 13,2 5-2,0-5 0,-2-1-1,0 2-9,2 6 3,-1-8 7,2 0-20,-2 7-2,2-7 2,-3 7-10,1-5-1,0 1-3,-1 5-1,1-9-4,1 3-2,-1 8 1,2-3-9,-1 2 6,1-10-3,-2 2-7,0-1 3,1 4-3,-2-4-1,0 1-3,1-1 4,-1 0-4,1 0 4,1-2-1,0 4-3,0-4-1,-1 4-4,2-2 2,-1 1 4,-1-3 2,-1 11 0,-1-10 1,-1 4-2,2-2 7,0 1-7,-3 4 2,-2 0 2,3-7-5,0 1-1,0 1 5,0-1 0,0 0-4,1 1-2,-1-2 4,-1-4-2,2 3-2,-1-5-2,2 0 5,-1 6-1,0-5-1,1 4-5,0 0 6,1-1 6,-1 1-3,0-4-1,0 0 4,0 4 0,-1-3-4,0-1-3,1 3 3,0-3-1,-3 5-5,3 0 3,0-1 1,0-5-1,0 5 2,0 0-5,0-3 3,0 3 3,0-1-4,0 0-6,3-2 4,-3 4 2,0-1-1,1-6-2,-2 2-1,1-2 1,-3-1-1,3 4 1,0-4-6,0 3 4,0-2 4,0 2 0,0 0-4,0 0 2,0 1-4,-1-6 0,1 10 6,0-3-1,0-2-1,-2 0 5,2 5-2,0-5-5,0 5 4,0-2-6,0-4 1,2 2 3,-1-1-3,-1 0 1,0 0 5,0-4-6,3 3-6,-2-5 8,0 4-2,0 1 1,1-1 2,-2-3-3,1 4 2,2-1 3,-2 1-5,0 1 3,0 0 1,-1-1-1,3 2-3,-2-1 0,1 0 6,-2 0-1,1 0-5,-1 0 3,1-2 5,-1 2-7,2-3 1,-2-1 0,0 1-3,2-1 6,-1-3-3,1 5 1,1-3-1,-3 0-1,2 2 0,-2 0-2,1-1 4,-1 3-2,1 1 4,0 0-5,1 1 2,-2-1 0,1-1 1,-1-1 1,-1 2-3,1-3 4,0 1-3,0-1 5,1 1-5,-1 1 0,-1-3 0,2 2-1,-1-4-3,0 1 3,1 1 3,1 3-10,0-1 7,1-3 0,-3 2 0,0 1 0,2 0-1,-2-3 3,0 4-9,2-5 7,1 1 3,-3 2-1,1 1 1,1 0 0,-2 0 6,0-5-11,0 0-1,0 2 1,1-2 1,-1 0-2,0 3 3,0-3 0,3 2-1,-1 0 5,-2 2-3,1 1-3,2 0-4,-3 1 4,1-1 3,1 2-2,-2 1 2,0-2 2,2 2-2,-2-1-4,2-3 5,0 3-4,-2-1 7,0-4-3,0 3 0,0-4-2,1 0 0,-1 3 1,3-3-1,-3 0-1,0 1 1,0 0 2,0 1-4,4-1-2,-4 0 4,2-2 1,-2 1 0,0 2-2,0-3 0,0 0 1,0 3-6,1-4 8,-1-4-3,0 11 1,0-7 0,3-2 1,-3-2-4,1 11 2,2-7-2,-2 3 3,-1-2-2,0 0 1,1 0 2,-1-5-1,-1 9-5,1-5 3,0-4-3,-1 8 3,1-8 0,1 7-1,-1-7 2,0 5-5,0-5-3,0 0-5,0 5-12,0-5-5,0 0-14,0 0-10,0 0-11,0 0-17,0 0-12,3 6-27,-3-6-34,0 0-22,0 0-22,0 0-28,0 0-23,0 0-13,0 0-11,0 0-4,0 0-2,0 0-7,0 0-14,-21-13-167,16 10-503,0-1 222</inkml:trace>
  <inkml:trace contextRef="#ctx0" brushRef="#br0" timeOffset="64639.8832">8101 7017 25,'-4'-6'168,"4"0"-7,-5 1-11,5 1-4,0 4 1,0-12-4,0 7-13,0 0 2,0-2 0,0 7-9,0-6-1,0 6-6,0-8-8,0 8-5,4-4 1,-4 4 7,0 0 5,0 0 0,6-1 6,-6 1-3,0 0-3,9 6-8,-4 0-1,-1-1 3,0 0-6,1 2-6,0 0-10,0-2 0,2 5-7,-2-3-6,1 2-5,-2-2-10,1-1-1,0 0-12,-2-2 1,-1-2-11,1 3-2,-3-5-2,3 8-2,0-5-5,-3-3-3,5 3 11,-5-3-20,4 3 1,-4-3-3,0 0-5,0 0 6,15 0 1,-15 0-9,0 0 1,12-6 2,-7 3-4,-5 3 1,13-10-4,-8 7-3,0-2-2,2 3 7,-1-6-3,-2 3-2,2 0-2,-1 0 7,-1 0-9,4 0 6,-2 1-2,-6 4 0,6-9-3,-2 6 6,-4 3-4,7-5 3,-7 5 1,7-2 9,-7 2-13,8-7 5,-8 7 4,5-3-10,-5 3-2,0 0 5,9-4-5,-9 4 3,4-5 4,-4 5-4,0 0 3,8-5 1,-8 5 2,5-3-9,-5 3 3,0 0 7,0 0 1,0 0-4,1-7 5,-1 7-6,0 0 2,-8-11 2,5 6 4,-1-1 7,4 6 4,-12-10-2,3 1 5,5 2 3,-6 0 28,4 3 19,-2-3 12,-1 0-14,2 2-7,-3-1 4,0 2-2,-2-1-10,-2 4-4,2 1 1,-1-3 3,-5 6-17,7-3-1,-3 3-2,1-1-5,3 0 0,-3 2-6,4-3-15,-1 4-14,-2-3-16,6 1-25,-1-1-35,7-2-34,-10 4-43,6-3-36,2 4-39,2-5-35,0 0-27,-4 2-53,4-2-218,0 0-614,0 0 272</inkml:trace>
  <inkml:trace contextRef="#ctx0" brushRef="#br0" timeOffset="65430.5816">8839 6033 69,'-6'-4'218,"1"-1"-10,1 1-6,-2-1-10,1 1-9,-3 0-9,6-1-15,-2 0-25,-3 0-7,2 0 2,0 1-1,-4-1 2,3 2-10,-2-3-9,0 1-5,-2 2 1,1 3 2,0-1-7,0 0-12,-5 2-3,5 2-8,-5-2-6,3 5-8,0 1-3,0 1 0,1 0-8,0 2-7,-1 4-4,4 0-2,0-4-10,2 2 0,0 5-4,3-6-1,-1 4 4,3-1-6,3 1-4,-2-2-2,0-2 0,4 0-4,1 0 2,2-1 6,-2-3-16,4 3 4,0-4-5,5 0 0,-2 0-3,-3-5-1,3-1-2,0 0 1,-1-2-5,6-5-7,-1-1 3,-2 0-9,3-2 5,-4-1 0,-1 0-1,4-2-2,-5-1 1,-1 1 7,-1 1-4,-1 0 1,-3 2 2,-3 1 1,2 2 1,0-1 2,-3 1-2,0 2 2,-1 0 1,2 1 2,-1-1-1,-2 2 2,0 3 1,4-4-5,-4 4 5,1-3 0,-1 3 0,0 0-1,0 0 1,0 0 2,7 12-1,-5-5 7,-1 3 2,1 2 12,0 0-8,1 5-4,3 0 1,-2 1 4,2-4-3,0 2 3,0 1-10,-5 0 3,0-5 7,3 5-6,-1-5 6,-2 5 4,1-6-9,-2 3-2,0-2-4,-2-2 12,1-1-9,1 2-2,0-3-6,0 2-14,0-2-10,-3-1-15,2 2-21,-2-1-37,2-4-20,-3 4-26,3-6-33,1 1-29,0-3-31,0 7-202,0-7-475,0 0 209</inkml:trace>
  <inkml:trace contextRef="#ctx0" brushRef="#br0" timeOffset="65687.1907">9233 6170 222,'0'0'253,"4"-3"-5,-4 3-5,0 0 7,0 7-1,0-3-17,-2 2-20,2 1-15,-2 2-19,1-2-22,-7 6-14,2 1-13,2 1-14,-4 0-7,-2 1-15,2-1-10,-1-1-15,4-3-23,-4 0-22,4-1-18,0-1-27,-4 3-30,5-4-23,-1-3-15,1-1-35,1 1-16,-1-2-11,2-1-30,2-2-29,0 0-157,-8 0-396,8 0 175</inkml:trace>
  <inkml:trace contextRef="#ctx0" brushRef="#br0" timeOffset="66186.9144">9399 5971 103,'1'-3'255,"2"-1"-17,-3 4-10,0 0-13,0 0-14,0 0-8,0 0-4,0 0-9,11 11-13,-8-6-10,1 3-6,-3 3-4,4 1-13,-1 8-7,0-3-1,5-1-7,-4-1-8,0 3-2,-2-1-5,2 2-8,-1-4-2,0 1-11,0-2-10,-2-1-13,2 1 6,-2-3-7,2-2-2,-4-2-12,1 4-2,2-7-9,-1 3 0,-2-2-9,0-1 2,0-1-3,0-3-3,2 5-8,-2-5 6,0 0 1,0 0-7,0 0 5,0 0-12,2-18 5,-1 11 0,-2-7-9,4 3 5,-3 2-6,1-3-1,3 0 7,-2 3-3,0 0-2,-2-2-4,4-1 7,1-3-10,0 5 9,0-1-4,0 5 2,1-3-9,2-1 7,1 1 5,1 4-7,0 3 10,2-4-10,5 1-2,-6 4 9,4 1 6,2 1-9,1 0-6,-5 2 7,1 1-8,-3 1 5,0 0-14,0 0 10,-2 0 3,-1 4 3,-3-6-5,0 8 12,-3-3 1,0 4 4,-2-2 12,-3 2-4,-2 3-2,-5 0-7,0 1 5,-2-2-4,-2 1-4,-1-4-10,-2 0-24,4 0-22,-6-5-25,4 3-26,2-6-33,0-3-33,-1 3-45,-1-4-28,3-2-36,1-1-250,-3-3-566,4 0 250</inkml:trace>
  <inkml:trace contextRef="#ctx0" brushRef="#br0" timeOffset="69383.1895">7916 7496 70,'0'0'208,"0"0"-8,0 0-7,10-6 1,-10 6-6,0 0-9,0 0-9,0 0-4,0 0-5,0 0-7,0 0-2,4 0-3,-4 0-6,0 0-3,0 0-1,0 0-4,-2-5-1,2 5-11,0 0 1,0 0-12,0 0-2,-7-4-9,4 1-1,-2-2-12,1-1 4,-1 3-2,1-3 14,-2 1-17,-3-2-7,0 0 9,-3 0-4,-3-3-11,-4 1-5,0-1-6,-6 1-7,1-2-3,5 2 3,-5-4 1,-3 4-9,0-4 2,8 2-5,-5-4 0,-1 4-10,-3-1 3,9 1-6,5 2 4,-4 1 6,0-4 1,2 3-7,-1 3 3,-1-5-10,3 2 2,-2 0 8,2 2-13,1-3 2,-1 0-1,-2 3-5,2-2-3,3 2-1,-6 0-3,6 2-2,-4-1 0,-2-3 0,-1 1-2,1 2-2,-1-2-3,-10-1-1,2 0 3,-4 2-1,0-1-5,2 3 4,-3-3-6,-4 1 6,3 1-6,0-2 0,1 2-4,-2 4 5,-1-6-4,3 5 0,1-2 6,3 0-3,-4 0 2,2 3-4,-1-2 4,-1 0-5,0 4 1,5 0-1,-6 0-1,1 0 3,0 3-2,2-3-2,0 3 4,3-2-2,3-1 3,5 0-4,-2 0 5,1 1-2,1 0 0,6-2-2,-1 1 1,1 0 6,-1 1-4,1-2-2,2 1 3,-1 0-2,2 0 1,1 0 0,-1 0 2,-1-2 0,0 3-6,1 1 4,-1-2-3,0 3 1,2-1-3,-7-2 1,3 1 12,0 1-8,0-2 6,-1 2-10,-2 0 2,2-1 0,1 1 0,0-2-1,-5 0 0,0 1 4,4 0-1,-3-1-2,-1 2 5,0-2-4,1 1-1,-2 1 0,1-1-3,0 3 3,-4-3 0,4-1 2,-2 2-1,-2-2 0,2 2-3,-1-4 3,0 4 1,2-1 1,0 0-3,0-1 4,3-1 0,-3 3 1,-1-2-7,5 0 5,-4 2 0,2-1-1,-2 1 0,1 1-2,3-1 3,-2-1 0,-2 1-4,6 1 0,-5-2-3,1 3 4,0 1 2,-1-1-1,4-2-1,0 4 1,1-3 0,-1 0 2,-5 1-1,7-1 1,2 0-1,-5 2 1,1-4-5,2 5-1,0-4 2,1 1 3,1 1-3,0-2 3,-3 2-3,4 0 1,-5 0-1,5-1-3,-6 4 6,3-1-3,-2-2-2,1 1-1,3-2 0,-4 3 2,2-2 1,-4 1-4,-1 0 5,1 2 1,0-1-5,2-1 6,-1 2-13,4-3 7,-1 0-2,2-3-6,-4 6 9,4-4-7,-2-2 3,3 5 3,-2-2-6,-3 0-1,3 0 4,0 1-2,-1 0 6,-1 1-2,1-2 1,2 1 6,-2 0-7,-2 0 7,4-1-9,1 0 10,-4-1-8,4 2 9,0 0-8,-1-2 1,2 0-1,3-1 5,-3 1-5,1 1-5,-1-2 5,0 2-4,2-1-2,-1 0 10,-2 2-3,-2 0 2,1 0-5,0-3 6,0 4-3,-1 0 3,2-2-3,-1 0 0,-1 2 0,2-2-1,0 0 6,-1 0-5,-2 3 6,7-3 0,-3-4 2,2 1-8,1 3 2,0 0 3,-2-2 1,1 1-5,2 0 3,-1-2-1,0 3 2,-2 0-3,1-2 1,2 3-1,-6 0 3,6 0-1,-2-1-4,-1 0 2,0 2 2,-1-2 0,3 1-1,-3 1 1,-1-1 2,3-3-4,0 3 2,0 0-5,1 0 3,1-3 2,1 3 3,-4 2-3,1-2-2,2 3 1,-2-5 2,0 3 0,-1-4 19,3 4-20,-2-2-4,2 1 0,-4-1 12,4 0-14,1 1 2,-4-1 9,2-1-11,1-1 2,-1 1 7,4 1-9,-3-2 1,-2 1-5,4 1-1,1-1 6,-3-1-2,4-2-1,-4 3 4,4-3 4,0 0-10,-5 4 2,5-4-6,0 0-2,-5 3-2,5-3 16,0 0-18,0 0 2,0 0 1,0 0-1,0 0 2,0 0 17,-3 2-8,3-2-2,0 0-9,0 0 5,0 0-10,0 0 3,0 0-18,0 0-1,0 0-17,0 0-14,0 0-7,0 0-9,0 0-12,0 0-13,0 0-10,0 0-7,0 0-12,0 0-2,0 0-11,0 0-4,0 0-3,0 0-6,0 0 5,0 0-12,0 0-3,0 0-6,0 0-5,0 0-159,-7-8-376,7 8 167</inkml:trace>
  <inkml:trace contextRef="#ctx0" brushRef="#br0" timeOffset="69960.9934">4293 7406 188,'4'-3'216,"-4"3"-15,0 0-12,0 0-9,0 0-17,0 0-13,0 0-8,0 0-11,-11 10-6,9-3-14,-3-3-4,1 1-6,-1 2-11,0-1-9,0 1-6,-1-1-6,-1 3-6,-3-2-3,5 1-6,-2-1-4,-3 4-3,1-2-7,0-2-3,-2 1-4,3 0 0,-4-1-2,7 0-1,-5 2-2,1-3-4,-1 1-1,-2 0-4,7-2 0,-2-3-5,3 1-2,-2 1 3,2-3 1,0 2-3,4-3 2,-5 4 5,1-3-3,4-1 2,-5 1 1,5-1-1,-3 4 2,3-4 3,0 0-3,0 0-1,-5 3-3,5-3-3,0 0 0,0 0-1,0 0-3,0 0-4,0 0-1,0 0 3,0 0-2,0 0 2,5 5-3,-2-2 1,3 0 0,-2-1-1,5 2 0,-3-1-3,4 2 6,-1 0-3,4 0-4,-3 2 1,2-5 2,4 5 0,-4-1-2,1-1-1,-3 1 5,-1 0-4,3-1-1,-2-1-1,0 0 5,0-1-2,0 0-2,-4-1 0,-2 2 2,4-3 0,-3-1-3,0 0-2,-5 0 9,11-5 3,-5 2 2,-2-2 7,2 1 5,-2-2 11,0-3 13,0 0 0,-2-7-2,1 5 0,-2-1 7,-1 0-3,-1-3-3,-3-2 7,2 6-22,-2-1 3,0-4 1,-4 0-11,4 5-6,-3 1 2,2-1-3,1 3 0,-3-1-3,2 2-12,0 3-12,2-2-19,0 1-20,-1 1-22,1 0-34,1 1-34,-1 1-31,3 2-37,-5-7-41,5 3-44,0 4-171,0 0-499,-1-4 221</inkml:trace>
  <inkml:trace contextRef="#ctx0" brushRef="#br0" timeOffset="71498.7695">4124 7678 139,'0'0'147,"0"0"-3,0 0-16,0 0-5,4-7 3,-4 7-3,-2-7 0,2 7-5,0-4-8,2 0-4,-2-1-10,0 0 5,0-1-2,0-1-8,0 2-6,2-5-2,1 0-6,-3 1-2,3 0-4,-2-3-9,2-1-7,-1 4-4,-2-4-3,3 3-8,1-2 1,-1 1-6,0 3-6,-3-4 4,1 5-12,1-1-4,1 3-18,1-2-17,0 0-14,-3 3-24,3-2-20,0 2-21,1 1-30,-2 0-28,3-1-28,-1 1-126,0 1-335,0-3 148</inkml:trace>
  <inkml:trace contextRef="#ctx0" brushRef="#br0" timeOffset="72110.8722">4905 7033 123,'-1'-6'207,"1"1"-19,-2 0-11,1-2-20,-1 1-18,-1 1-8,-1-3-17,2 1-6,2 2 0,-8-4-1,4 4-2,-1 0-5,1-1-11,-1 2-8,-4 0-5,3 3-9,-2-1-4,-4 2-7,2 1-6,0 0-5,-4 4-7,5 2 1,-8 1-6,2 2-4,2 1-3,-1-1-7,4-1-5,0 4 6,0-3-6,1 2-1,0-1 2,5-5-6,-1 6 1,3-4 0,0-1-1,2-1-1,0 2-1,0-3-1,2 3 2,0-4-1,2 1-1,1 0-1,-1-1 0,1-1 1,0-1-5,0-2 3,5 2 1,-2-4 0,1 2-4,-1-2 2,2-2 2,-1-1-6,0-1 3,1 0-1,-2-2 0,0 3-2,0-3-2,1 1 2,-4-2 6,2 5-4,-1-4-2,-1 2 5,0 1-1,-1-1-5,1 1 0,-4 0 10,2 3 3,-2-3-1,2 2 1,-3 3 0,0-3-5,0 3 3,0 0-5,0 0 2,0 0-6,4 12 3,-4-7 4,-4 1-1,8 1 4,-3-2-5,4 6 1,-1-5 5,0 6-6,-2-4-3,2-2 2,0 0 3,1 0-4,-1-1-1,0-1-1,2 2 2,0-4-21,1 1-19,-1-1-8,3-2-22,-1 2-28,-1-2-25,-7 0-26,18-4-21,-9 1-189,-2-1-385,3-1 171</inkml:trace>
  <inkml:trace contextRef="#ctx0" brushRef="#br0" timeOffset="72354.9846">5176 6941 92,'0'0'274,"4"-2"-23,-4 2-20,0 0-12,0 0-19,0 0-20,0 0-9,4 5-6,-4-5-11,-2 9-12,0-6-10,2 2-12,-2 1-15,0 4-12,-1-1-4,-2 0-13,1 2-20,-2 0-29,1 0-30,0 1-28,-2 4-29,1-4-39,-2-2-24,5-2-29,-3 0-30,4 1-173,-4-5-384,3 2 170</inkml:trace>
  <inkml:trace contextRef="#ctx0" brushRef="#br0" timeOffset="72879.1193">5461 6515 194,'0'-2'262,"0"2"-24,0-5-26,0 5-16,0 0-6,0 0-5,0 0-10,0 19-17,-3-8-9,2 5-13,1-5-11,1 4-2,-1 0-17,3 0-10,0 2-6,0 0-9,-2 1-7,2-1-11,-2-5 6,3 1-17,-4-1-5,4 0-2,-4-2 3,0 0-13,1-1-2,2-2-5,-2-2 0,-1 0-4,-1-1-6,1-4 4,1 5-2,0-2 3,-1-3-4,3 4 1,-3-4 4,0 0-6,0 0 2,0 0 0,0 0-6,4-13 2,-3 7-4,-1-1-3,5-3-2,-2-1 2,2-1 1,-1 2-2,-3-1-1,4 0 1,2 0-4,-4 2-1,6 0 3,-3 0-4,1-2-2,3 4 6,-1 0-4,1-1-1,4 2 3,-1 1-2,1 2 1,6-1-4,-3 1 1,1 3 4,1 0-8,-1 0 4,-6 3 0,8 1-2,-11 1 2,4 0-1,-3-1 1,-3 1-3,-1 0 2,-2 0 8,-3 5 13,-2-1 4,-3 1 2,-1 2-6,0-2 0,-5 4 3,-2-2-4,2-2-3,-4 0 0,1 2-6,-5-2-19,4 2-25,-1-3-27,3-3-22,-6 0-38,6-2-41,0 0-54,3-4-26,-1 2-236,2-4-517,1-1 229</inkml:trace>
  <inkml:trace contextRef="#ctx0" brushRef="#br0" timeOffset="93818.561">4128 7706 30,'0'0'162,"0"0"-8,0 0-13,0 0-6,0 0-3,0 0 0,0 0-5,0 0-3,0 0-7,0 0-3,0 0 4,0 0-8,5-3-1,-5 3-1,0 0-7,0 0 0,0 0-2,0 0-6,0 0-2,0 0-2,0 0-4,0 0-8,0 0 1,0 0-2,0 0-6,0 0-9,0 0-1,-11-3-6,11 3-8,0 0 1,-2-6 2,2 6-2,0 0 0,-1-4-2,1 4 1,0-5-10,0 0-2,0 5-7,0-9 3,0 8 1,0 1 2,1-10-2,-1 4-6,0-1-4,3 0-2,-2 3 3,1 1-4,0-2 6,0-2-4,0 0-7,-1-3 1,2 5-5,-2-3 9,4-1-6,-4 0 6,2-1-5,0 3-2,-1 0 2,2-3-7,2 2 1,-2-1 5,0 2-6,1 2 2,-4-1-2,3-3-1,0 3 2,-3-1-1,1 0 2,0 0 0,3 2-5,-2-2-2,-2 0 1,3 4 5,-3-2-3,-1 0-4,4-2 8,-4 2-7,0-2-2,1 2-4,3-1-6,-4 0-1,4 0 5,-1 2 1,-2-1-3,-1-3 5,5 2 2,-4 2-1,-1-3-1,2 3-2,0 0 3,-2 1 5,3-3-7,-3 6-1,0-5 4,0 5 1,0-5-2,1 1 0,-1 4 3,0 0-3,1-4 3,-1 4 3,0 0-6,0-4 3,0 4-3,0 0 3,0-5 0,0 5 3,0 0-3,0 0 0,3-3-6,-3 3 3,0 0-2,0 0 3,-3-6 4,3 6 1,0 0 12,0 0-17,0-5 3,0 2-1,0 3-5,3-5 6,-3 5-4,0-6 0,0 6 1,0-3 2,0 3-2,0 0 1,0-6 3,0 6-2,0 0-2,0 0-1,0-4 5,0 4-3,0 0-1,0 0 1,0 0 3,0 0 0,0 0-4,0 0 10,0 0-9,0 0-2,0 0 2,0 0-7,0 0 5,0 0 13,0 0-16,0 0 3,0 0 3,0 0-3,0 13 2,4-7-2,-2-1 1,-1-1-1,2 1 2,-3 2-3,3 2 1,0 1 2,0-4 2,-2 6-2,-1-3 5,0 1-6,4 1 8,-3-3-10,2 4 4,-1-3 0,0 0 4,-1-2-5,2-1 13,-2 1-13,1 2-1,-1-4 9,2-1-5,-3 3-1,4-1 3,-3-3-3,0 4 0,0-3 5,1 1-3,1 2 14,-2-2-12,0 0 0,0-1 3,1 0-4,-2 2 1,0-3-7,0 4 6,2-2-4,0-1 1,-2 1-3,1 2 7,-1-3-1,1-2-4,0 5 0,-1-5 2,3 1 3,-3 1-2,0 0 3,0-4-5,3 5-2,-6 1 4,6 0-1,-3-2-2,0 1-4,0-1 11,2 2-7,-4-2-3,4 1 4,-2 0 3,1 0-6,-1 1 5,2 0-2,-2-4 1,0 2-4,0-1 7,0-3-8,1 7 3,-1-4-1,1 1 4,0-1-3,-1-3 2,0 0-3,0 6-2,0-6-1,2 8 2,-2-7 1,1 3 4,0-1-3,-1-3 1,0 7 0,0-7 1,-1 3 1,1-3-1,0 0-1,1 4 4,-1-4-5,0 0 0,0 0 1,0 0 2,0 0 2,2 3-5,-2-3 2,0 0 4,0 0-5,0 0 5,0 0 5,0 0 0,0 0 1,0 0 8,0 0-5,0 0-4,0 0 3,0 0-5,0 0 0,0 0-1,-11-10-5,5 8 5,5-3-1,-3 2 1,-1 2-6,1-6 4,-2 3-4,2 0 1,-4 1 4,3 2-3,-1-2-2,-1-1-4,0 1 3,-1-3 4,0 3-2,1 1 0,1-1 2,0 2-8,2-4 3,-1 4 1,0-2-4,0 1 2,1 0 2,-4 1 4,6-2-1,-5 0-4,6 0 2,1 3-2,-8-4 2,8 4 2,-5-3-4,2 1 8,0 0-14,3 2 7,-4-4 0,2 1-4,2 3 0,-4-5 3,4 5 2,0 0-3,-3-3-1,3 3-1,-2-2 1,2 2 3,0 0-5,-6-4 6,6 4-4,0 0 3,0 0-3,0 0 2,0 0 0,0 0 0,0 0-5,0 0 8,0 0-9,0 0 3,0 0 0,0-4-2,0 4 2,0 0 0,0 0 6,0 0-6,0 0-5,0 0 11,0 0-6,0 0 3,0 0-3,11 10 0,-10-7-5,4-2 7,-1 5-1,2-4-1,-1 3 1,0-2 3,2 1 12,-1-2-16,6 4-3,-6-3-3,3-1 5,-1 1 2,5 1 3,-4 1-1,0-1-3,1-1 4,-3-2-5,0-1 4,-1 4-1,0-1 2,1-2-4,-3 1 0,2-1 1,-2 0 6,-4-1-3,6 2-4,-3 1 5,-3-3 1,0 0-3,5 1 1,-5-1-3,3 3 0,-3-3 9,0 0-7,0 0 3,2 3 3,-2-3-1,0 0 0,0 0 0,0 0 2,0 0-4,0 0-6,0 0 3,0 0 0,0 0 3,-13-7 5,10 4-8,3 3 12,-9-4-8,2 3-1,2-1-9,0-1 11,-3 2 0,2-1-10,1 0 7,0 1-1,-3-1 3,0-2 6,1 4-8,2-5 3,-2 5-5,1-1-14,1-2 10,1 1 7,0 0-7,0-1 1,4 3 3,-5-1 0,5 1 0,-4-3-6,4 3 6,-5-5 15,5 5-16,0 0-2,-2-3 1,2 3-1,0 0-7,0 0 3,0 0 4,0 0 0,0 0 0,7-6-1,-3 6 1,1-3-1,0 2-2,-5 1 6,8-4-2,-2 4-10,0-1 11,-6 1 0,10-2-1,-5 1 3,-5 1-3,5 0 2,-5 0 1,9 0 1,-9 0-4,5-3 2,-5 3 3,0 0-3,0 0-4,0 0 7,6 0-7,-6 0 11,0 0-4,0 0 1,0 0-7,0 0 18,0 0-12,0 0 3,0 0-9,0 0 0,6 3 3,-6-3-3,0 0 0,0 0 0,0 0 16,0 5-14,1-1-1,-1-4 3,1 8-6,-1-3-3,0-1 8,1 2 2,-1-2-11,1 4 9,1 0 1,-1 2 2,2-4-6,-2 1 3,0 0-3,0 1 3,2-1 0,0 3-3,-1-4 7,1 4-7,-1-4 1,2 3 0,-1-2 2,-2-1-1,4 1 13,-2-3-10,-2 2-1,0 0 3,2-1-2,-2-2-5,0-1 15,1 1-13,-2-3-7,1 6 25,0-3-20,-1-3 3,3 2 9,-3-2-6,0 0 1,0 0-4,0 0 7,0 0-6,0 0 3,0 0-3,0 0 1,0 0 5,0 0 0,0 0-4,-9-8 5,6 4-3,1 1-7,-1-1 6,-2 1-2,1-3 4,-2 2-3,1 0-3,-1-1 2,0-1-2,-1 2 3,0-1 0,1 3-6,-2-5 4,-2 0 2,2 2 0,1 0-4,-1 0 16,0 3-10,3 0-1,0-2-5,0 0 1,-3 1-3,3-2 8,4 5-11,1 0 10,-4-4-6,4 4-5,-4-1 7,4 1-6,-4-4 1,4 4-1,0 0-5,0 0 6,-4-3-1,4 3 3,0 0-1,0 0-4,0 0 3,0 0 5,0 0-4,20 2 2,-13 0-1,-3 1 1,6 1 4,-2-4-5,4 2 1,-2 0-5,5 0 5,-3 3 6,-2-2-2,1 0-1,-1-1 6,-2 1-7,-1 1 6,0-4-9,-2 3-9,2-1-7,-3 0-10,0 0-9,-1 1-9,2-2-13,-5-1-27,4 4-24,-3 0-36,-1-4-40,3 4-47,-3-4-285,0 0-563,0 0 249</inkml:trace>
  <inkml:trace contextRef="#ctx0" brushRef="#br0" timeOffset="96885.3272">8074 6882 55,'0'0'74,"0"0"-10,0 0-10,0 0-3,0 0-9,0 0 7,0 0-2,0 0-5,0 0 3,-12 7-7,11-6-1,-1 4 12,2-5 1,-5 0 3,5 0 5,-4 4 5,4-4 5,0 0 1,-3 3 3,3-3-4,0 0 0,-6 1 5,6-1 1,0 0 2,0 0-2,0 0 3,0 0 2,0 0-5,0 0-1,0 0 0,0 0-3,0 0 0,0 0 4,0 0 2,0 0-6,0 0-4,0 0 3,0 0 5,18 0 4,-18 0 1,11-1 3,-1 1-2,-5 0-10,6 0-1,-5-1-4,4-2-4,3 3-6,1-3 4,4-2-4,-4 4 0,4-3-9,0 1 0,0-4-5,4 5-6,-1 1-1,-4-4-8,6 3-1,-3-2-1,-3 2 0,6-2-4,-1 2-3,-3-2 7,1 1-11,-1 0 3,-1-2-5,1 5 3,-1-2-3,-4 2-2,-2-2-1,3 0 0,-6-1-1,4 3 1,-5-1 0,2 0-3,-5-1 0,3 1 0,-2 1 6,0 0-3,-6 0-6,11-2 2,-5 2 3,-2-2 4,0 2-12,-4 0 7,9 0-1,-9 0 4,7 0-11,-2-3 10,-5 3-5,0 0-2,7 0 2,-7 0-2,0 0 4,0 0-4,0 0 3,0 0-4,5 3-1,-5-3 4,0 0 2,0 0-3,0 0 1,0 0-1,0 0 0,0 0 0,0 0 1,0 0 1,0 0 3,0 0-4,0 0 0,0 0 2,0 0-4,0 0 8,-14 7-8,8-5 0,-2 3 1,0 2 2,0-4-2,-2 2 3,0-1-4,0 2 0,-3 0-2,0 0 0,3 0 1,-3 1 1,3-1-1,-4-1 0,2 2 1,1-3 2,2 4-2,-1-2-2,-3 1 2,1-1 5,1 0-8,-4 3-4,6-3 8,-3 1 4,2 2-5,1-5 1,-2 1-5,2 4 2,0-3 1,2-1 0,1-1 3,1-1-1,-3 4-8,3-4 12,0 1-6,-3-1-3,3-1 2,1 1 3,0 1-4,4-4 4,-2 2-2,2-2-2,-4 1 0,4-1 3,0 0-6,-4 3 5,4-3 0,0 0 2,0 0 2,-6 2-2,6-2-5,0 0 4,0 0-1,0 0-2,0 0 1,0 0 5,-3 3-4,3-3-4,0 0 1,0 0 6,0 0 5,0 0-9,0 0-2,-1 4 3,1-4-4,0 0 3,0 0 2,-6 3 1,3-1-3,3-2-3,0 0-1,-6 1-6,2 0 0,1 2 2,3-3 6,-9 2-7,4 0-4,0-1 1,5-1 0,-12 0 3,6 2-1,6-2-3,-10 1 3,10-1-1,-9-3 0,5 2-15,-3-1 2,3 0 0,0-1-2,-1 1-1,0-2 6,-1 1-1,2 0 4,-3 1-1,2-1-2,-1 0 2,-2 1 3,-1-3-1,4 2 6,-3 0-1,2-2 3,-3 2-4,4 3 6,-2-4 0,2 3 1,1-2 0,-2 1-1,6 2 5,-5-4-3,1 1 2,1 1 1,3 2 8,-1-5-7,1 5 2,0 0-3,0 0 3,-4-5-3,4 5 9,0 0-11,0 0 5,0 0-7,0 0 5,0 0 2,0 0 0,0 0 10,0 0 0,0 0-3,18 5 3,-9-3 0,-1 1 4,2-2 3,3 3 4,1-3-3,-1-1 0,6 2-2,2-2-7,-3 2 5,0-2 0,2 1-2,1 0-4,-5-2 1,1 2-4,3 1 3,-5-1-4,-2 0-4,0 0 1,-3-1 0,0 2 6,-1-2-10,-4 0 0,4 2 4,-9-2-2,7 1 4,-1-1-8,-6 0 7,0 0-3,7 0 5,-7 0-4,0 0 1,0 0-2,0 0 1,0 0 2,-16-10 1,8 8-2,-1-2 8,2-1-12,-6-1-1,5 1 0,-6 3-1,1-1 4,-1 1-2,1 0-3,-3-2 0,-1 3 4,-1-2-1,1 3-6,0-2 2,0 2 2,-1 0 2,3-2-3,4 2 1,-2 0 0,3-1 2,-2 1 0,7 1-2,5-1 3,-13-2 1,8 2-3,5 0-1,0 0-1,-8 0 0,8 0 1,0 0 2,0 0-4,0 0 6,0 0 1,0 0-2,16-8 1,-9 8 2,5-3 5,-4 3-7,8 0-5,0-1 4,2-2 2,2 0-1,-1 0-4,3-1 6,-2 1-3,2 1-2,1 0 3,-3 1 2,2 0 0,-4-2 0,-4 0-2,-3 3 0,-1-1 0,0 0-7,-5 2 5,2-2-1,-7 1 2,8 0-1,-8 0-5,0 0 5,0 2 1,0-2 4,0 0-2,-10 6 0,1-4 3,-3 2-3,1-4-2,-9 3-2,4 0 4,-4-1 0,-3 1-1,6-2 3,-6 0-3,1-1 1,-6 4 5,9-5-2,-3 5-6,2-4 4,3-3 1,-2 7-6,6-2 0,2-2 5,-2 1-2,5 0 0,2 1 3,-2-2 0,8 0 1,-7 0-1,7 0-3,-7 0 0,7 0-1,0 0-3,-6 1 3,6-1 2,0 0-3,0 0 1,0 0-4,0 0 3,23-5 2,-12 2 0,1 3 0,7-3-4,-1 1 7,1-3-4,3 2 5,6-1-6,-2 0 5,-5 1-3,2 2 4,4-5-5,-5 5 0,-2 1 1,1-1 1,-3-2 3,-4 2 5,-2-1-8,1 0-2,-5 1 5,0 1-8,-8 0-1,10 0 1,-7-4 4,-3 4 1,0 0 9,0 0-6,4 4-3,-4-4-5,0 0 5,-15 6-4,10-4 4,-4 1 0,-2-1 3,2 1-5,-3-2 2,1 2 0,2-1 2,-3-1-2,2 1 2,1-2 0,1 2-6,3-2 6,5 0-3,-11 0 3,11 0-3,-3 1-4,3-1 0,0 0 2,0 0 2,0 0 1,0 0-5,0 0 0,14-12 2,-5 6-8,0 5-9,1-4-14,-1 2-18,0 1-10,-1-1-10,2 0-21,-2 1-22,-2 2-22,-1-3-36,-5 3-33,0 0-195,12 3-433,-12-3 192</inkml:trace>
  <inkml:trace contextRef="#ctx0" brushRef="#br0" timeOffset="99537.1171">2417 3693 27,'0'0'78,"0"-5"-12,0 5-4,0-4 9,1-1-1,-1 5-2,3-2-10,-3 2 4,0-7-2,0 7 4,0-3-17,0 3 13,0-6-12,0 2 12,0 4-1,3-7-6,-3 7 0,-2-5-8,2 2 8,0 3 11,-1-7 4,1 4 8,0 3 3,0-6-10,-3 4-4,3 2 2,-1-6 10,1 6-7,0 0 5,0-4-11,0 4 3,-2-4-3,2 4-5,0 0-4,0 0-3,-2-4-4,2 4-5,0 0-7,0 0 0,0 0-7,0 0-4,0 0-1,0 0-1,-8 8-5,7-4-3,-1 3 1,2 0 1,-2 0-4,0 3-1,1 1-1,-2-1 3,3 1-3,0 0-1,0 0 2,1 2-3,-2-2 2,1 1 4,0 1-4,0-1 3,-2-2 5,2 5-3,-3-5 3,3 0-5,0-2 3,0 0-2,-1 1 1,-1-3-3,1-1 0,1-1-1,0-2-3,-1 2 3,2 1-4,-1-5 2,-1 3 0,1-3 4,0 0 6,0 0 13,0 0 4,4 4 3,-4-4 6,0 0-1,0 0 1,0 0-5,0 0-9,0 0 0,-5-17-7,5 12-2,-3-3-6,0 0 3,2-1-2,0-4-3,0 2-2,1 0-1,0 0 0,2 0 0,-1-1-2,-1 3-4,2-3 0,-1 4 2,-2-1-3,2-1-1,-1 2 1,3 0 1,-3 1-6,0 1 3,1-1 2,-1 1-1,-1 1 3,1 1-5,0 4-2,1-7 2,-1 5-3,0 2 0,0-5 2,0 5 1,0 0-7,0-5 5,0 5-3,0 0-2,0 0-1,0 0 1,0-6-2,0 6 8,0 0-4,0 0 0,0 0 1,0 0-4,5 12 3,0-9 4,-5 3-3,4-4 0,0 1-1,-2 1-1,3 2 6,-2-3-5,2 1 2,-1 3 0,1-5 0,4 3 0,-4-1 2,1 1-4,5-2 6,-1 1-3,-4 2-1,5-2 0,-1-1 7,-1 0-7,1 2 2,0-1-1,-3-4-1,3 2 1,-1 1 0,1 1 3,-4 0-3,1-3 0,-1 2-3,0-2 4,0 2 3,-1-2 0,0 2 0,-5-3-5,6 2 1,-2 0-1,0 0 4,-4-2 0,0 0-1,6 3 3,-6-3-2,1 1-2,-1-1 1,3 4 2,-3-4 0,0 0 1,0 0 2,-4 7-2,2-4 0,-1 0 1,-2 2-2,5-2 1,-5 1 4,0 2 3,0-2-1,0 2-2,-2 1 3,0-2-1,0 2-1,-1-1 0,3-2-3,-2 2 2,0 0-4,1-2 1,-1 1-1,1 3 6,-1-5-2,0 1-4,2 1-2,1 0-5,0-2 10,-1-1-5,-1 2-5,1 0 4,2-1-2,-2-2 1,3 3 0,2-4 0,-6 3-1,5-1-1,1-2 2,-6 3 1,3 0 4,3-3-5,0 0 1,0 0 1,0 0-4,0 0 5,-4 2-2,4-2-2,0 0 3,0 0-3,0 0 2,0 0-1,0 0 0,0 0 3,0 0 1,0 0-4,0 0 4,0 0-6,0 0 4,0 0-1,0 0-5,0 0 6,0 0 0,0 0-3,0 0 2,0 0 1,0 0-3,0 0 5,0 0 6,0 0 7,0 0-2,0 0 2,0 0 10,0 0-14,0 0 0,0 0 0,0 0-5,0 0-1,3-15 3,-3 11-4,-3-2-2,3 2 3,0 4-3,-1-12 2,1 5-2,0 1-5,0-1 3,0 0 0,0 2-1,0 1-2,1-4 2,-1 6 0,0-2-4,0 4 7,3-10 2,-3 10-29,-3-2-15,3 2-25,-1-5-33,1 5-49,0 0-62,0 0-61,0 0-259,0 0-571,0 0 253</inkml:trace>
  <inkml:trace contextRef="#ctx0" brushRef="#br0" timeOffset="102329.5003">3387 2914 37,'0'-7'99,"0"7"-12,0-5 0,0 1-12,0 4 7,0-6-5,0 6-1,0 0-6,0 0-3,-1-4-3,1 4-7,0 0 2,0 0-4,0 0-4,0 0 3,0 0-10,0 0-6,0 0-1,0 0-1,0 0-7,0 0-1,-12 9 0,9-6-13,1 2 12,-4-2-10,3 6-1,-2-2-4,0 3 1,1 0 2,-1 2-2,-4 3 3,4-5-2,-3 1-3,3-1 5,0 2-3,-1-3-8,1 2 4,2 0-1,-1-1-3,0-3 0,-1 1 0,0-1 4,5 0-2,-4-2 2,2 0 9,2 1-20,-3-2 8,1 1-3,-1-1 5,2-1 11,-2 1-7,2-1 2,-4 1 0,5 0 0,-3 2-5,-1-4 3,1 3-3,0-3 1,3-2-1,-7 3 4,7-3-3,-3 3 6,3-3 0,0 0 4,0 0 3,0 0 10,-2 4 4,2-4-1,0 0-5,0 0-2,0 0-2,0 0-1,3-12-6,-3 7-5,0 1 2,1-1-2,2-3 3,-2 0-5,2 3 1,-1-3 3,0 0-7,1-1-2,4-1 0,-3-1-3,1-2 1,1 4-3,-1-1 5,0-1-5,4 3 9,-4-5-6,1 3-1,1 1-1,-1-3 2,1 4 1,-2 1 1,0-3-17,-2 5 4,-1-4-3,2 6 10,1-3 4,-3 3 3,0-2-4,2 1-1,-4 4 0,1-3-1,-1-3 2,0 6-4,4-4-1,-4 4 1,0-3-1,0 3 5,0 0-8,0 0-3,0 0 5,0 0 6,4-4-6,-4 4 0,0 0 2,0 0 6,0 0-8,0 0 1,0 0-2,0 0 0,0 0 3,0 0-1,0 0-3,0 0-2,0 0 10,0 0-8,0 0 6,0 0-1,0 0 1,0 0-2,0 0-1,0 0 7,0 0 0,0 0 1,0 0 1,0 0-3,0 0 4,0 0 1,0 0 4,0 0 0,0 0-5,0 0 1,0 0 1,0 0 1,0 0 2,0 0-3,0 0-2,0 0-4,0 0 0,0 0 1,0 0-8,0 0 3,0 0 1,0 0-6,0 0 5,0 0-2,0 0 0,0 0-5,4 11 3,-4-7-1,6 0 0,-1-1 5,0 1 3,0 2-4,2-1-1,-3-1-1,7 1 2,-3 2 1,3-2 3,-2 2 0,3-1 0,-3-2 0,2 4 0,1-4 6,-1 1 1,3 4-1,-4-4-4,3-1 1,0 1 2,-4 2-4,4-1 2,-3 1-2,-1-2 2,4 0 3,-7 0-5,4 1-2,0 0-1,-4-1-2,-1-3 4,-1 2-5,1 1 3,1-2 0,-2-1 0,0 1-3,0-1 3,-1-1 2,0 2-5,-3-3 5,5 4-1,-5-4-2,3 3 2,-3-3 0,1 2 1,-1-2-5,0 0 3,0 0-5,0 0 4,3 4-1,-3-4 12,0 0-11,0 0 3,0 3-2,0-3-2,0 0 2,0 0 0,0 0 0,0 0 1,0 0-2,0 0 3,0 0-2,0 0-1,0 0 0,-13-2 2,13 2-2,0 0-1,-13 0 5,5 0-5,1 0-1,-1 2 3,-3-2-2,-1 3-1,2-2-1,-3 2 0,4-2 1,-4 0 4,3 2-5,-4-2 4,4 0-4,-2-1 1,-1 3-2,1 1 4,4-3-4,-2 1 3,1 0-4,2-1 7,1 1-4,0-2-2,-2 0 6,0 0-3,8 0 0,-11 2-3,4-2 5,2 0-4,5 0 3,-10 3-7,10-3 9,-9 0 1,4 0-4,5 0 2,-11 0-2,4 0-1,7 0 0,-9 0 3,9 0-4,-5 0-1,5 0 2,-9-3-3,9 3 4,-6 0 1,6 0-4,-8 0 2,8 0 0,0 0 3,0 0-4,-9 0 4,9 0-7,0 0 4,0 0-3,-6 0 5,6 0-3,-7 4 0,7-4 1,-6 0 0,6 0-4,-4 4 1,4-4 6,-4 2-3,4-2 0,0 0-3,0 0 0,0 0 1,-9 1 1,9-1-1,0 0 6,0 0-3,0 0-2,0 0 2,0 0-4,0 0 1,0 0-2,0 0 2,0 0-1,0 0 3,0 0 2,0 0 1,0 0 4,0 0 5,0 0 3,0 0-3,0 0-2,7-13-1,-4 9 0,4-1-4,-2-1 0,0 0 2,4-2 0,-4 1-5,3-3 3,-3 3 3,5-2-2,-5 3-5,3-4 3,0 3-1,-3 1 1,1 2 0,-1 0-3,-1-1 3,-1 3-2,-2-2 3,3-1 6,-2 4-7,-2 1-4,3-5 2,-3 5-1,0 0 1,3-5-2,-3 5 2,0 0-1,4-2-2,-4 2 2,0 0-1,0 0 2,0 0 1,0 0-4,0 0 1,0 0-5,0 0 4,0 0 2,-12 9-6,8-6 11,-4 4-6,2 0-1,-4 2-4,2-1 3,-1 0 1,4-1 2,-4-1 1,0 0 4,5 1-5,-1-4-5,0 4 3,1-3 0,-1-1-2,1 0 2,3-1-2,1-2 3,-4 4-6,4-1 7,0-3 0,0 0-4,-4 2 4,4-2 3,0 0-1,0 0-1,0 0-2,0 0-1,0 0 2,0 0 0,5-13 0,-2 9-3,0 0 1,0-4-1,1-1 5,5-1-6,-4 2 2,3-7 0,-4 6 1,1 0 1,1-1-2,-1 0-2,-1 2 6,0 0-1,1 1-2,-2 2 3,-3 1-5,5 0 4,-4 2-6,-1 2 4,4-4-2,-4 4-2,0 0-1,0 0 2,1-4-3,-1 4 4,0 0-4,0 0 2,0 0 0,0 0 1,-3 14 2,0-8-2,2-3 3,1 4-1,0-3 5,-4 4-6,4-2 2,0 0 4,-3 0-4,3 2-3,0-5 3,0 3-6,0-1 1,0 1 4,0-6-3,0 7 3,0-7 0,0 4-1,0-4-3,0 0 3,0 0-1,0 4 2,0-4-1,0 0 2,0 0-1,3 4 1,-3-4-2,0 0 2,0 0-3,0 0 2,15-8 3,-11 7-1,1 0-3,-5 1 2,12-2-3,-5 2 2,1-1-2,-1 1 9,0-1-7,2 2-2,-2 0 3,0-1-2,-2 3 0,2-3 3,1 1 1,-1 5 3,-1-6-9,4 4 3,-6-1 1,1-2-1,0 0-1,0 2 4,2 0-6,-6-1 6,4 2-8,-1-4 4,0 3 2,-4-3-1,2 5 1,-2-5 1,3 0-1,-3 0 4,0 0-5,0 0 7,5 3-2,-5-3-2,0 0 0,0 0 2,0 0 0,0 0 3,0 0-3,0 0 3,0 0-3,0 0 0,0 0-1,0 0-1,0 0-4,0 0 3,0 0-8,-10-11-14,10 11-24,0 0-30,0 0-35,0 0-37,0 0-37,0 0-198,-14 5-412,14-5 182</inkml:trace>
  <inkml:trace contextRef="#ctx0" brushRef="#br0" timeOffset="108017.0748">8032 8314 98,'2'-4'144,"2"2"-13,-4 2 1,5-2-10,-1-1 1,-4 3-9,5-2-6,-5 2-2,5-2-6,-5 2-8,0 0 3,0 0-6,8-1-6,-8 1-1,0 0-4,0 0-1,0 0-2,0 0-4,0 0-3,0 0 10,0 0 2,0 0-3,5 5-3,-5-5-6,0 0-1,1 5 3,-1-2 1,0-3-1,-1 7-2,0-1-3,-3-1 5,4 1 0,-4 1-6,2 0-4,0 1-1,-1 0-2,1 2-4,-4-3-2,0 3-2,-2 0-2,3 3-5,-2 2-7,-2-6 1,2 5 1,-2 1-7,-3-2 2,2 1-2,-1-1-1,0-1 0,1-3-8,0 5 3,-3-2 1,3-2 1,-2 2-2,2 1-6,1-4 7,0-2-7,-1 2-1,1-1 2,0 1 1,-5 4-3,5-6 6,-1 2-11,-4 3 0,1-2 0,-2 2-5,1-2 4,-2 0-3,4 0 4,-5 1 1,4 0-4,3-5 6,-8 5-2,3-3-1,2 2 1,-5-2-2,4 1 3,4 0-1,-2-3 8,2-2 5,0 3-9,-3-1-1,3 1 13,-3-2-15,2 2-6,-5 0 6,5-1 3,-1 0-2,-3 0 2,-2 5-7,1-5 5,-1 3-8,-3 0 2,1-1-3,-5 4 5,-1-3-8,5-1 10,-7-1 4,0 3-7,0-4 1,6 2 1,1-1-3,-9 0 8,7-2-4,-4 1 1,3-1-3,-2 3 4,-2-2-1,-1-1-1,5-1 1,-3 4-3,5-5-1,0 3 6,-3-1-2,-3-2-4,0 4-8,0 1 4,-2-6 0,2 5 1,-2-2 0,-1 0-1,0-1 1,8-1 0,-6 2 8,0-1-5,-2 1-1,11-2-7,-2-1 5,-1 1 2,3-1 12,-10 5 1,9-4-3,-8-3-4,5 1 3,2 0 2,-7-2-3,0 2 5,0 1-7,-1-2-7,-2 0 3,-1 0 1,0 1 0,0 3-2,-5-4 0,6 2 0,-3-1-4,3 0 4,-2 0 2,1-1 11,-1 2-9,1 0 1,1-1 3,1-1-3,2-2-1,-2 2 0,2 1-1,8-2-1,-8-2-2,1 2-3,-3 0 6,2-2-3,-3-1-1,1 3 2,-1 1-1,3-7 2,-4 4-3,3 2 1,1-2 7,-3-2 5,4 3-5,7-3 0,-2-1-5,0 2 3,3-1 3,-1-2-6,-2 2 1,4-1-2,0 1 4,-2-1-9,3 1 2,-1-1 1,-1 1-2,5-2 0,-4 1 1,4 2 3,1-2-4,-1 1 1,-5-3 0,7 5-1,0 0 0,1-1 7,1-2-8,-4 1 5,4 0-2,0 1 4,-3-1-4,3-3-2,1 2-1,-5-1 3,6-1-3,-4 2 0,1-1 2,2 1-5,-2-2 4,-1 1-2,-1 1 0,-2-2 2,5 1-3,-1 1 1,-1-1-1,2 0 0,-3 0-5,0-3 3,3 2 2,-1 1-3,3-2-3,0 2 4,-6 0-4,4-1 2,1 0 1,1 2 3,-1-4-5,0 4 1,0-5 2,0 4-5,2-3 3,0 1-3,-3 1 4,4-2-1,-2 3 2,-1-2-2,1 1 0,2 1 0,0-3 3,2 1-6,-3-1 2,0 3 1,2-3-2,-2-2 2,5 5 0,-4-3-3,0 1 1,2 1-2,-2-2 4,2 1-1,-1-1 1,1 4 3,0-4-4,-2 5-2,2-2 3,-1-1-3,1-1 3,-1 0-1,0 3 2,1 0 1,-1-3-4,1 1 1,-1 2 0,1-2 0,-1-4 1,1 6-1,-2 0 0,2 0-3,2-2 5,-2 2-1,0 0-1,3 1 2,-2-2-1,0 2-5,1-3 3,-1 1 2,-2 2 2,2 0-2,1-2 0,0 2 0,-1 0 2,0 0-2,1 0 2,-1 0-5,-1-1 0,3 3 0,-1-2 1,-1-2 2,-2 3 3,4-1-6,-3 0 2,1 1 0,1-2-1,-2 4 1,3-3 1,-2 1 3,3 4-3,-4-7 13,3 3-11,-3 1-3,1 1 0,1-2-1,2 4 2,-5-7-3,4 2 0,-2 2-1,1-2 5,0 1 5,-3 1-6,4-1 0,1 0-3,0 4 2,-3-5-1,0 1 2,0 0 2,3 4 1,0-5-4,-1 1-6,-1 0 5,0 2 4,2 2-3,-1-6 0,1 6-4,-4-5 5,4 5-1,-3-6 1,3 4 2,0 2 7,-1-6-9,1 6-3,-4-7 3,2 4-3,2 3 0,-6-4 1,4 2 11,1-3-12,1 5 0,-4-4 3,4 4 1,-3-4-1,3 4 2,-4-3-4,4 3 1,-1-4 7,1 4-5,-4-4-2,3 1-3,-3-2 2,4 3 1,0 2 0,-4-6 0,4 6-3,0-4 3,0 4 3,-7-5-4,7 1 0,-3 2 5,3 2-3,0-7 1,0 4-1,0 3-2,-5-7 2,2 3-1,3 4 1,-4-4 1,3 1 0,1 3-2,-4-5 3,3 3-4,1 2 0,-4-5 1,4 5 9,0-4-11,0 4 4,-5-5-2,5 5 4,-1-5-3,-3 4 1,4 1-2,0 0 1,-5-5 4,5 5-11,-1-2 7,1 2-2,-3-3 2,3 3 1,0 0 2,-5-4-6,5 4 2,0 0-4,-5-2 10,5 2-18,0 0-8,-4-3-6,4 3-17,0 0-21,0 0-18,0 0-28,0 0-25,0 0-29,0 0-29,0 0-38,0 0-25,0 0-26,0 0-26,2 12-39,-2-10-203,0-2-597,6 5 265</inkml:trace>
  <inkml:trace contextRef="#ctx0" brushRef="#br0" timeOffset="111915.7713">6882 8939 7,'0'0'204,"0"0"-11,0 0-7,0 0-16,0 0-10,0 0-7,0 0-8,-5 10-7,5-10-12,-7 8-1,3-1-10,-3-3-5,-2 4-7,1-2-3,-1-2-1,-1 4-8,0-3-9,-3 3-5,3-2-7,-7 3-5,3-1-11,1-2-3,-5 1-2,3-1-2,1 1-10,2-2 0,0-1-5,0 3-2,1-3-2,-2 0-6,4-2 3,0 1-5,-1 2 4,5-2-9,0 1-3,-2-4 4,2 2-8,0 1 3,1-2-2,4-1 0,-6 1-1,6-1-1,0 0-3,-4 5-2,4-5 1,0 0 1,0 0-1,-6 1 3,6-1-5,0 0-3,0 0 7,0 0-6,0 0 0,0 0-3,0 0 3,12 5 2,-9-5 2,2 1 4,4 1 2,-1-2 1,2 3 0,-5-1 0,8 0-3,-3 4-1,4-4 4,3 1-2,-5 1-2,5 0 2,1 0 3,-1 1 0,0 0-8,-5 1 2,2-1 1,0 0-2,-1-2-2,-3 4 4,-1-3-3,1 1 2,-1 0-2,-1 0 1,-3-2 0,4 0-2,-3 1 0,-1-2 3,-1 1-1,1 0-2,-2-2 0,3 3-3,-3-2 1,-1 1 4,-2-3 0,5 1 9,-5-1 6,0 0 7,6 0 4,-6 0-2,0 0 1,2-5-2,-2 0-2,0-2-3,0 3 13,0-1-5,-1-5-2,0 0-6,-1-2 2,1 0-6,1-5 10,-1 0-12,-1 0 4,-1-4-8,-1 6 5,2-2-7,-2 0 10,1 0 1,0 5-5,1-3-1,1 3-5,-3-2 0,1 4 3,2-2-4,-2 3 2,-1 1-6,3 3 2,0 0-1,-1 1 2,-1-1-7,-1 0-2,4 1-11,0 4-14,-1-5-21,1 5-25,-2-5-31,2 5-38,0 0-33,0 0-29,0 0-30,0 0-51,0 0-151,0 0-472,-1 15 209</inkml:trace>
  <inkml:trace contextRef="#ctx0" brushRef="#br0" timeOffset="113005.3199">7142 9186 49,'0'0'249,"0"-6"-7,0 2-17,0 4-17,0 0-21,2-4-17,-2 4-14,0 0-15,0 0-6,0 0 0,4 9-12,-2-1-5,-1 0-9,3 1 2,-1 7-8,-1-3-8,1 3-8,3 4-7,-6-1 1,4 6-12,-3-1-4,1-5 0,-2 1-8,2-1-8,0 2 4,0-3-4,-4 0-8,4 0-2,-2-2 0,0-4-10,0-1 1,0 0 4,0-3-8,0-1 2,0 0 0,0-2 2,0 1-1,0-1-1,0-1 7,0-4 4,0 4 4,0-4 1,1 2-5,-1-2-5,0 0-1,0 0 0,-3-11-8,1 4-5,2-1-1,-2-1-7,-1 0 10,4 0-4,-1-4-10,2 2-1,0 1 6,0-1-3,0 1 1,1-3-7,0 1-1,1 1-1,1 0 0,3 1 6,-3-1 0,-1 2-4,0-1 0,6 0-6,-5 5-1,-1 1 7,4-1-7,-2 2 5,7-1 2,-3 3-7,3 1 10,-3 0-9,2 3-3,2-1 6,-3 3 2,-1 1-2,3-1-2,-3 2 5,-1 0-5,-2 0 2,-1 1 2,3 0-1,-6 2 3,1-1 10,-2-1 2,0 2 3,-2 2 3,-2-1 4,-4 0 0,1-1-5,-2 0 1,-1 1-5,-4-4-5,0 4 3,-3-1-2,-1-3-14,-1-1-21,1-1-21,-3-2-16,4-1-21,2-1-21,-5-2-22,0-2-26,5-1-25,1 1-28,1-1-26,1-1-27,3-2-233,-2 0-527,2-3 233</inkml:trace>
  <inkml:trace contextRef="#ctx0" brushRef="#br0" timeOffset="124717.5485">6659 9005 14,'-2'-6'126,"2"6"1,-1-4-19,1 4 13,-3-7-2,3 7-5,0-3 7,0 3-6,-1-4 1,1 4 0,0-5-4,0 5 1,1-6-11,-1 6 4,0 0-4,0-6-4,3 3-3,-2 0-5,-1 3 1,0-5-2,0 5-4,0 0-2,1-4-11,-1 4-6,1-2-1,-1 2-5,0 0-6,0 0-3,0 0-2,0 0 0,0 0 5,0 0-1,3 11 3,0-4-2,-2 3-3,1 0-1,0 3-8,-4-1 3,0 2-7,2-2 1,2 3 6,-2-3-14,-2 3-1,2-3 0,-1-3-11,-1 2 0,2-1 3,0 2-7,0 0-1,2-3 0,-4-4 1,4 3 0,-2-3-1,0-2-4,1 2-2,-1-1-6,0-4 6,0 5-7,0-5 8,0 0 1,0 3-3,0-3 0,0 0 2,0 0-3,2-14-3,-4 8 2,2-5-4,0 1 0,0-3 0,0-3-2,-3 1-1,3-2 0,-2 5-4,2-6 6,-3 1-4,1 0 0,-1-1-2,0-1 3,-1 1-3,4 2 3,-3 5 1,2-1-1,1-1 2,0 1-1,-3 3 0,2-2 3,1 4-7,-2 2 4,4-4-3,-4 4 4,1 2 0,0-1 1,1 0 2,0 4-3,0 0 1,-1-6 4,1 6-2,0 0 0,0 0-2,0 0 1,0 0 4,0 0 5,0 0-4,1 17 5,0-6 3,0 0 2,1 3 3,-1 1 2,2 2-3,1 2-2,-2-5-3,2 3 5,-3-7-5,4 7-3,-2-6 4,1-1-5,-3 0 1,4 0-1,-2-3-1,-1 0-2,3 2 1,-2-3-1,0-3-1,-3 0-1,2 2 5,-1-4-1,2 4 0,-3-5-4,1 5-2,-1-5 1,0 0-3,0 0 6,0 0 4,0 0-1,0 0-7,0 0-3,-1-15 5,1 11-3,-2-3-2,1-3 3,-2-2-9,2 1 6,-1-2-3,0 1 4,2 1-1,-2-6-1,-3 2-1,1 3-2,-1-3 3,5 4-1,-1 1 4,-3-2-4,0 3 0,3 1 3,-3 1 3,0 0-2,2 0-1,-1 0-1,2 2-2,-2 0 4,0 2-4,2-3 12,0 2-9,0 0 0,-2 1 2,-1 0 0,4 3 2,-1-4-1,1 4-2,0 0-4,-1-7 6,1 7-8,0 0 7,0 0 2,0 0-3,0-3 2,0 3 0,0 0 1,0 0-3,0 0-3,0 0 4,0 0-2,0 0-2,0 0 4,0 0 4,0 0-6,0 0 0,0 0-1,0 0-1,0 0-1,0 0 0,0 0 0,0 0 2,0 0 0,0 0-2,0 0 6,0 0 5,0 0-11,0 0 0,0 0-1,0 0 4,0 0 2,0 0 1,0 0-1,0 0-5,0 0-3,0 0 7,0 0 4,0 0-1,0 0-2,0 0 4,0 0-1,0 0-5,0 0 0,0 0 3,0 0-3,0 0 5,0 0 10,12 6 0,-6-5 1,0 2 1,2 1 2,1-1 2,1 4-1,2-3 1,4 4-2,-5-2 1,5 1-2,4 1-6,-6-1 3,5 1 5,-2-2 3,5 1-9,-4 0-5,-3 1 5,3-1-3,-1-1-3,-1 0-4,2 0 2,-5-2-2,0-2 1,-2 2 0,1-1 2,0-1-4,-1 1-5,0 0 9,-1-2-6,-1 0-1,-5-1 8,4 3-9,-3-3-3,0 1 9,-5-1-10,0 0 16,10-1 0,-10 1-8,0 0 7,8 4-9,-8-4 7,5 0-6,-5 0 9,0 0-1,0 0-4,0 0-1,0 0-2,0 0 3,0 0 0,0 0 2,0 0 8,-4-8-12,4 8-6,-5-4 2,1 0-1,-1-1-8,0 2 9,-4 1-6,5-3-6,-3 0 1,0 3-3,-3-2-2,1 0 3,0-1-10,-4 1 2,3 0 2,0 0-1,-3 0 3,3 1 2,1 1-7,0-3 1,0 1 2,-3 2 6,0-2 11,1 2-12,1-2-2,0 3-4,0-2 5,2 1 7,3 2-6,-4-2 4,3 1-1,-1-3 1,1 2 7,-3 1-6,9 1 3,-9-1 2,9 1 6,-9 0-6,9 0-4,-8 0 4,8 0-5,0 0 1,0 0 0,0 0 5,-9 0-3,9 0-1,0 0-1,0 0 3,0 0 1,0 0-2,0 0 3,3 6 5,-3-6-8,6 5 3,-2-4-4,0 1 11,2 1-7,2-1 0,-3 2 1,8-1 2,-3 0-6,-2 1 6,2-2 0,2 1 0,-1 2 2,3-2-4,-1-2-4,0 2 10,-2-1-2,3-2-6,-2 0 1,1 3-1,-1-2 7,1 0-6,-3-1 7,1 0-8,-4 0 1,1-1 2,1 2-4,-3-2 2,-6 1-4,9 0 5,-9 0-6,8-1 4,-8 1 3,5 1 2,-5-1-2,0 0 2,9 1 3,-9-1-1,0 0 3,0 0 2,4 2-5,-4-2 6,0 0-2,0 0-3,0 0 4,0 0 0,0 0-4,0 0 7,0 0-5,0 0-1,-13 8-3,10-3 3,-3-3 1,2 5 0,-1 0 4,-4 3-2,-5 2 0,3 0-6,-3 0 9,-1 1 2,3-1-1,-6 0 1,4 2-8,-3-2 4,2 1 1,-1 0 1,-5 2-6,7-2 8,-3-2-10,0 1 1,3 0 7,-1-1-3,1 0 0,5-3-2,0 1-2,0-4-3,0 3 4,-1-3-7,5 3 2,-3-4 0,3 1 6,0-1-10,0 0 3,1 0-2,0-3-1,-2 2 4,2 1-1,4-4 4,-3 1-5,3-1 0,-2 3-17,2-3 18,0 0-2,0 0-5,0 0-6,0 0 7,0 0-2,0 0 2,0 0 2,8-8-1,-2 4-1,-2 1-8,3-4 9,-2 3 0,5-2-7,0 0 6,-1 0-1,4-8-3,-1 8-3,1-5 1,4-1-5,-2 0 1,3-1 8,-4 1-5,1 3 3,0-3-5,2 3 6,-4 1 2,2-2-2,-6 3-2,3 2 2,-3 0 8,0 0-4,-3-1 1,2 1-1,-5 2 3,1 0-1,0 1-2,-1-1 4,-3 3 1,6-4 5,-6 4 0,4-1-2,-4 1 1,0 0 1,0 0 0,0 0-3,-12 8-4,7-4 6,0-1 3,-5 4 0,0-1-1,1 4 1,-4 1 7,0-1-10,-2 2 6,3 0 0,-3-1 1,1 4-4,0-5-3,-1 0 6,-2 4-2,3-3-3,1 1 0,-1-1 1,1-1 1,3-3 2,1 1-6,-1-1 6,2 1-7,3-4-4,-1 0 8,-1-2-4,3 1 7,1 0-6,-5-1 5,8 2-2,0-4-6,-6 4-2,6-4-6,-4 1 4,4-1-3,-3 3-5,3-3 0,0 0-3,0 0 5,0 0-8,0 0 4,0 0 5,0 0-2,0 0 3,0-12 5,3 8-4,-3-2 1,5-1-4,-2 3 7,-1-4-4,3 2 5,-1-5-1,0 2-1,0-1-3,1 0-4,-3-2-4,1-2-1,0-1 3,3 5-5,-2-7 2,-1 5 3,-1 0-7,-1-4 0,2 3 3,-1 4 4,-1-3-4,2 4 6,-4 2 3,2 0-4,-4 1 4,2-2 0,1 2 3,-2-3 2,-1 3-3,0-2 1,1 5 1,1-2 6,-2 1-1,-1-4-4,1 4 4,3 3 2,-3-4-1,0-2 2,2 4-4,1 2 2,-3-7 0,3 7 3,0-2-1,0 2-3,0 0 3,-2-4 3,2 4-4,0 0 1,0 0-4,0 0 2,0 0 2,0 0-5,0 0 5,0 0-4,0 0 0,0 0-1,0 0 2,0 0 2,0 0 1,-1 11 0,1-4 4,1-2 3,0 4-3,0 1 1,2 0 1,-2 0 0,1 2 2,-1-2-7,0 2 5,-1-4-3,4 3 1,-3-4-6,-1 0 1,3 2 7,-1-3-3,0 0-1,-1-2-3,-1 0 1,0 1 1,0-1 1,0 1-3,0-5-3,4 3 4,-4-3 3,0 0-4,0 0 3,-2 3-4,5 0 4,-3-3-3,0 0 4,0 0-3,0 0-6,1-13 7,-1 8-5,0-2 0,2-3 4,-2-1-5,-3-2 4,3 2-7,1 0 3,-1 0 3,-1 0 2,2 0-3,-2 0-3,0 0 2,-1 5 0,4 0-3,-4-2-1,2 4 2,-2-4 2,2 4-1,0 4 2,-1-5-2,1 1 0,0 4 2,0 0 0,1-7-1,-1 7 1,0 0-2,2-1 2,-2 1 3,0 0-5,0 0 1,0 0-2,0 0 10,0 0 5,8 9 0,-7-4-1,2 0-3,2 2-1,0 2 0,-4-1 4,3-1 1,0 0-3,0-1-6,-3-1 0,1 0 5,0 1-1,-2-1-6,4 0 5,-3-2 0,3 1-2,-4 1-4,0-5 4,0 3-1,0-3 0,0 0 5,5 3-7,-5-3 3,0 0 0,0 0 1,0 0-1,0 0 1,0 0-4,0 0 1,0-12 1,0 7-5,0 1 2,0-3 1,0 0-7,1 3 5,-1-1-2,0 1 5,0 4 1,0-9-2,3 6 6,-3-1-9,0 1 3,0 3 4,0-9-6,3 7 1,-1-1-4,-1-1 1,-1 4-3,0 0 3,3-5 2,-2 2-4,-1 3 5,8-2 0,-8 2-1,10 0-3,-5 0 3,2 0 0,-7 0 7,16 0-8,-9 2-1,-1 0 1,3-1 7,2 0-5,-4 2-2,2-1 4,-4 1-3,9-3 2,-5 3 2,1-3-5,-2 0 2,1 1 3,-2 0 1,2 1-1,-4-2 0,-5 0-6,11 0 3,-9 1 5,-2-1-4,8 0-1,-8 0-2,7 0-2,-7 0 4,0 0 0,8 1 1,-8-1 3,0 0 0,4 1-3,-4-1 8,0 0-5,0 0 1,0 0 1,0 0-6,0 0 6,0 0 3,0 0-2,-13 5-7,7-3 6,0 2 1,-1-1-1,-2-2-2,-4 3 1,2 1-3,-3 0-1,-2 2 2,-1-1 4,0 2-7,-1 0 5,0-1-5,-1 0 2,0 3-1,1-4-1,0 0 3,3 1-1,1-2 0,1-1 1,4 0-3,1 1-1,-2-1 0,5-1 1,0-1-2,-1 0 2,0 0-1,3-1 0,3-1-7,-6 3 3,6-3-8,0 7 6,0-7-1,0 0-2,0 0 1,7 1 2,-2 0 3,0-1-3,4 0 1,-1-1-3,1 0-3,3-3 5,1 3-4,1-4 2,0 0 1,4 0-1,-5 0 1,6 1 2,-2-3-3,1 0 0,-3 1 2,-1 0-4,-1 1 8,-1 2-4,-3 0 3,2-1-2,-5 1 0,2 1-1,-2 1 3,-3-1-1,-3 2 4,7 0 0,-7 0 0,9-4-3,-9 4 4,4-2 5,-4 2 3,0 0-3,0 0 6,0 0-6,0 0 1,-13 9 0,10-5-3,-4 1-1,-1 1 2,-1 1 0,1 0 3,-3 0-2,0 0 0,1 1 0,-5 1 1,4-1 2,1-1 2,-4-2-4,4 4 1,2-4 2,-1 0 4,0 2-10,1 0 2,2-4 3,2 2-2,-3-1-1,1-1 1,1 1-3,4-1-4,-2-1 5,2 1-4,1-3 4,-5 2-2,5-2-6,-4 3 2,4-3 1,0 0-4,-3 2-1,3-2 0,0 0-2,0 0-6,0 0 6,0 0-1,0 0 1,0 0-4,0 0 3,0 0 1,12-11-2,-8 8 1,1 0 6,0 1-8,0-3 5,3 0 1,-3 1-1,0 0 1,0-1-3,2 1 7,-1 2-5,-1-1 6,-1-1-1,1 1-1,-1 0 1,-1 1 2,-1-1 4,-2 3-1,5-2 2,-5 2 3,0 0 7,4-3-4,-4 3 1,0 0-3,0-1 5,0 1-3,0 0-4,0 0 1,0 0-2,0 0 4,0 0-10,-10 7 4,6-5-6,0 0 6,2 1 3,-1 1-7,-1-1 5,-1-1-4,0 3 1,0-3 1,1 1-3,0-2 8,4-1-4,-5 4-2,0-3 1,5-1-5,-3 2 4,3-2 2,0 0 0,0 0-7,-6 2-1,6-2-1,0 0 0,0 0-5,-5-5 5,2 0-8,2-2 3,-1 2-1,-1 1-1,0-4 1,2 1 1,-2 1 0,2-1 7,0 1-6,-2-1 3,2-1-1,1 3-1,-3-1 5,-1 0-1,1 1-6,3-1 5,-3 1 3,2 0 3,-1 0-10,0 2-3,1-1-3,0 1-3,-3-1-14,4 1-11,0 3-14,-1-6-17,1 6-23,-4-8-27,4 5-30,-4 0-24,4-2-44,-2 1-241,0-2-501,0 1 221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2095B-2BC1-4D47-9E92-CB7F88B6C4D4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531C47-E674-410A-A5CD-2DD77F7BA8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1611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31C47-E674-410A-A5CD-2DD77F7BA8DA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6058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31C47-E674-410A-A5CD-2DD77F7BA8DA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4788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31C47-E674-410A-A5CD-2DD77F7BA8DA}" type="slidenum">
              <a:rPr lang="en-IN" smtClean="0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4788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31C47-E674-410A-A5CD-2DD77F7BA8DA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4788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31C47-E674-410A-A5CD-2DD77F7BA8DA}" type="slidenum">
              <a:rPr lang="en-IN" smtClean="0"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4788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31C47-E674-410A-A5CD-2DD77F7BA8DA}" type="slidenum">
              <a:rPr lang="en-IN" smtClean="0"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4788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31C47-E674-410A-A5CD-2DD77F7BA8DA}" type="slidenum">
              <a:rPr lang="en-IN" smtClean="0"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47883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31C47-E674-410A-A5CD-2DD77F7BA8DA}" type="slidenum">
              <a:rPr lang="en-IN" smtClean="0"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4788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C7AB-BE3F-4DE9-A54C-5D2DBCEC42B0}" type="datetime1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374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A87C9-33E6-42A3-AB0D-CEE529D0D929}" type="datetime1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939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F4C3-3CCB-4938-9B48-45A698566A21}" type="datetime1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163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F5008-5A83-45B4-8068-0F383A3A674D}" type="datetime1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871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85555-3A8D-4013-9C13-F152EB887426}" type="datetime1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495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18EF9-AF8C-4BE8-8A65-0F829D968A90}" type="datetime1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89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362E9-4942-4C4F-A16F-F1AF6AEA91B6}" type="datetime1">
              <a:rPr lang="en-US" smtClean="0"/>
              <a:t>1/30/2023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601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DC1C6-FE41-4BC5-8CAD-27E16AF73904}" type="datetime1">
              <a:rPr lang="en-US" smtClean="0"/>
              <a:t>1/30/2023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94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8797C-A4AC-42E0-978B-5E8282D1FCC5}" type="datetime1">
              <a:rPr lang="en-US" smtClean="0"/>
              <a:t>1/30/2023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813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FC1CE-8A0A-49B9-8B7D-1D97D8842BFC}" type="datetime1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7661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08E9D-28AD-4643-8D1A-749CD70A6B94}" type="datetime1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707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E6647-B37E-4F41-96B1-8EF633F38807}" type="datetime1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9745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6.png"/><Relationship Id="rId7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7.png"/><Relationship Id="rId9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7.png"/><Relationship Id="rId9" Type="http://schemas.openxmlformats.org/officeDocument/2006/relationships/image" Target="../media/image1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emf"/><Relationship Id="rId3" Type="http://schemas.openxmlformats.org/officeDocument/2006/relationships/image" Target="../media/image6.png"/><Relationship Id="rId7" Type="http://schemas.openxmlformats.org/officeDocument/2006/relationships/customXml" Target="../ink/ink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emf"/><Relationship Id="rId3" Type="http://schemas.openxmlformats.org/officeDocument/2006/relationships/image" Target="../media/image6.png"/><Relationship Id="rId7" Type="http://schemas.openxmlformats.org/officeDocument/2006/relationships/customXml" Target="../ink/ink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3649" y="4510791"/>
            <a:ext cx="5583555" cy="102912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IN" sz="6600" dirty="0" smtClean="0">
                <a:solidFill>
                  <a:srgbClr val="FF0000"/>
                </a:solidFill>
                <a:latin typeface="Marcellus SC" panose="020E0602050203020307" pitchFamily="34" charset="0"/>
              </a:rPr>
              <a:t>NFA to DFA</a:t>
            </a:r>
            <a:endParaRPr sz="6600" dirty="0">
              <a:solidFill>
                <a:srgbClr val="FF0000"/>
              </a:solidFill>
              <a:latin typeface="Marcellus SC" panose="020E0602050203020307" pitchFamily="34" charset="0"/>
            </a:endParaRPr>
          </a:p>
        </p:txBody>
      </p:sp>
      <p:pic>
        <p:nvPicPr>
          <p:cNvPr id="6" name="Google Shape;85;p13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588"/>
            <a:ext cx="568325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oogle Shape;86;p13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0"/>
            <a:ext cx="209550" cy="544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oogle Shape;200;p20" descr="A picture containing drawing&#10;&#10;Description automatically generated"/>
          <p:cNvPicPr preferRelativeResize="0"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381" y="5929493"/>
            <a:ext cx="3246438" cy="81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oogle Shape;198;p20" descr="A close up of a sign&#10;&#10;Description automatically generated"/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8829" y="5932803"/>
            <a:ext cx="968375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8" descr="∈-NFA of Regular Language L = (01 + 2*)1 - GeeksforGeek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275" b="3426"/>
          <a:stretch/>
        </p:blipFill>
        <p:spPr bwMode="auto">
          <a:xfrm>
            <a:off x="1676401" y="304800"/>
            <a:ext cx="4038600" cy="4308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</a:t>
            </a:fld>
            <a:endParaRPr lang="en-IN" dirty="0"/>
          </a:p>
        </p:txBody>
      </p:sp>
      <p:sp>
        <p:nvSpPr>
          <p:cNvPr id="3" name="object 3"/>
          <p:cNvSpPr txBox="1"/>
          <p:nvPr/>
        </p:nvSpPr>
        <p:spPr>
          <a:xfrm>
            <a:off x="8504935" y="6426809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3</a:t>
            </a:r>
            <a:endParaRPr sz="1200" dirty="0">
              <a:latin typeface="Arial"/>
              <a:cs typeface="Arial"/>
            </a:endParaRPr>
          </a:p>
        </p:txBody>
      </p:sp>
      <p:pic>
        <p:nvPicPr>
          <p:cNvPr id="6" name="Google Shape;196;p20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38" y="6492875"/>
            <a:ext cx="9177338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oogle Shape;197;p20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38" y="6332538"/>
            <a:ext cx="6999288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oogle Shape;200;p20" descr="A picture containing drawing&#10;&#10;Description automatically generated"/>
          <p:cNvPicPr preferRelativeResize="0"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9" y="5355353"/>
            <a:ext cx="3571082" cy="8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oogle Shape;198;p20" descr="A close up of a sign&#10;&#10;Description automatically generated"/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1" y="5395913"/>
            <a:ext cx="1114424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4818" y="1524000"/>
            <a:ext cx="82010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2700">
              <a:spcBef>
                <a:spcPts val="100"/>
              </a:spcBef>
            </a:pPr>
            <a:r>
              <a:rPr lang="en-IN" sz="3600" dirty="0" smtClean="0">
                <a:solidFill>
                  <a:srgbClr val="C00000"/>
                </a:solidFill>
                <a:latin typeface="Marcellus SC" panose="020E0602050203020307" pitchFamily="34" charset="0"/>
              </a:rPr>
              <a:t>NFA to DFA</a:t>
            </a:r>
            <a:endParaRPr lang="en-IN" sz="3600" dirty="0">
              <a:solidFill>
                <a:srgbClr val="C00000"/>
              </a:solidFill>
              <a:latin typeface="Marcellus SC" panose="020E0602050203020307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3535" y="1154668"/>
            <a:ext cx="8800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Theorem 1: Let “</a:t>
            </a:r>
            <a:r>
              <a:rPr lang="en-IN" dirty="0" err="1" smtClean="0"/>
              <a:t>L”be</a:t>
            </a:r>
            <a:r>
              <a:rPr lang="en-IN" dirty="0" smtClean="0"/>
              <a:t> a language accepted</a:t>
            </a:r>
            <a:r>
              <a:rPr lang="en-IN" b="1" dirty="0" smtClean="0"/>
              <a:t> </a:t>
            </a:r>
            <a:r>
              <a:rPr lang="en-IN" dirty="0" smtClean="0"/>
              <a:t>by a  NFA. Then there exist a DFA that accepts “L”</a:t>
            </a:r>
          </a:p>
          <a:p>
            <a:r>
              <a:rPr lang="en-IN" dirty="0"/>
              <a:t> </a:t>
            </a:r>
            <a:r>
              <a:rPr lang="en-IN" dirty="0" smtClean="0"/>
              <a:t>                    </a:t>
            </a:r>
          </a:p>
          <a:p>
            <a:r>
              <a:rPr lang="en-IN" dirty="0" smtClean="0"/>
              <a:t> </a:t>
            </a:r>
          </a:p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/>
              <p14:cNvContentPartPr/>
              <p14:nvPr/>
            </p14:nvContentPartPr>
            <p14:xfrm>
              <a:off x="557280" y="1639080"/>
              <a:ext cx="6331320" cy="460944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48640" y="1632240"/>
                <a:ext cx="6349320" cy="46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025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</a:t>
            </a:fld>
            <a:endParaRPr lang="en-IN" dirty="0"/>
          </a:p>
        </p:txBody>
      </p:sp>
      <p:sp>
        <p:nvSpPr>
          <p:cNvPr id="3" name="object 3"/>
          <p:cNvSpPr txBox="1"/>
          <p:nvPr/>
        </p:nvSpPr>
        <p:spPr>
          <a:xfrm>
            <a:off x="8504935" y="6426809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3</a:t>
            </a:r>
            <a:endParaRPr sz="1200" dirty="0">
              <a:latin typeface="Arial"/>
              <a:cs typeface="Arial"/>
            </a:endParaRPr>
          </a:p>
        </p:txBody>
      </p:sp>
      <p:pic>
        <p:nvPicPr>
          <p:cNvPr id="6" name="Google Shape;196;p20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38" y="6492875"/>
            <a:ext cx="9177338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oogle Shape;197;p20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38" y="6332538"/>
            <a:ext cx="6999288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oogle Shape;200;p20" descr="A picture containing drawing&#10;&#10;Description automatically generated"/>
          <p:cNvPicPr preferRelativeResize="0"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9" y="5355353"/>
            <a:ext cx="3571082" cy="8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oogle Shape;198;p20" descr="A close up of a sign&#10;&#10;Description automatically generated"/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1" y="5395913"/>
            <a:ext cx="1114424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4818" y="1524000"/>
            <a:ext cx="8201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Q. Design NFA with </a:t>
            </a:r>
            <a:r>
              <a:rPr lang="el-GR" sz="2400" dirty="0" smtClean="0">
                <a:latin typeface="Cambria Math"/>
                <a:ea typeface="Cambria Math"/>
                <a:cs typeface="Times New Roman" pitchFamily="18" charset="0"/>
              </a:rPr>
              <a:t>Σ</a:t>
            </a:r>
            <a:r>
              <a:rPr lang="en-IN" sz="2400" dirty="0" smtClean="0">
                <a:latin typeface="Cambria Math"/>
                <a:ea typeface="Cambria Math"/>
                <a:cs typeface="Times New Roman" pitchFamily="18" charset="0"/>
              </a:rPr>
              <a:t>={0,1} accepts the strings in which second last bit is 1</a:t>
            </a:r>
            <a:endParaRPr lang="en-IN" sz="24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2700">
              <a:spcBef>
                <a:spcPts val="100"/>
              </a:spcBef>
            </a:pPr>
            <a:r>
              <a:rPr lang="en-IN" sz="3600" dirty="0">
                <a:solidFill>
                  <a:srgbClr val="C00000"/>
                </a:solidFill>
                <a:latin typeface="Marcellus SC" panose="020E0602050203020307" pitchFamily="34" charset="0"/>
              </a:rPr>
              <a:t>Example of </a:t>
            </a:r>
            <a:r>
              <a:rPr lang="en-IN" sz="3600" dirty="0" smtClean="0">
                <a:solidFill>
                  <a:srgbClr val="C00000"/>
                </a:solidFill>
                <a:latin typeface="Marcellus SC" panose="020E0602050203020307" pitchFamily="34" charset="0"/>
              </a:rPr>
              <a:t>NFA</a:t>
            </a:r>
            <a:endParaRPr lang="en-IN" sz="3600" dirty="0">
              <a:solidFill>
                <a:srgbClr val="C00000"/>
              </a:solidFill>
              <a:latin typeface="Marcellus SC" panose="020E0602050203020307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96" b="10531"/>
          <a:stretch/>
        </p:blipFill>
        <p:spPr bwMode="auto">
          <a:xfrm>
            <a:off x="739774" y="2009776"/>
            <a:ext cx="7540625" cy="3398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" name="Ink 1"/>
              <p14:cNvContentPartPr/>
              <p14:nvPr/>
            </p14:nvContentPartPr>
            <p14:xfrm>
              <a:off x="3428640" y="3381120"/>
              <a:ext cx="1926000" cy="11977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18560" y="3373560"/>
                <a:ext cx="1943640" cy="121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255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4</a:t>
            </a:fld>
            <a:endParaRPr lang="en-IN" dirty="0"/>
          </a:p>
        </p:txBody>
      </p:sp>
      <p:sp>
        <p:nvSpPr>
          <p:cNvPr id="3" name="object 3"/>
          <p:cNvSpPr txBox="1"/>
          <p:nvPr/>
        </p:nvSpPr>
        <p:spPr>
          <a:xfrm>
            <a:off x="8504935" y="6426809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3</a:t>
            </a:r>
            <a:endParaRPr sz="1200" dirty="0">
              <a:latin typeface="Arial"/>
              <a:cs typeface="Arial"/>
            </a:endParaRPr>
          </a:p>
        </p:txBody>
      </p:sp>
      <p:pic>
        <p:nvPicPr>
          <p:cNvPr id="6" name="Google Shape;196;p20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38" y="6492875"/>
            <a:ext cx="9177338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oogle Shape;197;p20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38" y="6332538"/>
            <a:ext cx="6999288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oogle Shape;200;p20" descr="A picture containing drawing&#10;&#10;Description automatically generated"/>
          <p:cNvPicPr preferRelativeResize="0"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9" y="5355353"/>
            <a:ext cx="3571082" cy="8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oogle Shape;198;p20" descr="A close up of a sign&#10;&#10;Description automatically generated"/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1" y="5395913"/>
            <a:ext cx="1114424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4818" y="1524000"/>
            <a:ext cx="8201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2700">
              <a:spcBef>
                <a:spcPts val="100"/>
              </a:spcBef>
            </a:pPr>
            <a:r>
              <a:rPr lang="en-IN" sz="3600" dirty="0" smtClean="0">
                <a:solidFill>
                  <a:srgbClr val="C00000"/>
                </a:solidFill>
                <a:latin typeface="Marcellus SC" panose="020E0602050203020307" pitchFamily="34" charset="0"/>
              </a:rPr>
              <a:t>NFA to DFA</a:t>
            </a:r>
            <a:endParaRPr lang="en-IN" sz="3600" dirty="0">
              <a:solidFill>
                <a:srgbClr val="C00000"/>
              </a:solidFill>
              <a:latin typeface="Marcellus SC" panose="020E0602050203020307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30" t="39894" r="27993" b="28690"/>
          <a:stretch/>
        </p:blipFill>
        <p:spPr bwMode="auto">
          <a:xfrm>
            <a:off x="454818" y="1252210"/>
            <a:ext cx="3776134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9"/>
              <p14:cNvContentPartPr/>
              <p14:nvPr/>
            </p14:nvContentPartPr>
            <p14:xfrm>
              <a:off x="228240" y="159840"/>
              <a:ext cx="8678160" cy="609732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4280" y="154800"/>
                <a:ext cx="8693280" cy="610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71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5</a:t>
            </a:fld>
            <a:endParaRPr lang="en-IN" dirty="0"/>
          </a:p>
        </p:txBody>
      </p:sp>
      <p:sp>
        <p:nvSpPr>
          <p:cNvPr id="3" name="object 3"/>
          <p:cNvSpPr txBox="1"/>
          <p:nvPr/>
        </p:nvSpPr>
        <p:spPr>
          <a:xfrm>
            <a:off x="8504935" y="6426809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3</a:t>
            </a:r>
            <a:endParaRPr sz="1200" dirty="0">
              <a:latin typeface="Arial"/>
              <a:cs typeface="Arial"/>
            </a:endParaRPr>
          </a:p>
        </p:txBody>
      </p:sp>
      <p:pic>
        <p:nvPicPr>
          <p:cNvPr id="6" name="Google Shape;196;p20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38" y="6492875"/>
            <a:ext cx="9177338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oogle Shape;197;p20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38" y="6332538"/>
            <a:ext cx="6999288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oogle Shape;200;p20" descr="A picture containing drawing&#10;&#10;Description automatically generated"/>
          <p:cNvPicPr preferRelativeResize="0"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9" y="5355353"/>
            <a:ext cx="3571082" cy="8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oogle Shape;198;p20" descr="A close up of a sign&#10;&#10;Description automatically generated"/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1" y="5395913"/>
            <a:ext cx="1114424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4818" y="1524000"/>
            <a:ext cx="82010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8867" y="1371600"/>
            <a:ext cx="80448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Step 1: Construct NFA transition table from given data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Step 2: New DFA transition table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Step 3: Construct DFA with the help of new table 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2700">
              <a:spcBef>
                <a:spcPts val="100"/>
              </a:spcBef>
            </a:pPr>
            <a:r>
              <a:rPr lang="en-IN" sz="3600" dirty="0" smtClean="0">
                <a:solidFill>
                  <a:srgbClr val="C00000"/>
                </a:solidFill>
                <a:latin typeface="Marcellus SC" panose="020E0602050203020307" pitchFamily="34" charset="0"/>
              </a:rPr>
              <a:t>NFA to DFA</a:t>
            </a:r>
            <a:endParaRPr lang="en-IN" sz="3600" dirty="0">
              <a:solidFill>
                <a:srgbClr val="C00000"/>
              </a:solidFill>
              <a:latin typeface="Marcellus SC" panose="020E0602050203020307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423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6</a:t>
            </a:fld>
            <a:endParaRPr lang="en-IN" dirty="0"/>
          </a:p>
        </p:txBody>
      </p:sp>
      <p:sp>
        <p:nvSpPr>
          <p:cNvPr id="3" name="object 3"/>
          <p:cNvSpPr txBox="1"/>
          <p:nvPr/>
        </p:nvSpPr>
        <p:spPr>
          <a:xfrm>
            <a:off x="8504935" y="6426809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3</a:t>
            </a:r>
            <a:endParaRPr sz="1200" dirty="0">
              <a:latin typeface="Arial"/>
              <a:cs typeface="Arial"/>
            </a:endParaRPr>
          </a:p>
        </p:txBody>
      </p:sp>
      <p:pic>
        <p:nvPicPr>
          <p:cNvPr id="6" name="Google Shape;196;p20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38" y="6492875"/>
            <a:ext cx="9177338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oogle Shape;197;p20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38" y="6332538"/>
            <a:ext cx="6999288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oogle Shape;200;p20" descr="A picture containing drawing&#10;&#10;Description automatically generated"/>
          <p:cNvPicPr preferRelativeResize="0"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9" y="5355353"/>
            <a:ext cx="3571082" cy="8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oogle Shape;198;p20" descr="A close up of a sign&#10;&#10;Description automatically generated"/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1" y="5395913"/>
            <a:ext cx="1114424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4818" y="1524000"/>
            <a:ext cx="82010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2700">
              <a:spcBef>
                <a:spcPts val="100"/>
              </a:spcBef>
            </a:pPr>
            <a:r>
              <a:rPr lang="en-IN" sz="3600" dirty="0" smtClean="0">
                <a:solidFill>
                  <a:srgbClr val="C00000"/>
                </a:solidFill>
                <a:latin typeface="Marcellus SC" panose="020E0602050203020307" pitchFamily="34" charset="0"/>
              </a:rPr>
              <a:t>NFA to DFA</a:t>
            </a:r>
            <a:endParaRPr lang="en-IN" sz="3600" dirty="0">
              <a:solidFill>
                <a:srgbClr val="C00000"/>
              </a:solidFill>
              <a:latin typeface="Marcellus SC" panose="020E0602050203020307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Ink 1"/>
              <p14:cNvContentPartPr/>
              <p14:nvPr/>
            </p14:nvContentPartPr>
            <p14:xfrm>
              <a:off x="935640" y="1109160"/>
              <a:ext cx="2599200" cy="46774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29520" y="1104840"/>
                <a:ext cx="2615400" cy="469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622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7</a:t>
            </a:fld>
            <a:endParaRPr lang="en-IN" dirty="0"/>
          </a:p>
        </p:txBody>
      </p:sp>
      <p:sp>
        <p:nvSpPr>
          <p:cNvPr id="3" name="object 3"/>
          <p:cNvSpPr txBox="1"/>
          <p:nvPr/>
        </p:nvSpPr>
        <p:spPr>
          <a:xfrm>
            <a:off x="8504935" y="6426809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3</a:t>
            </a:r>
            <a:endParaRPr sz="1200" dirty="0">
              <a:latin typeface="Arial"/>
              <a:cs typeface="Arial"/>
            </a:endParaRPr>
          </a:p>
        </p:txBody>
      </p:sp>
      <p:pic>
        <p:nvPicPr>
          <p:cNvPr id="6" name="Google Shape;196;p20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38" y="6492875"/>
            <a:ext cx="9177338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oogle Shape;197;p20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38" y="6332538"/>
            <a:ext cx="6999288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oogle Shape;200;p20" descr="A picture containing drawing&#10;&#10;Description automatically generated"/>
          <p:cNvPicPr preferRelativeResize="0"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9" y="5355353"/>
            <a:ext cx="3571082" cy="8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oogle Shape;198;p20" descr="A close up of a sign&#10;&#10;Description automatically generated"/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1" y="5395913"/>
            <a:ext cx="1114424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4818" y="1524000"/>
            <a:ext cx="82010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2700">
              <a:spcBef>
                <a:spcPts val="100"/>
              </a:spcBef>
            </a:pPr>
            <a:r>
              <a:rPr lang="en-IN" sz="3600" dirty="0" smtClean="0">
                <a:solidFill>
                  <a:srgbClr val="C00000"/>
                </a:solidFill>
                <a:latin typeface="Marcellus SC" panose="020E0602050203020307" pitchFamily="34" charset="0"/>
              </a:rPr>
              <a:t>NFA to DFA</a:t>
            </a:r>
            <a:endParaRPr lang="en-IN" sz="3600" dirty="0">
              <a:solidFill>
                <a:srgbClr val="C00000"/>
              </a:solidFill>
              <a:latin typeface="Marcellus SC" panose="020E0602050203020307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/>
              <p14:cNvContentPartPr/>
              <p14:nvPr/>
            </p14:nvContentPartPr>
            <p14:xfrm>
              <a:off x="638640" y="714240"/>
              <a:ext cx="2873880" cy="273132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31440" y="711360"/>
                <a:ext cx="2890800" cy="274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735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8</a:t>
            </a:fld>
            <a:endParaRPr lang="en-IN" dirty="0"/>
          </a:p>
        </p:txBody>
      </p:sp>
      <p:sp>
        <p:nvSpPr>
          <p:cNvPr id="3" name="object 3"/>
          <p:cNvSpPr txBox="1"/>
          <p:nvPr/>
        </p:nvSpPr>
        <p:spPr>
          <a:xfrm>
            <a:off x="8504935" y="6426809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3</a:t>
            </a:r>
            <a:endParaRPr sz="1200" dirty="0">
              <a:latin typeface="Arial"/>
              <a:cs typeface="Arial"/>
            </a:endParaRPr>
          </a:p>
        </p:txBody>
      </p:sp>
      <p:pic>
        <p:nvPicPr>
          <p:cNvPr id="6" name="Google Shape;196;p20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38" y="6492875"/>
            <a:ext cx="9177338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oogle Shape;197;p20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38" y="6332538"/>
            <a:ext cx="6999288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oogle Shape;200;p20" descr="A picture containing drawing&#10;&#10;Description automatically generated"/>
          <p:cNvPicPr preferRelativeResize="0"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9" y="5355353"/>
            <a:ext cx="3571082" cy="8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oogle Shape;198;p20" descr="A close up of a sign&#10;&#10;Description automatically generated"/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1" y="5395913"/>
            <a:ext cx="1114424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4818" y="1524000"/>
            <a:ext cx="82010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2700">
              <a:spcBef>
                <a:spcPts val="100"/>
              </a:spcBef>
            </a:pPr>
            <a:r>
              <a:rPr lang="en-IN" sz="3600" dirty="0" smtClean="0">
                <a:solidFill>
                  <a:srgbClr val="C00000"/>
                </a:solidFill>
                <a:latin typeface="Marcellus SC" panose="020E0602050203020307" pitchFamily="34" charset="0"/>
              </a:rPr>
              <a:t>NFA to DFA</a:t>
            </a:r>
            <a:endParaRPr lang="en-IN" sz="3600" dirty="0">
              <a:solidFill>
                <a:srgbClr val="C00000"/>
              </a:solidFill>
              <a:latin typeface="Marcellus SC" panose="020E0602050203020307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25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47D2B110A2104CBD9E9F2396239599" ma:contentTypeVersion="2" ma:contentTypeDescription="Create a new document." ma:contentTypeScope="" ma:versionID="9480c973334736c6d16dcee3accf8a2c">
  <xsd:schema xmlns:xsd="http://www.w3.org/2001/XMLSchema" xmlns:xs="http://www.w3.org/2001/XMLSchema" xmlns:p="http://schemas.microsoft.com/office/2006/metadata/properties" xmlns:ns2="2273f360-9ca7-43a5-b66e-629935f831c9" targetNamespace="http://schemas.microsoft.com/office/2006/metadata/properties" ma:root="true" ma:fieldsID="ccff33d7dd9e952a0138e131cfd4c918" ns2:_="">
    <xsd:import namespace="2273f360-9ca7-43a5-b66e-629935f831c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73f360-9ca7-43a5-b66e-629935f831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2199090-B150-480F-9A68-B17AB974EA0D}"/>
</file>

<file path=customXml/itemProps2.xml><?xml version="1.0" encoding="utf-8"?>
<ds:datastoreItem xmlns:ds="http://schemas.openxmlformats.org/officeDocument/2006/customXml" ds:itemID="{B3623822-2FF3-496C-8A43-79084A7F437B}"/>
</file>

<file path=customXml/itemProps3.xml><?xml version="1.0" encoding="utf-8"?>
<ds:datastoreItem xmlns:ds="http://schemas.openxmlformats.org/officeDocument/2006/customXml" ds:itemID="{18516BDE-6125-4659-82F9-18BCF4768B89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6053</TotalTime>
  <Words>119</Words>
  <Application>Microsoft Office PowerPoint</Application>
  <PresentationFormat>On-screen Show (4:3)</PresentationFormat>
  <Paragraphs>38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NFA to DFA</vt:lpstr>
      <vt:lpstr>NFA to DFA</vt:lpstr>
      <vt:lpstr>Example of NFA</vt:lpstr>
      <vt:lpstr>NFA to DFA</vt:lpstr>
      <vt:lpstr>NFA to DFA</vt:lpstr>
      <vt:lpstr>NFA to DFA</vt:lpstr>
      <vt:lpstr>NFA to DFA</vt:lpstr>
      <vt:lpstr>NFA to DFA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 P P</dc:creator>
  <cp:lastModifiedBy>Admin</cp:lastModifiedBy>
  <cp:revision>301</cp:revision>
  <dcterms:created xsi:type="dcterms:W3CDTF">2019-08-13T09:34:42Z</dcterms:created>
  <dcterms:modified xsi:type="dcterms:W3CDTF">2023-01-30T05:03:13Z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2014-12-18T00:00:00Z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2019-08-13T00:00:00Z</vt:filetime>
  </property>
  <property fmtid="{D5CDD505-2E9C-101B-9397-08002B2CF9AE}" pid="5" name="ContentTypeId">
    <vt:lpwstr>0x0101005347D2B110A2104CBD9E9F2396239599</vt:lpwstr>
  </property>
</Properties>
</file>