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ink/ink1.xml" ContentType="application/inkml+xml"/>
  <Override PartName="/ppt/ink/ink4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3.xml" ContentType="application/inkml+xml"/>
  <Override PartName="/ppt/ink/ink2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6" r:id="rId2"/>
    <p:sldId id="315" r:id="rId3"/>
    <p:sldId id="316" r:id="rId4"/>
    <p:sldId id="317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>
      <p:cViewPr>
        <p:scale>
          <a:sx n="75" d="100"/>
          <a:sy n="75" d="100"/>
        </p:scale>
        <p:origin x="-1086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07T06:54:58.8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4243 6795 11,'-6'-2'214,"3"-2"-19,-2 1-11,3 1-9,-1 0 6,-2-2-10,5 4-5,-4-7-5,3 6-12,-3-2-8,1 0-9,3 3-9,-1-8 4,0 4 0,1 4-8,-3-7-4,3 7-9,0-5-6,0 5-6,-5-2-8,5 2-5,0 0-10,-4-4-5,3 1-11,1 3 1,-6-3-6,6 3 3,-3-3 3,3 3-3,-8-3-14,8 3 0,-5-4-5,1 2 0,0 1 1,-2-1-6,1-1 5,5 3-13,-8-1 12,2 0-2,6 1-6,-9-2-2,4 1 0,5 1-6,-13-1 2,5 1-4,1 0-5,-2 1 6,1-1-1,-4 1-4,2 1 1,2-1 1,1 0-1,0 2-1,-2-3 1,0 2 6,2-2-1,1 1 0,-2-1 6,2 1-5,-2 0-3,-1 1 6,3-1-1,6-1-6,-10 1-1,4 0 8,0 1-1,-2 1-10,2-1 7,-2 0-6,0 0-3,-1-2 2,2 1-1,-1 2-6,1-2 0,2 0 1,-3-1-2,1 5 0,-1-2 4,3-2-1,-2 2-6,2-3 7,-1 2 3,6-2-3,-13 6-3,6-4-1,-3 2 4,4-1-3,-3-1 11,0 4-13,1-4 8,-2 2 0,1 1-8,-2-2 0,3 0-1,0-1 0,3 2 5,-3-1-1,0-2-4,0 5 4,0-1-3,-2-3-2,2 3 6,1 1-8,-4-2 6,1 1-1,1 2 1,2 1 9,-3-4-12,1 5 2,-1-4 3,1-1 2,-2 5-6,5-4 4,-3 2-8,2-4 6,-3 2-9,5-1 5,0 3 0,-3 0 3,2-1 4,-2-1-3,3-1-3,-3 1-2,3 0 4,-1-1-2,2 3 4,-2-1-2,1 1 0,-2 5-3,-2-6 1,3 5-1,-2-2 4,2 0-5,1 1 1,-4-2-4,5 4 4,-1-5-2,-3 4 6,2-4-6,1 3 8,1-1-7,0 0 1,0 1 4,1 0-6,0-3-2,-1 0 12,0 5-1,-2-1-5,3 0-3,2-1 0,-3 1 2,0 1 7,0-3 11,1 3-10,0 1 8,-2-3-13,1 2 9,3-2-10,-2 1 9,2-1-6,-3-2 3,4 2 2,0 0-3,-3-3 0,2 3 0,1-1 0,0 1-3,0-1 11,0 1-8,0 2 6,0-4-4,0 4 8,0 0-3,-1-2 5,2 6-4,-2-7-2,2 2 2,-1-1-6,0 1 4,0-1 2,-1 0-4,1-2 3,0 2 1,1-3-3,-2 2-3,2 3-1,-1-4-2,0-1 1,1 2 0,-1-2-2,3 3 0,-3-3 2,0 3 1,0-2-2,4 3 18,-3-2 2,-1 2-6,0-2-2,3 1 5,-2-3-2,3 3-1,-4-2-1,0-1 4,1 3-11,4-1 2,-5-1-3,0 2-3,4 2 0,0-4 2,-3 0 1,1-2-4,3 1 0,-3 1-1,-2-1 1,3 0 2,7 0-4,-6 2 13,-1 0-6,1-3 4,-1 2-2,2 2 3,-1-2 6,3 0-2,-1 1-3,-3-1 0,4 1-3,-3 0 0,2-1-1,-1-4-3,3 5 3,-3-1-2,1 0 1,-2-1-2,5 0 1,-2-1-2,0 2 5,1-1 2,2-1 1,-4 1 4,2-2 0,0 2 2,2-1 3,-1 1 1,0-2-5,1 2 1,-1-2-1,0 0-3,0 2 5,0-3-2,0 1-1,0 0-4,2 0 1,-2-1 2,0 2-4,1-3 0,-1 1 0,0 0-1,1 0-1,-2 0 0,3-1 3,1 1-4,-3 1 3,0-3-2,1 3 6,2-3-7,-3 1-4,1 1-3,-1-2 1,0-1 0,0 3-1,0-3 1,1 2 3,-1 0-5,2-2 0,-1 2 5,0-1-1,1 0-3,-2 0-1,4-1 2,-5 2 3,0-2-5,3 0 0,0 1-2,-4-1 3,0 1-3,6 0-1,-7-2-1,1 1 4,2-1-3,1 0-2,-2 2 1,-2-2 1,2 0 1,1 0 1,0 0-2,1 0 3,0 0 0,0-2 0,-2 2-4,5-1 3,-6 0-3,4 1 3,-3-1-4,0 1 6,2-2-6,3 2 6,-4-3-2,0 3-2,1-1 3,-1 0-2,3-2-1,-2 2-3,-1-2 4,1 2-2,-2 0 6,0-1-9,-1 0 4,0 1 0,-1-2-3,3 3 3,-1-2 2,1 0-2,-2-1-3,3 2 1,-3-1 0,-1 0-1,3 0 1,-1 1 2,-1-2-1,2-1-1,1 1 1,0 1-7,1-3 7,-1 1 5,-1 1-8,-1 1 7,2-1-5,-1-2-2,0 2 3,-4 0 0,4 2-2,-4-1 1,2-1-2,-1 0 2,4-1 1,-6 2-2,4-1 3,-2 0-2,1-1 1,-1 1-1,-1-1 1,3-2-1,-3 5-2,0-3 4,4 0-2,-4-1 1,1 1 1,-1 0-3,2-1-2,0-3 4,-2 4 0,3 0-2,-4 0-1,0 1 2,1-2-2,3 0 3,-2-1-2,-1 1 1,0 1 0,-1 0 2,2-1-4,-2 0 4,1-1-2,2 1-1,-2 1 2,0-2-1,0 2-2,0-3 4,-1 3-4,3-1 0,-3 0 1,2 0 0,-1 1 1,-1-3 0,-1 3 1,0 0-2,1-3 0,0 2 2,0 0-2,-2-1 0,3 0 1,-1 4 0,-1-4 2,1 0-3,1 1 1,-3 0 3,2 0 0,-1 0-2,-1 1 2,2 1-1,1-1 3,-1 0 1,-3 0 2,3-1-4,-3 1 3,2-1-1,-1-2-1,2 3 4,-1-1-3,-1 1 3,1-1-5,-1 0 1,2 0 0,-4-1-4,2 1 4,1 1-3,-1-2 0,0 0 2,1 1-1,-3 0 1,4-2-1,-3 2 0,0-3 1,4 4-1,-5-2 0,0-1 0,1 2 2,2-4-6,-3 3-1,0 0 5,3 0-4,-1 1 0,-2-2 2,0 1-4,0-1-1,0 2 5,4-3-1,-4 2-1,0 2 3,0-2 0,3 2-7,-1-1 4,-2-2-2,0 2 6,0 0-5,1-3 2,-1 3-2,0 1 2,0-3 0,3 2 0,-3 0 1,0-3-1,0 4 0,0-1-1,0-5-2,0 4 1,1 1 1,2-2-1,-3 1 0,0 2 2,0-2 0,0-2 0,1 3-3,-1-1 2,0 0 2,0 2 2,0-2-5,0 3 4,0-4-1,0 2-4,0 0 3,0 2-1,0-3-2,0 2 6,0 0-6,0 0 0,0-1 2,2-1 3,-2 6-2,0-9-1,0 7 1,3-4 1,-6 3-2,6-3 2,-3 1 4,-3 0-7,3 2 2,0-1-1,-2-3 3,4 3 0,-4 0 0,2-2-5,0 2 1,0-3 2,0 3 1,0 0-2,0 4-2,-1-6 4,1 2-2,0 4 1,-3-8 2,3 5-2,0-3 0,-1 2 0,1 4 0,0-8-1,-3 3 0,2 0 3,1 1 1,0 4-5,0-11 1,-2 8 1,0 1-1,1-2 1,-3-1 2,4 5-1,-2-7 2,2 5-4,-2-4 4,2 6-3,-4-5 1,3 2-1,-1 0 0,-1-2 1,2 1-1,-2 0 3,1-1-3,0 0-1,1 1 0,-1 0 1,-1 0-5,0 0 6,3-2-3,-1 3 3,-1-1 0,-1 0-3,0-1 3,2 2-4,-2-2 4,1 1-3,2 4-1,-4-11 3,3 9 0,-1-3-4,-2 0 1,1 0 0,3 1 4,-1-1 2,1 5-2,-4-5 0,3 1-4,-1 0-1,0 0 1,2 4 2,-2-5-3,0 3 6,2 2-3,-4-7 1,3 4 0,1 3-4,-3-5 3,1 4 1,2 1 1,-3-6-3,2 2 1,1 4 1,-4-6-2,3 3 6,-2 1-9,1-3 2,-1 2 2,0-2-1,0 1 1,-1 0-2,3 0 3,1 4-2,-4-4 1,0 2-1,4 2 1,-3-7 0,2 4 0,1 3 0,-6-5-2,2 3 1,2-2-2,-1 1 5,1-1-1,-1 3-2,2-3 2,1 4 1,-4-5-3,1 2 1,-1 1 2,4-1-3,0 3-1,-2-4 0,2 4 1,-4-5 4,4 5-5,-5-3 1,5 3-1,-4-3 2,4 3 0,-4-1-1,4 1 0,-1-4-2,1 4 2,-5-4 1,5 4 3,-3-2-2,3 2-4,0 0 4,-6-3-2,6 3-1,-3-4 0,3 4 4,-5-1-6,5 1 5,-5-1-1,5 1 1,-4-6-4,4 6 2,0 0 4,-5-5-5,2 5 2,3 0 0,0 0-1,-3-2 0,3 2 0,0 0 2,0 0-2,-8-1 2,8 1 1,-5-3-4,5 3 2,-3-4 2,2 1-1,1 3-5,-4-3 5,4 3 1,-4-2-2,2-2 2,0 1 1,2 3-5,-3-5 2,1 1-2,2 4 2,-5-3-2,3 0 2,2 3-1,-5-1-1,5 1-1,-5-3 2,5 3-2,-6-3 3,4 1-2,2 2 3,-7-5-1,4 3-2,3 2 3,-5-2-2,2-1-1,3 3 2,0 0 0,-9 0 0,9 0-1,-4-4-3,4 4 4,-4-3-1,4 3-1,0 0 4,-6-2-1,6 2-3,-5-3 2,5 3 0,-4-2 0,4 2 3,-5-3-3,1 1-1,4 2 1,-5-3-1,5 3 1,-4-2-1,4 2 1,0 0-1,-10-1 2,10 1 3,-4-1-2,4 1-3,-5-3 0,5 3 1,-4-1 0,4 1-3,0 0 6,-10-3-4,10 3-1,-8-3-1,8 3 0,-6-2 4,6 2-3,-9-1 0,5 0 0,4 1 2,-10-1-3,3-1 0,-2 2 2,9 0 1,-16 0 1,7 0-2,-1-2-1,-2 0-3,-1 1 2,1-1 4,-1 0-4,-1-1-9,-3 0-2,1 2-6,-1-3-12,-2 0-15,-3-1-15,4 2-5,-3-1-26,-6-1-11,-1-1-25,7 1-35,-7 1-19,5-1-7,-4 1-26,7 1-18,-1 0-20,-3 3-27,5-2-50,1 0-27,-1 2-269,5 2-678,-2-4 299</inkml:trace>
  <inkml:trace contextRef="#ctx0" brushRef="#br0" timeOffset="1149.4146">3975 7240 179,'0'-2'303,"0"-1"-18,0 3-12,5-7-21,-5 3-18,0 4-17,0 0-17,0 0-22,0 0-18,1-3-15,-1 3-18,0 0-8,0 0-14,0 0-3,0 0-3,-1 19 0,-4-9 5,1 5-1,1 3-9,-2-1 4,0 7-1,0 4 0,-4-3 2,1 5-17,1-1 3,-2 2-3,0-2-6,1 2-6,0-1-2,3-5-6,-2 0 5,2-9-8,2 1-3,-1-1 0,0-1-5,2-4-3,-1-2-4,2 3-6,0-7-4,-4 2-1,5-2 1,-2 0-5,2-2 10,0 2 14,0-5-6,0 6 12,0-6 2,0 0 1,0 0 0,0 0-6,0 0-5,0 0-5,2-16-9,-2 8-4,0-4-4,0-2-3,3-7-2,-1 2 6,0-5-12,1 3-6,-1-4-8,1 7 1,1-2-5,-3 3-1,2-1-1,-1-2-5,-2 2-5,2-1 0,-1 2-8,4-3 4,-3-1-1,1 4 0,0-1 2,4-2 1,-5 4 1,3-2 0,-1-1 0,2 3 1,0-1 5,-2 0-2,2 1-2,0 0 7,2 0-4,-4 5 5,4 0 1,-4 2-6,1 0 3,-1 0 2,1 2-2,-4 1 6,3 0-4,-3 2-2,2 1 3,-2 0-1,2 2-8,-3 1 4,2-6-1,1 5 2,-3 1 1,0 0-1,0 0-4,0 0 7,14 8 0,-10-3 4,2 3 7,3 1 8,4 4 6,-3 1 7,2 3 4,7 3-1,-4 4 3,0-1-7,0 0 7,-2 1 4,5 0-1,-1 0 13,-2 3-1,-2 1 2,0-1 2,2-2-1,1-1 1,-2 0-1,-1-1 1,0 0-3,-2 4-5,0-4 1,-5-6 0,2-2-4,-4-4-6,1 5-2,0-7-3,0 4 3,0-2-2,-2 0-4,1-5-4,-4 5-1,4-7-3,-3 1-5,2 0 2,-1 0-2,-2-2-3,4 1 2,-4-3-1,0-1-7,4 6-11,-4-6-13,0 0-9,0 0-15,2 2-17,-2-2-20,0 0-18,0 0-21,0 0-25,0 0-14,0 0-42,0 0-36,0 0-28,-12-13-23,6 10-31,0-2-4,-1 0-17,0-3-33,-1 1-224,-1-3-643,0 5 285</inkml:trace>
  <inkml:trace contextRef="#ctx0" brushRef="#br0" timeOffset="1507.1378">3865 7486 186,'0'0'241,"0"0"-9,0 0-2,0 0-4,0 0-7,17 0-4,-6-2-2,0 1 5,3-1-5,3 0-17,2 1-9,-1 1-14,5-3-4,-2 2-8,3 1-10,-5-1-9,3 0-16,-2 0-1,-1 1-14,1-1-10,-2 1-7,-1 1-9,-6-1-6,4 1-7,-5 0-3,-2 0-3,0-1-1,-2 0-4,-6 0 2,9 0-5,-5 1-1,-4-1-4,0 0-6,10-1-2,-10 1-4,5 1 3,-5-1-10,0 0 0,0 0-9,0 0-17,0 0-24,6-2-34,-6 2-37,0 0-19,0 0-39,3-3-35,-3 3-39,0 0-38,0 0-55,4-4-283,-2 1-642,1-2 284</inkml:trace>
  <inkml:trace contextRef="#ctx0" brushRef="#br0" timeOffset="3926.1229">4841 7481 163,'0'0'185,"0"0"-12,0 0-4,19 2-2,-12-3-5,-1 2-4,-1-1-5,7 0-8,0 0-3,0 0-5,2 0-8,-3 0-1,3 0-1,6-1-7,0 1-3,1 0-2,8-1-7,-1 1 0,1 0 1,5-2 3,0 1-4,3 1-2,-1-4-2,18 3 1,-2-5 7,-1 2-12,0-1-6,-11 1-2,11-1-8,3 2-11,-4-2 3,-1-1-8,4 0-3,-3 4-5,1-2-6,-12-2 6,15 2-6,0-2-4,-1-1 0,1 1 15,-3 3-16,4-2-7,-4 2 5,0-3-9,-10 0 0,13 1-5,-16-1-1,2 3 2,-3-1 0,1 3-7,3-4-4,-1 1 3,-3 1-4,-3 3-4,2 0 1,-4-1-4,-4-2 2,-6 3 13,0 2-19,-4-4 0,-1 1-2,1 0-1,-5 1 1,0 0-9,0-1 6,-1 1 5,-3-1-8,2 0 5,1 1-3,-4-2-3,-3 1 2,3 1 1,-3 0-2,1-3-2,-6 3 7,9 0-5,-9 0 3,9 0-6,-9 0-6,0 0 3,8 0 3,-8 0 2,0 0-2,5-2-6,-5 2-7,0 0-3,0 0 3,0 0 3,0 0-4,0 0 3,8-1-1,-8 1 1,0 0 6,0 0-4,0 0 2,0 0-3,0 0 2,0 0-4,0 0 4,0 0-1,0 0 4,0 0-6,0-4-1,0 4-2,0 0-2,0 0 6,0 0-2,-8-7-3,8 7 6,-3-4-3,3 1 10,0 3-6,-3-4-1,3 4 2,-4-4-3,4 4 5,-3-2 2,3 2-6,0 0 5,0 0 6,-4-3-14,4 3 8,0 0-3,0 0-5,0 0-7,0 0 5,0 0 3,-5 9 0,5 2 3,0-5-5,-4 5 8,3-3-5,1 5 6,0-2 8,-1 1-13,1 2 3,1-1 6,-1 1 5,0 0 2,1-2 1,2-1-5,-2 0 7,-1-1 0,2 2-1,0-5-1,-2 0-2,1-1 2,2-2-2,-2 2-4,-1 1-3,0-5 8,3 0-8,-3-2 6,1 5 4,-1 1 1,0-6 2,0 4 15,0-4-5,0 0 5,0 0-9,0 0 13,0-15-15,0 11 1,0-9-4,-1 3-3,-2-1-2,3-5-2,-5 0 0,3-1-4,0 0 2,-2-3 0,2 2-2,-1-2-6,3 1-4,-1 1 5,-3 1-3,3 1 1,1-1-7,1 7 12,-1-2-7,0 4 0,0 1 3,0 1-2,4-2-2,-4 5 6,1-1 1,-1 4-4,-1-7-6,1 7 3,0-6-3,0 6-1,0 0 1,0 0 0,1-2 2,-1 2-2,0 0 2,11 5 4,-4-2 3,0 5-4,3-4-2,-1 5 2,1-2 5,3 0-5,0 5 2,-2-4-2,3 1 3,1 0 3,-2 2 2,-3-3-4,2-2-4,-2 2 6,-1-1 0,1-1 5,-2-1-1,-3 1 1,3-1-6,-6-1 2,6-1 3,-6 2 0,1-2-1,1 3 0,-3-2-5,2-2 5,-6 3-1,3 1 3,-4 0-4,0-2-3,2 3 7,-7-1-1,1-1 0,2 1-2,-4-1-24,-3 0-12,0 0-18,-5 2-20,4-1-14,-5-1-16,4 0-19,-6-2-18,2 3-20,-3 0-26,3-3-22,-5-1-19,2 2-35,-5-1-39,-1-1-179,-1 0-516,0 2 228</inkml:trace>
  <inkml:trace contextRef="#ctx0" brushRef="#br0" timeOffset="4563.3506">5576 6858 65,'-10'0'145,"10"0"-4,-14 3-2,9 1-4,-2-1 2,1 1-4,-3 2-10,1 3 9,2-1-10,-3 0-12,5 5-6,-5-2 2,5 1-14,-1 3 1,1 2-6,3 0-3,2 1-4,-1-1-11,1 0-7,6-1 0,-5-2-8,5 2 16,2-3-8,1 0 0,2-2 1,-1-2 4,2 0-4,1-1 5,1-3-14,-2 0-1,5-3-7,1 0-2,-5-2-5,6 0-1,0 0-6,-1-4 1,-6 1-4,2-1 4,0 1 2,-3-4 4,-2 1 5,0-1-1,-3-2 7,-4 0-8,0-2 0,0-5-2,-6 1-7,-2-2-5,-3 0 3,-4 0-8,-4-2 8,-3-2-11,6 6-10,-6-4-3,-3 2-19,9 5-2,-2 1-16,0 2-15,2 3-17,0 1-21,0-1-13,1 2-31,-1 3-29,-2 3-27,5 0-32,-1 3-223,1-3-474,0 3 210</inkml:trace>
  <inkml:trace contextRef="#ctx0" brushRef="#br0" timeOffset="6954.4019">7210 6874 222,'0'-4'217,"0"4"-6,0 0-6,0 0-6,4-5-4,-4 5-8,0 0-4,1-4-7,-1 4-8,0 0-11,0 0-11,3-3-8,-3 3-14,0 0-9,0 0-9,0 0-6,0 0-9,0 0-15,0 0-1,0 0-10,0 0 0,4 9 18,-4-4 0,1 0-2,0 2-15,3-1 6,-3 5 2,2-5 2,-2 7-5,0-4 4,2 2-1,-3 2-4,0-1-3,4 2 8,-3 1-12,-1-4 10,4 6-12,-4 0-2,4-3-6,0 3-1,-3-1 13,-1-3-3,6 3-5,-3-3-3,-2-2-6,3 6-1,1-2 12,-2 3 3,1-3-6,2 2-3,-5-2-4,4-1-1,-4 3-3,3-1-3,0 1-9,-2 1 7,0-2 0,-1 1-7,1-1 9,-2 0-10,2 0-1,0 0-2,-1-4-1,1 1-5,1 0 3,-3-2-8,0 0 2,0 0 2,4 2 3,-3-2-2,-1 0 7,2 3-4,-2-5-6,2 4 2,-1 4-2,-1-5 2,3-2 3,-2 7-5,0-2 1,0-4-3,1-1-1,-2-2 2,1 3-7,0-5 5,-1 1-3,2 1-2,-2-2-1,0 1 0,1-3-4,-1-2 4,2 2-1,-2 2-3,0-6 1,0 0 2,2 5-6,-2-5 4,0 5-1,0-5 0,0 4-1,0-4 2,0 0 2,0 3 0,0-3-2,0 0 5,0 0-3,0 0 0,0 0 5,0 0-10,0 0-2,0 0-5,0 0-7,-3-12-7,2 7-13,0-1-12,-1 0-20,1-4-11,0 3-8,-2-5 0,1-3-28,-1 4 6,3 0-4,-1-1 5,-1 0-14,1 0 7,1-1 8,0-3 0,-2 4 3,0-3 16,2 3 2,0-2 10,0 2-3,-2 1 16,2 0 2,0-3 8,-3 3 0,1-3 6,1-2 5,-3 3 1,4-1 10,-3-2-3,-1 0 1,1-1 7,1 2 5,-1 1 1,1-3 4,-2 5 3,0-5 3,1 0-3,0 0 2,-1 0-3,3 5 4,-3-1 6,4-1-2,-4-1 5,0 3-7,4 0 6,-2 1-3,2-2 0,-4 4 4,3-3 4,-2 2 3,2-2-10,-2 3 11,3 0 9,-1-2-13,1 2 8,0 1-5,0 1 1,0-5-4,-1 4 2,1 3 9,0-3 6,1-1-13,-1 2-3,-1 1 0,1-2 9,0 1-3,-3 0 2,3 1-5,0 1 8,0-2-9,0 0 6,0 0-8,0 2-2,3-2-2,-2-1-3,-1 3 8,0-2-4,1 4-4,2-2 10,-2-1-4,2 0-2,-2 1-2,3-1-3,-2 1 5,2-1-10,3 0 2,-5 1 14,2 0-3,-1 3-11,0-3 5,4-1 6,-2 2-13,1 0-1,1-1 6,3 0-3,-3 2 2,2 1-3,2 0 12,1-1-9,1-1-8,1 3 4,-1-3 3,4 3-11,-3 0 7,-3 1 0,6-1 0,-7 1-8,3 0 7,-4 0-1,6 1 7,-6 1-6,3 0 4,-2 1-4,0 1-1,0 1 1,-1-3 3,-1 5 3,0-1-1,1 1-3,-1 1-3,-1-2 3,-1 3 5,1 0-2,0-1 1,-1 0 5,1 2-9,-2-3 4,-1 3-4,-3-2 11,2 4-10,0-3-1,0 0 5,-3 2-6,0-1 9,0 1-1,0-1-1,-3-1 15,0 3-17,0-3 8,2 2-13,-3-2 8,0 1-5,-1 0 0,2-3 0,1 0 13,-2 4-12,-1-4 0,0 0-1,1-1-1,0 0 4,0 1-5,-1-3 4,-3 4-5,5-3 6,-3 2 3,-1-2-8,1 2 4,-4 0 1,1 0-4,1-3-3,0 4 4,-1-2 2,2 0 1,-2 1 6,-4-2-6,5 1 2,-1 1-9,-2-3 5,2 1 4,0 3-5,-2-3-3,3-2 9,4 1-7,-4 1-4,3-2 8,-5-2-9,6 4 9,-2-2 6,3-2-7,0 0 12,3-1-16,-5 6 1,0-6 3,5 0 2,-3 4-6,3-4 16,0 0-16,0 0 0,-4 1 3,4-1-4,0 0 2,0 0 5,0 0-10,0 0 5,0 0 11,0 0-5,0 0 0,0 0 8,0 0-5,11-8 0,-8 5-2,2 1 4,-1-1-6,2-2 7,-2 1 3,3 1 2,2-1-8,2-1 5,0 2-3,-2 1 1,3-3-3,-1-2 1,3 4 0,-2 0-4,0-3-3,1 4 14,0-1-14,-1 2-7,-1 0 5,0 0 3,1 1-6,1-2 3,-3 2-3,0 2 4,3 0 1,-4-1-2,4 2-3,-3 3 3,0-2 0,4 3-4,-1 3 6,0-1 3,3 1-5,-3 1-4,3 1 9,-2-1-2,0-1-5,-4 3 1,0-3 6,0 4-2,-2-5-6,1 4 11,1 1-3,-3 1-8,-1-3 1,-5-1 6,4 2-4,-2 0 0,-1-1 4,-2 0-3,0-1 0,-2 1 0,-1 0-3,2-1 10,-3 2-5,-1-1-6,1 0 3,-1 0-1,-1-3 11,-2 1-9,-1 0 3,-2 1-1,-1 0-1,-1-2 7,2-1-3,-3 1-5,-2 0 4,2 0-5,-2-3 6,-1-1-4,-2 1 5,1-4 0,2 2-1,-2 0-3,0-4-5,-3 1 1,5-2 8,-2 1-6,4 0-4,-3-1 9,3 1-6,-1 0-7,-2-3-12,3 2-9,1-1-5,2 1 4,-1 0-19,3 0-16,-1-4-10,1 2-9,3 0-13,-1 2-21,0-3-21,2 0-21,0 1-34,-1-2-25,3 0-33,1 1-19,1-2-43,0 2-178,1-4-529,1 2 234</inkml:trace>
  <inkml:trace contextRef="#ctx0" brushRef="#br0" timeOffset="9808.7278">7881 6433 53,'-4'-1'156,"4"1"-8,-6-4-8,3 3-4,-3-1-8,2-2-8,4 4-13,-8-5-8,2 3-4,2 2-2,0-3-2,4 3-8,-12 0-6,5-1-10,7 1-7,-10-2-5,3 2-2,0-2-3,7 2-2,-14 0-1,5 2-5,3-4 8,6 2 3,-15 2 0,6-2-4,3 0-4,-3 0-9,0 0-1,3 2-8,-2-1 5,2-1 0,-6 3-2,6-3-2,-6 0 0,2 2-2,0 3 2,1-1-8,-3-1-3,2 1 4,0-1-3,-2 2 7,1-2-4,3-1-2,-1 2 4,-1 1-4,4-2 0,-1-1-1,-2 1 5,2 1-10,-3-1 1,2-1 0,0 1 1,2-1 4,1 1-7,0 1 6,-2-1-1,-3-1 3,6 4 4,-2-2-7,-2 1 4,-1-3-3,4 2 2,-3 0-1,3 0 1,1-1 0,1 1-2,-3-2-1,0 1 2,1 0-1,-1 1-1,-1 1 3,2-3-3,-1 4 14,-1-4-14,1 2-1,-2 2 1,3-3-5,-1 3 2,-1-3-1,1 2 0,1-1-1,-3-1-2,1 2 3,3 0 3,-2-1-2,1-1 5,2 2-7,-1 0-2,-1-1 0,1 0-4,0-2 12,3 2-9,-3 1-4,3 0 1,-2-3-2,-1 4 3,2-1-7,-2-1 8,0 1-3,3 2-1,-3-2 3,3 1-3,-3 2 5,0 0-6,0-1 8,3 0-3,-3 0-2,-1 1-1,0 1 6,2-2 1,2 1 2,-3-1-5,0 1 4,3-2 1,-3 5 4,0-6-7,3 1 7,-4 1-5,2-2 4,1 3-1,1-1-5,-2-2 2,3 0-1,-4 2 2,4-3 1,0 1-3,0 0 3,0 1 0,0 0-3,0 1 2,0-1-1,0 0 0,0 0-2,0 0 0,0 2 3,2-3 19,0 3-15,-2-2 2,0-1-9,1 6-3,-1-4 1,0-1 4,0-1-6,2 3 3,-2-1 1,0-1-6,1 2 10,-1 1-4,0-1-1,0-1-2,0 1-1,1-1 0,0 3 0,-1-1 6,3-4 12,-3 5-11,0-3-6,0-1 2,0 0-5,0 0-3,0 0 10,1 0-1,3-1-4,-4 1 3,0 0-6,1-1 3,1 1 13,0-3-15,-2 5 0,0-4-4,1 2 5,2 1 1,-3-3-9,1 3 7,3 0-7,-4 0 13,1 0-5,-1 0 1,0-3 5,3 1 3,-3 3-4,0-5 8,0 4-4,1 1 2,-1-5-1,3 3 4,-3-1-5,-3 0-5,3-2 0,3 4 5,-3-5 2,0 4-1,0-2-6,0 1-7,0-5 9,0 8 1,0-3 4,0-1-3,0-4 2,0 8-3,-3-4-2,3 1 2,0-2-10,-1 1 5,1 1 4,0-1-13,0-1 11,0 1 0,0-4-9,0 7 0,-3-2 7,3-3 0,-1 2-7,1-4 9,1 11-13,-1-9 7,0 2 0,0 0-3,0 3-1,0-7 13,0 6-12,3-3 4,-3 3 0,0 0-10,0-4 5,0 5 2,1-2-1,-1 0 1,0-1-4,0 1 8,3 1-10,-3-2 7,0 1-5,0 0 2,0 2 0,0-2 6,0-1-3,0 1-1,0-2 1,4 2 1,-3-1-3,-1 0-1,0 0 1,0 1 10,5 0-11,-5-1 0,0 0-8,1 2 7,3-1-5,-3 1 14,2 0-4,-2-3 1,3 4-1,-4 0-2,3-3 1,-3 1-2,1 2 1,3-1-8,-3-1 5,3 0 3,-4 2-4,0-3 5,6 3 7,-6-1-8,3 1 4,-2-2-6,2-1 4,-2 4 1,2-3 0,-1 2-2,1-1 0,-2 0-3,2 0 1,-1-1 0,-1 1 0,3 0 6,-1 1-6,-1-3-3,1 3 8,0 1-4,0-6 7,1 5-8,-1-2-2,-1 0 4,1-2 2,-2 4-3,0-3-2,4-2 3,-1 2-7,-3 1 3,2-2 2,1 3-4,0-2 1,0-1 8,-1 2-3,2-1 1,1 1-1,-4-2 0,2 2 0,1-1 12,-2 0-14,4 1-1,2 1-9,-5-1 14,1 0 1,0-1-8,3 2 3,-3-2-2,4 0 2,-3 2-3,4-1 8,-2-1 6,1 3-5,0-2 5,3 2 2,-7-3-4,4-2-3,2 2 0,-4-1 4,-2 2 2,5-2-1,-2 2 4,1-4-7,0 5 2,-3-5-7,-1 2 10,4 0-2,-1 0-1,-2-1 1,1 0 2,3-1-6,-3 2 0,2-2-2,0 2-1,0-2 3,-2-1-1,0 3-9,3-1 10,2 0-5,-3-1 5,1 0 1,-1-1-2,3 1 3,-2-1-6,-3 0 10,4-1-11,-1 1 3,-2-1-8,-1 2 2,1-2 4,1 2 2,-2-3-1,4 2 0,-2-1 1,-2 0-1,4-1-4,1 2-2,-3 0 4,-1-3 3,1 3-6,2 0 0,-3-1 3,1-2 1,1 1-2,-2-1-2,0 1-1,2 0 1,-4 1 0,2-1 1,0 0 0,0-3 1,0 5 0,-1-3-3,2-1 5,-2 3-5,1-3 12,1 1-7,-4 1-1,4-3-5,-3 0 4,1 3-2,-1-1 2,3-2 3,-3 2-1,1-2-5,3 1 2,-4-2-1,3 0-4,-1 3 6,-3-3 2,0 2 0,3-1-5,-2 0 5,-2 0-7,1 1-3,-1-2 9,1 3-1,3-2-3,-3 1 5,-1-2 0,2-1-5,-2 4 5,0-2-2,1-2 1,0 5-2,-1-5 0,1 3-1,-1-2 2,2-1 2,-1 2-1,-1-2 3,1 2-9,-2-3 3,1 3-1,-1 0 1,-1-3-7,4 2 11,0-3-1,0 1-6,-4 3 4,2-1 2,-1-2 0,0 2 7,1-3-21,1 3 13,-2 0 1,1-3 1,-2 4-4,2-2 3,-3-1 1,3 1-3,-4 0 2,2 0-2,1 2 4,-3-7-5,3 7 1,-2-3-1,4 1 1,-4-1-1,2 1 1,-2 1 1,2-2-4,-2 2 4,2-2 3,-3 1-4,2 1-1,-2-1 1,3 3 3,-3-1-6,1-2 5,-2 1-4,2-1-1,-1 0-1,0 0 3,0 0 3,0 2 2,0-2-5,0 0 2,0 0-6,3-1 11,-3 3-6,2-7 5,-2 7 2,3-5-2,-1 3-3,-4 0 2,2 0-2,0-1 5,0-1-4,2 4 5,-4-3-3,-1 0-2,3 2-1,0-4 8,-2 0-5,2 1-1,0 1-1,0 1-1,0-4 4,0 6-4,0-2-1,0-2 4,-3 0-3,3 4-5,0-3 4,-1-1 4,-2 2 3,1 0 1,0 0-4,1-4 4,0 2-2,-2 0 0,2-1 0,1 0-2,-3 1 1,2 1 3,1-3-5,-5 4-3,4-1 1,-2 3 2,2-4-2,-3 3 3,4-3 1,-2 4 1,-1-2-5,0 0 1,2 1-5,-4-1 3,2 0 1,2 0 3,-4 0-4,3 2 5,0-5-3,0 3 1,1 0 5,-3 0-4,2 2-1,0-2 3,-1 0-4,-1-3 5,2 2-7,0 3 6,-1-2-3,0 1 0,2-1 3,-3-3-3,3 4-5,-3-2 5,0 4 2,2-1-5,-1-1-5,0 2 3,1-2 2,-2-1 2,2 1 4,-1 2-2,-2-3-4,2 2 0,1-1 0,-2-1 6,0 2-5,1 1-3,0-3 7,-1 2 0,0 0-2,2-1 1,-1 2 0,-1-1-2,3 0 0,-4 0 3,2 1-3,2 1 4,-3-1-5,2 1 1,-1-1 1,2 2-2,-2-4 4,-1 3-1,3-1 0,-3 1-2,0-1-3,4 4 6,-2-6-7,-3 3-1,2-1 4,2 1 1,-3 0 2,4 3-2,-1-6 0,-3 1 1,4 5-3,-4-5 1,1 2 1,2-1-5,-1 0 1,-1 0 1,-1 2-2,4 2 0,-5-5 4,4 3-1,-2-2 0,3 4-2,-1-6 3,-3 4-3,4 2 3,-4-7-6,3 5 3,-3-2 0,2 0 2,2 4-1,-4-7-1,-1 5 1,4-1 0,-2-2 1,0 0-3,1 2 4,1-1-4,-3-1 0,1 2 1,-1-3-2,0 1 3,-1 0-2,2 0 3,-1 0-1,0 0-3,-1 0 0,1 0 2,0 1-1,-2-1 1,5 2 3,-3 1-2,-1-2-1,2 0-7,-1 0 5,0 1 0,-1-1 1,0 2 0,0-2 0,0 2 3,0 0-8,0-1 0,-4 2 1,1-2-13,-1 0-16,1 1-11,-3-1-22,2 3-16,-5 0-34,5 0-31,-3 0-27,1 3-28,-2 0-25,-1 2-35,-3 1-45,6-1-19,0 1-322,-2-1-704,6 3 312</inkml:trace>
  <inkml:trace contextRef="#ctx0" brushRef="#br0" timeOffset="12616.3654">7301 6445 176,'0'0'198,"-7"-7"-18,6 2-14,0 4-12,0-3-12,-2-2-7,3-2-17,-1 5-2,1-5-2,0 1-11,-3 0-9,2-3 3,-1 1-4,-1-2-8,3-2-3,-1 1-2,-2-5-7,1-1 4,-1 0 1,3-2 2,0 2-13,0-9-8,0-1 9,0 2-8,0 2-4,0 2-6,3 3-9,-1 1-1,2-3-2,0 1-1,1 1-3,0 3-4,0-2 2,3-1-4,1-3 2,0 4 0,2-5-7,-2 6 2,6-5 15,-4 5-13,5-5-3,0 1-3,-2 8 1,5-7-3,-4 6 0,3-5-1,0 7-2,4-3 8,-4 4-9,3-3-5,-3 5 3,-2 0-4,3 1-1,-3-1 1,6 2-5,-2 2 4,1 0-1,-2 0 7,0 3-7,2 2-4,-1 0 4,0 4-3,1 0 1,-4 0-5,2 3 2,-4 0-2,0 1-1,-2-1 3,-4 2 0,4-1 5,-1 4 3,-2-2 1,1 0-4,-2 3 8,1 0-4,0 2 4,0 2 5,-3-3 4,-2 0 0,3 3-4,-3-1 1,0 0 6,-1 1 6,-3 0-10,1 0-1,-2 0-2,1 2 13,0-2-11,-1-2-7,-1 2-3,0-1 12,-3 1-15,1 0 2,1 2 2,-5-4-2,5 4 2,-2-9-2,-2 5-5,0-3 4,0 3-3,2-4-1,-2 2-8,1-1 8,0 0 2,-2 0-2,1-3 1,-1 1-3,0 0-2,2 0 3,-2-3 1,1 4-3,-1-5 5,1 3-11,1-6-8,0 2-11,1 2 6,-1-4-20,2 2-4,-3 0-5,2-4-13,2 2-12,-1-1-14,-1 0-28,0 1-27,4-3-32,-9 2-19,3-2-22,6 0-22,-10-1-22,5 2-147,5-1-436,-11-2 194</inkml:trace>
  <inkml:trace contextRef="#ctx0" brushRef="#br0" timeOffset="13038.337">7821 6149 33,'3'-4'228,"-3"4"-19,0 0-27,0 0-15,0 0-15,0 0-17,0 0-7,2 12-14,-2-5-4,0 0-3,0 1-12,1 1-19,-1 3 10,0-3 1,0 3-4,3-1-9,-3 3-1,4-5 3,-2 2-8,0 1-3,0 0-2,-1-2-5,2 0-7,0 1-4,-3-1-2,2-3-4,2 5-5,-3-5-5,1 1 2,0-3-5,2-1-2,-4 1-2,5-2 5,-4 1 2,4-3 16,3 1 6,0-2-3,3-2 1,2 1-7,1-3 2,0-1-7,5-2-2,-3 0 1,0-1-8,0 2-5,0-5 5,-3 1-2,2 1 0,-6-1 1,-1 0 2,2 1-4,-5-1 2,-1-1-7,-3 5-3,2-6 2,-3 4-7,-4-1 4,0 2-4,-5 0-2,3-1-3,-7 3 0,0 1-1,-3-3 1,2 4-23,-3 2-6,-2 0-12,1 1-19,0 1-16,5 0-25,-2 2-21,6 0-18,-5-2-23,4 3-15,1-3-24,0 2-18,5-1-21,0 3-140,3-4-402,1-1 177</inkml:trace>
  <inkml:trace contextRef="#ctx0" brushRef="#br0" timeOffset="13383.2802">8422 5545 283,'1'-5'283,"3"0"-16,-3 1-20,2 1-29,-2-1-17,3 3-25,-4 1-18,0 0-12,0 0-8,1 12-6,-1-2-8,0-1 4,0 4-2,1-1-8,-2 0-14,1 4 0,-1-6-1,2 2-21,-1 0-2,1-1-7,2 0-7,-2 3-8,1-4-4,-4 2-7,4-2-6,0 1-1,-2-1-8,4 1-13,-2-2-28,3 1-12,1 1-25,0-3-29,1 4-30,1-6-24,5 7-44,1-4-42,-2 0-265,4 0-519,-3-1 231</inkml:trace>
  <inkml:trace contextRef="#ctx0" brushRef="#br0" timeOffset="14394.1417">8429 7149 178,'0'0'192,"0"0"-14,0 0-8,0 0-14,0 0-9,0 0-11,0 0-4,0 0-5,0 0-6,9 5-3,-1-4 3,2 0 0,2 0 0,2 1-1,2 0-1,15 0-10,-3-2 2,9 0 3,13 2-6,7-4-1,2 0-2,3-3 2,31 3 0,4-3 1,1-2 1,-2 1 2,0-1 9,5 3-7,-3-1-3,3 0-6,-5 0-3,3 2 1,-33-1-10,31-3 3,-1 2-1,-32 0-5,0 2-5,26-2-4,-33-1 1,1 2-5,-3-2-2,-15 1-13,11-1-6,-18 0 6,0 1-9,-4 2-5,-9 1 1,-1 1-6,-8 0-4,1 0 0,-7-3-5,3 4-2,-3 0-2,-1-1-1,1-2-5,-5 3-3,0 0-4,0 0-2,9-1-2,-9 1-15,0 0-25,4-1-18,-4 1-30,0 0-14,0 0-17,0 0-22,0 0-13,5-1-17,-5 1-19,0 0-13,0 0-19,0 0-16,0 0-14,0 0-33,0 0-16,-23 2-233,23-2-565,-10 0 251</inkml:trace>
  <inkml:trace contextRef="#ctx0" brushRef="#br0" timeOffset="15824.1923">10631 6880 83,'0'0'263,"0"0"-15,-4-3-17,4 3-12,0 0-25,0 0-16,0 0-18,0 0-14,0 0-7,0 0-4,4 10-3,-3-7-11,-1 2-8,3 2-5,3-3-2,-5 2-2,2 3-3,2 2-6,-1-3-7,0 2-7,0 5 9,2-1 1,-3 3-7,0 0-4,3 2-3,-4-3-6,-2 2 3,6 0-1,-2 1 2,0-1-6,0-2-6,-3 0-4,-1-3-8,4-4-8,-3 1 3,2-2 1,-3 1-11,1-4 6,-1 3-11,2-2 4,0-3-4,-2 2-3,4-1-2,-4-1 0,0-3-2,0 5-1,0-5-1,1 4-5,-1-4 3,0 0-1,0 0-2,0 0-1,-5 4-3,5-4 1,0 0-8,0 0 8,-4-10-2,4 4-12,-4-5-15,3 0-10,0 1 2,-2-4-5,2 1-9,-3-2 1,0 0-9,0-2 7,3 0-3,-4 0 0,3-4-6,-1 5 7,-2-1 0,4 0 5,-1 1 4,-3 5 3,5-2 1,-4-2-2,-1 2 5,4 4-5,-2-3 9,2 0 0,-1 1 0,0-1 7,1 4-9,0 2 10,-2-1 0,3 0-2,0 2 6,0-1-4,0 0 1,-4 2-3,4-2 15,-1 2-9,1 4 14,0-7-10,0 7-2,0-3 1,0 3-7,0 0 5,-1-5 4,1 5 0,0 0 2,0 0-2,0 0 1,0 0 4,0 0 0,0 0 6,0 0 1,11 8 4,-6-4-3,2 2 5,-1 1 9,2-3-2,2 3-3,4-1-6,-5 0 2,0 0 3,4 3 2,1-1-1,-4-1 3,-1 1 0,6 2-6,-1 1-5,2-3 8,-5-1-6,1 0 0,-1 2-1,-1-1-1,-1-1 3,-1 0-10,2 0 5,-1 1 0,-4-2 3,1 2-7,1-3 3,-2 0-9,-1 0 14,1 1-10,-1-1-5,-3-2 15,2 3-13,-3-2 12,1 1-7,-2 3-4,1-2 9,-4-3-7,0 5 1,-1 0 5,-4 0-3,-1-3 0,0 4-4,3-1-1,-5 0 4,3-2-3,0 2-15,-1-1-8,0-1-7,1 0-10,2-1-7,-3 0-16,1-1-10,1 0-14,3 1-14,-1-4-18,0 1-19,0 1-11,2-1-21,4-2-27,-5 3-4,5-3-18,0 0-215,0 0-467,0 0 208</inkml:trace>
  <inkml:trace contextRef="#ctx0" brushRef="#br0" timeOffset="17666.2787">11376 6280 80,'-4'-3'180,"0"-3"-10,3 1-5,-3 3-6,3-1-14,-2 1-4,-1-2-10,4 4-10,-6-6-6,5 4-7,1 2-7,-8-1-10,8 1-4,-9 0-5,3-2-4,6 2-8,-17 2 2,9-2 3,-2 3-2,0-3-3,0 5-4,-3-1-7,0-1 0,1 0-2,1 1 0,1 3-4,-1-2-5,-5 2-1,1 1 7,5-3-10,-3 2 1,3 0-9,-2 0 1,2 0-7,-3 3 7,4 0-3,0-4 1,-1 3 4,1-1-10,-1 5-2,-4-2 6,6-1-8,-2 3 6,0 1-2,1 1-9,2-5 9,0 0-8,-5 2 7,5 3 0,0-1 7,-3-2-11,2 0 4,3 2 16,-2-1-8,0 0 3,2-2 8,0 1-18,1 3 2,-5-1-8,6-2 12,-1 0 3,1 0-10,-1-1 3,0 2-3,0 2 3,3-4-6,-1 0-2,0 0 2,-2 0 6,3 0 1,1 1 10,0-1-15,-5 0 8,3 0-10,0 0 17,1-1-14,1 2 10,0-3-11,0 3 0,-1 0 1,2 0 5,0 0-5,3 0-9,-4-1 11,5 1-13,-5 0 8,2-2-15,1 1 12,1-1 5,-3 1-7,3-1-2,0 1-6,0-1 4,1-1 6,0 1-2,-1-1-3,1-1 1,0 3-2,0-2 13,3-2-1,-3 4 2,-1-1-6,0-3 2,-2 4 0,6-5-4,-3 4 3,3-3-5,-4 0 9,1 1 5,-1-2 3,2 4 2,1-3 3,-3-1-7,3 3-8,-1-3 7,1 3-4,0-4 5,-3 3-10,4-2 0,-3 1 0,3 0-2,-2-2-6,2 3 3,-2 0 2,-1-2-2,5 2-4,-3 0-6,0-3 7,1 2-5,1-1 6,0 3 4,1-3-1,0 1 1,-1 0-1,3-1 3,-2 1 0,0-2-3,0 3 5,3-3-4,-4 0-3,2 3-1,0-3-1,2 2 2,-3-2 1,5-1-1,-3 2-10,2-2 11,-3 2-5,1-4 4,-2 3-3,-1-1-5,6-1 2,-6 0 1,3 1 2,-1-2-2,1 1 0,-1-3-3,7 3 4,-8-1-1,2 1 2,1-2-3,1 0-1,-4 1-1,0-2 1,2 2 2,-1-2 2,0 0 11,1 3-7,1-3 2,-3 0-3,-1 0-5,-1 0 2,0 0-3,-1 0 1,1 0 2,-1 0-4,5 0-1,-5-3 2,5 3-6,1-2-1,-5 0 3,2 0-7,1-1 5,-1-1 0,1 3-4,-2 1 4,2-3-2,-2 1-1,-3 2 2,7-4-3,-2 1 0,-5 0 0,4 1 1,0 0 3,0-3-2,-3 4-4,6 0 1,-7-2-1,6-1-2,-2-1 4,0 1-2,1 0 1,-3 1 0,1-2 3,1 1-2,-3 1-1,-1 1-3,1-1 5,-1-3-2,2 3-2,1-3 3,0-2-2,-1 4 8,-3-1-8,3-1 0,0 1 0,-4 0 1,3 0 3,1-3 3,-3 2-3,4-3-2,-1 1-6,-2 0 0,1-1 4,-1 2-2,-2-2 2,2 0-3,-1 0 1,3 0 5,-3 2-3,-1-1 0,0 3-1,-2-4-1,3 1 3,-1-2-3,0 5 1,-3-4 0,2-2 2,1 0-4,-2 1 2,1 1 5,-3 1-5,3-4 2,-2 3-4,0-1 2,3-1 0,-4-2-2,2 6 3,0-6 0,-1 0-1,0 2 2,0 1-4,1-6 5,-1 6-4,-1-2 2,0 3-7,-1-3 5,-1 2 8,4 0-10,-1-2 1,-2 3 3,1 3 0,0-4-5,0 0 0,0 4 1,0-4 1,0 5 2,0-5-1,-3 2-4,3 2 5,-1-1 1,1-1-2,0 3 0,-1-3-1,1 2 2,-3-1-3,3 2 6,-1-2-4,-1-1-2,-1 3 5,2-2-3,-2 0-3,3 0 5,-1-3-6,-1 3 5,0 0-1,2 1-1,-2 0 0,1-1 0,0 0 2,-2 1-2,2-1 2,-2 3 4,0-3-6,1 1 7,0 1-8,-2-2-1,1 0 1,1 2 2,-2 0-1,-1 0-2,1 0 4,0-1 0,3 1-2,-3-1 0,-2 0 1,2 2-1,0-2-1,-1 1-1,1 0 2,0 0 0,-2 0 2,5 2-3,-3-2 2,0 1 2,3 1-2,-3-1-1,0 0 2,1 0-2,2 0 4,-3 1-3,-1 0-1,5 3-2,-3-4 2,1 1 0,2 3 2,-5-7 2,3 5-3,2 2-1,-4-3 0,2-1 2,2 4 0,-1-6 3,1 6-4,-4-7-1,2 5 2,-3-2-1,2 1 2,1 0 2,2 3-4,-7-6-1,5 3 3,0 0 0,-2 1-8,4 2 9,-5-8-4,0 4 2,3 1-3,-1 0 2,2-1-1,-3 0 2,1-1-1,0 2-5,0-2 6,-1 1-9,2 1 11,-1 0-2,-3-2 1,2-1-3,-1 3-1,1-2 0,-1 2 2,0-3-1,-2 4 7,2-2-8,-4-3-3,-1 5 6,-1-4 0,4 2 2,-2-1-5,3 3-2,-3-3 5,1 2-4,-2-1 3,-1 1-2,4-1 0,-2 0 0,1 0 3,2 2 0,1-1 0,-4 2-2,3-3 0,-4 0-2,2 1 2,-3 1 4,0-1-7,0 1 3,-1-3 2,-2 3 0,4-2 0,-3 1-1,-5-2-8,4 5-15,1-4-9,-5 2-12,3-4-14,-5 4-30,1 2-22,1 0-38,-3-1-28,1 2-40,-1 0-24,-8 0-45,2 7-40,4-4-51,-8 1-337,-1 2-773,0 1 342</inkml:trace>
  <inkml:trace contextRef="#ctx0" brushRef="#br0" timeOffset="18460.298">11552 6682 73,'0'0'168,"0"0"-8,0 0-7,-1-4-5,1 4-4,0 0-2,0 0-7,0-6 5,0 6-4,0 0-1,0 0-5,1-5-3,-1 5-4,0 0-6,0-5-6,0 5-12,-1-4-6,1 4-7,-3-5-3,3 5-7,-3-4 3,3 4-10,-2-3 1,2 3-8,-8-5-14,2 2-1,2 1-3,1-1-1,-1-1-4,-1 1 0,1-1-5,-4-2-1,1 2-1,0 1-5,-1-3-3,-3 3 2,3 1-2,2 1-1,-7-1-1,3-1-4,-2 1-6,1 2 3,-2-2 2,-2 2-2,2 1-4,-1 2 1,0-2 4,0 3 1,-3-1 0,4 1-8,-3 1 2,-1 2 0,2 1 3,-3 0-2,3 0 4,-2 1-5,3 2 6,-1-1 0,-1 2-2,1-1-2,2 4-7,3-1 12,1 1-14,-2 2 11,0 6 1,1-4-3,5 0 5,1 5-1,2-5 8,0 0-4,0 1-3,2 0 2,0-3 25,4 2-1,2-1 8,2-1-1,3-1 8,1-2 9,3 1-6,0-3 5,10-1 5,0 2-3,2-5-5,1 1 0,-1-6-6,6 2-4,-2-3-7,-3 0-4,0-1-2,-5 0-6,0-2-6,-3 0 3,0-3-12,-3 4-4,3-3-18,-6 1-22,-3-1-37,3 3-23,-9 0-31,2-2-29,-7 2-30,10 0-35,-10 0-48,5-2-35,-5 2-58,0 0-189,0 0-583,0 0 258</inkml:trace>
  <inkml:trace contextRef="#ctx0" brushRef="#br0" timeOffset="37842.9975">9895 7472 150,'0'-5'206,"0"2"-13,0 3-21,4-6 4,-4 3-16,0 3-2,5-6-7,-3 1 3,0 0-12,-1 1-8,2 1-14,-1-1-5,-1-1-12,-1 5-5,3-6-8,-2 4-8,-1 2 3,2-4-3,-2 4 2,0 0-10,0 0 2,0 0-12,0 0-4,-12-3 1,12 3-11,-14 5-7,5-3-1,-1 0-3,-3 3-5,-1-2-2,0 4-6,-3 0-3,-3 0-2,3 2 5,-8 4-10,6-3-2,-10 2 3,6 1 0,-1 5-5,1-3-7,-1-6 7,-3 4 0,12-1-4,-1 0 0,2 0-3,2-2-1,3-3-4,1-1 1,0 0-5,2-1 3,3-1 3,-1-1 1,3 2-7,0 2 3,1-1 0,2-2-1,1 2-2,1-1 2,3 1-2,1 0 2,2 3 0,4-7 1,3 1 1,2 1 2,4-4 2,5 4-4,-7-4 3,8 1-7,-1-4-2,0-1 2,0 1 1,-1 0-5,1 2 0,-10-2-2,-1 3-1,3-6 6,-7 3-5,-3 0 5,2 1-3,-7 1 0,3 1 5,-3-1 0,-5 1-1,9-3 1,-9 3 4,0 0 0,0 0 0,0 0 3,3 0 2,-3 0-1,0 0-2,0 0 2,-11 5 2,6-3-1,0 1 0,-4 1-3,-4 1 0,3-1-4,-8 1 1,1 3-3,-2-1 4,1 3-5,-5 2 5,4-2-2,-8 5 0,1-1 0,1-3-3,1 7 2,1-1-1,0 1-3,-4 3-3,3-3 1,3 2 0,0-1 3,3 0 0,2-4-4,4 1 10,2 0-4,2-1-2,3-3 3,1-3-1,2 3-2,1-3 1,2-3 0,2 1 0,2-2 2,3-1 6,7-4 0,2 0 2,10-2 1,1-3-1,2-4 3,2-1-5,2 0-6,-2-1-3,-2 3-18,0-2-18,-1 0-11,-2 5-18,-6-3-17,-1 2-28,-5-1-11,0 2-24,-2-2-17,0 2-16,-4-1-34,-4 3-132,0 0-379,-1-2 168</inkml:trace>
  <inkml:trace contextRef="#ctx0" brushRef="#br0" timeOffset="41791.7355">11358 6216 2,'0'0'161,"0"0"-17,6-11-4,-6 11 4,0 0-3,4-2-1,-4 2-15,0-4-5,0 4-1,0 0-13,0-6-7,0 6 2,0 0-13,-1-5 2,1 5-11,-3-4-2,3 4-8,-1-3-1,1 3-4,-4-4 4,4 4 9,-4-7-2,2 2-8,-1 0-8,2-2-2,0 1-1,-3-4-9,0-2-1,3 1 1,-3-4-3,0 2-4,2-3-2,0-4-4,2 4-1,-2-2 1,2-1-16,2 0 1,-2 0-2,0 1-2,2-3 1,1 1 2,0 2-7,3-2 4,2-5-4,2 1 1,2 2 9,2-5-10,-1 1-4,7-1 0,-3-1 2,3 2-3,-1-4 7,2 6-3,4-3-1,-2 4 1,-1-2 4,1 3-3,3 2-1,-5 2-1,-1 0 1,3 1-6,-5 5 2,-1 3 2,2 0-5,0-2 3,-2 4-1,-3 2 1,0 0-2,0 1-2,-1 2 0,0-1 2,5 0-5,0 3 4,-6 1 0,5 3-5,-5-2 4,7 2-2,-4 0 0,-3 3 3,6 0 1,-8 3-3,6-1 0,-3 4 4,1-3-4,-1 6 4,-3-1 0,2 1-3,-3 2 7,-3-3-1,0 4 7,-1-2 1,-1 7 1,-2-3 1,0 4-1,-1 1 5,-2 2 3,-1-4 2,0 2 0,0-2-4,-3 3-1,2-3-2,-3 4 3,-1-5 1,0 1-2,0-6-6,-4 7-2,3 0-1,3-8-1,-3 1-4,-6 4 6,4 3-5,2-8-4,-6 5 10,1-6-8,3 1 1,0 0 6,-3 0-7,1-2 1,1 0-2,-5 4-1,5-7-3,4-3 11,-2 3 1,0-4-17,0 1 2,0-2 2,3-1-5,-3-1 2,4 3 2,-2-2-8,3-3 4,0 2 0,-2 1-13,0-1 3,-1-2-8,2-1-6,-1 3-7,3-3-6,0 1-5,1-1-9,-2 0-11,4-2-11,0 0-15,-7 4-27,7-4-18,0 0-21,0 0-25,0 0-37,0 0-194,0 0-448,-13-5 199</inkml:trace>
  <inkml:trace contextRef="#ctx0" brushRef="#br0" timeOffset="42265.8079">11725 6131 149,'0'0'199,"0"0"-15,0 0-19,0 0-18,0 0-17,0 0-8,0 0-6,0 0-14,0 0 5,0 0-11,-2 17-8,2-11-7,-1 5-3,-1-2-4,-2 3-6,1-2 2,1 2 8,-1 4-4,1-1-3,-1-5-12,6 2-2,-6-2 0,2 1-4,-1-3-2,2 1-2,-1-1-5,1-3-6,-1 2 4,1 0-6,0-4 6,1 2-2,0-1-1,1-1-2,0 1 0,2-3-6,0 2 0,7-2-4,-11-1-1,21 0-4,-11-2 2,8 0-5,-4-2 5,4 0-8,4 0-2,-2-1-3,-3 0 6,1 1-7,-3-1-1,3 0-3,-7 2 5,1-1-7,-2 0 1,-1 0 1,1 0-1,-5 0-2,1 0 1,-3 1 4,1-2 7,-2-2 0,-2 3-3,0 1 0,-3-3 1,-3 0 0,-1 1-6,-3-1 4,1 0-3,-1 3-3,1-1 7,0 0-10,-1 0-9,-2 2-1,-2-1-15,4-1-7,-1 1-11,1 1-7,3-1-13,3 1-17,4 2-23,-6-6-14,6 6-21,0 0-10,-3-9-17,6 3-1,2 0-3,-3 2-11,6-4-134,0 2-338,-2-2 149</inkml:trace>
  <inkml:trace contextRef="#ctx0" brushRef="#br0" timeOffset="42994.5657">12358 5343 87,'-1'-4'152,"-2"-1"-11,1-2-15,0 2-8,-1 0 1,1 0-8,-1 1-8,-1 0-7,2-2-12,-2 4-5,0-1-12,4 3-12,0 0 7,-15 7 1,8-3 5,0 4-4,-1 0 0,2 4-3,-1 5-4,1-2-7,-4 2 0,3 6-6,6-6-4,-3 3 7,2-3-4,5 1-3,0-1-4,1-6-2,6 4-2,-5-4 2,5 1 2,-1-2-9,4-3 1,4 0-1,0 1-1,2-6-4,1 1 1,0-4-4,-2-3-4,4 1 0,-3-1 0,-2-1-1,0-4-1,1 1 0,-4-2-1,-1-4 11,-3 1-8,-1-2 8,-5-2-4,0-1 1,-4 1 2,-4-12-1,-2 5 3,-3-1-10,-4 1 1,-1 3-6,-4 0 7,-5 2-10,0 2 4,-1 3-6,3 5 4,2 2-5,-6 0-11,4 4-8,1 3-10,-7 0-23,8 2-17,0 0-18,7 2-11,-3 4-26,2 0-23,8 1-37,-3 0-152,-1 2-360,4 6 160</inkml:trace>
  <inkml:trace contextRef="#ctx0" brushRef="#br0" timeOffset="45338.0335">12163 6939 30,'0'0'221,"-6"-1"-3,6 1-12,0 0-16,0 0-11,0 0-15,-2-4-20,2 4-13,0 0-10,0 0-16,17-5-11,-7 3 0,3-1 1,6 0-3,4 2-8,8-2-1,2 5-3,0 0-5,4-2-9,3 0-5,11-1-7,-11 2-3,12-2-3,-15 2 0,16-1-9,0 0 0,-13-1-3,11 1-8,-11 0-4,-1 1-1,-2-1-1,-1 0-9,-2 0 2,-2 0-4,-5-1-2,-7 2-1,0-1 1,-1-1-3,-10 1 0,6-1-2,-6 1 2,-1 0-3,-3 0 3,-5 0-1,9 0 5,-9 0 0,8 1-1,-8-1-1,0 0 4,9 0-1,-9 0 2,0 0-4,4 1 4,-4-1-5,0 0 2,0 0-2,0 0 0,0 0-2,0 0-1,0 0 1,0 0-5,0 0 0,0 0 3,0 0-2,0 0 3,0 0-6,-16-10-3,12 6 5,-1 1-3,0 1 2,3-3 2,-5-2-3,0 4-1,1 0 1,1-1 2,-1-4 1,-2 2 2,3 1-8,1 3 3,-1-2 0,0 1 2,1 1-2,-1 1 3,1-2-4,4 3 5,-4-3-1,4 3-3,0 0 0,-5-4 5,5 4 3,-5-2-3,5 2-4,0 0 2,0 0 8,0 0 1,0 0-1,-5 9 0,6-3 4,-2 1 1,2 2 11,-1 5-3,2-6-1,2 5-2,-1-1 4,1 0-1,-3 5 5,3-1-2,1-2-7,-1-1-2,-2-1 0,0-3-2,-1 1 4,1-1-5,0 1-2,2-4-3,-3 2 0,-1-2 3,1 1-6,2-3 0,-3-1-1,0 0 0,0 4 0,5-2-1,-5-3 4,0-2 1,0 3-3,0-3-3,0 0 4,0 0 5,0 0-12,0 0 1,-5-10 1,2 3 1,3 1 5,-6-10-8,2 4 2,1-3-5,-3-1 8,2-1-4,-1 0-6,0-1 0,0-1 0,1 2 4,3 6 2,-4-4-4,2 3 4,2-1-5,-1 1 4,0 3-3,-2-1 5,4 0-7,-1 5 1,0-2 5,-1 3-4,0-2 1,0 4 2,2 2-4,-2-5 3,2 1 3,0 4-5,0 0 1,4-7 4,-4 7-2,4-1-7,-4 1 5,0 0-2,14 6 4,-6-4 3,3 2-4,-2 0 1,3 3 2,7-1 0,-3 1-1,4 1 3,-1-1-5,-4 3 4,-1-5-2,1 2 6,2 2-6,-3 3 0,-3-7-3,4 3 0,-6-4-1,2 3 1,-5 1 2,2-3 4,-4-3-1,2 5-3,-2-4 0,1 2 8,-2-1-8,-3 0 1,2 1 2,1 0 1,-6 3 5,1-3-8,-6 2-4,-2 1 11,1-1-10,0 3-1,-5-4-13,2 4-18,-3-2-10,1 3-18,4-5-16,-3 4-15,3-6-11,2 4-35,1-1-11,2-4-24,1 2-19,0-3-41,0 1-165,3-1-432,1-2 193</inkml:trace>
  <inkml:trace contextRef="#ctx0" brushRef="#br0" timeOffset="47076.8893">13893 6320 174,'5'-5'195,"-2"1"-14,-2 0-15,2-1-13,-1 0 0,-2 1-9,0 0-8,0-2-10,0 6-10,0-6-2,-2 2-1,-1-1-15,3 5-8,-4-4-7,4 4 2,-1-4-5,1 4-12,-6-2 2,2-2-12,-3 3-3,7 1-8,-19 1-3,8 0-1,-7 2-1,5-1-1,-2 1 1,-2 0 0,-2 2-4,1 1-1,1-1 1,1 0-5,-5 3 1,6-1-4,-3 0 0,2 0-3,-1 3 0,0 0 0,0-1-2,1 1 8,1 2-9,6-3-1,-4 4 1,-1 1 3,5-1-3,-4 4-4,3-2 2,-1-2 0,-2 4-1,5-2-2,0 0 2,-3 1 0,1-2-5,1 2-1,-1-3 3,2 2 4,2 1-5,-1-2 5,3-2-2,-6 2-1,5-2 0,1 0 2,-6 2-7,7-2 0,-3 0 2,2-1-2,-1 3-1,1-2-3,2 1 8,-1-2 5,-1 5-6,0 0 2,2-1-2,2-3 0,0 0-3,0 2-5,0-4 4,0 6 3,2-4-8,-4 1-1,4-3 0,1 3-2,-2-1-2,2 0 8,-2 0 1,2-1 1,2 4 1,-4-2-3,4-2 1,-1 1-1,2 2 3,-1-6 0,1 5-8,-1-1 7,1-3 2,-1 3 0,4 0 0,-2 0 7,2-2 1,2 4 3,-5-3-3,1-1 0,1 0-1,0-1-2,1 1 2,-1-2 0,1 2 3,1-2-4,0 1 5,7-1 1,-4 3-3,-4-4 0,2 4-2,2-6-6,4 1 3,-3 4 1,2-4 6,1 2-3,-1-3-3,1 3-3,-1-1-4,2-2 1,3 0 1,-2-1-11,-1 3 10,3-4 11,-2 1-15,0 0 9,0 2-9,0-3-1,-2-1-2,3 0-4,-7 2 2,5-4 0,-6 1 4,1 0-3,0 3-5,1-3 13,2-2-8,0 1-4,0 1 5,-1-1-5,-2-1 6,-1-3-5,3 3 0,-3 0 5,2-2-11,3 2 0,2-3 4,-6 3 3,6-5-1,-5 3 0,0 0-2,-1-2-1,1 2-1,2-3 5,-3 3-6,3-2 0,-2 1 5,-3 2 1,3-2-3,-1 0 1,-4 0 12,5 0-19,0-4 4,0 3 1,-1 1 0,-4-2 0,4 1-7,-3-1 11,0 1 1,-1-1-2,2 0-1,-1 1 4,-1-1-4,-3-3 6,4 5-3,2-6-7,-6 2 10,1-1 8,3 3-13,-5-2 17,4 0-14,-4 0 0,1 0-5,1-1-4,0 1 5,-3 2 2,1-5-6,-1 3 20,1 1-21,-3 0 11,3-3-8,-3 4 3,-1-3-1,2 5-5,-2-7 5,3 2-2,-4-3 6,4 2-4,-3-1 1,3 2-4,-4-3 1,1 3 0,-1 1 0,4-1 5,-4 1-6,0 0 0,5 3 3,-5-3 2,0 3 4,0-4-8,0 2 1,0-1 4,0 2-8,0 1 3,-1-4 10,2 1-8,-1 2 10,0 1-10,-1-2-6,1 1 6,0-1-4,0-3 5,-4 4 4,4 1-5,0-2 7,-1-1-8,-2 4-3,6-4 8,-3 2 4,-3 0 1,3-1 7,-1 3 7,1-4-11,-4 4 6,4-2-7,-1 2 0,-3-4-3,4 4 10,-4-1-5,3 1-7,-2 0 4,0 1-2,1-1-4,-1-2-2,1 0 3,-2 1-2,3 0 2,-1-1 0,0 0 2,-1 1-2,2 0-5,0-1 1,-1 0 11,0 1 1,-2-1 1,2 0-5,-1-1 5,-2-1-7,0 0 2,3 2 4,-4-3-2,-1-1 3,4 5 3,-4-4 0,3-1-4,-3 4 2,1-4-1,-1 2-2,0-1 1,-2 1-4,5 0 5,-2-1-6,-2 1 5,3-2-4,-4 3 3,5-3-3,-1 2-1,-5-3 1,6 5-3,-4-3 2,1 0-5,-1 0 5,-1 2-9,4-2 5,-7 1-1,4 2 1,-1-2-3,-2 2 4,1-1-8,-3 2 3,6-2 1,-3 2-3,-6-2-3,2 1-4,3 2 3,-2 0-6,-5-1-11,0-1-6,-1 2-14,1-1-12,0 0-20,-4 1-30,3 1-23,-5 1-36,-3-2-17,-2 3-31,-2 0-26,0 1-29,1 3-29,0 1-38,1 1-257,-2 3-637,-1-1 282</inkml:trace>
  <inkml:trace contextRef="#ctx0" brushRef="#br0" timeOffset="47591.9831">13652 6665 127,'1'-7'280,"-1"7"-12,0-5-22,0 5-13,0 0-22,0-3-15,0 3-18,0 0-13,0 0-17,3-4-11,-3 4-14,0 0-14,0 0-11,0 0-7,0 0-4,0 0-3,2 12 1,-2-7-11,0-1 2,4 5 3,-3 1-5,-1-1 3,1 4 13,1-3-14,-2 3 2,2-5-15,0 5-7,-1-4 2,1 1-7,2 2-8,-7-2 2,6 1-10,-3 0-2,4-1-1,-4-1 0,0 1-7,0 1-4,1-5 0,1 1-8,-1-1-4,-1 0 10,1-1 3,1 0-13,0 0-5,-2-2 1,0 1-19,0-4-7,4 4-8,-4-3-12,0-1-18,0 7-19,0-7-13,0 3-16,0-3-14,0 0-21,-2 4-23,2-4-7,0 0-41,0 0-12,0 0-210,0 0-471,0 0 208</inkml:trace>
  <inkml:trace contextRef="#ctx0" brushRef="#br0" timeOffset="48057.3248">13592 6703 161,'-2'-4'210,"1"-2"-13,-1 1-5,-2 1-6,4-1-15,0 1-18,0 0-12,2 0-17,1-1-6,-1 1-12,4 0-12,-3 0-10,5 2-2,-2-1-4,3-2 1,3 1-6,1 2-1,0 0-9,4-2-3,-4 2-3,1 0-5,-1 2-4,6-3 0,0 3-6,-1 1 0,1 1-2,-7 1-6,10-1-1,-6 3-3,3 1-5,-1-1 3,0 3-2,0 0-5,0 1 4,1-1-1,-1 1-2,0 0 6,5 5 0,-8-1 3,-1-1 3,0 2 0,-1-2 7,-1 4-4,2-3 7,-5 1 9,-2-3-12,2 1 5,-3-2-10,-4-1 4,4 3 6,-3-3-5,3 2 1,-4-1-4,0 0-1,-2-4-2,0 4 1,0-3-10,0 1 6,0 1-4,0 1-10,-4-2 6,-2 1-2,1 3-3,-1-3-1,0 0 1,-3 0 3,-5 2-9,1-4 8,-1 3-4,-5-4-1,2 1 0,-12 1 8,1-4 0,1 1-13,-6-2 8,3-2-8,-5 1 8,0-1-9,-3-1 8,2-1-4,-1-1-10,1-2 5,-3 1-4,8 1-11,-1-3-4,3 1-16,8 1-2,2-2-6,2 0-14,3 3-10,4-4-20,0 1-30,2-1-54,2 3-54,1-6-62,1 5-262,1-2-584,2-1 259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07T06:56:16.3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4528 10178 224,'0'0'271,"-3"-2"-6,3 2-9,0 0-13,0 0-5,0 0-15,-3-3-6,3 3-8,0 0-11,0 0 5,0 0-11,0 0 11,-4-2-15,4 2-3,0 0-6,0 0-10,0 0-11,0 0-5,0 0-8,0 0-19,0 0-4,-5 7 6,5-7-9,-5 10-6,1-3 0,0 1-3,-1 1-13,0 1-6,1 1-5,-1 0-9,0 1-5,1 0-5,-4 3-2,3 2-9,0 0-1,1-1-5,-1 0-2,-3 2-2,2 0-6,1 0-3,0 1-4,-2-2-2,1 3 3,-2-3-7,3 0 3,0 0-6,-3 0-5,3 0-1,-1 1-2,0 0 0,-2-1-1,5 0-1,-2-7-2,1 2-3,-2-3 0,2 1 2,2-1-2,-1 1-1,0-6-1,1 3-4,2-3-11,-3 2-14,2-2-15,0-2-19,-1 4-23,2-6-25,0 4-26,0-4-15,0 0-31,0 0-18,-1 3-27,1-3-28,0 0-32,0 0-38,0 0-37,0 0-279,0 0-687,0 0 305</inkml:trace>
  <inkml:trace contextRef="#ctx0" brushRef="#br0" timeOffset="892.3474">4066 10407 61,'0'-6'211,"-2"1"-1,2 0 0,0 5-12,-1-9-13,0 3-7,3 2-1,0-2-12,-2 0-11,4-1-1,2-2-18,-1 0-7,0 0-10,5-1-1,2-2-2,-1 0-15,2-1-7,-3 1-6,4-1-5,4 0-1,-4 0-10,9-3-2,-1-1-6,2 3 3,2-3 1,-2 2-5,4 1 2,0-1-10,0-1 0,2 3-9,-1 1-5,-2 5 1,0-4-9,-3 0-5,-5 5 1,0 1-5,3 1-3,-4 0-1,-5 4-3,2-3 0,4 3-5,-7-2 0,-2 4-2,4-2-4,-1 3 4,-2 2-1,0-1-7,-2 1 3,1 2 2,-4 1-6,3 1 1,-4-4 1,1 7-2,2-4-3,-4 4 6,-1 2 3,-1-2-4,-1 3 3,-1 4-5,-1-1 1,-1 0-4,-4 2 3,3-3 5,-1 0-7,-5 4 1,-1-1 2,2-3 3,-1-1-5,-2 1 5,-2 3 0,-1-5-1,1-1 2,-1 1 3,1-1-5,-2-1-8,-1-1 6,1 0 1,1 0-2,0-2 4,1-1 0,2-1-2,-1-4-4,6 3 3,-1-1-1,1-2-3,1-2 3,0 0-5,2 1 5,3-3-7,-5 2 5,5-2-4,0 0 7,0 0-1,0 0-6,12-7-1,-3 1 2,1-1 3,1 3-1,7-5-3,-4 1 5,4 2 0,-3 0-1,5 0-1,-4 1 2,1 2-5,-2 0 2,3-2 1,-4 5-8,-1 0-2,1 3 2,-2-2 0,-2 3-1,1-1 0,-2 2 2,0 1 9,0 1-10,-4-2 2,-1 2 0,-3 3 4,3-1-2,-4 2 4,-4-2 1,3 4 0,-3 2 0,-4 0-2,0 2 4,-1-2 1,-2-2 0,-1 2 9,-3-1 0,0 1 2,0-2-3,-9 0 7,2 3 5,4-4 0,-8-1 2,2 3 3,-3-5 0,8-1 6,-9-1-6,8-2 5,-2 0 1,3-2-2,-3 1 4,0-4 1,3-2 2,2 0 7,1-4-1,-2 1 4,1-1-3,6-1-3,-1-4 6,2 3-4,0-6-4,2-1-8,2 3 6,2 1 1,2-2-10,2-1 2,1 4 0,0-2-6,-1 2-5,2 1-5,1 2 2,1-2-27,1 0-15,1 1-14,1 0-17,3 3-19,-2-2-30,1 2-28,-1 2-30,4 1-41,0 1-45,2-1-43,-4 2-279,0 0-620,3 1 274</inkml:trace>
  <inkml:trace contextRef="#ctx0" brushRef="#br0" timeOffset="2454.7392">5575 10435 69,'-6'3'139,"-1"1"-12,2 3-3,-3-1-3,-1 1-8,0 0-1,2 2 0,0-1-5,-2 1-7,1 1-4,-2 4-7,0-1-4,5 1-4,-3 2-4,2 1-7,2 1-5,-2-1-6,4-2-8,1 3-2,1-1-2,0 1-9,0-2-1,5 1-3,-5-3 13,4-2-16,0-4 0,2 3 7,-1-3-2,3-2 5,1 0-1,1-3 5,2-2-3,-2-2-1,4-2-1,3-1 3,2-3-1,0-2 3,1-7-3,-3 2 1,-3 2-3,1 2 0,-4-4 2,-1 1 4,1-1-5,-2-1 1,-1-2-3,-3 0 1,-4 0-1,1-4-4,-2 4-4,-2-1 4,2-1-6,-6 0 1,1 1-5,-3 1-1,3 2-4,-3 4-2,1 0 0,-1 4-6,4-1 0,-5 1-3,2 4-6,2 1-6,-3 1-2,1 1-3,-3 3-2,1-1-6,2 6 4,-1-1-2,-2-1-3,5 5 2,-2-1-3,1 0 3,1 2 2,0-2-1,0 1 6,2-1-4,1 2-2,0 0-2,1-1 1,1-2 0,1 1 3,-1-3-4,2 2-3,0-1 3,1-1-1,-1-2 2,1 0 4,2-1 0,0 0 2,1-2 0,-2 0 1,4-2 3,-8 0 0,15-2 1,-5 0 6,-1-2 0,3-1-2,-2 0 0,3-2 5,-2-2-1,3 3 3,2-4-1,-1 2 2,0-3-5,1 1 3,-1 2-4,-1-3 7,4 5-4,-4-3-2,-3 2-3,1 3 3,-1-1 6,0 0-5,-5 1 1,2 4-1,-1-3-1,-2 3 0,-5 0-1,12 3 1,-7-1 4,1 3-4,-3 0 5,3 1-7,-3 2 3,2 1 3,-1-1-2,-4 2-3,1 3 3,2-4 2,-2 2 1,-1 2 0,0-3 4,-1 1-4,-2 0 4,3 0-4,-1-3 0,-3 2-1,4-3 6,-5 2-7,5-1-1,-3-4-1,2 1 1,1 0 0,0-1 1,0-4-1,0 4 3,0-4 4,-2 4 12,2-4 5,2 6 5,-2-6 1,0 0-2,0 0 4,9-14-14,-8 8 2,7-5-7,1 2-1,-3-3 4,7-2-4,1 2 3,-2-2-2,-1 1 5,5-2-3,-1 1 0,-1 0-1,2 2 2,-1-1-8,0 1 3,-1 2-1,-5 3 1,4 2-6,-3 0-1,-1 1 1,-2 1-3,1 2-3,-3 0-3,1-1-4,-6 2 3,11 5-2,-6-1 2,0 3 0,-2-2 2,1 6 2,1-2-1,-4 0 2,2 4-3,-2-2-2,0 1 2,3-2-1,-4 3 2,1-2-2,-1-3-6,4 2 7,-3 0-6,1 1 5,0-3-2,1 0 4,-2-2-3,2-1 3,0 0 3,-1 0-5,2-1 2,-2-1 1,4-1 5,-2-2-9,4 2 7,-2 0-10,3-2-10,-2-1-7,2 1-19,1 0-27,3-1-29,-2-1-35,-1 2-42,3 0-58,-3-2-73,-1 2-154,0 0-495,-4 0 219</inkml:trace>
  <inkml:trace contextRef="#ctx0" brushRef="#br0" timeOffset="3384.2548">7188 10728 95,'0'0'248,"0"0"-5,4-14-21,1 8-20,-1-1-8,5-1-10,-1 0-15,6-5-2,-1 1-8,7-8-8,-2 2-12,4-2-1,-2 0-9,7 1-4,-3-2-8,3-2-6,5 2-2,-5-1-8,4-2-5,-1 1-10,-3 4-8,0-2 6,-5 4-18,-2-2-4,-6 6-7,-5 6-2,-1 0-10,2 0-10,-5 4-3,-1-2-7,1 3-13,-5 0-9,0 2 0,0 0-5,0 0-11,0 0-8,-8 11-1,6-6 2,-6 0-10,2 5 4,-1-3-3,2 3-2,0 1-2,0-1-2,1 3-2,-1-6 2,3 4 5,0-3 1,4 5 4,0-2 6,3-1-3,0 0 6,3-1 3,5 3 0,-3-3 3,-1-3-1,6 6 2,-2 0 3,-4-5-5,1 0 3,-1 2 1,-1-2 4,-3 1-2,1 0 1,-3-1 5,-1 1-4,-2 1 4,-2-1-2,-1 0 0,-3 1 3,-3 0 12,0-1 1,-1 1 3,-4-1-1,-4-1 4,0 0 2,0 0 1,0-2-4,-2-1 2,2-1 7,1 1-1,3-3-4,-1-1 4,5 0-1,-2 0-8,2-1 2,0-1 1,5 0-3,-2-1-4,1 1-3,2 0-5,0-3-11,-1 4-8,5 1-7,-1-11-12,1 9-23,0-2-11,1-2-19,4 1-28,-2-1-15,2-2-7,3-1-20,2 1-26,5-4-34,-1 4-158,4-2-405,1-1 180</inkml:trace>
  <inkml:trace contextRef="#ctx0" brushRef="#br0" timeOffset="4776.2016">7918 10489 104,'3'1'188,"2"2"-3,-5-3-10,6 4-5,-3-1-3,-3-3-10,9 1-4,-3-1-8,-6 0-14,15-3 0,-7 0-10,0-2-10,2 1-2,-1-1-8,1 0-7,-1 0-11,-1-2-4,-3 4-7,4-3-11,-2-2-1,-1 5-8,-1-4-1,-2 0-3,0 2-2,1-2 0,-4 1-6,0-1-2,1 1-7,-1-2-4,-1 6-2,-2-6-3,2 3-4,-3 1-10,0 1-2,4 3-3,-9-2-7,2 2 5,7 0-4,-17 5 1,6 0-2,0 1 1,0 5 1,-3 0-1,-1 2 4,2-1-3,0 2-3,-2-2 5,7 3 1,-2-1-7,1 2 4,1 1 4,3-3-1,0 2-2,2-4 3,1 0-2,2-4 1,6 6 2,-2-4 7,1 0 3,3-2 6,-2-1 6,5 0 9,-1-3 5,5 0-7,5 0 1,1-2-2,-1-1-3,2-2-3,0-4 3,6 3-1,0-3-6,0-3-1,2-4 2,-3 4-6,-2-5-1,0 3-1,3 0 4,-3-5-6,-1-2-2,-5 6 3,4-4-3,-11 1 6,2 2 2,0-1-8,-3-1-1,-2-1 6,-1 1 2,-4 4-4,0-4-4,0 2 5,-2 2 0,-2 2 0,3 1 2,-6 0-10,3 0 6,3 2-4,-3 1-1,-3-1 1,3 5-8,0-5-7,0 5-7,-6-3-1,-1 3-2,7 0-2,-12 3-1,3 3 2,0 0 3,0 1-1,-9 3 5,6 2 3,-3 3-5,2 0 5,2 0 1,-1 3-1,-2 2-2,9-4 4,-4 1 0,0-2 2,5 3 0,1-2 0,-1-3-3,1 4 2,3-6 2,-1 0 1,3 2 3,0-3-4,5 0 3,-4-1 0,3 3 0,-2-7 3,-1 2 2,4-2 4,3-3 0,-2 1 0,4-2 2,-1 2 13,-2-5-8,10-3-3,-3 0 4,0-2-3,3 0 3,-1-1 2,-1-3-8,1 1 4,1-2 3,-2-1-6,3-3-2,-5 1 0,3 2-1,-2-1 2,-2-2-4,1 3 0,-1-1-1,-3 0-1,5 2-3,-7 2 1,0 2 1,0-1 1,-3 2-2,1 2 0,-3 0 1,2 2-6,-1-2 3,-1 1-3,-2 1 1,-2 3-4,3-2 2,-3 2 3,0 0-3,7 8 1,-4-1 4,-3 0-1,3 0-7,0 2 3,1 1 2,-3 1 1,2 1 0,-2-1 2,-1 4-4,4-3 2,0 2 0,-3 1-1,1-2 2,0 1-4,-2-4 6,4-2 2,-3 1-3,2 0-3,-2-1 3,-1-2 2,1 0-4,2-4 5,-3 1-4,0-3 6,5 4 0,-4-2 4,-1-2-1,0 0 1,0 0 4,16-5 2,-6 1-1,-4-3-2,3 0-4,0-1 1,5-4-1,0-1 2,-1 3-3,5-9 1,-3 4 2,7-2 8,-2 0-3,-4 3 9,-1 1 2,7-4-5,-7 5 4,-1 3-7,2-2 5,-5 4-11,-2 0 3,1 0-5,-2 4-1,-2 0-6,-1 0 1,2 3-3,-7 0 5,12 5-2,-6-3-4,-1 6-4,0 1 5,0 0-2,1 2 0,-2 1 3,-3 3 4,0-3 0,2 1-7,-6 2-5,2 1 4,1 1-5,-2-5 7,2 1-1,-3 0-7,5-3 13,-4 3-4,2-2-7,0-4 5,0 0-5,0 1 0,0-4-1,-3 0 2,3 0 4,0-4 0,0 6-1,0-6 0,6 0 2,-6 0-3,10-8 1,-1 2 10,-5-2-14,6-1 4,-4-2-7,2 2 8,6-4-2,-5-4 3,4 5-3,2-5-2,2 5 3,3-8 3,-4 6-6,-1-1-2,-1 1-2,0 0 2,1 1 5,0 1 4,-4 5-2,3-3 6,-5 2-12,2 1 2,-2 1 0,0 1 4,-2 2-10,0 1 8,1-3-4,-3 4-5,3 0 0,-8 1-2,10 2 2,-6 3 1,0-1-2,0 3 6,-1 3-3,0-2-3,1 3 5,0-1-3,-1 2 6,-1 1 0,-1-1-5,2 0 12,-1 0-10,2-2 3,-1 2 4,-1-5-3,-1 0 0,2 2 0,-1-3-1,2 3 6,1-6-7,-1 2 11,0 1-2,1-2 3,2-3-8,1 0 11,0-1-5,3-1-5,-4 1 3,7 0-7,-5-2-11,2-1-10,-1-1-12,-3-1-18,2 1-15,1 1-23,-2 0-32,0-3-21,-3 2-29,0 1-33,0-3-34,-1 3-263,-3-2-546,1 1 242</inkml:trace>
  <inkml:trace contextRef="#ctx0" brushRef="#br0" timeOffset="5172.2375">8805 10181 15,'0'0'209,"10"1"-7,-2-2-13,-8 1 1,15-3-10,-6 3 0,-1-2-11,1 0-6,0 0-5,-2-2-9,-2 2-6,1 0-7,-1-1-6,-2 1-7,0-1-7,-3 3-6,5-4-11,-5 1-4,0 3-16,-4-6-7,2 2-6,-3 0-9,-2 2-18,2 0-17,0 0-22,5 2-20,-10 0-19,1 1-31,4 1-29,-2 1-20,3-1-46,-1 3-34,-2 2-198,3-1-430,3 0 191</inkml:trace>
  <inkml:trace contextRef="#ctx0" brushRef="#br0" timeOffset="6088.2356">10188 10317 81,'0'-3'224,"1"-2"-17,-1 0-16,-3 0-11,1 0-7,0-1-15,0 1-13,1 0-11,-2-1-17,-1-1-10,-2 2-10,2-2-10,-2 0-11,0 2-4,-1 1-10,-1 0-7,-1 0 0,1 2-7,0 1-10,-5 2 0,1-1-7,-7 2-1,0 4 0,2 0 0,-11 7 1,4 0 5,-1-1-2,0 2-4,1 0 2,6-2-7,4-1 0,-1 3-4,-1-1 1,6 4-2,1-2-1,0 0-1,5-4-4,-1 3 0,5-4 5,0 1-7,5-1-1,-1-2 1,1 2 4,4-2-2,1-1-6,2-3 3,-2 1 3,8-2-4,-4-1 1,4-2-4,-1-2-1,2-1-2,0-1-4,1-1-2,-2-3 4,3 1-14,3 0 2,-5-2-3,0-2-1,-2 0 0,1 0-2,-3-3-5,0 0 2,0 2 0,-3-3 3,-1 2 1,0 1 5,-5 3-2,2 2 3,-3-2 1,-1 4 3,1 0-5,-5 1 0,3 1-5,-3 3 10,0 0-1,0 0-5,0 0 0,0 0 6,-1 17 8,-1-7 1,0 0 5,0 6-1,1 2 0,1 0 3,-2 1 1,2 8-1,0 0-5,0-1-2,0 3-1,-2 4 7,4-2-8,-4 15 2,-3-11-9,-1 10-11,-1-10-9,0 12-15,-1-14-10,2 2-17,0-2 2,-1-4-5,4-3-12,2-9 8,-2 0-4,1-6 8,1 0 1,-1-4 3,4 0 9,-2-2 2,0-5-6,0 0-3,0 0-6,0 0-4,0 0-12,7-16-1,-5 10-2,-2-3-1,1 3 15,-1 1 11,0-2 14,-3 1 18,2 1 25,-2-2 14,1 0 23,-3 0 27,1 0 2,-5-1 15,0 0 18,3 2 8,-1 0 20,-4 0 16,3-2-3,-1 4 0,3-4-6,-2 2 2,2-1 0,2 2-2,-1-1-1,2 0-9,2 0-7,-2-1-11,2 0-3,2-4-10,3 2-5,4-3-15,1-2 4,5-2-3,-1 3-5,1 0-9,0-1-5,7-1-4,-2 4-9,2-7-10,-2 6-16,-3 0-20,1 0-16,0 2-26,6-5-22,-5 8-33,-1-2-38,-1 1-34,-2 0-39,2-3-44,-9 5-170,2-1-470,1-1 208</inkml:trace>
  <inkml:trace contextRef="#ctx0" brushRef="#br0" timeOffset="9252.1504">10616 10244 142,'4'-4'160,"-1"-1"-14,4-2-3,-5 3-10,5-3 1,-1 4-7,-1-1-7,0 1 2,4-1-3,-4 0-1,3 0-3,-3 2-11,4-1-1,-8 2-9,8 0-5,-9 1-3,11 2-10,-5 1-2,-1 2-7,-1 4 9,0 0 0,1 2-6,-4 2-2,4 3-3,-5 0 1,3 4-1,-2-1-1,-1-2-3,0 0-5,0 2-8,0-1-6,0 0-2,-1 0-3,-2-1-6,2-3-2,0-2 0,-2-2-10,2-1 2,-3 1-2,4-2-5,-1-1 4,1-2 0,-3-1-3,3 0-1,0 0-1,0-4 3,0 6 10,0-6 0,0 0 6,0 0 2,0 0-1,0 0-4,4-12 2,0 3-7,0-3 2,6 0-4,-4-4 4,3-4-13,1 0 6,2-6-5,2 1-3,-3 1 2,3 0 1,-1 2-5,1-1-5,4 2-2,-4 0 3,-1 6-2,1 1 0,-4 0-3,3 2 0,-3 0-5,1 2 3,0 2-5,-2-1 5,0 2 7,0 2-10,-2 2 0,-1-2 1,0 1 4,-2 2-4,0 1-6,-4 1 4,5 5-1,-3 0 1,1 2 2,-1 3-4,1 4 4,0 1 2,0 3 2,-3-1-5,0 1 3,0-1-2,1-1-1,-1 1 4,2 1 1,4-4-2,-4-1 2,-1-2-1,1-1 1,2 0 3,-2-1-3,0-4 1,2 0-1,-1-1 1,-1 0-2,2-1 0,2 2 3,-2-4-4,1 1 2,0-2 3,3 0-3,1-3 2,0 2-1,0-7 1,2 1 0,0-1-7,-1-1 7,4-1-4,-4-3 3,7 0 0,-8-1-1,1 0 1,1 4 1,-2-5-1,-1 7-3,0-1-3,-3 2 3,0 2-3,-1-1-4,-2 2-1,1 3 2,-3 1-3,0 0 0,5 8 1,-5-3 2,0 3 2,-1 3-5,-1-1 5,2-1 9,2 2 0,-2 0-1,1-1 3,-1-3-3,5 1 1,-2-1-1,2 0-5,-2-4 3,5 2 0,1-4 1,3 2 2,-1-2-1,-1-2 1,3 1-2,0-4 3,1 0-2,-2 0 2,0-1 3,-1-2 0,-1 1-4,-1-2-3,0 0-2,-3-1 2,0-1 7,0 0 4,-1 0-11,-2-3 3,0-4-2,-1 2 2,-2-2-3,0-2-3,-1 1 1,-3-3-1,-3 5-3,2-3 0,-2 3-6,0 2 0,-2 1-2,-2 0-1,2 5-3,-1 3-4,3-2-9,-5 3 0,-2 3 5,5 1-3,-4 2-3,-5 5 3,4 1-2,-1 1 5,0 3 2,5-4-1,-1 4 5,0 2 2,0 0-2,5-4 7,1 0 2,2 0-4,1-1 1,1-1 3,3 1-2,-1-1 4,3-4 6,4 4-2,-2-4 3,4-1 2,2 0-2,3-1 2,2-2 1,2-2 2,-1-1 2,5-2-2,5-1-2,-1-2 3,-1-4 3,0-1-2,-1-1 3,-1-1 6,8-2 3,-9-2 10,4 0-1,-4-1-4,-5 0 0,2-1-4,-4 0-1,0 1 2,-3 0-6,0 2 1,-2-7-3,-6 8-2,4-1 3,-6 0-4,-1 1-1,3 0 3,-5 1-4,4 1-3,0 2 6,-4 2-7,0-1 1,0 2 4,1-1-2,-2 5-5,2-4 3,-2 4 1,1 0-4,-2-1-2,2 3-8,2-1 4,-2 2-11,0 3-3,-8-5 1,8 5-3,0 0 4,0 0-2,-14 8 4,8-4-2,0 1 4,-1 3 1,-1 1 3,0 1 0,-1 3 1,3 0 0,0 4-2,-1 2 3,0 3 3,2-3 4,0 8-2,-2 1 7,1 2 4,1 2 3,-1 1 4,0 0 1,4 0-1,-2 1 1,0 0 5,2-2-5,-2 1-6,0-3 0,4-1 1,0-2-2,4-1 2,0 0 0,-2-9-4,2 0 3,4-4 1,-1-2 0,1-1-1,1-2 0,4 0 4,-2-3 6,2-1-1,0-1 0,6-5-1,-3 2 2,3-4 0,1-2-3,-4-1 2,1-2-1,6-7 5,-3-1-5,1-2 0,-1-2 6,1-1-3,-2-5 1,0-4-3,1 0 4,-4-1-1,12-9 9,-11 9 9,7-12-7,-7 10 10,-5 2-9,5 0-3,-6 3-8,0-3 3,0 3-5,-4 3-10,-1 0 1,-1 8-4,-1-1-3,0 4-8,-2 1-1,-2 2-6,2 2-10,-2 0-1,2-2-7,-2 6 4,0 0-11,0 1-2,0 1-6,-4 1-7,4 3 1,-5-4-4,5 4 5,0 0 4,-16 5 4,9 1 6,-2 1 1,2 1 7,-4 5-1,2 0 1,1 3 4,0-1 4,-2 3 4,-1 8-2,4-2 1,-2 3 10,1 2 4,1 0 9,0 3-1,2 0 4,-1 1 3,2-2 0,-4 0 0,3-1 3,0 3-2,1-5-5,0 3 1,0-4 1,-3 2-2,6-3-1,-1-6 2,2 0-3,2 0 0,-2-2-2,1-2 3,-1-1 0,6-1-4,-5-3-7,2-2-2,-1 0-3,1-3 1,-2-1 0,3 0-2,-1-1 1,-2-2 0,4 1 1,-5-3 1,0 0 3,14-8 1,-7 1-2,2-2 0,-2-2-2,2-2-1,1-3 0,-1-2 2,5-4-1,1-2 2,-3 2 4,1 0-1,2 0-1,-4 5 1,0 0 4,0 0-2,1 3-1,-5 0-1,4 6 5,-6-1-2,4 1-2,-5 2 1,1 1-1,-4 2 6,4-1-10,-1 2 0,-2 0 1,-2 2-1,0 0 0,10 4 3,-6 0 1,-2 0-2,3 4 7,4 0 5,-4 1-13,-1 3 8,0 1-2,2 4-3,-1-1 2,-1 3 2,-2-4 2,3 2-4,-3-5 6,-1 4-8,1-3 0,2-3 4,-2 1-6,2-1 6,-3 0-1,3-1-1,-1-4 0,-2 2 0,1-1 0,2-3 4,-1 3-6,-1-4 1,1-1 7,-3-1 0,8 0-2,-8 0 2,10-5-3,-4-3-4,1 1-1,0-5 3,2-1 0,1-2-1,3-1 1,-5-1-5,2 1 4,0-1-3,6-6 1,-7 7 2,2 2-1,1-2 1,-3 5-5,-1 1 2,-1-1 7,1 0-5,-2 4-3,4 0 0,-6 2-2,2 0 0,0 0 3,-1 3-3,-1-1 3,0 1-8,-4 2-5,0 0 6,11 3-5,-9 3 2,2 0-1,-2 1 7,1 1-1,1 3 0,-1 2 0,-1-1 4,-2 4 1,1-4-4,1 0 1,-2 1-2,2-1 7,0-1-4,-4 0-6,2 1 4,2-5-1,0-2 0,-2 3-3,1-3 0,-1-1 6,3 0-6,0 0 1,0 0-2,0-4 11,-3 0-11,6 2 7,-6-2-3,9 0-2,-9 0 7,9-4-4,-5 1 1,1 0 2,3-1 2,-6-1-2,2 0 3,4-5-3,-3 3-1,1-1 1,1 0-2,-1-1 10,-2 0-10,2-1 1,3 0-2,0 1 3,-3-1 4,2 1-3,2-2 4,0 3-3,-1 0-3,-1-1 3,1 1-2,-3 2 1,4 0 1,-3 1 4,0-1-6,-1 3 0,-1-1 1,-1 0-1,1 2-2,-2 0-3,-3 2 5,6-1-1,-6 1-4,4 5 2,-3 0 0,-1 1 3,0 5-4,0-1 10,0 0-9,0 2 0,-1-3 2,1 6 0,0-4-1,-4 2-1,1-1 3,2 7 2,-3-4 2,4-3-2,-1 1-2,-4-2 4,5 2-2,-4-1 2,3-1-1,-3-1-5,4 0 3,0 0 0,0-3-1,-2 0-1,2 0 6,-2-2-2,2 0 1,0-5 3,2 4-2,0-2 2,-2-2-3,0 0 2,9-6-5,-4 1 7,0 0 1,4-3 1,-1-3-2,3-3 2,2 0-4,-4-2-1,5-5 0,-6 4 3,7 3 1,-3-2-2,-1-2 3,3 2-1,-2 2-7,-1-2 1,1-1 3,-1 5 1,3-1 1,-6-1 0,2 2-4,-1 3 2,0 1-2,-4 0 0,2 1-1,1 0 1,-1 4-2,-2-1 1,-1 1-2,0 1-3,-3 0 2,-1 2 2,0 0-2,0 0-2,14 7 2,-13-3 0,2 4-1,-2 1 5,-1 1-8,0 0 2,3-1 9,-2 2-9,-5-1 2,7 1 0,-6-1 2,3-1-5,0-2 6,0 2-5,0-3-1,0 1 9,0-2-2,3 0 0,-3 1-5,0 0 6,1-3-4,-1 1 5,0-4 3,4 5-1,-3-4-1,7 1 6,-8-2-3,0 0-1,14-5 1,-9 0-1,0 2-3,1 0 1,5-4 0,-6 0 0,2 3 0,4-3-4,-4 2 1,2-2 0,-4 3-6,-1 0-3,3 2-5,0-2-11,-4 1-12,-3 3-15,6-4-22,-6 4-17,4 0-16,-4 0-15,0 0-19,0 0-14,0 0-17,0 0-13,-4 11-42,4-11-168,-9 2-424,4 2 188</inkml:trace>
  <inkml:trace contextRef="#ctx0" brushRef="#br0" timeOffset="9678.1992">12411 9910 62,'0'0'239,"8"-3"1,-5 3-2,-3 0-2,7-1-15,-1-1-16,-2 2-7,5-2-8,-4 2-12,0-5-10,-1 3-5,1 0-15,-1-3-9,1 2-11,0-1-17,2 1-8,-6 1-13,4-2-5,-2 0-15,-1 1-17,-2-1-14,4 2-9,-4 2-23,0-7-26,0 7-20,-1-5-29,1 5-30,-9 0-27,9 0-30,-12 0-26,12 0-31,-16 7-196,4-4-441,-2 4 195</inkml:trace>
  <inkml:trace contextRef="#ctx0" brushRef="#br0" timeOffset="10725.1469">11482 9941 191,'0'0'211,"0"0"-19,0 0-24,0 0-10,19-12-19,-5 5-17,4 4-19,3-5-19,8-4-28,-1 3-17,7-3-35,-3 3-37,5 0-65,12-8-125,1 2-241,-13 5 106</inkml:trace>
  <inkml:trace contextRef="#ctx0" brushRef="#br0" timeOffset="11860.0872">13628 10023 28,'0'-4'167,"0"4"-8,-5-8-13,4 2 4,-1 1-15,-2-1-5,-2-1-5,-2 1-5,-2 0-12,1-1-1,0 2-11,1 0-8,-2 1-1,1 1-13,-5 3-4,4 0-7,-2 5-3,-4 2-7,-1 1-5,-1 3 1,-4 1-4,-1 8-6,4-3-4,-3 2-1,2 2-2,2-1-2,0 1-5,3 2-3,2-7 0,4 1-1,0-1-5,-1-1 7,6 0-9,-2-1 0,3-2-6,3-3 3,0-2-1,0-1 5,3 0-4,3-3-1,-2 1 7,10-2-6,-5-1 3,1-4-1,7 0-1,-3-2-3,5-2 5,1-2-8,6-3 2,0 0-2,-7 2-2,0 0 1,4-4-3,0-1-2,-3 1 0,-4 1 0,-2 2 3,-2 0-3,1-1 0,-6 1 3,0 0 0,-1 2-4,1-3 5,-3 4 4,-1 2 6,-1 1 0,-1-2 11,3 2-1,-2 2 4,-1-1-5,-1 0-2,0 4-2,0 0-3,0 0-3,0 0 2,0 0 0,-7 16-3,5-7-1,-1 3-2,-2 5 1,-1-2 0,5 4-2,2 0 1,-2 6-2,1 4 2,1 0-2,0-3 0,3 4 1,-3 1-4,6 0-1,-5 1-6,3 1-9,-1 0-2,0 1-7,0-1-6,3 11-10,-2-14-14,2-2-7,-2 0-3,0-3-4,-1-9-1,0-6 10,0-2 5,-2-1 3,0-1 6,3-3 2,-3-1 4,1 0 8,-3-2 6,0 0 2,0 0 5,0-11 10,-2 7 7,1-2 3,-6-1 11,1-1 1,-2 2 7,-1 2 11,-1-2 8,-2 1 10,2 3 2,-3-1 8,-1 1 7,-4-3 6,5 4 6,7 1 6,-6-1 3,2-2 13,10 3-6,-4-2 5,0-1-14,2-2-11,-1 1-4,8-4-5,-1 1-12,5-2-7,1 1-2,3-1-10,2-4-14,-1 2-10,4 0-19,-3 1-22,2-1-17,0 1-34,-1-2-32,1 2-24,1 1-65,-2-3-40,-3-2-250,0 4-530,0 2 234</inkml:trace>
  <inkml:trace contextRef="#ctx0" brushRef="#br0" timeOffset="14006.1702">14231 10272 122,'0'0'204,"0"0"-14,0 0-16,0 0-3,0 0-11,8-10-11,-5 6-9,1-3-6,2 1-10,2-3-5,2-5 1,-1 4-4,1-3 0,4-2-11,-1-1-6,-1 0-9,8-3-8,-1-3-5,-2 2-9,2 1-9,0-1-8,-4-1-1,0 5-8,-3 1-8,1 2-3,1-1-3,-3 3-2,-1 0-1,-1 1-6,-3 5 1,3-5 0,1 5-1,-5-2-6,1 0 0,1 2-1,-2-2-2,0 2-4,-1 3 3,1-3-6,-3 3 1,-2 2 0,2-3-1,-2 3 3,5-2 0,-5 2-1,0 0-3,0-5-8,0 5 2,0 0-3,0 0-4,0 0-4,0 0 7,0 0-3,0 0-5,-16 5 3,11 0 1,-2-1 0,0 1 5,1 2 1,-1 2-2,-2-3-1,-2 6-1,1 3 7,3-4-5,-4 4 5,1 1-1,3-3 3,-1 7-4,-1 4-2,4-7 2,1 0 3,0 0 1,-1 4-2,5-4 0,2 0 1,-2 0 1,3 0 0,1-5-1,0 0 7,1-2-7,0 0 0,0-1 4,3 0 2,1-4 1,2-1-5,-2 0 6,3-3 1,-1-2 0,4-1 9,2-3 1,2 2-6,-1-4 4,0-2-4,1-2 5,2-6 3,2 2 1,-7 2 4,6-6 6,1-4-1,1 2 9,-3-6 11,1 3-5,-1-2-2,1-1-2,1 0 0,-4 3-12,4 0-3,-3 6-3,-2-3 2,2 4-3,-8 5-5,1 0 5,-3 5-5,-2-2-7,2 3 0,-1 1-4,-4 1-4,3 4 6,-3-1-3,0 1-4,-5 0-8,8 4 8,-2 0-3,-2 1-1,0-2-1,-1 4 7,0 0-5,-3 0-1,4-1 4,-4-1 0,4 2 0,-3-1 0,2-2-2,-2 2 6,2-1-7,-1-1-1,0 1 1,-2-3 3,0-2-3,0 6-1,0-6 1,2 2 1,-2-2-1,1 3 1,-1-3 5,0 0-6,0 0 3,0 0 2,0 0-4,0 0 2,0 0 1,-6-12-3,2 7 2,0 0-2,2-3 1,-2 4 0,1-3-1,-3-1 4,2 3-3,-2-2-6,2 2-3,-4 0-1,2 3-2,-2-1-1,0 1-1,2 2-1,-8 1-1,4 1-7,-3 2 5,-2 4-2,-1 1 5,0 1-3,-1 1 8,-3 6-1,-6 3 1,7 0-1,1 0 1,0 1 3,0 1-1,3 0 2,3-3 2,2 3 2,1-5-6,2 1 8,0-1-5,2-3 3,3 2 0,0-4 4,2 0-1,4-2 1,-1 2 0,-1-2 0,3-3 1,-2 5 3,3-8-1,-1 3 5,3-3-4,2 0 8,1-2-4,-2-1-1,3-1 2,0-1-2,-2-2 1,3-1-3,-3-1 1,9-4-3,-5-2 3,1-1-2,2 1-1,-3-5-1,0 3 1,0-4 0,-1 0 5,-2-5-6,0 5 2,4-7-2,-5 7 1,-2 3 0,1-3-1,0 3 0,-3-1 0,1 6 0,-5-2-6,5 2 10,-3 4-8,-1 2 3,0-2-6,-3 1 3,1 1 1,-1 3-3,0 0 0,0 0 3,6 12 0,-4-4 0,-4 4 0,2-2 0,3 6 2,-3 1-3,0 0 0,3 0 4,-2 3-4,0-4-1,-1 2 2,2-7-1,-2 1 4,3-1 2,1 0-3,0-1-3,1 0 4,0-3-3,-1 0-1,-3-3 6,3 2 5,0-4 2,3-2 3,0 3-6,1-3 0,-2 0 6,3-3-3,-3-1 4,3-4-8,2 2 3,3-6 6,-5 3-2,7-5 4,-2-2-5,4-4 11,0 3-12,1-3 1,-3-1-1,7 4-2,-2-4-4,-2 1 1,1 3 3,1 0-5,-7 5-3,4 0 4,-5 0-4,-1 4-6,-2 3 6,-1-2 3,1 2-3,-4 3-5,1-1 2,-1-1 2,-6 4-3,10 5 2,-5-1-5,-1 0 1,-1 6 6,2 1 0,0 3 4,1 5 2,-2-4-5,-1 3 0,-1-2 2,1-2-3,-1 3 1,-2-5-4,2-3 1,-2 2-2,2 1 4,-3-3 4,1-1-6,1 3-2,-1-5-2,0-1 10,0 1-4,2-3 2,-2 0-2,0-3-4,1 7 1,-1-7 12,1 1-1,-1-1-2,0 0-1,0 0 0,13-13-2,-8 10 3,1-6 4,6-6-5,-1 2 2,2-3-5,0-6 2,5 0 2,1 1-7,-5 7 10,7-4-6,2-4 13,-3 1-8,1 2 0,-7 5 3,3 1-6,-3 2 4,-3 3-2,0 1-12,-3 1 7,-1 4-1,1-1-3,-4 1 1,2 3 0,2 1-2,-4 2 0,1 2-1,0 3 3,-1 0 1,2 4-4,-3-4 3,3 4 7,-3 1-6,1 3-2,-3-1 3,0-7 0,2 10-4,-3-7 4,1 4-3,2-4 7,-1 1-7,4 0-3,-3-1 16,0-3-6,-2-2-10,2-1 4,0 2-2,1-5 2,1 1 0,3-1-1,1 1 2,0-4-2,5-1 3,-4-3 1,2 0-1,0-1 2,1-2 0,-3 0-6,4-1 0,3 0-15,-7-1-2,-1 2-14,0 0-11,-1 0-13,-3 3-14,3-3-20,-7 3-37,3-1-31,-3 1-43,7 2-44,-8 2-263,0 0-549,0 0 244</inkml:trace>
  <inkml:trace contextRef="#ctx0" brushRef="#br0" timeOffset="15839.1478">16693 10117 168,'2'-6'189,"1"3"-4,0-4-19,0 1-4,3-3-15,1 0 3,0-2-2,1 1 1,4-3 3,2-2-13,0-6-13,-1 6 14,6-6-2,0-1-3,2-3 1,1 5-10,4-6-10,6 4-7,-5 1-10,1-1-14,-4 4-5,-2 1-9,-4 6-6,1 1-15,-5 1 0,3 1-7,-8 7-1,-1-6-8,-3 6-8,1-2-10,2 3-1,-2 0 0,-6 0-7,9 3-7,-4 1 2,0-2-3,-4 1 1,2 0-6,0 2 2,-1 0 0,-2-1 0,3-1 3,-3 2-1,1-1-1,-1-1-2,0-3 4,3 4-4,-1-2-3,-2-2 2,0 0-5,-2 6 5,2-6-5,0 0-4,0 0 0,2 3 4,-2-3 1,0 0-3,0 0 8,0 0 2,2 4-3,-2-4-3,0 0-2,0 0 6,0 0 0,0 0-5,-11-8-2,11 8 0,-9-1-9,4-3 1,-2 4-6,7 0-3,-13 4-3,5-3 8,0 5 0,1-3-2,-4 6 3,-4 0 2,1-1 5,0 6 5,1-2-4,-3 1 0,4 3 1,2 0 0,-7 5 3,8-5 5,-3-1 0,5 3 0,2-2-2,1-4 0,4-2 1,0-1 1,0 0-3,4-1 10,-3-3-2,5 0 4,-1 1 1,1-2 6,4-4-5,0 0 5,3 0 0,0-3-2,0 1 2,-2-4 4,2 2-7,1-1 5,-4-3-1,1 2-6,4-4 3,-7 1 0,3-3 0,1 1 4,0-2 8,-3 2-2,1-5 1,0 0 3,0 0-2,-3 3 0,2-1 2,-4 3 6,4 1-5,-5 1-4,0 3 3,-3 2-1,3-2-2,-3 2-4,2 1-5,-3 3 5,0 0-8,0 0 6,5 10-6,-5 0 3,0-1 2,4 7 0,-3 0-5,-1 3-2,5 1 3,-5 6-1,0 1 3,4 2-4,0-2-3,0 4 1,1 1-1,3-1 0,-2 3-8,2 2-11,1-2-8,0 0-7,2 2-17,-2 8-8,4-13-11,-6-3-11,2-1-13,0-2-6,0-8 6,-1-3 12,-2 1 1,-2-5 10,0-1 6,0-2 9,-2-4 11,-2 1 8,0-1 4,0-3 7,0 0 10,0 0 11,0 0-3,0 0 9,-20-5-10,13 0 8,-6 1 8,2 0-4,-3 0 0,1 2 2,-2-3 0,1 2 3,-1-1 0,1 1 4,0-1-3,5-1 11,-3 2 5,3-3 7,-2 0 2,7 2 3,-3-1 2,2-3-9,0 3 3,-2-4-4,4 3-1,1-1-4,0-3-2,2 1-3,2-1-4,0-1 3,-2 1-2,3-2-6,4 1-1,2-3-3,0 0 0,5-2-6,4-4 3,4 3-8,-2-5 6,7 0-1,-1 3-6,-1-8 3,1 4 7,12-9-5,-11 9-2,8-12-1,-10 10 6,2-1-5,-2-1 4,1 3-6,-1-3 3,-3 2-4,0 0 3,-3 0 2,0-1 1,-1 6 0,-5 3-2,4-5 1,-6 7-1,-2 2 3,-4 4 3,3 1 6,1 0 0,-7 3-3,1 1 0,-2 1-1,-1 3-4,0 0-6,0 0 5,0 0 1,-10 17-5,5-6 4,-3 4 4,-2 3-1,0 6 0,2-2 3,-1 2-8,0-6 4,5 0 3,-1-1-1,1 3 0,3 1 0,1-6 1,0-1-3,1-4 3,2 0-4,1 2 2,0 0-3,1-3 1,0-1-1,4-1 1,0 0 3,1-3-2,4-1 1,3-2-2,4-1 3,-2-4-4,-1-1-2,1-1 4,-2 1-2,2-4-1,-1-1-1,-2-2-1,-3 0-5,0-1 4,1-3 1,-3 1-1,-2 0-11,-2-4 0,-2 2 6,-1 0 1,-2-9-3,-3 7-8,-3 1 0,-2-6-5,1 7 5,-3 1 0,-1-1-3,1 9 0,-2-1 1,-2 4 4,0 2 1,0 2-4,-9 2 1,3 2 6,0 5-2,-6 2 0,-1 6 4,5-2 1,-4 6 0,8-7 2,3 2 2,0-3-4,0 1-1,7-4 3,1 2 0,2-2 2,2-1-2,2 1 2,0-1-1,2-2 2,2 3-4,3-2-7,3-1-21,-1-1-21,-1-1-23,5-3-42,-2 0-28,10-3-47,-4 0-235,1 0-464,-2-1 206</inkml:trace>
  <inkml:trace contextRef="#ctx0" brushRef="#br0" timeOffset="17080.1313">18622 10091 74,'0'0'246,"0"0"-26,0 0-20,0 0-20,8-7-16,-5 0-14,7-1 5,0-6-10,2-3-4,8-7 2,-1-2 1,-1 0-7,4-3-5,-2-2-10,1-2-12,8-9-10,-11 11-8,4-11-5,-2-2-8,-1-1-6,-2 1-11,3-4 0,-6 3-9,2 1-10,-6-3 3,3 15-8,-3-1-2,-1 0 0,2 4-6,0-3-9,-3 5 3,-1 12-5,-1-3-3,-3 3 3,2 3-7,-2 2 0,-2 1 0,2 3-7,-2 0 6,0 1-2,-1 3-1,1-3-3,-1 5 1,0 0-8,-1-5 0,1 5 3,0 0 0,-10 11-4,6-1 2,-2 5 1,-1-1 1,0 3 3,-2-1-5,0 9 4,-3 0 3,3 2-7,4 2 2,-4-1 0,0 2 5,7 3-2,-2 1-3,-3 1 5,2 0 1,-1-1-2,2 0 11,3 2-3,-3-4 1,1 2-4,2-3 1,-1 1-1,-1-1 0,3-4-4,0 2 3,0-3-3,3-6-1,-1-3 4,2-1-1,1-1-2,-1-2 0,1-2-2,-4-1-5,4-3 4,-1 0-4,0-2 0,1 0 5,-1-3-4,4-2-4,-2 0 3,2-2 3,2-3 1,1 1 1,-2-4 0,7-6 1,-3 2-4,-3-3-3,4 0 2,-1-1 7,4-4-7,-4 6-2,-1-1 2,-1 1 2,-2 5-5,-4 1 4,4 0-4,-5 3 1,1-1-2,-5 5-1,4 0-2,-4 1 2,0 0-3,0 0 2,8 11 0,-8-5 7,0 0-12,0 1 10,5 1-1,-3 0 2,1 1-4,-2-2 4,2-2 3,-2 1-5,4 0 3,-1-1-2,0-1-3,2 1 7,6-3-3,-6-2 5,7 0 3,-2-2 5,2-2 1,-1-1-3,2 2-2,2-4 2,1 0-2,-2-3 0,-7 4 1,2-4 1,-1 2-4,-1-2 2,-2-4-4,-2 2 3,2-5-3,-3 0 6,-2-1-4,2 1-4,-3 1-1,-3 0-2,-1 0 5,-1 5-4,0 1 4,0 0-7,0 2-4,-3-1 2,3 4-2,-5 2 2,0 1-2,-2 2-1,3 2-2,-4 1 4,-3 2-4,6 3-2,-6-1 8,2 7-1,2-7-1,3 3-1,2-3 0,-2 3 3,4-3 1,0 1 2,1-1-3,3 2 4,1-4-5,1 3 1,2-2 9,1 0 0,-1 1-7,5-2-3,-2-3 10,2 5-10,4-2-8,-3-2-5,-2-1-9,2 3-8,3-1-20,-2-3-31,3-1-17,-6 0-34,2 0-36,0-1-33,0 0-62,-4-6-165,-1 4-467,-3-2 208</inkml:trace>
  <inkml:trace contextRef="#ctx0" brushRef="#br0" timeOffset="17371.1708">18854 9570 105,'0'0'217,"0"0"-11,0 0-2,16-13-7,-5 7 3,5 2-15,2-5-8,7-2-15,1 2-14,-5 1-12,4-2-14,-2 1-15,-1 4-7,-2-4-10,1 4-9,-4 0-12,3-1-9,-2-2-10,1 4-23,-1 0-10,-3-1-24,-1 1-11,2 0-23,-1 0-16,3-1-11,0 1-25,1-1-43,1-2-29,-2 2-36,0 2-112,0-2-338,-1 3 150</inkml:trace>
  <inkml:trace contextRef="#ctx0" brushRef="#br0" timeOffset="17860.1384">20460 9445 9,'0'-5'180,"0"0"-9,6 1-10,-6-1-11,3-2-10,-3 2-11,1 0-10,-1-2-1,0 2-2,-1 1-11,-2-1-11,3 2-8,-6 0-6,2 1-7,-3 0-5,-4 1-9,1 1 4,-9 4-3,0 0-8,-7 1 4,6 2 2,-7 5-6,-1-2-8,-3 7 2,4 0-4,-1 1 2,-4 0-5,4 4 1,4-1-5,-3 2-4,4-2 0,8 2 3,2-6 2,0-1 0,9 2-4,-3 0 7,5-1 5,4-1 8,0-1 4,7 0 0,1-2-2,6 0 0,-1-1 4,6-4-7,4 4-5,3-6 1,4 0-8,1-3 2,2-1-2,2-2-5,2-3 0,1 1-5,-4 0-19,-3-5 1,-2 4-14,-11 1 2,-6 1-5,-1 1 1,-1-2-9,-6 1-14,0-1-18,-2-1-23,-4 3-25,0-6-40,0 6-35,-9-1-33,0 1-23,-9 0-190,-5-2-449,-6 4 199</inkml:trace>
  <inkml:trace contextRef="#ctx0" brushRef="#br0" timeOffset="19562.3426">3162 10692 125,'4'1'159,"1"1"-11,0 1 2,1 0 3,7 3 2,-3-3-9,3-3-3,8 3-2,-1-1-8,3-3-15,-4 2-3,3 1-8,6-1-9,0-2-9,-7 1-10,7-2-6,-6 1-8,7 1-4,-7-1-5,-2 0-9,3-1-3,-1 2-1,-3-2-8,-1 0-2,2-3-4,-3 3-2,-4-1-1,-2 1-4,2 0 0,-5 2-3,-2-3 0,1 3-1,0 0 1,-7 0 7,9-3 1,-9 3 7,5 0-1,-5 0 3,4-3-1,-4 3-3,5-4 1,-5 4-4,-3-5-3,3 5-2,-1-5-3,1 5 0,-1-7 2,-2 5-8,2-1-2,-3-1 1,-1 2-3,3-4 3,-3 4-1,2-2-1,-1 0 4,0 2-1,2-1 2,-1 1-1,-2-2-4,2 1 0,-1 0 5,0 2 4,4 1 5,-5-6 0,1 4-3,4 2 3,0 0 1,-4-3-5,4 3 0,-5-2-8,5 2 1,0 0-4,0 0-2,0 0 0,0 0-3,-10 7 3,8-4-1,0 4 0,0 0-3,2 0 2,-1 2-1,-1 4 1,2-1-2,-2-2 2,2 7 0,0-5-1,2 4 5,-2-7-8,0 4 3,0-2 2,2 0-5,-2 0 0,0-2 3,0-3-1,1 1 0,-1-1-2,0-2 1,0 0 0,0 0 1,0-4 0,2 5 0,-2-2 3,0-3 2,0 0 4,2 5 1,-2-5 10,0 0 11,0 0-6,0 0-1,0 0 1,0 0-5,4-13 0,-4 13 1,0-9-9,-4 2 5,4-3-10,0-2 3,-2 0-3,2-5-7,-2 2 0,4 0-3,-4-4-2,1 9-4,1-2-1,-2 0 0,2 3 2,0-3-5,-2 7 5,2-3-2,-1 3-2,1 1 5,0 0-4,0 4-2,0-5-9,0 5-1,0-6 1,0 6-10,-1-5-4,1 5-5,0 0-4,2-2 4,-2 2 4,0 0 8,0 0-4,13 6 10,-7-4-1,1 3 1,1-3 2,1 5 1,3-4 1,-5 2 1,4 0-1,-1-1 3,0 3 0,2-2 3,-2 2 2,3 0-3,-3 1 3,2 1 2,-2-2 2,0 0-1,2 1-3,-3-2 6,1 3-3,-2-3 4,-2-3-5,0 0 5,-1 3-1,0-3 4,-1 0 2,-1 1 6,1 0 12,-3-2 5,-1-2 14,3 5 3,-3 0 9,-3-1 14,1-1-13,-2 1 11,-3 1 0,-4 0 1,-1 1 3,-3 1-9,0-1-10,2-1 0,0 1-7,3-2-6,-3 0 0,4-1-21,3-1-27,1-1-23,2 3-18,-5-1-29,8-3-25,-6 1-38,6-1-46,-4 3-56,4-3-69,0 0-235,0 0-594,0 0 262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07T06:57:20.3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2866 12578 126,'-2'2'296,"2"-2"-11,-2 4-10,2-4-16,-2 4-8,2-4-15,0 3-8,0-3-16,0 0-11,-1 5-10,1-5-11,0 0-10,0 0-4,1 5-25,1-1 4,4-4 3,-6 0-14,9 3-8,-5-3-15,5 2-6,0 0-6,1 1-20,3-2-5,0 3-7,4-3-5,3-1-7,8 1-6,1 2-1,3-1-6,-1 0-14,7-1 7,-1 0-9,3 2 0,-2 0-8,-1-1-2,1 0-4,2-1-1,-4 0-7,2 3 4,-3 0-1,0-1-6,-5-1-7,-2 0 13,-5-1-13,-2 1 11,-2 2-11,-7-1 9,4-3-7,-5 3 3,0-1-4,1 1 5,-7-1-2,3 0 4,-3-2-3,0 3 0,-1-2 1,-4-1 3,6 1-1,-2 0 2,-4-1 2,5 3-1,-1-2 1,-4-1-2,5 3-11,-5-3-10,5 2-17,-3 0-6,-2-2-13,0 0-8,6 0-21,-6 0-6,0 0-13,0 0-16,4 3-12,-4-3-14,0 0-20,0 0-17,0 0-16,0 0-16,0 0-7,-8-11-6,4 6-2,-1 1-2,0-1 5,0 1-114,0-4-364,1 4 1206,-1-4-599,1 3 36,-1 0 22,3-2 38,-1 2 23,-1-2 23,0 2 20,0-2 26,3 2 17,-1 0 1,-1 1 0,2-3 2,-2 4 8,2-2 5,-1 3-2,-1-2 0,3 4-3,-3-5-4,3 5-6,-1-4-6,1 4-11,0 0-5,0 0-5,0 0 11,0 0-5,-1 12 13,5-2-9,0 7 0,0 0-5,-1 0-1,2 2-8,2 5-8,-3-6-5,1 8-3,-3-8-6,3 3-10,-1-3-1,-1-1-10,-1 1 2,2-3 4,-2-3-15,1 0 10,-2-4-16,2 1-4,-3-2-1,5-2-4,-5-2-1,1 1 11,1 1-26,0-3 5,-2-2-10,0 0-8,1 4-5,-1-4 0,0 0-16,2-10-6,0 3-14,1-1-11,-3-4-7,-3-5 0,1 0-6,2-3-5,-2 0-2,-1-3 8,0-3 6,-2 11 2,2-3 4,2 1 9,-2 0 8,2 1 8,1-2 5,-1 6 5,-2 2 8,2-3 10,1 1 7,0 3 7,0 2 13,-2-3 8,2 5 13,-2 0 2,2-1 6,-1 2 4,1 4-2,0-6-5,0 6 4,0-4-7,0 4-11,0 0 2,1-5-9,-1 5 0,0 0-5,0 0 5,8 9-4,-3-6 5,4 4 0,-3 0 3,3-2-2,2 3 5,0-3-1,-3 2 1,2-2-1,0 2 1,-1 0-2,1-3 8,1 2-13,-1 0 2,-2-2 9,0 0 3,1 1 5,-3 0-13,-1-3 0,0 0 2,0 1-6,-1-2 4,-1 3 8,-3-4 3,3 4 4,-3-4-8,-3 6-3,-2-1 4,-3 2-8,-3 2-5,-5 2-5,2 1-9,-4-1-31,0 2-27,-8-1-35,2-2-29,1 2-43,5-3-63,-4-6-75,3 2-295,5-3-642,3-5 284</inkml:trace>
  <inkml:trace contextRef="#ctx0" brushRef="#br0" timeOffset="1817.4269">4648 12247 45,'0'0'221,"5"3"-9,2-3-7,-7 0-3,15-6-13,-1 0-5,0-2-12,2-3-4,-1 5-16,9-9-15,-9 6-10,-1-4-13,3 4-8,-3-3-9,-3 0-9,-1 6-6,-4-2-6,3 0 0,0-1-9,-5-2-5,-2 2-7,5 0 2,-5-1 0,1 1-7,-3 1-3,0-1-6,-4 1-9,0 0-1,0-1-3,-1 6 0,0-1-9,-5 2-6,0-1-14,-3 5-6,-4 1-1,-3 4-4,0 1-4,-8 5 1,4 3-2,-4 2 1,3-1 2,-5 5 2,7 0-1,-4 0 2,4 7-4,2-5 5,3 1 6,1 1-2,4 1-5,3-3 6,4-4-4,0-2 1,3 0 0,0-3 1,6-3 0,-2-2 0,3 1 4,2-1-2,1-1-1,3-4 2,0 5 1,2-8-1,2 3 4,-2-3-1,6-2-1,2 0-1,0-2 0,-2 0 4,1-1 3,0 1-3,-1-8-1,0 6 0,-2-2-2,0-1 2,-4 2-5,-1-2 0,-1 4 6,-3-1 0,0 1-4,-2 0-1,-1 0 1,1 2-1,-5 1-2,0 0-1,0 0 4,7 6 1,-7 1 2,-4 2-3,1 3 0,-2 3-3,1 1 9,-4 2-3,1 7 3,-1 2 5,-1 1-5,3 0 11,0-3-5,-1 4 0,-1 0 2,3-3 5,1-2-1,-2 3-1,4-10 8,-1 5-10,3-5 1,-1 2-4,-1-3 3,1-5-4,1 1-3,0-3 4,0-1-3,1-3 3,1 2 9,2-4 4,0-1 7,0-2-1,-4 0-2,13-3-6,-4-2 4,3-2 8,-3-2-8,5-2-5,1-3-2,-3 0-2,8-8 0,-6 3-2,4-1-1,0-4-1,-3 2 4,3-2-6,-3 2 1,-3 5-1,2-4-6,-4 6 5,0 1-2,1 0 2,-5 4-5,2 1 1,-3 0 0,2 2 3,-1-2-2,0 4 1,0 0 2,-2 0 0,-3 2-3,2 1 0,-3 2-1,5-5-2,-5 5 2,0 0-2,0 0 2,10 8 1,-2 2 6,-3 1-8,0 1 6,-1 4 1,-1 2 2,3-1 0,-1 7-1,0-2-3,4 0 3,-5-3-5,1 5-2,-1-7 2,1-1 2,0 1-6,-1-4 3,1-1 4,-2 1-6,2-4-1,0 4 2,0-6-1,-1 2 2,0-4 2,-2 2-1,0-2 0,1-2 11,0-1 4,-3-2 13,0 0 7,15-5 7,-7-1 3,0 0-4,3-3-1,-1-3-2,1-1-2,1-6-5,1-3 1,5-2-3,-6 0 8,1-3-4,3 3 0,-6-1-7,4-1 11,-4 9-21,-1-2-1,3 3-2,-6 1-2,3-2-21,-3 7-12,1 1-26,-2 1-25,-2 2-27,-1 2-28,1 0-32,-2 0-38,2 2-42,-2-2-29,-1 4-45,0 0-200,7-3-548,-7 3 243</inkml:trace>
  <inkml:trace contextRef="#ctx0" brushRef="#br0" timeOffset="3231.6213">5747 12731 200,'-4'2'256,"4"-2"-17,0 0-13,0 0-18,0 0-16,0 0-16,0 0-14,0 0-17,12-13-8,-7 8-12,3-1-15,-1-3-6,-3 4-9,4-2-12,-2-1-4,-1 3-7,0-4-5,0 2-9,-2-1-5,-2-1-5,0 4-6,-1-3-7,0 1-3,-1 2-5,-1-2-5,-2 2-10,-1 1-4,-4-1-3,2 2-2,1 3-1,-3-2-3,-1 4 0,1 5-2,0-2 2,-5 2-1,1 3 2,-1 5-5,1-1 5,2 0-5,-1 1-2,3 2 4,4 0 3,-4 1-5,6 0 0,0-1 3,2 3-1,-2-6 1,7 3-4,-1-3 3,0-2 2,4-1 0,0 1 3,1-3-4,0 1 5,3-3 6,-2-1 5,0-1 2,5-4 3,3 2 0,-2-6 0,1 3 1,0-2-3,-2-3-2,4-2 1,2-2-2,-4 3 0,0-5-3,-2-2 0,-2 1 1,2-1-2,-5-3-6,2-1 1,2 0 1,-6 2-3,3-1-3,-4-1 0,1 0-6,-2 0 0,-4 0-1,3 2-1,-3 3 3,4 3-2,-3-3 1,1 7 5,-4-3-4,1 3-3,3 1-2,-2 1 1,-1 3 0,0 0 1,0 0 0,0 0-2,-8 20 1,8-8 3,-4 0 4,3 5-2,0 0 0,1-2 1,0 2 1,1-4 1,0 0 5,1-1 2,2-2 1,-1 2-1,2 0 2,3-7-2,-3 3 4,4-2 2,-3-1-3,1-2 2,5-2 0,-1 2-3,-1-3 2,1-3 0,2 1-1,-1-1 1,3-6-2,-2 0-4,5 0-4,-4-2-7,0-3-3,-2 2-8,-1-3-3,1 0-3,-3 2-3,2 0-1,-3 3 4,-1-5 0,0 6 2,-1 0 2,-1 4 2,-2 0 2,1-2 5,-2 4-4,1 1-1,-3 2-1,0 0 5,0 0-1,0 0 1,0 16 2,0-6 2,-2 0 6,1 6 0,-1 1-3,2 0 7,0 1-1,0-1 0,0-1 1,2 1 1,1 0 5,-1-2-2,1 0-1,1-4 3,1 4 2,1-5-1,-1 0 5,3 0-4,-3-1 3,5-2-2,-5 0 2,3-3 0,-4 2-4,5-3 3,1 0-1,-1-2 0,-1 2-1,3-6-2,-2 1 1,4-2 1,1-3-5,-2 1-1,1-3-6,2-3-1,1-3-3,-4 3-5,2-3 0,-1-2-5,-1 2-2,1-2-7,-5 1 0,7-4 3,-10 6 1,5 2 1,-3 0 3,-1 4 1,-1-1 2,-1 4 3,-1-1 2,-1 2-2,-2 2 1,3-1-1,-3 3-1,0 0 8,4-3-7,-4 3 2,0 0 6,4 13-5,-3-6 11,-1 1-6,1 2 3,4 1 3,-2 1 0,2 4 2,-4 0-2,5-4 3,0-2-1,-2 2-1,3-2 0,-1 1-3,1-3 3,1-1 0,2 1 3,-3-1-1,2-3-4,-1-1 3,1 0-1,1-1 1,-3-2 0,1 0 4,4-1-1,-6-1-4,3-1-1,4-2-3,-4-3 3,0 2-3,1-2 1,-1-1-1,-1-3-4,2-4 3,-1 2 1,0-1 0,2 2-6,-4 1 1,-1 2 3,-2 1 0,0 0 4,0 3 3,1 1 0,-3 1-2,1 1-4,-2 1 4,-1 2 0,0 0 7,0 0 5,8 10 4,-5-1-4,-2 1 2,2 2 6,3-2-4,-3 6-1,-1 1-3,0 1 3,1 3-8,-1 5 0,0 2-1,2 3-2,-2 5 0,-2-2 8,0 16-7,0-2 1,-2 4-5,0-2-3,0-2-8,2-1-3,-3-11-15,1-2-6,0-4-7,0-4-14,2-8-27,-2-8-6,2 1-3,2-4 8,-2 0 9,-2-4-1,1-2 9,1-1 3,0 0 5,0 0 13,-11-6 9,7 3 14,-1-4 16,-2 2 2,2 0 8,-2 1 9,-2-4 19,1 0 12,-2 3 0,1-3 7,0 0 4,1 3 8,-2-2 9,4 0 6,-1 0 9,3-2-9,3-1-4,0-1 4,2-5-3,7-1 10,2-7-9,4-4 0,1 3 2,3 0-10,-1 3-21,3-1-17,1 5-12,-5-4-29,2 1-18,-5 5-35,0 0-32,1 4-40,0-2-42,-2-1-61,-1 1-238,-2 2-513,1 2 228</inkml:trace>
  <inkml:trace contextRef="#ctx0" brushRef="#br0" timeOffset="5717.3117">7530 12939 208,'0'0'217,"0"0"-7,0 0-4,6-12 3,0 5-6,2-2-1,6-6-6,0 1-10,8-6 4,0 0-10,-1 0-14,6-2-19,-1 2-15,-2 0-10,2 1-12,-3 2-11,1-2-9,-2 2-6,-3 0-14,-4 2-9,-2 3-6,2 2-9,-7 1-11,2 0-9,-5 1-3,-1 1-8,1 2-5,-3 0-8,0 2-10,2 1-8,-3-1-8,-1 0-9,0 3-13,0 0-8,0 0-2,0 0-10,0 0-4,-10 8-1,6-5-4,0 2-3,-1-1-3,4 1 12,-3 2-1,4 1 4,4-3 8,-2 4 2,2-2 4,5 1-1,0 2 8,5-1 1,2 3-2,0-3 1,-2 2-4,0 1-3,2-3 2,-5 0 1,-2 0-4,0 0 11,0-2 6,-3 4 0,-4-2 4,0 3 2,-4-7 1,-2 7 5,-3-3 6,0 1 4,-2 0 3,-4 2 10,0-2 4,0-1-1,-2 1 5,3-3 6,1-2 12,1 0 4,0 0 7,-2-2 4,5-1 4,0 2 5,3-4 8,-1 3 6,0-2 2,5-1-1,0 0-4,-9-4-3,9 4-7,5-9 0,-2 4-2,3-7 1,7-2-1,0-1 7,5-5 7,2 0 1,2-3 4,3-2-3,1-1-1,11-10-4,-9 11-5,3-13-6,-7 10-1,11-6-3,-11 9-16,1-3-4,2-10-12,-8 9-4,-1 0-6,-1-4-2,-3 3-1,-4-1-10,2-2-1,-2 1-3,-5 3-5,0 2 1,-2 8 5,-3-8-1,-3 8-1,3-1 2,-5 6 0,0 2 0,2 0 5,-2 4-4,1-1 4,-2 1-2,2 0 3,-1 4 0,1-1-2,0 1 4,-1 1-4,4-1 4,1 4-3,0 0 1,0 0 1,-13 6 2,12 0-3,-4 2 3,5 5 6,-3 2 3,-1 4 6,0 5 0,3 5 7,-4 0 2,1 5 7,3-1 0,-1 2 2,-2 13 1,4-14 3,-3 0-7,0 1 4,0 0 3,0-1 0,0-2-1,-1 0-3,0-1 0,4-3-5,0 1 0,-3-3-1,3-7-4,-1 9-1,-2-9-1,2-3-3,1 0-2,1-4-1,-2 0-3,2 7-5,1-11-6,-1 2-4,0-3-7,0-2 2,-1 1-4,0-3 5,2 2 4,0-3 1,3 1-3,-5-3 7,0 0 5,14-7 1,-5 4 4,0-6 0,1-3 8,3-1-1,8-6 1,-1-3-5,-2 0 4,5-2 2,-1-3-6,1 0-2,1-1 0,13-11 5,-5 5-3,-6 8 4,2 0 0,-2 6-5,1 2 3,-4 0-7,-6 8-2,2-2-1,-1 8-4,-9-2-11,1 1-6,3 5 3,-8 3-4,3 1 6,-2 4 0,-2 0-1,1 1 2,-1 3 4,-3 0 0,-1 2 0,0-2 2,0-1 2,2 1-1,-2 1 5,-2-3-4,2 0 0,2-3 2,-2-2-1,2 1-1,-2 0 3,0-3 2,0 1-2,0-4 1,0 5 0,0 0 4,0-5-2,0 0 4,0 0-1,0 0 0,0 0 1,0 0-1,0 0 1,-4-17-5,4 10-3,-2 0-4,-6-3 2,4-1 0,-1 1-8,0-2-2,-3-1-2,-1 3 1,3-1 2,2 2 2,-1 3-2,1-1 3,0 2 0,3 0-6,-3 0 1,-1 4-6,5 1 1,-13 1 2,4 4 4,-1 2-2,1 0 0,0 3 3,-3 3 0,-5 6 1,4-3 1,-1 6 1,4-5 2,0 0-1,1 10 4,2-10-3,2 0 0,-1 0 14,2-1-7,3 4-1,-2-5 3,3-1 3,3-2 4,-2-2-3,0 2 1,3-6 6,3 5 3,-1-7 7,-2-1-1,2 0 6,2-2 1,1-1-1,-3-1-4,7 0 1,0-3-1,2-4-2,4-1-3,-3 0 0,-1-2-3,0-3-6,3 0-11,-4-1-8,4-3-2,-8 1-6,11-1 2,-11 3-7,3 0 2,-4-1 3,-2 7 1,-2-2 1,2 6 1,-4 0-1,0-2 2,0 5 1,-1-1-1,-2 3 2,0 0 3,0 0 6,2 10 5,-2-3 3,-2 3 2,1 0 4,0 4-1,1-2 0,0-2 3,1 4 5,0-3 0,2 0-2,2 1 3,-1-5-1,2 1 5,-1 0 1,0-3 7,2-1-4,4-2 1,-2 1 3,1-3 1,3-2-2,-4-1 1,4 0 9,1-3-8,0-4-2,0 0 6,0-2 2,0-3-2,4-4 1,-3-5 12,1 2-6,-2-5-5,1 5-1,0-5 4,-2-2-18,1 1 7,-4-1-4,2-3-4,-3 3-6,-3 0 0,1 0-2,-1 0-3,-2 5 0,-4-4 1,5 3-14,-4 8-2,2-1-5,-2 0-3,-1-2-1,0 3-1,0 4-3,0 2 2,0 0 3,0 0 5,0 0-3,-1 2-1,-2 1-5,3 4 6,0-1-4,0 0-5,0 1-2,0 0 1,0 4-9,-6-5 3,6 5 0,0 0 2,0 0-2,0 0 5,-10 12 1,7-6 2,-2 3 2,2 0 6,2 1-3,-4 6 1,-2-1 3,5 2-1,-2 2 3,3-2 2,-3 9 10,2 1 2,-1 0 4,3 1 12,0-3 1,-3 5-1,2-1 0,-4 0-4,5 0 7,-1 4-9,-2-1 4,2-3 4,1 2-5,-2-2 6,-2 0-8,4 0 2,2-2-5,0-2 0,0-6 0,2-2 3,0 2 2,2-5-3,-1 3 4,-1-5 0,1 2-7,0-4 4,4-3-4,0 3 5,-6-3 8,6 0-4,-2-3 6,2 0-9,3-3 2,0-1-6,1-1-2,3-3 1,0-1 2,1-1-1,1-3-1,4-5-6,-3 2-5,0 2-6,1-7 0,-2 2-9,0-2 2,-1 3-5,1-7-4,-4 7-5,0-7-4,-3 4-1,-2-1 3,-1 2-2,-3-1 0,2 1 5,-1 4-1,-4-3-6,2 5 1,-2 1-1,1 3-3,-3-1-4,2 0-3,-1 4-1,-2-1-1,1 4-2,-2-6 5,-2 5 3,4 1 5,0 0-1,-17 5 6,9 0 1,-1 3 2,-4 3 4,2 1 7,-1 3-4,-2-1 2,5 1 8,-5 6-1,5-4 7,5 0 6,-1 2-2,0-4 0,1-3 1,3 0 1,-4 0 0,10-5 4,-4 2 0,3-2 4,4 2 0,-3-4 0,2 2 0,4-5 3,-2 4-4,1-4-3,4 2-3,-3-1 4,2-3-6,-1 1-6,-3-1-10,3-1-10,-2-2-9,2 3-10,-2-2-19,-2-1-21,1 2-13,1-2-17,-3-1-27,-1 3-18,-1-3-27,-1 0-23,2 0-203,-6 1-441,3-1 195</inkml:trace>
  <inkml:trace contextRef="#ctx0" brushRef="#br0" timeOffset="5962.5425">9242 12341 123,'14'-15'299,"4"2"-23,0 4-25,5-8-21,-1 2-27,3 1-25,-7 6-29,-4-4-36,4 4-38,-8 1-38,3 2-52,-3 2-40,-1-2-45,-3 1-41,0 3-130,-5-1-293,-1 2 130</inkml:trace>
  <inkml:trace contextRef="#ctx0" brushRef="#br0" timeOffset="6311.3438">8215 12420 85,'2'-4'223,"3"2"-19,1-2-20,2-3-14,1 1-21,2 1-19,1-2-18,1-3-24,5 1-32,-5 3-40,7 0-33,-1-1-45,2 1-161,-2-1-243,9-2 108</inkml:trace>
  <inkml:trace contextRef="#ctx0" brushRef="#br0" timeOffset="7701.0957">10290 12553 24,'-3'-5'156,"3"1"-21,3-3-14,-6 5 0,2-5-3,1 0-8,1 2-6,-1 2-3,-1-2-5,1 5 0,0-7-10,-1 4-3,1 3-12,-3-4-7,3 4-7,0 0-5,0 0-9,-17 10-3,11-5-4,-3 2 0,1 3-7,-1 0 7,-2 4 1,1 3 0,-2-1-1,2 0-3,2 2-4,3 2 0,0-3-4,0 0-3,4 0 1,1-5-1,3 2-2,3-2 8,-2-2-2,2 0-1,-1-2 1,4-2 4,1 2 2,3-4-1,-5-1-6,8-2 2,-3 0-2,-1-2 1,2 0-6,-3-2 1,2-1-4,-2 1 3,0-3-1,0 0 1,-3-1 7,1-1-1,-3 0-1,2-2 6,-3-1-2,1-1 1,-3-5-6,-1-2 3,-2 1-7,0 0 4,-2-2-6,-3 1-3,1 0-1,-3 2-4,2 0 4,-2 3-1,-2 5-4,1 0-3,-1 2-6,3 0-4,-3 4 2,3 1-5,-1 4-5,-2-1-2,-1 3 1,2-1-2,1 6-2,-1-5 1,-1 5 0,1 0 2,3 3 1,-3-3 0,2 1 2,2 0-3,3 1 3,-1 0 0,2-1 2,2-1 1,1-1 0,-1 0 4,4-4 2,2 4-5,1-2 2,-1-3 0,-1-1 3,5 0 1,-3-2 0,5-3 4,-1 1 1,1-2 4,3-3-2,0-1 0,0-1 6,1 1 4,0-4-4,-2 1-1,5-5-3,-5 3 1,2 0 2,-2 1 3,7-6-1,-8 6 1,-1 1-2,0-4 3,-4 7-2,3-1 1,-4 2-3,-1 2-7,-1 0 4,0 3-6,-3 0 2,2 2 1,-1 4 1,0 1 4,2 5 7,-1-3 4,0 9 2,-1-3-5,-1 3 4,-1 0 5,2 0-6,-5 0 5,1-2-2,3 2 2,-4-3 2,0-4-1,6 6 0,-3-9-3,-3 2 7,1-1-10,-1-4 0,0 4-5,4-3-2,-4 0 1,1-2-4,2 2 3,-3-4 3,0 0 7,1 6-2,-1-6 3,0 0 0,0 0 0,8-10-2,-5 3-6,3-1 8,-1-1-10,0-3 4,4-4-5,0 0 0,1 1 0,3-1-2,0 1-1,-3 0-1,3 1-4,-1 2 2,-4 2 2,-1 3-8,3 2 0,-5-2-4,1 5 3,-1-1-2,-1 3-2,-4 0 1,10 4 1,-6 0 0,1 3 4,-1-1-1,-4 5 4,4-2 2,0 3 1,1 1-2,-3-1 6,1 0-6,-3 4 1,5-1-2,-1-3 1,0-1-1,-3 2-2,3 0-1,1-1 2,0-3-7,-1 3-9,1-4-1,3 1-1,-3-3-7,5 1-2,-3-1-12,3-3-12,-1 0-23,-2-1-12,6-2-23,-1 0-20,-2-2-33,2 0-46,3 1-52,-6-4-187,2 0-478,3 1 211</inkml:trace>
  <inkml:trace contextRef="#ctx0" brushRef="#br0" timeOffset="8739.423">12638 12337 95,'2'-3'189,"0"-2"0,2 2-9,1-1-7,-1 0-3,1-1-9,0 2-10,-1-2-12,0 1-7,-3-1-11,2 0-7,-2 0-11,1-2-2,0 3-2,-1-1 2,-1-1-8,0 2-10,0-3-8,-3 2-5,1 0-11,1 0 2,-6 0-8,6 0-3,-4 0-5,-5 0-6,2 3-5,-1 0-3,-1 1-3,-2 2-2,2 1-4,-4 0-7,0 1 1,-2 3-5,-1 2 1,-1 0 0,1 0-1,1-1 1,2 5-11,-3-2 8,4 3-4,-1-1 0,5-4 1,-2 4-3,1-2 2,3-2-3,2 2 0,1 0-2,-1-2 0,1 1 3,2-3-4,2 1 2,2 0 1,2 1-3,-1 0-1,4 0 3,-3-3-1,3 2 0,-1-2-1,5-3 2,-2 3 1,3 1-6,3-5 6,-4 2 0,5-1-4,-3-2 2,1 0 5,-1 0-1,4 0-3,-4 0-1,1-2-3,0-1-5,-2 3 3,3-1 6,-4 1-5,-4-1 1,2-2 2,0 3-1,-4-1 3,0 0 1,-5 1-2,9 0 0,-9 0-3,0 0-1,0 0 0,0 0 4,-18 7 0,11-2 0,-1-1-5,-3 4 3,0-1 0,-8 3-1,4 2 3,1-2-2,1 2 1,0 0-1,2 0 1,-1 1-1,1-2-1,3-1 4,3 0-3,-3 0 0,6-1 0,-2-2-1,3 1 10,1-2 8,1 2 0,3-4 4,1 2 10,0-1 10,5-5 2,10 2 12,-7-2-2,9 0-6,0-2 0,7-3-5,0-2-2,-3 2-4,6-2-1,-5 2-9,-7 2-6,1-2-2,-1 0-14,-1 2-14,-1-1-7,-7 4-4,0-4-8,-5 3-9,2-1-8,-3 0-16,-1-1-18,-4 3-23,1-2-27,-1 2-21,0 0-27,0 0-14,0 0-54,-14-3-135,10 2-415,4 1 184</inkml:trace>
  <inkml:trace contextRef="#ctx0" brushRef="#br0" timeOffset="11579.4714">13583 12671 19,'0'0'256,"-3"5"-7,3-5-22,0 0-7,0 0-15,0 0-12,0 0-17,0 0-12,0 0-15,3-16-10,1 10-13,-1-4-2,6 0-14,2-2-9,-2-2 0,4-1-11,6-4-5,-2-2-2,-1 3-5,4 1-9,3-3-7,-6 1-8,7 0-3,0-2-8,-1 3-2,-2 2-3,-5 5-20,-4 0 2,4 1-3,-2 2-3,-1 2-6,-5 2 2,2 0-2,0-1 0,-2 2-6,-2 1-2,0 0-3,-1 2-2,-1-2-3,-4 2 0,0 0 3,11 5-4,-7-4 3,-4-1-2,4 3-1,-3-1 6,-1-2-4,4 3 1,-3 0 5,-1-3-2,3 2 4,-3-2-3,1 4-1,-1-4 2,0 0 2,0 0 3,0 4-1,0-4-3,0 0 3,0 0-1,0 0-3,0 0 1,0 0 1,0 0 2,0 0-3,0 0 3,0 0-3,0 0 3,-10-9-5,2 8 0,8 1-2,-11 1 1,7 2-2,-3-1-2,-3 2 5,2 0-1,-6 1-2,0 5 1,0 2 4,-1 0-5,-2 1-4,-3 6 7,2 0-5,1 2 2,2 1 5,1-5 1,5 0-2,1 1-3,-2 0 2,4-1-3,3 0 5,2-1 4,-2-6 0,6 2 4,-2-1 5,2-2 0,-3-1 2,6-3 1,3-1 4,-1 0-3,2-3 2,4-1 0,-1 0-3,3-5-5,2 2 1,1-3 0,-1-2 3,0-1-7,4-6 2,-7 3 0,3 1-4,5-6-2,-10 1-3,2 0 3,3-1-4,-5 2 0,-2-2 1,1 3 0,-2-1-4,-1-2 5,-4 7-3,3-3-3,-3 3 1,0 2 3,0 1 1,-2 2-2,1 0-3,-2 2 0,-2 0 1,0 3 2,0 0 13,2 11 5,-2-4 4,-2 8 2,4-1 0,-2 6 8,2 6 3,0 1-2,4 2-1,-4 2 0,5 2-1,-7 0-7,4-2 0,-3 5-4,1 9 1,2-7-6,0 8 0,-4 4-4,0 0-12,0-2-8,0 0-6,-2-12-9,0-2-5,2-2-4,-2-1-14,2-2 2,-2-10-3,0-1 3,2-5 2,0-5 1,2 2 8,-2-3 4,-2-2 0,1-1 2,1-4-4,-2 3 0,2-3-3,0 0-3,0 0 2,-6-10 1,6 10 4,-7-5-1,3 1-1,2-1 8,-6 0 1,3 0 5,-2-1-2,-5 1-2,2 0 7,1-1 2,-2-1 10,1 0 11,0 2-2,-1-3 2,2 1 2,1 0 2,2-1 1,-2-3 4,4 3-2,-1-4 0,5 1-2,0-5-1,3-2 2,-2 3 4,7-4 2,3-7-6,-2 3 7,9 1-4,-4-7-1,4 7 6,-3-3-2,3 0-1,1 3-4,2-2 1,0 0-1,1-1-10,0-1 1,2-1-4,-5 1 1,8 1-2,6-11-6,-11 7-4,-1 5 0,0-3 2,1 0 0,-3 3 2,2 0-4,-2-2 2,-3 6 1,3 2 2,-8 3-2,-3 5 4,-1 0 0,-1 3 3,0 2-1,-3 0-1,0 0-1,0 2 1,-2 1-2,-1 2 0,0 0-1,0 0 4,0 0 3,-14 10-2,4-5 0,2 4 6,0 6 2,-1 0 3,4-1-1,1 2 5,2 1 2,-3 3-1,1-1-2,-1 3 0,2-5-2,3-1 6,-1-4-6,2-1 4,2 1-6,-1 0 1,2-3 0,0 2 0,2-4-3,1 0 1,-1-2 2,2-1 1,-2-1-1,6 0-2,-3-3 5,4-1-3,0-1 5,-1-1-4,-2-1-1,4-1 1,-1-2 1,-3 0-1,-1-4-1,0 2-2,1-3-3,-1-2 7,-2-1-13,-2 0 8,0-1-9,1-2 2,-4 1 0,-2-2-5,0 0 4,-3 1-6,-2-4 0,5 5 0,-4 1-6,-2 4 2,2 2-3,-1 1-2,-3-3 1,-1 4 1,0 3-2,0 0-1,-1 3 2,-1 0 3,0 2-3,-1 2-5,1 0 5,-8 6 1,9-3 3,-3 0-3,6 4-1,-4-1 7,2-1-1,-1 3-4,4-2 7,2 3-3,1-1-1,-1 0 2,6 2 7,0-2 0,2-1 3,-1 1 5,3-3 4,1 3-5,3-3 2,0-2 1,3 1 0,-3-2 2,3-2-1,5 0-4,-6-2-3,8 0 6,0-2-4,-5 0-2,7-2-3,4-3 0,-7 1 0,2 1-3,-1-7-2,-2 0 2,1 3-1,2-8-1,-4 4 0,2-4 1,-5 5 0,-1-2-2,1 1 1,0 1-2,-5-1-1,-2 1 5,2 3-2,-2-3 2,-2 3-3,-1-1 2,-1 5 3,-1-2-6,1 0 2,-2 4-1,-1-2 4,3 3-7,-3 2-3,0 0 2,0 0-3,0 0-2,0 0-2,0 0 7,-15 7-3,8 0 0,-3 4 3,6-2-2,-9 4 4,3 3 1,0 1 1,-2 6 1,3 0 4,3-3 0,-2 5 6,4-5-2,0 3 4,-2-5-1,6 1 4,0-2 5,0 0-3,1-2 4,4-3 2,-1-3 4,0 1 1,5 2 0,-4-3 0,4-1 3,5-3-3,-5 0 5,5 0-1,4-3-3,1 0 0,0-2-3,-2-4-4,2 1 1,-1-2-2,3-2-4,0-2 2,6-4-2,-3 1-3,2-2 0,-3-1 5,-1-2-2,4 0 5,-4-2 3,0-3-1,2 1-2,-2 1-1,-4 1-6,0-2 4,-7 6-5,1 2 2,-5 3-1,1 1-2,-4 2-3,0 4-1,-2-4-9,2 2-10,-3 2-2,-2-2-4,1 5-8,0 0-5,-14-1-6,14 1 3,-10 0 4,0 1-3,0 4 1,-1 2-5,5-2 5,-7 0 1,3 1 6,2-1-2,-1-1-2,5 3 6,-1 0 4,5-1 2,0 1-5,1 0 6,3-4 2,-1 5 3,2-1 4,5 2 6,2-2 3,0 0-2,4 4 4,9-1-2,-11 1 4,4-2-2,1 0 3,-5 4 0,2-4 1,-3 0 1,-1 2 5,-3-3 0,0 2 0,-1-1 6,-3-1 1,1 1-7,-2-2 3,0 0 5,-4 4-5,-2-2-2,2 3 0,-2-5-2,-2 4-1,-3-1 0,-1-3 5,-1 1-3,-2-3-1,0 2-1,1-2 0,-9 0 3,9 0-4,-4-3-5,4 1 2,-2-3-2,4-1-6,2 1-8,-2-2-10,4 0-12,1-3-22,-2 1-32,2 0-24,2-1-25,0-1-18,3 0-29,1 0-27,-3 0-158,7-3-398,-2 4 177</inkml:trace>
  <inkml:trace contextRef="#ctx0" brushRef="#br0" timeOffset="12545.7367">14954 12518 165,'0'0'189,"0"0"-4,0 0-5,9-8-11,-9 8-16,9-4-6,-5 2-13,-2-1-6,3-2-13,-1 2-4,-2 1-3,3 0-9,-1 0-7,0-5-7,0 2-3,-1 2-3,3-1-10,-4-2-1,4-1-8,-5 5 2,9-8-7,-2 4-5,-7-1 0,7-2-4,-3 2-5,3-2-4,-6 1 5,1 1 0,1-3-3,-3 1-8,0 1 0,-1-4 1,-1 3-7,-4 1 5,2-1-5,-2-3 0,-4 4-6,4 6-2,-5-5-6,-3 2-1,2 1-12,-1-1-9,-1 4-6,3 0-16,1 0-17,-2 1-23,-1 3-13,4 1-25,1-3-27,2 3-19,1 1-54,-3 2-165,1-2-405,5-1 180</inkml:trace>
  <inkml:trace contextRef="#ctx0" brushRef="#br0" timeOffset="13779.3867">16238 12647 205,'5'-8'242,"-1"-9"-10,2 3-15,3-10-10,3 2-13,-2-5-13,4 3-13,-4-2-12,-1-4-12,0-3-14,9-11-13,-5 9-7,1-11-7,-1 3-10,-2 8-11,5-9-11,-6 10-3,0-14-8,-1 14-5,3-11-9,-4 10-4,1 3-5,-3-2-4,0 3-5,-2 4 0,-1 6-5,1 4-1,-2-2-5,-2 7 5,0 2-5,0 3-7,1 1 1,-1-1-6,0 4 0,-3-2-1,3 5-1,0 0-1,0 0 0,-15 11-1,9-2-1,-2 6-5,0 2 7,1 2 2,-2 9-4,1 0-1,2 1 3,1 2-2,-1 0 3,1 4-2,0 1 4,0 12-6,0-4 7,0-6-2,0-4 2,5 12-4,0-11-1,-3-2 10,3 0-4,3-1 9,1-2-6,0-6-2,-1-3 3,4-4-2,-2 0-1,0-2 1,0-4 3,0 0-5,1-2-1,0 0 3,-3-3-1,3-2-2,-1 1-6,0-3 5,2-1 1,-2 1-3,3-2 5,4-3-9,-2-3-2,0 1 1,-1-1-4,5-6 2,-7 3-3,5-3 2,1-5-3,-4 0-4,4 0 6,-3 0-5,-1 0 1,1 1 0,-2 0 4,-2 0-4,-2 6 3,0 0-1,-2 5 2,2-1-1,-1 1-2,-1 2 2,1 1 0,-3 2-1,0 0 4,0 0 0,-4 14-2,1-5 3,1 0 7,-3 2-6,1 1-4,0 1 6,3-1-3,0 1 0,1-2-1,0 1 5,1-5-2,2 4 6,-1-5-4,1 2 1,-2-2 4,9 1 0,-5-4-1,2 1 5,7-1-3,-4-2 4,2 0-2,0-2 1,2-2 5,4 1-4,-5-4 0,3 0 4,0-1 7,-1-3-8,-6 3 0,0-3-3,1 0 2,2-2-5,-3-3 1,-2 1 2,-4-1-2,-2-2-2,0 0-1,-1-2-3,-5 1-1,-3 1-2,-1 0 6,-3 0-2,-2 1-3,1 3 1,-1 2-1,-1 0-1,2 6-3,-5 0 5,0 0-6,5 5-2,0 0 0,0 1-5,-5 3-4,5 0-5,-5 1-4,0 5-6,4-2-2,4 1-9,2-2-8,-2 1-13,1-2-6,4 1-12,-3 1-12,5-2-4,1-2-7,1 4-14,1-2-15,1-3-11,4 2-10,-1-1-24,-3-1-156,2-1-360,2-2 159</inkml:trace>
  <inkml:trace contextRef="#ctx0" brushRef="#br0" timeOffset="13967.9242">16435 12171 92,'-4'-7'228,"4"7"-23,12-9-19,0 5-19,6-4-24,3 2-41,5-1-43,2 2-45,2-3-40,1 0-69,-5 3-85,4 1-194,0 1 87</inkml:trace>
  <inkml:trace contextRef="#ctx0" brushRef="#br0" timeOffset="15411.3528">17471 12574 5,'0'-4'218,"4"-2"-14,1-3-20,-1 1-15,4-1-15,-1 1-13,1-1-17,3-4-6,-3 3-8,4-3-3,-1 0-16,1-4 0,1 3-7,-1-2-9,1 1-5,0-2-2,6-1-8,-5-4-8,-4 6-4,-1 0-3,-1 3-2,-2 2-7,-1 5-2,-1 1-4,1-1-5,-1 1-1,-4 2-2,0 3-2,0 0-2,0 0-2,0 0-2,-2 14-4,-3-9 3,3 8-2,-3 1-3,1 5-2,-1-3-1,1 0 1,-1 2 0,0-1-2,1 3-3,4-5 1,3 4 3,-6-5-4,-1-1 1,2-2 0,2 1-1,5-2 4,-4-3 0,2 0 3,-2-3 11,3 2 4,-3-3 6,7-1 4,-3-2-1,1 0 2,2-2 7,1 0-4,-3-3 1,6 0-1,-6-3 5,6-6-4,1-1-4,-2 1 4,7-8-7,-3-5 5,2 4-2,3-2 4,-6-5-6,8-15 1,-9 17-1,2-2-2,-2-1-10,1-3 1,3-10-9,-5 11 3,6-11 0,-8 9-7,2-10-6,-2 11-1,-2 0-5,-2 0-4,3 0-3,-5 1-4,-1 3 0,0 1 2,-3 5-3,0 4-2,0 2-2,0 1 2,0 5 3,-5 0-1,4 3 4,-3 3-1,4 1-5,-2 0 0,-1 0-1,-1 4 3,4 1-2,0 0 1,-16 8 2,7-1 0,-3 6 3,-1 4-2,4-1 4,-3 11-4,2-2 4,-1 3 6,2 1-3,-2 6-2,-1-2 4,7 2 5,-4 10 7,7-11-1,-2 3 6,1-2 2,3 2 2,0 12 2,3-2-2,-3 0-2,4-15-2,-2 4 0,6-3 2,-4-2-9,2 1 6,-1-4-2,4 0 2,5-4-1,-3-9-2,-1 2-3,0-5-1,1 0 3,2 0 1,-4-4 5,3-1 0,0-1 0,1-3-1,-1-1 8,-1-1 4,2-2 2,1 0 0,3-4-6,-1-1 3,-3-3 1,6-1 1,-1-2-6,3-3 5,-1-4-5,0 0 1,0-5-3,1-1 2,1-6-1,-7 5 0,6-1-1,-2-2 1,1 2 0,-3 3-2,-3 2-7,-4 5 7,-1 2-9,-4 4 4,-1 1-3,-1 0 0,1 2-5,-3 2-9,-1 3-5,0 1-11,-4-5-17,-2 7-4,-1-3-3,-4 1-5,-2 4 3,3-2-1,-4 3 4,1 1 1,-6 0 2,6 0 1,-5 3 5,6-1 0,1 2 5,3-1 0,3-2 1,-1 2 4,5 0 2,-1 3 7,2 0-3,3-2 6,3 0 1,3 3-3,5 1 7,0-3-3,7 4 6,-3-6 6,6 8 4,4-5-1,0-1 9,-4 3-6,-3-4 2,-2 0 2,-1-2 3,-4 1 6,1-2 2,-7-1 1,0-1 0,-4 2-1,3-4 3,-3 1-1,0 2 1,-3-1 2,-1-3-2,-4 5 3,2-2-1,-8 2-2,2 1 0,-4-3-4,-3 1-6,2-3 3,-2 3-3,2-1-5,-7-1 4,4-1-7,-3 0-3,6 2-22,-6-1-3,8-1-16,-2 1-11,0-4-9,-1 1-18,4 0-18,-2 0-22,1 1-13,-1-3-26,7 2-15,-5 0-16,5-4-34,-3 3-131,-1-5-379,3 4 167</inkml:trace>
  <inkml:trace contextRef="#ctx0" brushRef="#br0" timeOffset="15673.3278">17986 12077 68,'-6'-4'295,"6"4"-21,0 0-18,10-10-15,4 3-13,5-1-19,9 2-24,0-1-22,3 1-21,-2-1-15,2 3-30,2-1-20,-3 0-18,-1 2-15,-2 1-19,-7-3-14,2 3-21,-4-1-31,0-1-29,-5 2-33,-1 1-25,1-2-24,-6-1-46,-1 1-103,-3 2-324,-3-3 144</inkml:trace>
  <inkml:trace contextRef="#ctx0" brushRef="#br0" timeOffset="15874.9921">17506 12105 176,'-12'-1'254,"6"1"-23,-2 1-24,2-1-36,6 0-37,-9-1-38,9 1-42,-7-1-39,7 1-43,0 0-45,0 0-134,0 0-223,0 0 100</inkml:trace>
  <inkml:trace contextRef="#ctx0" brushRef="#br0" timeOffset="16629.2509">19516 12410 8,'2'-8'272,"6"-1"-18,1-4-14,1-3-17,4 0-10,2-5-12,5-1-10,0 0-14,4 1-18,-3-3-9,0 2-11,3 0-13,-1 0-12,0-2-14,1 2-9,-5 3-11,-3-1-17,0 6-6,-6 2-16,-2-1-4,-1 6-8,-3 1-10,-2 0-10,-2-1-4,-1 4-16,-1-2-12,-6 3-10,1-2-8,-7 4 1,0 0-6,-1 0 0,-4 4 8,-1-3 1,6 1 3,-5 2 3,6-1 0,-2 0 6,3 2-6,0 0 8,5 2 1,0-1-2,3 0 9,0 3 6,3 1 18,6 0 7,6 4 7,-1-1 6,8 6 8,3-2-2,3 2-2,0 0-4,-1-2 3,6 0 0,-3 1-3,1 0-5,-7-3 0,-3-2-1,-2-4-1,0 4-8,-9-7-2,5 2 6,-9-1-3,3-3 1,-6 4-4,2-3 0,-5 1 1,-5 2-1,-2-1-3,-1-1 3,-7 2-1,0-3-1,-1-2-8,-8 2 3,-1-1-3,1-3-2,5 1-6,-1-1-8,4-2 0,2 1-13,-3-5-10,0 1 0,1 2-8,4 1-6,2-1-8,0-1-1,5 3-22,0-2-5,4 1-6,-3-1-20,4-2-17,3 4-12,-1-5-10,2 0-159,4 0-336,0 2 149</inkml:trace>
  <inkml:trace contextRef="#ctx0" brushRef="#br0" timeOffset="18007.2001">19964 12225 89,'0'0'140,"0"0"-14,4-3-12,-4 3-4,0 0-5,10 1-1,-10-1-5,5-2-7,-1 0-6,3 1 14,-1 1-1,3-3-10,1-1 6,-1 2-6,4-1 1,-3-2-5,2 2-3,-1-3-6,-3 1-9,0-1-3,0 0-10,-1 1-1,-1-5-7,-1 5-6,-2 0-1,3-2-6,1 0 0,-4 0-4,4 0-2,-5-1-3,0 2 0,0 0 0,-2 1 2,0-1 0,0 1-10,-1 1 3,1 4 1,0-8 0,0 8-7,-4-3 2,4 3-10,0 0 2,0 0 3,-11 6-2,0 0-5,2 2 1,-1 4 1,0-1-4,0 4-1,1-1 4,-1 1 2,2 2 5,0 0-2,2 2 3,2 0 1,0-1 5,3-1-1,1 0-1,0-6 4,0 1 0,1 0 3,3-3 2,1 2 8,0-2-1,2-1 4,-1-2-7,3 0-2,1-1-2,1-1 3,1-2-5,1-3 2,0 1-2,6-3-2,-3-2 6,3-3 6,-2-4-2,10 1-5,-4-8 1,-4-6 8,3 3-8,-4-2 0,0-4-3,-2 0-1,1-1-6,0-3-3,-3 3-7,0-1 1,4-12-9,-6 9 5,6-12-11,-10 12-7,6-17 3,-9 16-5,3-2-8,1 3-1,-7 0-1,2 1 4,0 2 2,-4 0-10,3 4 5,-7 1-2,0-2 1,1 8-3,-2 2 2,-1 2 4,1 5 1,-2-1 1,2 1 2,1 2 3,-2 1 2,1 2-2,0 0-1,2 3 0,-4 0 3,7 2-3,0 0 4,-18 7 4,13-1-1,-2 4 2,-1 8-5,1 1 8,2 0 2,-2 11 5,4-1 4,-3 3-1,5 0 6,-4 15 3,3-1 7,2-10 0,-3 11-1,4-11 8,2 12-4,3-13-4,-5 3 2,3 8-3,1-10 2,6 10-3,-10-14-3,8-2 2,2 7 0,-4-7-3,4-1 2,-2 2-7,-1-5-1,1-7 5,1-2-1,-4 0 0,6-2 8,-1-2-4,-2-6 6,2 2 6,1-3 1,0-2 9,0-1-6,0-1 11,0-4-12,1 0 13,4-4-6,-1-1 0,0-3 1,0-3-5,5-5 0,-3 0-7,1-6 0,2-2 2,-3-3-8,-1 1 0,0-3-7,6-11 3,-1-2 5,0 4-11,-5 7-9,3-10 7,0-1-11,-3-2 1,-6 14 5,6-16-7,-7 13-6,3 1-2,-7-1-4,1 1-2,-2 0-4,-1 2-4,-3-1-6,1 4 0,-2 2 5,0-1-3,0 3-5,-3 6 3,-3 0-4,3 1 4,-3 1 8,3 6 1,-1 0 2,-1 0 1,5 4 5,-4-4-2,0 7-2,4-1 7,-1 0-4,1 1-3,0 4 2,-3-3 5,3 3 2,0 0 0,-9 7 1,8 1-3,-3 2 3,-5 6 0,4 1-2,1 9 8,-1 4 5,0 1 6,2 3 1,0 12 8,0 1 4,2 2 3,1 3-4,1 4 11,3 2-8,-5 1 5,-2 1-2,3 1-8,-5-4-4,-3 26 5,2-27 2,-7-1-6,4 2 1,-4-3-3,-3 2-2,-1-1 4,2-6-3,2 1 1,0-4-5,7-11 4,-4-4-5,3 4-1,1-6 0,2-3-4,4-6 0,0 3 3,0-5-9,3 2 8,-2-5-2,2 2 1,1-1-3,2-4-3,-1 0 5,-3-6-6,5 3 9,-2-2-3,0 0-1,0-1-7,1-4 1,-2 1-3,1-1-2,-1 3 3,0-4-2,1 2 1,-2-1 4,-3-2-3,5 3 1,-5-3 0,6 0 2,-6 0-2,4-3 2,-4 3 2,5-4-6,-5-1 3,-5-2 0,5 1-1,-4-5 1,-2 1 1,1 2 2,-7-8-3,-1 4 5,-8-5 0,-1 0-1,7 5 8,-11-7-2,-5 5-1,2-2 1,0 0-1,1 1 5,5-2-4,-1 3 8,7 5 6,-1-2-2,9 2-6,1 1 6,2 1 1,-6 0-5,10-1 10,-1 1-3,3 0-6,4-2 6,3-2-6,5-3 3,4 0 7,-1 1-7,6-6-6,5 2 3,4 1 7,0-1-4,20-5 4,-3 2 3,-10 8-10,-2-5 3,17-5-2,-6 5-1,-11 5-1,2-2-8,-7 2 2,-4-1-11,1 2 1,-7 3-7,-5-1-3,-3 2-9,-2-1-6,-2 1-9,-2 0-8,-2 1-10,0 0-10,-3 1-22,3 2-9,-4-2-25,0 1-11,-5 1-18,1-1-27,0-2-37,-3 4-77,-6-3-157,5 5-483,-5-4 215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9T08:22:54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17191 3507 143,'0'0'149,"0"0"-2,0 0-9,0 0 1,0 0-4,0 0-3,0 0-1,0 0-1,0 0-5,0 0 3,0 0-3,0 0-7,0 0-4,0 0-9,0 0-6,0 0-6,0 0-10,-14-4-7,14 4-4,-10 2-8,6-2-2,-4-2-9,2 4-3,-7-2-1,2 1-6,-3 2-4,-5-2-2,1 2-1,-9 1-5,0 6 4,-1-5-5,-1 6 0,-1-3-4,0 4-1,-1 2-2,0-2-4,1 0-1,0 0 0,0-1 3,4 4-1,3-1-1,-3 0 1,9-4-3,-2 0 0,3-1-1,3-1 0,-1 0 0,5-4-4,0 3 0,3 0 2,1-4-6,-2 2 4,6-1-4,-4-4-1,5 4-3,0-4 1,3 9 3,0-5-1,5-3 1,1 1-2,1-1 2,3-1 1,4 1-8,0 1 5,3-4-1,3 0-4,-3 0-1,3 1 2,5-2-1,-9 1-4,3 0 3,-3 1-5,2-1-3,-6 2 1,-1 0-2,-2-2 6,-5 4-5,2-5 0,-4 4-1,2-1 2,-7 0-1,5 4 1,-5 1 4,0-2 0,-5 4 2,-3 0 11,-1 0 4,-5 2-4,-1 1 2,-2 1 2,-2-1-1,-4 4 6,-3-2 2,7 0 0,1-4 1,-1 4 1,1-5 2,3 4 0,-3-1-2,5 1 0,3-3-1,0 0-2,1-2-6,1 0-2,2-1 7,2 0-11,0-1 2,2 0 0,2 0-2,0 1 4,2 0-4,2-2-4,5 1 5,1-1-3,2 1-5,6 0 9,1 0-3,3-4-4,6 1 3,1-1-6,-1 0 5,5-1-2,-1-2-5,0 2 4,0-3 3,-1 2-3,-1-3-1,0 2-2,-1-1 0,-7 1-2,-2 2 2,-3-1-3,-4 2-1,-3-1 2,-1 1-1,-2-3-1,-1 3 2,-6 0-1,8 0-4,-8 0-4,8 0-10,-8 0-4,0 0-7,9 0-6,-9 0-9,0 0-5,0 0-16,7-1-7,-7 1-22,5-2-18,-5 2-24,0 0-19,1-3-31,4-1-31,-1 2-184,1-4-437,0-1 195</inkml:trace>
  <inkml:trace contextRef="#ctx0" brushRef="#br0" timeOffset="246.3711">17426 3718 2258,'0'5'117,"0"-1"-68,3 1-27,-3-4 1,5 5 27,-1-3 21,0 1 0,2-1-7,1 2-9,0-3 1,2 1-1,3-2 0,-1 3-3,1-4-4,0 2-6,1-1-8,1-1-3,0 0-15,1 0-14,-2-3-17,2 2-18,-3-2-20,-1 2-24,0-2-21,0-1-21,0 2-14,-5-1-14,3 2-18,-4-2-21,2 2-22,-7 1-116,0 0-349,0 0 156</inkml:trace>
  <inkml:trace contextRef="#ctx0" brushRef="#br0" timeOffset="406.4468">17469 3955 149,'-8'12'192,"2"-1"-2,-1-2-4,3-1-12,3-3-9,1 2-8,1-1-16,3-3-9,5-1-11,-1 1-11,2-2-9,3-1-10,0-4-8,4 2-8,1-1-14,1 0-28,0-6-8,0 4-46,0-2-42,1-1-34,-3 0-31,8-5-32,-8 8-127,0-5-310,1 4 138</inkml:trace>
  <inkml:trace contextRef="#ctx0" brushRef="#br0" timeOffset="1046.371">18635 3330 150,'-5'-10'224,"-2"2"-16,0 0-15,-3-2-20,-3 3-18,1-3-6,-4 0-12,2 2-14,-4 2-8,0-1-8,0 3-12,-1 0-8,0 3-4,0-4-4,1 7-8,0-2-6,-2 3 4,1 1-11,2-1-4,3-1-5,1 3-7,0-1 0,-1 4-3,5 0 8,0 1 2,0 5 12,0 5 2,2-2 6,3 2-4,1-1 4,3 8 10,5-2 0,2 1 5,-1-7-8,3 5 0,2 0-10,1-1 3,-2 1-11,-2-3 5,2-2 6,-1 5-19,1-5-8,-6 1 0,1-1 0,-1 2-1,-1-1-5,-5 0 3,1-1-8,-1 1-4,-1 0 0,-2-2 9,-4-2-4,5 1 0,-2-5-9,-2-2 9,0 5-3,-2-2 3,1-3-2,1-1-4,2-1 1,-3-1 8,2-5 4,1 2-9,6-3-6,-10 3 1,10-3 3,0 0 0,0 0-2,-11-3-1,11 3-5,0 0 4,0-8-9,0 8 1,4-9-4,-4 9 6,7-12-13,0 7 4,0 0-5,-2 1 5,3 1-7,2 3 3,-2-3-3,2 5 1,-10-2 6,18 4-7,-9 3 5,0 2-6,5 2-5,-5 5 6,0 3 2,0 6 0,-3-1 8,1 3 6,-2 2 9,-3 0-8,2-2-2,-1 2 3,-1-1-2,-1 4-8,2-6 6,0-6-2,1-2 0,-3 0-6,1-1 4,0-5 0,-1-1-2,5 0-3,-1-2 4,-1 1-16,1-6-13,-2 3-24,2-1 0,0-2-20,3 1-15,-2 0-24,4-2-36,-2 0-31,-8-3-38,19-1-45,-4-4-39,2-4-36,-8 6-230,9-9-602,-2 0 267</inkml:trace>
  <inkml:trace contextRef="#ctx0" brushRef="#br0" timeOffset="1431.9723">19038 3650 286,'-3'-4'291,"3"1"-19,0 3-18,0 0-12,0 0-12,-16 10-3,8 0-18,-1 4 3,0 2-28,0 1-12,3 0-17,-3-2-12,4 3-18,2-1-9,-1-1-12,4 0-13,0-3-3,4 2-12,1-3-10,-1-1-5,1-3-1,0 2-13,2-4-4,-1 3-6,2-2 7,1-1-15,0-3-10,1 1-5,1-3 0,1-2-10,1-3-9,1 1-2,-3-3-4,3-5 2,-1 2 1,2-3-2,-2 2-1,1-5-5,-1-8 7,-3-3-3,0 0 4,-3 3 0,-6 3 3,-1-1-3,0-3 12,0 7-2,-4-1 3,0 3 0,-3 0 8,-1 6 4,-1 0-13,-6 0 8,3 4-5,-5-1 0,0 4-4,-2 2-4,2 0-16,-2 0-12,2 2-25,1 4-24,2-2-35,1-2-35,1 2-52,2 0-40,4-1-259,-1-1-538,7-2 238</inkml:trace>
  <inkml:trace contextRef="#ctx0" brushRef="#br0" timeOffset="2266.5681">19627 3979 139,'0'0'229,"0"-5"-10,0 5-16,0 0-14,0-4-14,0 4-14,5-4-7,-2 0-10,-1 2-5,3-1-9,0 1-17,-5 2-5,8-3-10,-4 1-9,-4 2-7,5-1-5,-5 1-9,5-3-2,-5 3-8,6-1-5,-6 1-4,0 0 1,0 0-12,9 1 1,-9-1-5,0 0-3,6-1-1,-6 1-1,0 0 1,0 0-6,0 0 3,0 0-2,0 0 6,0 8-3,0-8-2,-3 7 6,2-3-10,-6 4 2,1 1-1,-7 5-4,2-2-2,-5 2 3,-7 3-21,0 2-27,-4 0-24,1 0-31,-2 0-40,2-1-41,2-4-58,3 3-224,7-9-481,-1 3 214</inkml:trace>
  <inkml:trace contextRef="#ctx0" brushRef="#br0" timeOffset="2859.5859">19871 3633 149,'0'0'266,"0"0"-18,0 0-9,0 0-7,-8 10-11,7-5-2,1 0-10,0 3-19,-1 1-5,-2 1-9,3 2-6,3-1-9,-2-1-11,0 7-11,-1-1-14,0-3-5,3-1-11,-2-1-19,2 1-5,-1 1-2,-2 0-15,2-2-3,0-1-10,-2 0-2,4-1 2,-1-1-29,-1 2-10,0-5-15,-1 1-21,2 1-19,-1-2-20,-1 0-11,0 1-20,0-2-19,-1-2-20,0-2-18,4 5-15,-4-5-22,6 1-7,-6-1-20,0 0-205,13-6-451,-7 1 200</inkml:trace>
  <inkml:trace contextRef="#ctx0" brushRef="#br0" timeOffset="3620.9778">20156 3222 160,'2'-10'206,"0"0"-14,0 1-16,1-1-11,1 2-9,1-2-12,0 1-12,6 0-12,-4 1-8,0-1-9,5 1-9,-1 0-5,1 3-11,-1-1-7,1 2-6,-2-1-6,4 4-5,-2 0-8,-2 0-2,1 2-5,-3 0-4,1 2-1,0 6-5,-1-1 3,-2 2 4,1 6-4,1 1 1,-4 7-3,-3 1-2,-2 1 9,1 3-2,-1 0 1,-3 1-2,-1-2-3,1 2 1,0-2 1,3-1-7,-3-3 3,-1 2-2,4-6-2,1-1-1,1-1 0,-1-2-2,0-4 1,4 1-2,0-1 0,0-2 2,0 0-2,-1-4 0,6 3 3,-4-4 2,2 1 0,-1-2 0,0-2-4,2-1 1,-1-1 1,2-1-3,3-2-4,-1 0-1,0-2-4,-1-1-1,3 2 0,2-6-3,-3 1-2,2-3 0,-4 0-5,-1 3-4,-2 1 3,3-1-1,-3 0 0,-1 1-1,-3 3-2,1 1 3,1 2-2,-4-7-5,1 8-3,-2 1-4,1-4 6,-1 4-4,0 0 1,0 0 2,0 0 3,0 0-2,-19 8 3,12-1 2,4-2-2,-3 6 3,2-3-3,2 4-1,0 0 3,2 5 1,-2-3 0,2 4 1,4 0 1,1-1 0,0 6 3,2-4-3,-1-2 1,2 3 1,1-3 4,-3-4 4,1 4 3,2-4-1,-1 0 8,-1 3 2,-1-6 0,3 3 2,-4-3 6,0 0 5,1 2 4,-3-2-7,1-1 2,-2-1 2,1 0 3,0 1 4,-3 0 4,0 1 2,0 0-5,0-1 5,-4 2-2,0-2 9,-1 2 9,1-2-3,-1 0 3,-4 0 3,4-1-3,-4 0 1,3 0-4,-2-3-13,4-2 7,-3 2-9,3-4-2,-3 3-22,7-4-12,-15 3-29,7-4-33,-2-1-39,3 2-35,-1-2-43,-3-1-58,4-2-75,-2 2-305,1-3-657,3-5 291</inkml:trace>
  <inkml:trace contextRef="#ctx0" brushRef="#br0" timeOffset="10029.1119">2587 7568 109,'0'0'166,"0"0"-11,-4 2-10,4-2-15,0 0-6,0 0-15,0 0-11,0 0-7,0 0-8,0 0-3,0 0-9,0 0-8,0 0-6,0 0-2,0 0-6,0 0 6,0 0 10,0 0-3,16-9-4,-11 6-5,1 3 5,0 0-8,3-2 4,3-1-2,-2 0-5,0 1-1,3-3-1,1 2-12,4 3-1,0-4-2,1 4-4,-1-1-3,4-1-1,-3 0 1,1 2-2,2-2-7,0 1 2,-3 4 1,4-3-5,-1 2-2,-2-6 0,-1 6 2,2-2-4,-3 0-2,-1 0 2,1 2-2,-5-4 0,6 2-1,-6 2 1,1-2 2,-5 0-6,0 0 2,0 0-1,-3 0 1,2-2 0,-3 2-2,-5 0 1,13 0 1,-13 0 1,8 0-1,-8 0 1,5 2 9,-5-2 6,0 0 2,0 0 3,0 0 1,6-4-7,-6 4-2,0 0 2,0 0-4,0 0-2,-9-7 1,4 5-3,0 0-1,0-3-2,1 2 1,0-1-4,-1 1-1,-1 0-1,3-1 2,-2 0 0,0 1-2,1 0 0,-1 1 0,1 0 2,4 2-3,-9-4 2,5 1 0,4 3-1,-6-1 4,6 1-1,-8-1-3,8 1 1,0 0 0,0 0-6,0 0 4,-5 5-2,5-5 3,-4 5-5,4 0 4,1-1 0,2 4-1,-3-2-4,0 2 7,1 2-7,2 2 5,-3 0 1,1-2-3,1 4-1,0-3 3,-1 1-1,2-3 2,-3 1-5,1-1 4,-2-1-2,2-3-1,2 4 0,-3-4 3,0-1 0,0 2 2,0-2-4,0-4 0,2 7 1,-2-7 4,0 3 3,0-3 6,0 0 4,0 0-1,0 0 2,0 0-6,0 0 3,0 0-3,-2-12 1,-2 7-3,1-1-2,2 0-2,-4-5-1,1 2 0,1 0-3,0 0 2,-1 2-1,4 3-1,-3-2 0,2-1-4,1 3 5,-2-1-4,2 1 1,0-3-3,0 2 0,2 3-3,-2-2 0,0 4 1,0-9 3,0 6-3,0 3 0,8-1-1,-2 1-1,-2-3 3,-4 3-2,13 0-1,-3 0 4,0 3 1,3-2 4,1 2-7,3 2 2,0 0-1,0 0 2,-2 0-1,3 2 0,-2-2-1,-4-1 0,0 0 2,2 3-4,0-1 8,-5-2-4,-4-1 2,4 1-2,-4-3 1,-1 2 1,1 0 2,-1-1 11,-3 2 3,2-1 2,-3-3 3,-4 5-2,0-1-5,-4 2 2,-1 1-2,-2-2 0,-6 2-4,2 1 1,-2-1-3,2 1 0,2-2-2,1-3-20,-1 1-13,0-1-19,1 4-23,1-3-18,5-1-28,-2 2-36,4-5-57,2 3-224,2-3-464,0 0 205</inkml:trace>
  <inkml:trace contextRef="#ctx0" brushRef="#br0" timeOffset="11666.4469">16965 4771 14,'0'-3'180,"-2"1"-12,2 2-4,-3-7-14,-1 4-7,4 3-8,-2-6-5,2 6-7,-7-4-8,5 1-8,-2 1-11,4 2-14,-12 0-5,12 0-4,-15 4-3,5 2-8,-2 1-2,-4 3 1,4 2 1,-6 8-3,2 1 6,-2 0-4,4 5 1,-3 1-4,4 1-1,3 0-1,-4-3-1,5 5-5,3-1 0,-2-1 2,6 0-8,0 2-4,2-4-3,4 0 0,0 0 0,3-1-3,5-2-3,-3 1-2,1-7-2,8 3-3,-4-3-2,0-3-4,3-2-1,0 0-2,8 0-1,-7-6-1,0-1 0,4 0 0,-1-4-6,1-1 4,-4-2-1,6-2-1,-6-4-1,3-1-2,5-7 5,-10 3-6,3-5 1,0-1-2,-7 2-3,4-7 6,-8 7-2,3-9 0,-1 1-5,-2-2 4,0 1-2,-4-2-1,-2 1-1,3-1 2,-5 2 2,0-3-4,-5 0 2,3 2-2,-1 3 2,-1 5-2,-1 2-2,-4 0 2,-1 2-1,1-2-1,-1 3 2,0-1 2,0 6 4,4-3-3,-4 2-3,2 2 2,-1-1-1,2 2 1,-3 2-2,2-1-2,-1 0 2,2 3 0,0 0 0,1 1-5,-1 1 4,7 1 2,-10 0-1,2 4-3,2-1-1,2 3 4,-1-1-2,-3 6 1,-1-2 1,3 3-2,3 2 2,-2 3 8,3-1 1,2 1-1,2 4 3,-1-2 8,6 0-1,-1 8 5,4 0-1,1 2 2,-1-6 11,3 6 4,0-2-4,-1 1-1,0 2 8,1-6-5,-1 3 1,1 0 0,0 2-7,-3-3-4,-1-4 8,1 5-8,-3-3 5,-2-3 9,-1-3-8,2 6 1,-3-5 2,-1-2-10,1 3 8,-1-2-5,-2 2-7,0-2 1,0-2 3,-2 1-4,-1 0-5,-1-6-1,3 0-1,1-2-7,-4-1 7,4 1-5,-5-1 2,4-4-10,-1 1-13,1-2-10,1 1-17,0-4-12,0 0-11,-2 3-16,2-3-23,0 0-27,0 0-16,0 0-17,2-19-18,-1 8-20,5 0-12,0-6-7,4 2-29,-3-3-161,0 0-442,2 1 196</inkml:trace>
  <inkml:trace contextRef="#ctx0" brushRef="#br0" timeOffset="11886.9878">17488 5146 112,'0'0'242,"0"0"-7,0 0-11,0 0-12,0 0-10,-4 12-16,8-11-15,1 0-10,-5-1-16,10 0-14,-2 2-15,4-2-7,0-2-10,1 1-11,1 0-17,3 0-16,0-2-20,1-1-22,2 0-20,0 0-29,-2 3-22,-3-5-29,-2 2-40,2 1-35,-4-1-193,-1 1-386,-4 0 171</inkml:trace>
  <inkml:trace contextRef="#ctx0" brushRef="#br0" timeOffset="12070.6883">17586 5334 155,'3'3'188,"-1"0"-14,2 0-16,3-2-15,1-1-15,5 0-11,1-5-14,8 0-8,4-2-15,4 0-36,-3-4-23,0 0-34,2-2-14,1 2-22,2-4-16,-2 1-41,1-6-85,-4 4-208,0-1 93</inkml:trace>
  <inkml:trace contextRef="#ctx0" brushRef="#br0" timeOffset="12635.9971">18341 4807 11,'3'-11'259,"-2"1"-3,2-1-12,-2 2-9,-1-1-10,-1 0-11,-2 0-14,0 3-12,1 1-14,-3 0-12,0 0-5,-3 2-22,3 2-13,-8-3-13,-1 7-11,1-1-9,-6 1-10,-2 3-4,3 2-7,-1-2-4,0 4-14,7 0-7,-2 1 2,4-2-11,3 2 0,-2 0 0,4 0-6,0 3 3,4-2-9,2 1 1,-1 0 8,8 4-3,-2 0 2,0 0-3,4 2-2,1-2 2,2 6 2,-1-5-5,-1-3 3,4 7-4,-4-4-3,0 1 4,3 4-8,-7-5 13,1-1-9,-3 4 0,-1-2-3,2 3 9,-6-4-14,-1 2 3,-4 6-4,-3-2 4,-1-3 4,4-4-2,-5 2-6,1-2 23,-1-1-20,0 1 4,1-7 0,0 5-3,-4-6 3,7-1 0,-3-2-1,2-3-3,0 1 6,2-2-11,5-1 2,-11 0-8,11 0 4,-6-6-9,3 3-4,2-2-3,1 0-4,1-2-5,2 1-1,0-1-3,3-2 2,-2 2 2,6 0 0,-1 2 6,-1 0-2,1-2 3,-1 2 0,3 5 1,-1 0 3,3 0-1,-2 5-1,-2 3 12,1-2 1,3 6 14,-4 2-2,2 1 12,-1 3 0,-1 0 12,-1 7 3,-5 1-5,2-7 8,-4 5-6,2 2-7,-3-8-1,1 9-4,-1-9-5,0 0 0,0-1 2,0-5-10,3 0 0,-2 0-22,2-5-11,-1 1-11,2-1-9,0-4-8,-2 0-17,2 1-14,0-3-18,2-1-27,-6 0-21,13-1-35,-9-3-39,6-1-42,-2-2-52,-3-2-179,4 0-529,-4-3 234</inkml:trace>
  <inkml:trace contextRef="#ctx0" brushRef="#br0" timeOffset="13163.8191">18774 5082 244,'-2'-4'293,"1"-1"-8,-2 2-11,3 3-10,0-6-17,-4 3-17,4 3-23,-2-2-16,2 2-3,0 0-26,0 0-13,-9 9 3,6 1-1,2 2-13,-4 5-12,-3 0-7,-1 9-11,-1 0-4,2 0-10,1 3-8,-2-6-4,8 2-9,-3 1-14,1-7 3,1-3-11,0 3-2,-2-3-8,3 1 1,-1-2-10,2-5-2,0-1-1,-2 3-2,2-8-2,0 2-3,0-1 2,0-5-3,2 5-11,-2-5 1,0 0-5,0 0 8,0 0 0,11-24-14,-6 9-10,3-5-3,-2-5-1,3-3-3,0-1-4,1-2-3,-2-1 1,0 2 1,1 2 2,1-1 0,0 3-2,-1 5 3,1 1 3,-2 5 3,0 0 9,-4 6-6,1-1-2,0 3 3,-4 2-1,1 1 2,1 3 3,-3 1 1,0 0 16,12 6 1,-6 2 6,2 1 3,-2 7 6,4-1-2,-3 1 6,4 8 5,-2 0-8,-4-6 1,4 6 4,0 1-6,0-7 1,-4 2-12,1-3 13,2 0-7,-3 1-4,4-1-10,-5-2 11,4-4-27,-3 0-25,0 0-10,-1-2-16,-3 0-12,2-1-16,-1-1-16,1-2-23,-2 2-15,-1-5-18,5 1-25,-5-3-31,0 0-28,0 0-40,0 0-208,-9-15-530,3 9 235</inkml:trace>
  <inkml:trace contextRef="#ctx0" brushRef="#br0" timeOffset="13348.0365">18786 5298 45,'-4'4'215,"4"-4"-6,-6 1-3,6-1-8,0 0-3,0 0 1,0 0-9,0 0-3,0 0-8,0 0-8,28-3-16,-9-1-6,2 3-12,7-3-12,1-2-17,-1 0-9,3 1-22,-4 2-18,1-2-23,0 0-21,-9 3-22,2-3-32,0 3-40,-1 0-40,1-2-32,-2 3-14,2-2-24,-1 3-165,1 0-386,-2 0 170</inkml:trace>
  <inkml:trace contextRef="#ctx0" brushRef="#br0" timeOffset="13645.4878">19431 5346 35,'2'6'177,"-2"1"-2,0 0 1,-2 0 2,-1-2 2,0 2-5,-1-1-1,2-1-7,-2 2-14,0-3-2,-1 2-12,-2-2-2,-3 0-12,5-1-11,-3-2-8,3 2-6,0-2-9,5-1-9,-10-3-9,10 3-11,-8-2-5,3-3-9,1 0-7,-2 2-7,3-1-3,2 0 0,1 4-3,-3-8-6,3 4-1,0 0-5,0 4 1,-1-6-2,1 6-1,4-6-3,-1 6 8,-3 0-3,7-1 2,-7 1 5,11 1 8,-8 2 11,3 2 1,0 0-8,0 2 0,2 5-4,-3-3 1,-1 1-1,0 2-7,-3 4-3,-1 0-2,-1 1 1,-7 2-1,0 3-11,-2 3-12,-3-3-19,-6 3-23,3 0-30,-6-4-48,0 1-46,3-5-53,-3 2-271,-2-4-533,7-5 237</inkml:trace>
  <inkml:trace contextRef="#ctx0" brushRef="#br0" timeOffset="14690.075">19825 4962 57,'0'0'267,"-4"-3"-18,4 3-17,0 0-15,0 0-19,0 0-12,0 0-8,-9 9-8,9-3-10,0 5-7,-1 1-10,1 4-9,0 2-6,0 1-10,-3 6-8,3-1-12,3 1-10,-3-4-10,1-1-1,0-1-10,2-2-3,-3-2-10,4 1-3,1 1 8,-4-5-18,0-2-9,-1 0 0,3 0-2,-2-8-3,-1 5 0,0-4-2,3 1-6,-3-2 2,0-2-2,0 0-2,0 0-2,0 0-3,0 0 3,0 0-6,-8-18 0,2 2 13,-1 0-17,2-2-3,0-2-1,0-5-1,2-1 0,-1-2-2,2 4 0,2-2-1,2 8 7,2-7-7,2 5-2,1 1 2,2-3 0,0 3 9,3 1-8,-1 2 4,6-6-7,4 5 2,-5 5 0,0 1 0,0 2-3,2 0 1,0 4 2,-2 2-2,-2 2 1,0 1-3,-1 2 6,0 5-1,-3 0-1,-1-1 2,-4 4-1,3 4-1,-4 2 4,-3 0-7,-4 2 1,1-3-1,-2 2 0,-5 0-3,5-1 8,-1-3-10,-4 2-3,0 0-1,0-4 7,0 1 0,0-5-1,-1 3 0,1-3 2,-2 0-5,-1-2 3,3-1 2,0 4-1,1-8 1,4 3 9,-2-2-9,3 0-4,3-1 1,-6 2 2,6-2-3,0 0 0,0 0 0,0 0 2,0 0 1,13-10 0,-4 3 5,5 3 0,4-3-1,0 2-2,5 2 1,-4 1 0,2 0 3,-1 1-4,-2 0 2,-1 2 9,-3 0-6,-2 3 1,0-1-3,-3-1-1,-3 5-1,-1-2 1,-5 2 9,2 2-4,-4 4 0,-3-4-3,-4 8 0,-1-2 5,-4 0-2,0-3-2,-3 1-1,-6 1-7,6-1-6,0-2-11,-4-4-10,7 0-12,-2 2-17,4-3-13,1-1-19,1-5-21,2 1-20,5 0-24,-2 1-25,5-2-30,-6 1-144,6-1-389,0 0 173</inkml:trace>
  <inkml:trace contextRef="#ctx0" brushRef="#br0" timeOffset="15070.0026">20561 5252 81,'-4'2'237,"1"1"-16,3-3-14,0 0-10,0 0-8,-11-3-8,11 3-8,0 0-12,0 0-15,0 0-8,-4-1-12,4 1-18,-1-6-7,1 6-10,1-5-7,2 1-9,-1-1-8,1 1-7,3 0-4,-1 2 0,3-5-10,1 2-5,1 2-9,0 1 1,3-1-4,-4 4 1,3 1-5,-1-2-3,-1 1-2,-2 1 4,1 2-5,1 2 1,-6 0-5,1 2 3,-4 1 1,2 1-4,-7 5 2,-1 1 1,-5-1-2,0 4-1,-5 3 2,2-7-7,-2 6-5,0-6-9,-5 2-23,-2 0-20,4-3-24,-2 1-23,-6-3-27,-1 0-31,12-5-23,-2 1-37,5-4-181,3-1-426,1-1 188</inkml:trace>
  <inkml:trace contextRef="#ctx0" brushRef="#br0" timeOffset="15518.9911">21282 4787 35,'-12'-1'179,"-1"2"-8,-1 3-14,-5 0 2,0 1 0,-1 2-11,-5 5-5,6-1 11,-4 5-7,0 1-7,5 1-9,-2 0-8,2 1 0,6-2-9,1 5-1,-3-5-3,6 7-3,2-5-3,1-1-9,2 0-5,-1 0-11,4 1-2,3-5-4,2 3-9,0-2-6,3-1-5,3-4-3,1 3-8,0-2 6,-1-3-10,5-1-10,2 1 0,-3-2-2,3-3-9,4-1-13,-4-1-12,5 0-21,-3-1-19,2-2-30,0-2-23,7 1-29,-8 1-34,4-4-16,-4 2-20,-1-3-33,-3 2-137,2 2-400,0-5 178</inkml:trace>
  <inkml:trace contextRef="#ctx0" brushRef="#br0" timeOffset="15871.723">21647 5130 113,'4'6'162,"0"-4"-11,1 2 6,0 4-8,-1-4-6,0 1-7,-1 3-7,1-3-2,-2 0-4,-1 2 1,-1-4-11,0 4 0,0-2-7,-1-1-7,-2 0-3,-2 0-1,0 1-7,0-1-4,-2-1-3,2-1-5,-4-2-1,1 0-5,8 0-6,-12-1-7,4 0-7,-1-2-2,-2 1-5,3-2-9,-1-2-4,4 2 0,0-1-3,1 0-2,-1 0-4,1 1-1,-1 0 4,5-1-9,-2 1-2,2-1-2,0 5-5,2-5 2,-2 1 1,0 4-1,5 0 1,-5 0 2,0 0 6,10 6-6,-6-3-3,1 0 2,2 6 0,-1 1-4,-5-3-1,6 4 1,-5-2-1,1 3 0,-2 2 0,-1-2-6,3 1-4,-3 0-10,-3-1-10,1 1-11,-2-1-15,0-2-34,-2 0-15,2 1-32,-4-3-35,3 0-36,-3 1-205,3-4-440,-2 0 196</inkml:trace>
  <inkml:trace contextRef="#ctx0" brushRef="#br0" timeOffset="16223.0465">22056 4857 181,'0'0'298,"0"0"-9,0 0-15,0 0-13,0 0-4,-3 13-13,2-5-15,0 4-15,0 4-8,-2 1-18,3 0-16,0 0-17,0 1-18,0 0-9,0 2 1,0-4-27,0 1-9,0-2-11,0-2-11,0-1-6,4-1-16,-2 1-16,1 0-16,0-7-25,-1 4-14,-1-3-17,2-2-13,-3 1-9,3 0-19,-2-2-16,3-2-11,-4-1-28,1 5-25,-1-5-35,0 0-24,2-11-44,-3 0-144,0 0-440,-4-6 195</inkml:trace>
  <inkml:trace contextRef="#ctx0" brushRef="#br0" timeOffset="16503.624">21969 4769 155,'4'-6'215,"-1"2"-8,4 1-6,1-4-8,5 0-8,-2 5-6,7-2-5,2 0-13,2 4-3,7 2-7,1 3-3,3 2-11,-5 1-7,3 1-5,-8 3-9,4 1-14,-3 0-7,-6 0-10,-4 1-7,5 5-2,-7-2-4,0-1-15,-4 3-4,-3-2-2,-3 3 1,0-1-10,-6 1-5,4 5-4,-10-2-1,-3-1-2,-1 1 7,-2-3-14,-1 3-3,-1-3 1,-2-4-9,-1 4-2,2-3-16,2-5-6,1-4-11,-2 1-11,1-2-14,3-2-16,0 1-21,3-4-30,-1 0-27,2-4-20,10 2-27,-15-2-26,11-1-212,-1-2-462,1-4 205</inkml:trace>
  <inkml:trace contextRef="#ctx0" brushRef="#br0" timeOffset="17221.8334">22672 4599 53,'0'-10'200,"0"-2"-13,3 0-9,0 0-22,2 1 10,1 0-15,0 1-7,2 1-12,0-1-11,0 3-10,1-1-3,3 1-11,-3 0-8,-4 2-11,0 3-4,1 2-8,1-3-7,-7 3-6,9 3-6,-4 1-4,-3 1-1,3 5 2,-1 9 2,1-2-2,-2 10 1,1-2 0,-2 3 3,-4-1-1,0 2 8,2 2-3,-4-2 1,3-1-2,1 1-6,0-2-3,1-2 1,-1-5-1,4 1-8,-4-4-1,4 0 2,-3 0-3,3-2-1,-1-3-1,3 0 0,3-2-7,-4-3 10,3 0-12,-3 0-4,5-2 1,-2-1-3,2-3-1,0 1-2,2-4-4,0-1 2,-1-1 1,0-2-6,5-5-10,-2 0-4,1-3 0,2-5-2,-6 2-3,0 3 1,1-3 1,-4 0 4,2 2-6,-3-2 5,0 2 2,-2 4 5,0 0 0,-1 3-1,-4 0 5,3 3 9,-1 0-2,-2-2-4,0 5 1,0 2-1,0-4 1,0 4-3,0 0 1,0 0 3,0 0-4,0 0 3,-5 12 8,5-3 3,0 1 8,0 3 12,5 4 2,2 1 1,-2 1 2,5 4 6,-1 2 3,-1-7 7,0 2-9,2 1-5,0-2-1,-1 0 4,-3-2 1,-1-2-2,-1-3-5,-1-2 2,1 2-3,1 0 7,-1-2-5,-2 1-13,0-1 4,-2 1-3,-3-3 2,-1 2-6,0-1-12,-4-1 0,-1 1 3,-6 1-6,0 0-12,-3-4-20,-4 3-13,4-5-15,-5 0-23,-4 0-24,-1 1-29,2 0-44,-4-1-58,2-4-46,-1 3-297,-1-6-617,11 1 273</inkml:trace>
  <inkml:trace contextRef="#ctx0" brushRef="#br0" timeOffset="20889.7084">17186 6414 182,'0'0'175,"-2"-9"-17,-1 5-8,-1 0 9,3 2-19,-3-4-10,-1 1-14,2 3-10,0-3-8,-3 0-12,0 3-7,-1-2-3,1 0-9,-3 0-10,-2 0-3,1 3-6,-1-2-9,-1 3-3,-1 3 0,0-3-2,-1 2-8,-4 1-4,4 1 3,-1 1-5,6-1-5,-9 4 1,7-1-4,0 1 2,2-3-3,0 4 2,2-3-3,0 5-7,-2-3 3,4 1 4,0-1-3,1 1-2,2-2 0,-1-2-1,2 3-2,1-1 1,0 2 12,0-1 7,1 1-4,0 0 0,3-1-1,0 2-3,0 0-3,0-3 6,2 1 2,1-1-3,2 2-4,3-6 3,1 6-4,-3-4 2,3-2 0,-3 0-6,-2 1 3,3-1-1,1-2-1,-4 0 0,3-1 4,-3 0-5,1-2-3,-1 1 2,-1-1 3,-2 2-4,0-4 4,0 3 0,1-3 0,0 1-2,-2 0 9,1-1-2,0-1 3,-2 0-2,0-1-1,0-2 4,0 2-2,-1-1-1,3-2 0,-1-1-4,-1-1 2,-2 2 2,2 0-6,0-1 3,-1 3 0,-1 2 6,-1 0 1,2-1 2,0 2 0,-2 0 1,0 4-1,2-5 4,-2 2 0,0 3-1,0 0 4,0 0-9,0 0-2,0-4-1,0 4-4,0 0-4,0 0 0,0 0-1,0 0 2,0 0 2,0 15 5,5-6 1,-2 1 2,-2 1 2,4 1 1,-1 3 3,3 4 4,-2 1 0,2 2-2,-3 4-2,1 1 3,0-3-8,0 2 2,4 3 3,-5-1-4,1 3-8,0-5 5,-1 3-1,4 1 3,-3-5-10,0-7 2,-1 0-1,0-6-8,0-1 7,-2-1 1,1-1-4,-3-4 2,4 0 4,-1 1 4,-3-2 6,3-2 8,-3-2 3,1 2-5,-1-2 2,0 0 0,7-14-9,-6 7 7,1-8 0,0 5-3,-2-8-4,1 0 0,-1 1-1,0-3-3,1 2-3,1-2 2,0 2-6,1-2-4,-3 0 4,2 5-3,0-1 0,0 4-2,-1 1 2,-2 0-2,2 4-3,-1-1-1,-1 1-10,-1 1-9,2 0-11,-2 4-11,2-5-12,-1 5-14,1 2-16,0-7-18,0 7-22,-1-4-22,1 4-21,0 0-19,1-4-12,-1 4 1,8-1-4,-3 0-15,-5 1-177,9-3-422,-4 2 187</inkml:trace>
  <inkml:trace contextRef="#ctx0" brushRef="#br0" timeOffset="21207.5218">17545 6632 188,'-2'11'194,"-2"3"-9,0 3-14,0 1-14,2-1-3,0-1-7,1 2-15,1-2-9,1-4-9,1 0-9,2-1-7,1 0 0,1-1-6,2-1-4,1-4-4,-1 0-10,1 0-3,-1-5-7,5 0-2,-2-1-3,2-1-2,-2-2-2,1-3-3,0-1-2,-3 1-2,2-3 9,-2 1-9,-2-1 0,3-5-9,-8 3-1,2-4-1,-4 0-1,0 0-1,-1 1-4,-2 3-2,-3 0-2,0-2-3,-2-1-3,0 4-4,3 3-1,-4-1-11,0 2-16,0 2-15,3 2-15,-2 0-18,1-1-19,0 1-25,1 1-20,-2 2-28,8 0-26,-8 0-26,8 0-174,-9 0-407,9 0 180</inkml:trace>
  <inkml:trace contextRef="#ctx0" brushRef="#br0" timeOffset="21923.7864">18412 6246 123,'-6'-3'187,"-4"-2"-18,-1 3-18,-2 0-16,-1 4-14,-4-1-13,-4 4 4,3-1-16,0-1-9,-3 6 2,3-3-9,0-1-1,0 4-2,5-2-3,1-1-7,3 0-6,2 1-5,2-2-8,1 2-2,-2 1 5,5 2-5,-1 0 2,3 0 0,1 3-8,2-3 7,1 2 1,2 4 0,2-1-1,-1 1-1,2 2-3,0-2-7,3 0-2,-1-2-6,3 3 9,-5-2-11,0-1-1,-1 1-3,1-2-1,-1-2 3,-5 2-5,1-2 1,0 1 0,-4-1 5,0 0 1,0-1-1,-2-1-2,0 0-1,-3 2 0,1-6-1,-2 0 1,3-1 0,-5 0 4,4 0-5,0-2 5,1 1-3,3-3-3,-9 1-1,9-1-2,-6 0-2,6 0 0,-6-4-1,6 4-4,-3-6-1,2 2 2,1 4-2,1-5-4,2 1 3,-1-1-1,4 1-1,-1 0-2,1 1 4,-1-1-5,1 2-1,4 2-1,-10 0 1,17 2 1,-12 3-2,6 2 2,-1 1-3,1 4 1,-2 0 3,0 2 2,-1 4 2,-2 8-2,-2-9 2,1 9 4,-1 0-1,-3-6 3,0 6-4,1-3 4,0-2-4,1-3 2,-3-1-3,1 2 1,-1-6 1,3-3 0,-2 1-2,2-3-1,-1 2-2,2-4 1,0 1-2,-2-2 7,3-3-14,0 3-7,-1-3-3,4-1-11,-1 1-5,1-1-12,0-2-19,5-2-11,-4-2-22,5 1-18,-2 0-20,0-2-20,7-1-17,-1 0-27,-4-3-207,-1 1-435,2-1 193</inkml:trace>
  <inkml:trace contextRef="#ctx0" brushRef="#br0" timeOffset="22590.0636">18858 6471 14,'0'-1'251,"0"1"-14,0 0-14,-2-5-16,2 5-14,0 0-6,-2 12-7,-1-3-10,1 4-13,-3 3-8,-1 3 0,-1 6-19,-1-1-6,-1 2-10,2 1-2,0-2-8,1-2-12,-2 2-7,3 0-7,1 0-9,1-7-6,3-1-6,-1-6-7,1-1-5,0-3-5,-1-2 0,1 0-1,-1 1 10,1-1-8,-3-2-4,3 1 17,0-4-4,0 0-5,0 0-6,0 0-2,5-16-5,-4 6 0,1-7-12,2-2 7,-3 0-8,3-10-3,0 0-2,1-3-2,4-1-1,-2-1 6,6 3-13,-4-1 1,3 0 7,-2 3-13,6 3 2,-2 0 2,-4 4 1,0 8-1,-3 1-5,2 2 3,-5 2-6,1 1 4,-1 2-2,1 3 3,-3-1-7,0 2 0,-2 2 11,10 0-2,-10 0 9,9 6 13,-1 2-2,-2 1 7,3 0 1,0 6 10,0 0-3,4 7 2,-4-5-2,0 2-1,-2 0 2,1 5-6,-3-6-6,3 6-4,-1-6 3,0 2 10,-1-4-16,1 2-3,-1-3 1,-2-3 1,0-2-5,-1 2-7,1-4-16,0-2-15,-4-1-13,4 1-21,-3-2-17,3-1-15,-4 0-7,0-3-6,5 5-14,-5-2-17,0-3-20,3 2-20,-3-2-33,0 0-19,0 0-31,0 0-196,-13-7-490,7 3 217</inkml:trace>
  <inkml:trace contextRef="#ctx0" brushRef="#br0" timeOffset="22785.9853">18844 6665 130,'-3'0'198,"3"0"-9,0 0-8,-5 2-7,5-2-3,0 0-4,0 0-1,0 0-14,18-6-13,-5 3-9,4-2-11,1-2-11,9-3-11,0 1-10,0-2-11,3-2-9,0 3-15,-2-3-27,1 1-31,-2 0-26,-4 1-26,4 0-20,-4-3-37,-4 5-20,0-3-35,-2-1-136,-3 1-331,1 0 146</inkml:trace>
  <inkml:trace contextRef="#ctx0" brushRef="#br0" timeOffset="23356.9641">19282 6300 196,'-4'-5'198,"1"1"-15,3-4-9,0 0-13,3-3-13,2 5 0,0-6-11,2 2-8,-1 1-4,3-2-4,6-1-8,-5 1-7,3 4-7,0-4-2,-3 5-7,-1-1-9,0 2-3,4 1 4,-7 1-15,1 1-7,-1 3-7,-6-1-1,13 3-6,-5 2-3,-4 2-4,2 3 0,-2 2-1,-2 5-4,2 1 4,-4 7-1,0 4-4,-4-1-2,4 1-2,-4-1 1,2 1 1,2-2 1,-1 2-4,-2-4-2,3-7-1,1 1 0,1-1-4,1-2 0,4 1-1,-5-2-2,2 0-3,0-3 0,0-2-1,1 0-1,-1-2 0,3 0-2,-2-4-2,3 0 3,0 1-3,1-4 0,-3 2-1,3-3-1,0-3 1,3 1-2,-2-2 1,-1-2-2,2-1-5,2-3-3,-3 0-1,3-3-3,-1 0 0,-1-1-7,-3 1 4,-2-2 0,1 4 6,-4 1-8,4 1 0,-5 3 2,1-1 3,-2 2 2,-1 1-4,0-1 2,-1 2 0,1 3 3,-5-2-3,5 2 0,0 0-1,-17 7 1,13 0 3,-1 1 1,1 1-2,3 1-1,1 2 4,0-1 0,3 3 1,-1-2-2,2 4 1,1 0 4,0 0-3,3 1 4,-2-3-4,1 3 3,-2 0 1,0-6 1,-1 2 3,-1-3-2,2 4 8,-3-1-6,-2-4 1,1 3-4,-4 1 1,2-1-3,-5 2 2,1 2-2,-4-5-3,1 3-6,-2-2-10,1-3-11,-5 6-16,1-7-19,-5 4-19,-6 1-32,5-6-28,0 4-18,-8-3-35,1 4-49,-4-3-144,2-1-420,-2-3 186</inkml:trace>
  <inkml:trace contextRef="#ctx0" brushRef="#br0" timeOffset="23790.9303">18146 6704 188,'-5'2'178,"5"-2"-4,-5 2-6,5-2-7,0 0-11,0 0-9,0 0-13,0 0-17,0 0-9,0 0-8,0 0-15,0 0-10,0 0-17,0 0-20,13-9-28,-11 6-25,6 2-27,-3-2-24,1 0-36,1 0-27,-1-1-107,-1 1-261,-1-1 116</inkml:trace>
  <inkml:trace contextRef="#ctx0" brushRef="#br0" timeOffset="24291.6241">17920 6752 146,'0'0'248,"0"0"-12,0 0-10,9 0-4,-9 0-13,9 0-4,-1-2-8,3 0-18,-1-1-15,3-3-10,0 4-16,-2-1-11,3-3-8,1 2-8,-2 1-13,0-1-8,1 0-9,-1 0-5,-2 1-13,1-1-2,-2 1-4,0-2-7,0 4-7,-2-1-3,-4 0-2,2 1-8,-1-1-6,-1 0-7,-4 2-11,0 0-9,9-2-17,-9 2-13,0 0-13,4 0-16,-4 0-17,0 0-23,0 0-16,0 0-28,0 0-28,0 0-22,0 0-25,-13 11-156,8-9-406,0 2 180</inkml:trace>
  <inkml:trace contextRef="#ctx0" brushRef="#br0" timeOffset="24534.9962">17930 6953 168,'0'4'246,"0"-4"-9,3 3-16,-3-3-17,10 0-11,-3-2-8,2 1-16,2-2-16,0-1-16,2 4-13,1-5-14,-1 1-9,3 1-9,2-2-12,-6 0-10,-1-1-20,3 1-18,-1 2-28,-3-4-27,2 6-21,-5-1-27,0 0-33,1 2-36,-2-4-37,-1 4-160,-5 0-363,0 0 161</inkml:trace>
  <inkml:trace contextRef="#ctx0" brushRef="#br0" timeOffset="25235.7862">17482 7643 62,'0'0'309,"0"0"-19,0 0-22,0 0-23,0 0-14,0 0-12,0 0-5,-13-9-23,10 7-16,-1-2-20,-6 1-14,2 3-15,-2 0-11,0-2-12,-3 2-8,0 0-13,-7 2-6,0 1-10,0-2-6,0-1-9,3-1-1,1 1-6,-2 3-5,5-1-8,0-2 0,-1 1-6,4 0-5,-2 0 3,6 1-2,-2 0-4,-2 1-4,5-1 0,-4-1-4,5 2 4,-1-2 2,5-1-2,-9 3-4,7-2 3,2-1 1,-7 6 6,4-4 14,3 3-1,-1-1 2,1-4-5,0 7 9,1 0 8,2-2-1,0 7 0,-1-2-1,2 3 8,1 4 7,-1-1 1,1 1 13,-5 1-17,4 1-5,1 8 4,-1-3-9,1 2 0,-2-1 0,-1-5-2,-1 6-9,2-7 6,-2 1-8,1 5 10,0-5-16,-2-3-3,4-3-1,-3 3-4,3-6 0,-4 0-2,3 1-2,-3-2-7,2 0 5,1 0-7,-1-1-3,1 0-12,-2-1-5,-1 0-19,4-1-17,-3-1-21,-1-1-9,3 0-18,-2-3-18,-1 2-17,0-4-17,4 5-18,-3-3-16,-1-2-8,0 0-15,0 0-22,0 0-12,13-6-45,-12 2-165,3-1-488,-3 1 216</inkml:trace>
  <inkml:trace contextRef="#ctx0" brushRef="#br0" timeOffset="25531.1078">17142 8114 2,'-5'-2'276,"5"2"-12,0 0-21,0 0-14,5-9-21,-3 7-12,3-3-17,3 1-14,-1-2-15,3 2-13,2-3-9,-2 5-15,1-4-6,4 2-13,-2 2-10,5-2-10,-7 0-10,3 0-4,3 0-6,-4 3-4,1-2-13,-3 2-9,2-2-13,-1 1-15,-1 2-7,-2 0-18,1 0-14,0-3-15,-1 3-11,-1-3-12,-3 3-4,-5 0-14,14 0-9,-9 0-6,-5 0-6,13 0-11,-8-1-7,-5 1-4,8 0-15,-8 0-119,0 0-295,0 0 130</inkml:trace>
  <inkml:trace contextRef="#ctx0" brushRef="#br0" timeOffset="26155.3808">17681 7933 188,'1'5'282,"-1"-5"-12,0 0-17,5 2-10,2-2-5,-7 0-15,16 0-14,-4 0-11,2-4-19,4 2-19,2-1-10,0 0-12,-2-1-16,4-2-14,-2 2-12,1 1-10,-2-1-2,0 0-15,-2 1-14,2 2-11,-8-1-16,4 1-23,-6 0-24,0 0-25,-2 1-27,-1 1-28,-1 0-21,1 0-16,-2 1-16,0-1-18,-2 2-18,-2-3 3,0 5-35,-2 0-118,-2-2-365,-3 0 161</inkml:trace>
  <inkml:trace contextRef="#ctx0" brushRef="#br0" timeOffset="26329.5963">17800 8079 129,'0'0'206,"9"2"-12,-2-2-20,2-2-16,-9 2-15,15-1-13,-2-2-11,0 2-15,5-2-11,-3-1-15,3 1-25,0 0-33,1-2-32,-3 0-34,4-1-25,1 0-44,-4 2-112,2-3-245,-1 1 109</inkml:trace>
  <inkml:trace contextRef="#ctx0" brushRef="#br0" timeOffset="27008.377">18730 7552 199,'-3'-9'219,"2"2"-15,-3-2-16,-1 2-10,-1-3-12,-1 4-20,-4 1-13,3-4-12,-3 4-11,-2-1-10,1 1-6,-5-1-10,4 4-8,-5 1-8,4 0-6,0 2-6,1 0-5,-1 3-6,-3 0-3,3 1-6,0 4-3,5-2-3,-4 0 0,3 4-1,1-2 3,0 5-1,4-2 13,1-2 7,-1 2 2,3 0 11,0 2-2,2 1 1,3-1-1,1-1 1,1 3-2,0 1-3,3 1-2,-3-1 1,4 1-1,-2-1-8,3 0-2,0 0-4,-3 0-2,1-2-3,-1 2 1,1-1-3,-4 2 1,0-1-3,-4 0-4,0-1-1,-4 4-4,0-3 1,-2-4-2,2 3-1,-5-5 3,4 0-8,-4 1 4,0 0-2,1-4 0,-1 0-2,2-2 2,-4-1-2,3 0-3,-1-1 2,0-3-2,1 0-2,2-2 1,6 1-6,-12-3 0,8 0-3,2-1 5,-1 1-7,2-2-4,1 1 1,1-3 3,0 2-4,3 0 5,3-2-3,-2 3-4,-1-1 1,3 2 4,0-2 2,3 1-2,-4 4 1,2 0-2,3 6 0,-3-3 0,1 4-1,0-1 8,1 6 6,-1 1 2,0 1 0,-1 2 12,-2 2-10,-2 1 2,0-1 1,-3 1 7,3 1 9,1 5 1,-5-5-1,4-5-3,-3 2-6,2-2-3,-2-3-1,2 0-1,-1 0-7,0-4 1,1 2-5,1-2-8,-1 0-4,1-4-18,0-2-12,-2 1-13,4 2-7,1-2-10,-2-1-18,1-3-18,7 1-18,-3-1-26,3-2-26,0-2-18,0 2-23,3-1-29,3-6-33,-2 1-199,-1-1-506,0 0 224</inkml:trace>
  <inkml:trace contextRef="#ctx0" brushRef="#br0" timeOffset="27326.3845">19090 7803 188,'-5'-4'343,"5"0"-3,-2-1-14,-1 3-21,0-2-17,3 4-28,-2-3-16,2 3-19,0 0-2,0 0-17,-10 12 5,8-5-17,0 3-4,-1-1-9,2 3-17,0 1-9,-1 3-13,2 1-12,-1 0-16,2-3-10,1 3-3,-2 1-16,2-3-10,0-3-5,0 0-11,1-1-6,0 2-11,1-5-18,-2 3-15,-1-1-30,3-4-22,-3 0-21,0-1-21,1 0-11,0-1-12,-2 0-10,0-4-16,0 5-17,0-5-25,0 0-21,0 0-32,0 0-37,-4-14-30,-2 4-216,2-1-554,-5-4 246</inkml:trace>
  <inkml:trace contextRef="#ctx0" brushRef="#br0" timeOffset="27642.3476">18948 7795 239,'-4'-6'228,"4"6"-13,-2-6-11,2 6-12,6-4-6,-3 0-4,2 2-7,0-2-3,9 1-2,-1 0-11,9-2-3,-2 4-16,3 0-12,5-5-10,2 8-4,-1 0-12,-2 2-7,-9 2-10,5-1-11,-2 1-4,0 1-5,-3 0-7,0 3-2,-3-2-7,0 2-1,-2 0-8,1 3 1,-7 3-2,-1-4 0,-1 2 2,0 3-7,-5 0 6,0 2-1,-5 0 0,-3 5-2,-2 0 6,-1-6-5,-3 3 4,-5-1-8,-1 0-3,-3 0 3,-1-3-12,1-2-2,-4 0-9,9-5-2,-1 0-17,2 0-13,2-2-15,-4-2-20,9-1-6,0-1-20,-2-1-19,6 1-20,-1-1-17,1-1-19,1-2-18,5 0-22,-8-5-28,7 0-48,0-1-145,2-1-451,3-4 200</inkml:trace>
  <inkml:trace contextRef="#ctx0" brushRef="#br0" timeOffset="28458.1949">19596 7608 50,'-4'-9'220,"4"0"-18,0 1-16,4-1-14,-4-3-8,4 4-12,0-5-6,1 2-11,3 2-5,-1-1-7,0 0-10,-1 0-9,3 3-8,-1 2-5,-3-1-11,1 0-9,-1 3-7,2 1-7,-2-1-7,-1 3-2,-4 0-11,0 0 2,13 3-4,-11 2 5,0 0-4,0 2 11,0 4 1,-1 4 6,-1 2-3,-1 2 2,-1-1 1,-2 7 1,2-4-1,-1 4-3,-3 0 6,3 1-4,0 0 4,1 0-7,0-8-2,4 1-2,-2-2-4,0 4 0,2-4-3,1 2-3,0-4 6,-1-3-10,2 0-2,0 0-1,-1-4-8,2-2 3,-1 1-2,0-4 0,3 3 2,-3-2-5,2-3 5,-1 1-8,1-1-3,2-2 2,1-2 2,1-1-7,-1-3-1,0 1-4,0-2 1,1 0-8,-1-1 2,4-3 0,-5 1-2,-2 1-5,2 1 3,1 1-3,-4 1-2,0 2 1,0 0 0,-5 1 4,4 1-7,-1 1-2,-3-2 7,0 4-6,0 0 1,0 0-6,-7-4 9,7 4-6,-9 5-1,3 0 5,-3 0 1,1 0-2,-1 4 5,4-1-7,-4 0 5,4 1 5,1 0 2,0 1-1,3 2-1,-3 0 0,4-3 2,0 4 7,1 2-3,3-2 6,0-1-2,0-1 2,0 0 1,3 5 3,1 0-2,-3-2-5,4 2 6,-1-5-5,-2-1 2,1 2 1,-1-4 3,3 2-1,-6 1 3,3-4-3,-2 1 3,0 0 2,-3 2-2,0-3 3,-2 3 9,-2-2-4,-2 2 8,-2-3 3,-3 1 6,-1-1-4,-3 4 4,-1-4 1,-7 2-2,-3 1 4,-1-1-1,-2 0 10,-2 0-16,2-2 3,0-1-8,1-4 10,4 1-24,-5 0-26,10-2-16,-2 1-16,7-4-29,-6 2-23,6 2-24,2-4-39,-1 1-30,1 0-29,6-4-40,-1 1-70,0-1-189,0-1-555,3-3 246</inkml:trace>
  <inkml:trace contextRef="#ctx0" brushRef="#br0" timeOffset="54010.1155">10139 7510 25,'0'0'160,"-2"-4"-13,2 4-18,-3-3-6,3 3-9,-4-4-13,4 4-9,0 0-5,0 0-5,-1-4-9,0-1-1,1 5-3,-4-4-1,4 4-3,-4-5 3,2 2 0,2 3-6,-3-5-1,0 3-3,-1-2-3,4 4-4,-6-4-5,2 2-3,2-1-4,-2-1-1,-3 2-2,5-1-2,-3-2-3,1 1-7,-1 0 6,1 1 1,-1 2 2,2-2 0,-2-1-2,0 2-1,1 1 6,4 1-2,-13-5-6,8 5 1,-4-2 7,2 2-1,2 0-3,5 0-1,-15-2 0,9 1 1,0 0 10,-2-2 3,3 2-9,-3 0 1,1 1-6,1-3-6,1 2 0,-2-2-1,-3 2-3,-2-4-3,2 3 1,0 1-3,3 1-1,-2-1-1,-1 1-3,1-3 6,-1 3-1,-3 0-1,4 0 6,-4 0-5,2 0 2,-1 3-7,3-3 1,-1 0 6,0 1-4,1-1-3,-2 1-1,2-1 0,-2 3-2,0-1 0,2 0 1,-1-1-3,-2 2-1,2-3 2,0 1 0,1 2-3,-3-2 0,1 0 1,-2 3-2,1-1 0,1-1-1,-1 1-1,2 2 2,-2 2 1,0-3-2,1 1 1,-1 0-3,2 2 1,-2-2 0,3 1 8,-1 0-5,0-2-3,0 1 4,3 0-3,-3 1 2,1-1-4,3 2 1,-2-5 0,3 4-1,-4-1 0,3 1 1,0 0 3,1-2-1,-1 1 3,1-1-3,-3 5 1,3-5 0,0 1 0,0 2-3,-3 1 1,1 1-1,3-4-3,-3 4 7,7-3-4,-7 3 0,2-2 0,-2 3-1,3-5 3,-2 1 0,3 0-4,-2-1 2,0-1 5,1 2-4,0-1-2,1 1 1,0 0 1,-2-1-1,0 3-5,0 2 5,2-4-2,-1-1 0,2 4-1,-2-4 5,-1 2-3,3 3-1,0-3 5,-3 2-7,3-1 0,0 1 3,0-2 0,-1 0-3,-1 0 3,4 3 1,-1-3-2,-2 1 1,2-2 0,0 0 3,-2 1 0,3 0-6,0 2 2,0-7 2,0 3-1,0 2 4,-1-2-4,-2 2-4,3 1 2,0-1 3,3 0-3,-3 2 2,0-1-1,1-1 0,-1 0 1,0 1 0,3-2 1,-2-1 0,0 3-3,-1-1 7,4 2-5,-4 2 0,4-2-1,0 1-2,-3-3 4,3 3-2,1 0 2,-3-3-1,0 3 0,4-1 3,-3 1-3,2-2 0,-2 1-2,-1 0 5,3 1-4,3-4 1,-3 3 0,1-2-2,-2-1 1,0-1 1,2 1 0,1 1 0,-1 0 3,-1 1-3,2-2 2,1 1-1,-2-2-1,3 3-2,-3-1 1,3 0 2,-1-1-2,-1 1 1,3-2-2,-1 1 4,-1 2-4,0-3 4,6 0-2,-4-2-1,-1 1-2,2 0 5,0-1 2,0 3-6,-1-2 2,3-1 6,-1 1-3,-1-2-2,0 0-1,2 2 2,-3-3-2,2 2 1,1-2-2,-4 3 2,5-1-4,-5-3 5,0 2-3,5 1-1,-4-1 4,2 0-1,-1-2-1,1 3-1,-1-2 3,-2-1-1,3 0-1,-1 0-2,1 0 3,-2 0-3,3 0 1,-2 0 2,-1 1-2,-1-1 0,0 0-2,5-1 3,-5 1 6,4-1-7,-3 1 1,-2 0 1,2 0 2,0-3-1,2 3-2,-1-2 0,2 1-3,0 0 6,0-2-4,-2 1 1,3 0-1,-1 1 0,1-1 3,0-2-4,2-2 2,-3 3 2,-1 0-3,2 0 1,0 1 0,-2-3 1,-1 4-3,1-3 4,-1 1-1,1-2-1,-3 1 2,-3 1 0,3-2-3,-4 0-1,2-2 3,-2 2 3,2 1-1,-3-2-6,0-1 5,0 2-1,2-5 1,-1 0 0,0 1-2,2 0-1,-2-1 0,1-1 0,-1 0 1,1-1 2,1 1 0,-2 0-2,-1-1 0,1 1 3,-1 1-5,-3-1 4,3-1 1,1 2-2,-4 1 5,-1 2-6,3-5-1,-2 3 1,-2-1-2,1 0 0,1-1 7,-1 0-4,2 1 0,-2-1 1,-2 0-2,4 1 0,-4-1 3,2 2-3,0 0 0,0 0 1,0 0 2,-1-1-5,2 5 5,-1-4 1,0 4-5,0-3 3,0 4 1,0-2 3,0 2-3,0-1 1,-1-1-2,1 1-2,0 1 2,-3 2 4,3 2-5,0-9 0,0 9 0,-1-4 0,1 4 4,0-4-2,0 4-3,0 0 0,0-4-2,0 4 5,0 0-1,0-6-3,0 6 3,-1-3-1,1 3 2,0 0-4,-4-7 6,4 7 0,0 0-2,-4-4 2,4 4 5,-1-2-6,1 2 1,0-6 3,-4 4-5,4-3 3,0 1 0,0 4 4,-1-7 1,-3 3-3,1 0 3,2-1 1,-1-2 6,-1 5-6,0-2 2,-1-3 1,0 2 1,-1 4 4,-1-3-2,1-1 2,-1-4 6,0 6 3,-1-3-9,3 1 2,-2 1 2,-2-4-4,1 1-2,-1 0-1,3 1-3,0-2 3,-3 2-3,4 1-1,-2-5-2,-1 3 2,2 1-4,0 0 3,-5-1-3,6 2 0,0-2 2,-5 2 7,4 1 10,0-2-5,-1 3 4,2-1-8,-1 1-3,-3-2 2,3 1-4,-3 2 0,3 1 4,0-1 16,1 1-13,-1-2 2,5 3-1,-7-5-4,3 2 0,4 3 0,-7-4-6,2 3-5,3-2 2,-3 0 5,-1-1-10,3 2 1,-1 1 7,-1-2-8,-1 1-3,0 1 5,6 1 1,-9-2-7,9 2 1,-9-2 1,4 1 4,5 1-3,-6 0-3,6 0-8,-9-3-6,9 3-6,-5-1-6,5 1-5,-8-1-12,8 1-5,0 0-11,-7-1-16,7 1-17,0 0-29,-8 0-25,8 0-27,-9 1-23,9-1-22,-9 1-26,5 0-249,4-1-532,-10 3 236</inkml:trace>
  <inkml:trace contextRef="#ctx0" brushRef="#br0" timeOffset="55292.0507">9714 8485 113,'0'0'160,"0"0"-8,0 0-8,0 0-6,0 0-10,-4-3-6,4 3-8,0 0-7,0 0-4,0 0-3,0 0-6,0 0-1,0 0-9,0 0-2,0 0-6,0 0-6,0 0-3,0 0 0,2 12 2,2-9-1,1 7 2,0-2 3,2 2-2,-2 1 0,6 1-4,1 5-3,1-3 2,-1 3 0,5 2-4,-1 1-1,2 2-1,-1-1-6,1-1-3,-1-1-2,2 0-5,-3-2-4,-1 0 4,1-5-7,1 3-5,0-1-1,0-1-4,0-2-2,-2-2 0,-1 1-1,-4-2-5,-1-1 1,4 0 5,-8-2-14,4 0 0,-5-1-1,2-2 3,2 0-6,-4 1 0,1 1-5,-2-4-4,-3 0-4,5 3-5,-5-3-2,4 2-8,-4-2-7,0 0-3,6 0-8,-6 0-12,0 0-15,0 0-16,0 0-21,0 0-29,-10-13-9,7 6-30,-2 0-22,-2-1-33,-4-1-137,0-3-393,-2 0 175</inkml:trace>
  <inkml:trace contextRef="#ctx0" brushRef="#br0" timeOffset="55968.5402">9583 8515 110,'-9'6'170,"3"1"-18,-2-2-7,3 2-10,1-1-17,-1 0-10,1-1-10,2 2-8,-2 1-6,0-1-5,3-1-3,-3 1-8,4 2 0,-1-1-5,1-2-3,0 1-2,-2 3-7,2-5-9,0 5-4,-1-8 2,1 7-9,0-3 1,1-2-3,-1 2-4,0-2-2,0-4 0,0 5-4,0-5 1,0 4 1,0-4 3,0 0-1,0 0 2,0 0 3,0 0-5,0 0 3,0 0-7,0 0 4,3-12-5,-3 5 0,-1 0-1,1-3-4,-2 1-2,1-2 2,2 0-2,-1 1 0,2-2-3,-1 0 0,-1 0-1,0 2 1,3 0-5,-2 1 5,-1 0-5,1 1 4,3 1 0,-3-3-5,0 5 3,2-2 3,-1 0 2,0 0-1,-1 3 2,1 1 0,1-1 4,0-2-1,-1 3 1,2-1-4,1 3-1,-4-3-1,5 1 5,0 3 2,-1-2 0,3 2-1,-8 0-3,15 2-1,-6-2 2,4 3 2,-3 0-5,3-2 2,0 2-1,-1-1 0,1 3-4,1-3 1,5 3 2,-3 0-2,4-2 8,-1 3-6,-2 0-3,2-4-1,-6 0 4,5-2-3,-8 3-1,5 0 1,-3-2-1,-2-1-1,-2 3-1,1-3 1,-3 2-2,1 0 0,-2-2 2,-5 0 8,8 1 10,-5 1 7,-1 1 5,-2-3 2,3 5 3,-3-2-2,-1 4-2,-3-1-1,-2 4-3,-3-4-1,-4 7 0,3-2-1,-4 3-4,-2-2-4,0 0-2,-7 3 0,2-3-3,1 5-2,2-6-4,-4 4 0,6-3 0,1-4-4,-1 4-6,2-2-10,0-1-11,1-2-15,4 1-16,-1-4-25,2 0-24,2 0-30,3-2-45,1 0-25,2-2-51,0 0-146,0 0-431,0 0 191</inkml:trace>
  <inkml:trace contextRef="#ctx0" brushRef="#br0" timeOffset="57380.6374">10393 8814 36,'-2'-5'147,"-1"2"-1,0-1-8,3 4-2,-5-3-5,2 1-2,3 2-6,-4-3-3,4 3-6,-3-4-9,3 4-8,0 0-10,0 0-6,0 0-2,0 0-8,0 0 2,-4 12-3,4 0-4,0-2 3,2 1-3,-1 0-3,1 7-5,0 0-1,-1 1-5,0 0-4,1 0-3,-1 0-5,1 1-4,2-3-3,-3 0-1,1-5-7,-1 0 11,-1 5-18,1-7 0,1-1-2,-2 1 2,0 0-4,0-5-1,2 1 2,-4 1-2,2-3 1,0-2 3,0-2 8,0 5 3,0-5-3,0 0 0,0 0-7,0 0 1,-13-17-2,8 7-5,-2-6 0,0-2-2,-3-6-1,2 7 2,0-3-2,0-6-3,1 2 1,3 7-3,-1-1 1,1 1 0,0 0 3,4 4-5,-1 1-2,-3 0 2,4-3-4,0 2 6,0 1-5,3 3 1,-2-3 1,-1 6-4,1-2 2,2 3-2,-2 0-2,-1 0 4,4 3 0,1-2 1,-1 3 4,-4 1-4,18 3 4,-7 1 0,2 2-1,2 3 5,3 1-2,-1 1 2,7 4-1,-5 2 1,4 4-3,-1-3 9,1-2-7,-2 5 0,-2-3-3,-1 2 3,-6-3 4,2-3-8,-1 1 0,0-1 1,-3-1 2,-1-2-5,-4-1 1,4-3-2,-4-1 1,-2-1 0,2 1 4,-2-3-3,-1 0 2,3-1 4,-4 1 11,2-2 11,-3-1-5,0 0 0,0 0-1,-4-12-1,-1 3-3,0-6-2,-1-4-1,-1-4 0,-6 1-4,6-4 0,-2 1-1,-3 3-1,5 4-4,-1-6 2,1 6 3,0 1-7,1-1 0,0 8 1,4 1 1,-1-1-4,-2 1 0,3 3-1,-1 0-4,2 1-5,-4 1-8,5 0-16,-2 0-12,0 1-22,2 3-23,-4-3-19,4 3-17,0 0-18,0 0-22,0 0-14,10 7-22,-2-3-26,-3 1-138,0 1-393,2-1 174</inkml:trace>
  <inkml:trace contextRef="#ctx0" brushRef="#br0" timeOffset="57874.0655">10839 8840 79,'-7'2'199,"5"1"-21,-2 1-21,1 2-10,0 2-8,0 3-16,1-3-16,0 4-8,1 3-10,2 1-9,2-1-9,0-3-6,1 4-5,2 1-3,1-3-8,0-3-5,1 3-2,3-2-3,-2-2-7,0 0 0,0-3-3,0-1-5,1 1 0,2-2-4,-1-4 11,1-1 3,-6 0 4,2 0 6,-2-1-3,2-3-4,-2-1-3,0-4 5,2-1 3,-5-1 0,1 0-6,-2-1 1,-1 0-7,-1-5-2,-2 0-1,-3 0-4,-1-2 1,-6-3-3,-1 6-5,2 1 2,-2 0-2,-1-1-4,1 1 2,-3 5-3,0-2 1,7 7-3,-5-4 3,0 6 0,5 1-1,-1-1-2,1 3-1,0 0 2,3 0-3,-2 3 0,3-1-1,0 1-1,-3 3-3,6 0 0,-1-2-2,0 4-2,3-2-1,-1 4-3,2 0 1,1-2-6,2 1-3,2-1-4,-2 1 0,2 1-6,2-2-7,0 1-15,4-3-15,-2 2-15,3 0-21,-1-3-20,4 2-18,2-3-24,0-2-34,0 1-103,1-3-321,-2-3 141</inkml:trace>
  <inkml:trace contextRef="#ctx0" brushRef="#br0" timeOffset="58294.3977">11505 8698 165,'0'0'269,"-8"2"-14,8-2-18,-6 2-21,6-2-22,-7 1-13,5 1-19,2-2-14,-4 8-4,4-1-8,-2 0-13,0 5-7,6-2-6,-4 6-13,0 1-5,1-5-10,2 5-7,-2-4-11,1 3-2,1-6-9,0 3-2,1-1-9,2-1-5,-3-3-3,-2-1-4,4 2-5,-2-1-6,2 0-9,-4-2-14,2-1-15,-1 0-14,-1 0-9,-1-3-15,0-2-18,3 4-21,-3-4-26,0 0-15,0 0-31,0 0-33,0 0-26,-6-21-115,2 11-370,-1-6 164</inkml:trace>
  <inkml:trace contextRef="#ctx0" brushRef="#br0" timeOffset="58610.1119">11221 8586 2,'-1'7'176,"1"1"-16,-1-3-21,3 2-12,0-2-10,2-1-13,-1 2 2,4-3-7,-1-2-6,0-1-6,1 3-2,2-3-9,-3-3-1,3-1-4,0-2-3,1-1-1,-3 2-3,-1-2-9,-4 2-5,3-1-2,-2 0 0,2-1-2,-5 2-2,-2-1-4,-4 1-5,1-1-3,-1 3-4,-3-1-2,-3 0-5,1 3 0,-3 1 3,1 0-7,2 2-1,0 4-3,-2-1-4,0 1 2,4 1-6,1 1-1,-2-1-6,4 3-5,-1 0-7,5-1-9,-1-1-4,1 1-17,4 1-14,2-1-11,-3-2-13,7 0-8,1 1-10,-1-3-15,3-1-11,2-1-27,-3-1-81,2-1-252,3-2 111</inkml:trace>
  <inkml:trace contextRef="#ctx0" brushRef="#br0" timeOffset="58934.3549">11601 8353 136,'0'0'265,"0"0"-16,0 0-16,0 0-16,0 0-8,0 0-5,0 0-8,-6 15-5,6-4-12,3 2-9,-3 2-10,4 2-4,0 0-16,0 2-5,2 6-5,2 1-6,2 0-10,-1 0-12,0 3-6,5 1-8,-4 2-8,5 12-11,2 0-1,-2-11-7,-3 0-7,7 11-9,-5-12-6,1 11-2,1-12 1,-2-1-8,-1 1-5,2-6-14,-6 0-5,0-8 2,0-2-14,-3-2-14,-3-8-15,3 4-11,-3-2-17,1-2-18,-2 0-21,1-3-20,-2 1-25,-1-3-25,0 0-24,11-10-33,-5 2-29,-5-5-174,1-5-467,1-6 207</inkml:trace>
  <inkml:trace contextRef="#ctx0" brushRef="#br0" timeOffset="59406.4773">12003 8563 205,'-6'9'241,"6"-2"-11,1 0-19,-1 3-16,4 0-17,0 6-14,0-1-17,1 0-12,0 1-14,1 1-11,3 0-9,-2-5-11,-2 4-8,1-6-12,-1 1-2,2-2-9,-2 1-6,0-2-3,-1-1-7,-2-2-3,2 2-4,-1-5-6,-3 3-1,3 0 2,-1 0-8,0-4-1,-2-1 0,0 0-10,0 4-1,0-4-2,0 0-2,0 0-6,-14-5 1,7-6-3,-1 5-2,-2-9-3,-4 1 3,2-1 0,2-3-1,0 2 0,-3-10 0,0 2 0,4 7-2,0 0 2,5 0-2,-2-2 5,1 2-2,1 2 3,4 0 3,0 3 3,0-2 2,0 1 3,3-1 0,1 5 1,-2-3 2,2-1 5,2 4 2,-1-1 2,1 3-2,0 1 2,-2 0-4,3 3-2,-2 1-3,2 0 2,-1 0 3,1 2-7,0 0-1,-3 2 3,1 3-4,-1 1 2,3 5 2,-6-2-1,-1 4-4,0 1 1,-1 5-3,-6-3-10,2 2-14,-3-1-6,-6 7-13,4-10-21,1 3-21,-5 0-30,1-2-28,1 1-34,-1-2-33,-8 6-183,7-9-418,-1 1 185</inkml:trace>
  <inkml:trace contextRef="#ctx0" brushRef="#br0" timeOffset="60011.9563">10314 9564 119,'3'-5'196,"0"1"-26,5-2-5,-2 1-11,4 3-13,1-5-7,4 2-9,2-3-8,1 1-10,3 0-1,6-1-7,0-3-4,-4-1-7,-2 4-10,-1-3-6,4 0-3,-6 0-7,0 1-9,-2 3 0,1-1-7,-6 2-7,1 0-2,0 1-6,-2-2-5,0 2-5,-2 3-9,-2-1-9,2 1-16,1-1-8,-4 2-11,-1 1-17,-4 0-13,13-1-16,-6 1-15,0 0-18,0 0-7,1 0-15,5-2-16,-4-1-112,-1-3-281,4 0 126</inkml:trace>
  <inkml:trace contextRef="#ctx0" brushRef="#br0" timeOffset="60560.1416">11679 9243 39,'0'0'208,"-7"4"-11,7-4-22,-6 0-15,5 2-13,1-2-19,0 0-14,0 0-3,0 0-7,0 0-4,0 0-4,16-10 3,-3 3-7,13-2-3,-2-3 0,4-3-10,3-1 5,1 0 2,1-1-12,1 2-4,11-8-1,-9 8-7,-3-1-1,13-4-5,-11 4 0,-1 0-4,-3 2-4,2 1-3,-5-1-5,0 2-5,-1 3 0,-9-1-5,-1 3-1,-6 3-3,2-2-3,-3 4-2,0-3-1,-3 1 5,-2 1 6,1 0 1,-3 2 1,-3 1-2,6-1-3,-6 1-2,5-3-4,-5 3-2,4-1-3,-4 1-12,0 0-10,0 0-16,3-3-17,-3 3-23,0 0-35,0 0-31,0 0-34,0 0-40,0 0-45,0 0-149,0 0-425,0 0 188</inkml:trace>
  <inkml:trace contextRef="#ctx0" brushRef="#br0" timeOffset="74111.3728">12894 7228 8,'0'0'160,"0"0"-4,0 0-10,0 0-6,0 0-13,0 0-5,0 0-9,0 0-1,0 0-8,0 0-11,0 0-8,0 0-1,0 0-5,0 0-9,0 0-2,0 0 2,0 0-3,0 0 1,0 0-3,0 0 1,0 0 3,0 0-1,0 0 2,0 0-7,0 0-6,0 0-3,-13-7-1,13 7-4,-8 0-3,8 0-5,-7 0 0,7 0-3,-8 1-3,8-1 1,-9 0-6,9 0 1,-12 0 0,9 2-3,-5-2-2,8 0-4,-9 3 1,2-2-3,4 0-4,-2 1 5,0-1 0,1 2-4,4-3 0,-9 1 0,5 1-1,4-2-2,-5 2 2,5-2-3,-5 0 5,5 0-6,0 0-3,-5 1 1,5-1 3,-3 4-4,3-4 2,0 0 0,0 0 4,0 0 0,0 0 2,0 0 0,0 0 5,0 0-4,0 0-1,0 0 0,-7 1-3,7-1 1,0 0 1,0 0-1,0 0-1,0 0 2,0 0-2,-7 2-1,7-2 2,0 0 1,0 0-3,0 0 0,0 0 2,0 0-1,-3 2-3,-2 1 1,2 0 3,-1-1-8,-1 2-3,1 1 1,-4-2 7,2 2-6,-2-1 1,1 3-2,-5-2 2,3 0-2,0 3 1,-2 1-1,-1-5 1,3 2-2,-1 0 3,2 1-1,-1-3-4,1 3 4,-1-1-3,2-2 0,-1 5 4,0-5-5,3 0 3,-2 4 0,1-1 1,0-2-2,0 1 0,1 0-1,0-1-2,1-1 3,1 1-3,0 0 2,-1-1-1,1-1-1,0 1-1,0-1 1,2 0-2,-2 1-1,3-4 7,-1 6-6,0 0-4,-2-3 5,3 1-2,0-4-2,0 7-1,0-5 2,3 2 3,-2 0 0,0 0-1,3 0 2,0 1-2,1-4 0,-1 3-1,-1-2 0,3 0 3,0 1-1,3 0 2,3 0-1,-5-2-3,4-1-1,0 0 3,-1 1-4,-1-1 1,5-1 7,-1-2 5,0 2-8,-2-2-3,8 0 3,-6 1-4,1 2 1,-1-2-1,0-1 3,-2 2-3,0 0-2,0 1-1,-1-3 0,1 1 1,0 1-4,-6 0 4,0-1-2,2 1 7,-2 1-4,-5 0-3,11-1 0,-6-1 4,-5 2 4,0 0-4,0 0-2,8 0 3,-8 0-1,5-1 2,-5 1 3,0 0-2,0 0 0,0 0-3,0 0 4,0 0-1,0 0 1,0 0-1,0 0 2,0 0-1,-9 9-1,5-4-2,-1-1 1,1-1 1,-3 1-2,2 0 4,-2 0-4,2 3 6,-3-1-5,2-2 1,-3 4 2,1-6 1,1 7-2,-2-1 1,1 1 2,-2-1-5,0 2 0,1-1-2,-3 3 1,1 2 2,-1-1-2,3-6 4,-1 7-3,2-4 3,3 0 2,-4 1-1,3-3-3,2 2 3,-1-1 0,1 2-3,0-6 2,0 3 2,3-3-2,-4 0 0,5 1-3,-2-1 2,2-1-4,2 2 4,1 0-4,-1-1 4,-1 1-1,3-2 0,0 0 1,6 0 0,-2-1-1,2-2 3,-1 2 2,0 0-4,5-3 2,1-2 2,2 1 3,-5-1-2,7-3 3,2 1 2,-1-4-2,-2 2-2,8-6-1,-9 4-1,2 0 3,-1 0-3,-4-1 3,0 0-1,-1 3-2,-1-2-3,-1 1 1,-3 0-5,-2 4 5,1 0-5,-1 2 0,-2-3-2,-1 1-11,0 1-10,-3 2-17,4-3-15,-4 3-19,6-3-26,-6 3-28,0 0-20,4 0-18,-4 0-23,8-2-26,-8 2-36,6-1-136,-6 1-422,5-6 186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3.jpeg"/><Relationship Id="rId10" Type="http://schemas.openxmlformats.org/officeDocument/2006/relationships/image" Target="../media/image11.emf"/><Relationship Id="rId4" Type="http://schemas.openxmlformats.org/officeDocument/2006/relationships/image" Target="../media/image7.png"/><Relationship Id="rId9" Type="http://schemas.openxmlformats.org/officeDocument/2006/relationships/customXml" Target="../ink/ink2.xml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649" y="4510791"/>
            <a:ext cx="558355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6600" dirty="0" smtClean="0">
                <a:solidFill>
                  <a:srgbClr val="FF0000"/>
                </a:solidFill>
                <a:latin typeface="Marcellus SC" panose="020E0602050203020307" pitchFamily="34" charset="0"/>
              </a:rPr>
              <a:t>NFA -</a:t>
            </a:r>
            <a:r>
              <a:rPr lang="el-GR" sz="6600" dirty="0" smtClean="0">
                <a:solidFill>
                  <a:srgbClr val="FF0000"/>
                </a:solidFill>
                <a:latin typeface="Cambria Math"/>
                <a:ea typeface="Cambria Math"/>
              </a:rPr>
              <a:t>ε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∈-NFA of Regular Language L = (01 + 2*)1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74" y="2133598"/>
            <a:ext cx="720444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8867" y="1371600"/>
                <a:ext cx="8044803" cy="378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l-GR" sz="2400" dirty="0" smtClean="0">
                    <a:latin typeface="Cambria Math"/>
                    <a:ea typeface="Cambria Math"/>
                    <a:cs typeface="Times New Roman" pitchFamily="18" charset="0"/>
                  </a:rPr>
                  <a:t>ε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IN" sz="2400" dirty="0" smtClean="0">
                    <a:latin typeface="Cambria Math"/>
                    <a:ea typeface="Cambria Math"/>
                    <a:cs typeface="Times New Roman" pitchFamily="18" charset="0"/>
                  </a:rPr>
                  <a:t>→ empty symbol 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NFA has 5-tuples same as DFA but with </a:t>
                </a:r>
                <a:r>
                  <a:rPr lang="en-IN" sz="2400" b="1" i="1" dirty="0">
                    <a:solidFill>
                      <a:srgbClr val="FF000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different transition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       M = (Q,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Σ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qo,F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Q: finite set called the states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Σ: finite set called the alphabets</a:t>
                </a:r>
              </a:p>
              <a:p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: transition specifying from which state on which input symbol where the transition goes (</a:t>
                </a:r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QxΣ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  <a:r>
                  <a:rPr lang="en-IN" sz="2400" dirty="0">
                    <a:latin typeface="Cambria Math"/>
                    <a:ea typeface="Cambria Math"/>
                    <a:cs typeface="Times New Roman" pitchFamily="18" charset="0"/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IN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qo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: initial state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F: set of final states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7" y="1371600"/>
                <a:ext cx="8044803" cy="3786871"/>
              </a:xfrm>
              <a:prstGeom prst="rect">
                <a:avLst/>
              </a:prstGeom>
              <a:blipFill rotWithShape="1">
                <a:blip r:embed="rId7"/>
                <a:stretch>
                  <a:fillRect l="-1212" t="-1449" r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 with </a:t>
            </a:r>
            <a:r>
              <a:rPr lang="el-GR" sz="3600" dirty="0" smtClean="0">
                <a:solidFill>
                  <a:srgbClr val="C00000"/>
                </a:solidFill>
                <a:latin typeface="Cambria Math"/>
                <a:ea typeface="Cambria Math"/>
              </a:rPr>
              <a:t>ε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Definition of  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73099" y="1227459"/>
                <a:ext cx="7922006" cy="5265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NFA has 5-tuples same as 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D</a:t>
                </a: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FA but with </a:t>
                </a:r>
                <a:r>
                  <a:rPr lang="en-IN" sz="2400" b="1" i="1" dirty="0" smtClean="0">
                    <a:solidFill>
                      <a:srgbClr val="FF000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different transition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       M = (Q,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Σ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qo,F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</a:p>
              <a:p>
                <a:r>
                  <a:rPr lang="el-G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: transition specifying from which state on which input symbol where the transition goes </a:t>
                </a:r>
                <a:r>
                  <a:rPr lang="en-IN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QxΣ</a:t>
                </a:r>
                <a:r>
                  <a:rPr lang="en-IN" sz="2400" dirty="0" smtClean="0">
                    <a:latin typeface="Cambria Math"/>
                    <a:ea typeface="Cambria Math"/>
                    <a:cs typeface="Times New Roman" pitchFamily="18" charset="0"/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IN" sz="2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en-IN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NFA-</a:t>
                </a:r>
                <a:r>
                  <a:rPr lang="el-GR" sz="2400" dirty="0" smtClean="0">
                    <a:latin typeface="Cambria Math"/>
                    <a:ea typeface="Cambria Math"/>
                    <a:cs typeface="Times New Roman" pitchFamily="18" charset="0"/>
                  </a:rPr>
                  <a:t>ε</a:t>
                </a:r>
                <a:r>
                  <a:rPr lang="en-IN" sz="2400" dirty="0" smtClean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has 5-tuples same as DFA but with </a:t>
                </a:r>
                <a:r>
                  <a:rPr lang="en-IN" sz="2400" b="1" i="1" dirty="0">
                    <a:solidFill>
                      <a:srgbClr val="FF000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different transition</a:t>
                </a:r>
              </a:p>
              <a:p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       M = (Q,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Σ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r>
                  <a:rPr lang="en-IN" sz="2400" dirty="0" err="1">
                    <a:latin typeface="Times New Roman" pitchFamily="18" charset="0"/>
                    <a:ea typeface="Cambria Math"/>
                    <a:cs typeface="Times New Roman" pitchFamily="18" charset="0"/>
                  </a:rPr>
                  <a:t>qo,F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</a:p>
              <a:p>
                <a:r>
                  <a:rPr lang="el-G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δ</a:t>
                </a:r>
                <a:r>
                  <a:rPr lang="en-IN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: transition specifying from which state on which input symbol where the transition goes </a:t>
                </a:r>
                <a:r>
                  <a:rPr lang="en-IN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Qx</a:t>
                </a: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(Σ x </a:t>
                </a:r>
                <a:r>
                  <a:rPr lang="el-GR" sz="2400" dirty="0" smtClean="0">
                    <a:latin typeface="Cambria Math"/>
                    <a:ea typeface="Cambria Math"/>
                    <a:cs typeface="Times New Roman" pitchFamily="18" charset="0"/>
                  </a:rPr>
                  <a:t>ε</a:t>
                </a:r>
                <a:r>
                  <a:rPr lang="en-IN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  <a:r>
                  <a:rPr lang="en-IN" sz="2400" dirty="0">
                    <a:latin typeface="Cambria Math"/>
                    <a:ea typeface="Cambria Math"/>
                    <a:cs typeface="Times New Roman" pitchFamily="18" charset="0"/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IN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en-IN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IN" sz="2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en-IN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9" y="1227459"/>
                <a:ext cx="7922006" cy="5265416"/>
              </a:xfrm>
              <a:prstGeom prst="rect">
                <a:avLst/>
              </a:prstGeom>
              <a:blipFill rotWithShape="1">
                <a:blip r:embed="rId7"/>
                <a:stretch>
                  <a:fillRect l="-1154" t="-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0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929" y="1231611"/>
            <a:ext cx="804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Example </a:t>
            </a:r>
            <a:r>
              <a:rPr lang="el-GR" sz="3600" dirty="0" smtClean="0">
                <a:solidFill>
                  <a:srgbClr val="C00000"/>
                </a:solidFill>
                <a:latin typeface="Cambria Math"/>
                <a:ea typeface="Cambria Math"/>
              </a:rPr>
              <a:t>ε</a:t>
            </a:r>
            <a:r>
              <a:rPr lang="en-IN" sz="3600" dirty="0" smtClean="0">
                <a:solidFill>
                  <a:srgbClr val="C00000"/>
                </a:solidFill>
                <a:latin typeface="Cambria Math"/>
                <a:ea typeface="Cambria Math"/>
              </a:rPr>
              <a:t>-NFA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194480" y="1879560"/>
              <a:ext cx="4064040" cy="1055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3680" y="1872360"/>
                <a:ext cx="408600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1138320" y="3291480"/>
              <a:ext cx="6254280" cy="678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5800" y="3283200"/>
                <a:ext cx="626508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1029240" y="4091040"/>
              <a:ext cx="6583680" cy="751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20" y="4082760"/>
                <a:ext cx="660060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929880" y="1112760"/>
              <a:ext cx="7420320" cy="23306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4480" y="1106280"/>
                <a:ext cx="7435800" cy="23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2" ma:contentTypeDescription="Create a new document." ma:contentTypeScope="" ma:versionID="9480c973334736c6d16dcee3accf8a2c">
  <xsd:schema xmlns:xsd="http://www.w3.org/2001/XMLSchema" xmlns:xs="http://www.w3.org/2001/XMLSchema" xmlns:p="http://schemas.microsoft.com/office/2006/metadata/properties" xmlns:ns2="2273f360-9ca7-43a5-b66e-629935f831c9" targetNamespace="http://schemas.microsoft.com/office/2006/metadata/properties" ma:root="true" ma:fieldsID="ccff33d7dd9e952a0138e131cfd4c918" ns2:_="">
    <xsd:import namespace="2273f360-9ca7-43a5-b66e-629935f83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f360-9ca7-43a5-b66e-629935f8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8DA6D1-F94D-4CC5-BC83-921DF795B589}"/>
</file>

<file path=customXml/itemProps2.xml><?xml version="1.0" encoding="utf-8"?>
<ds:datastoreItem xmlns:ds="http://schemas.openxmlformats.org/officeDocument/2006/customXml" ds:itemID="{3A9F952D-4F25-4FA9-A472-158CDB77A6E9}"/>
</file>

<file path=customXml/itemProps3.xml><?xml version="1.0" encoding="utf-8"?>
<ds:datastoreItem xmlns:ds="http://schemas.openxmlformats.org/officeDocument/2006/customXml" ds:itemID="{6F0D55ED-DD98-4855-84BA-46FB41211A3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5705</TotalTime>
  <Words>182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NFA -ε</vt:lpstr>
      <vt:lpstr>NFA with ε</vt:lpstr>
      <vt:lpstr>Definition of  NFA</vt:lpstr>
      <vt:lpstr>Example ε-NFA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Windows User</cp:lastModifiedBy>
  <cp:revision>289</cp:revision>
  <dcterms:created xsi:type="dcterms:W3CDTF">2019-08-13T09:34:42Z</dcterms:created>
  <dcterms:modified xsi:type="dcterms:W3CDTF">2022-01-19T08:29:41Z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