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57" r:id="rId3"/>
    <p:sldId id="267" r:id="rId4"/>
    <p:sldId id="258" r:id="rId5"/>
    <p:sldId id="260" r:id="rId6"/>
    <p:sldId id="268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E7737-E76C-4407-B625-5762B9639624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763EA-D6EC-47D9-A6BC-6F77E5146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03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5962-BCD1-4B8C-89E2-E2B0E4BB6645}" type="datetime1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F7DB-1D3B-4EDC-AC0E-BDC9CEF6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98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1A4-5E0E-4742-9C7A-EA52520ADB76}" type="datetime1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F7DB-1D3B-4EDC-AC0E-BDC9CEF6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31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89F99-5963-41ED-8968-474643209403}" type="datetime1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F7DB-1D3B-4EDC-AC0E-BDC9CEF6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88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A178F-0029-4EF5-A201-44A04861803E}" type="datetime1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F7DB-1D3B-4EDC-AC0E-BDC9CEF6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34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F310-49CB-4010-9610-E285160879E1}" type="datetime1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F7DB-1D3B-4EDC-AC0E-BDC9CEF6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25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1129-75DC-4272-93CF-3F42D31704FF}" type="datetime1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F7DB-1D3B-4EDC-AC0E-BDC9CEF6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575B-10A3-4DD0-88AF-17C1ABB9CE6B}" type="datetime1">
              <a:rPr lang="en-IN" smtClean="0"/>
              <a:t>08-11-2023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F7DB-1D3B-4EDC-AC0E-BDC9CEF6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8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79AE-35BD-4EE1-B4E4-2A16326B0C05}" type="datetime1">
              <a:rPr lang="en-IN" smtClean="0"/>
              <a:t>08-11-2023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F7DB-1D3B-4EDC-AC0E-BDC9CEF6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58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A5BC-901A-4E7C-B5D6-5B7BF5B7CB3A}" type="datetime1">
              <a:rPr lang="en-IN" smtClean="0"/>
              <a:t>08-11-2023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F7DB-1D3B-4EDC-AC0E-BDC9CEF6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51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F1F2-5065-448E-8102-FE6266A0FBAE}" type="datetime1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F7DB-1D3B-4EDC-AC0E-BDC9CEF6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96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8E8E-E481-4113-A7DD-5DA0DD81F8D7}" type="datetime1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F7DB-1D3B-4EDC-AC0E-BDC9CEF6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86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FF91B-5610-4BDD-888B-4F52FDB876BC}" type="datetime1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DF7DB-1D3B-4EDC-AC0E-BDC9CEF6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1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First Fit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400" dirty="0"/>
              <a:t>In the first fit, the partition is allocated which is the first sufficient block from the top of Main Memory.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scans memory from the beginning and chooses the first available block that is large enough. Thus it allocates the first hole that is large enough. </a:t>
            </a:r>
            <a:endParaRPr lang="en-IN" sz="2400" dirty="0"/>
          </a:p>
        </p:txBody>
      </p:sp>
      <p:pic>
        <p:nvPicPr>
          <p:cNvPr id="1026" name="Picture 2" descr="https://media.geeksforgeeks.org/wp-content/uploads/20200524132212/FIRST-FIT-300x2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708920"/>
            <a:ext cx="429766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0B9C-834B-4BC6-A17A-6CCD11EF62DB}" type="datetime1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F7DB-1D3B-4EDC-AC0E-BDC9CEF6782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94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Worst-Fit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400" dirty="0"/>
          </a:p>
        </p:txBody>
      </p:sp>
      <p:pic>
        <p:nvPicPr>
          <p:cNvPr id="4098" name="Picture 2" descr="https://media.geeksforgeeks.org/wp-content/uploads/20200603225027/GFG4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52" y="1196752"/>
            <a:ext cx="8503012" cy="5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4EA2-998B-4713-9279-FAA407F9820B}" type="datetime1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F7DB-1D3B-4EDC-AC0E-BDC9CEF6782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09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7144163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01BD-A63C-4863-B54B-7A58F59E3C23}" type="datetime1">
              <a:rPr lang="en-IN" smtClean="0"/>
              <a:t>08-11-2023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F7DB-1D3B-4EDC-AC0E-BDC9CEF6782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57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First Fit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https://media.geeksforgeeks.org/wp-content/uploads/20191012233716/first.od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8064896" cy="53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F903-217D-47B7-920F-324DF57FC072}" type="datetime1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F7DB-1D3B-4EDC-AC0E-BDC9CEF6782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76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First Fit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400" b="1" dirty="0" smtClean="0"/>
              <a:t>Advantage-</a:t>
            </a:r>
          </a:p>
          <a:p>
            <a:pPr fontAlgn="base"/>
            <a:r>
              <a:rPr lang="en-US" sz="2400" b="1" dirty="0" smtClean="0"/>
              <a:t>Its </a:t>
            </a:r>
            <a:r>
              <a:rPr lang="en-US" sz="2400" b="1" dirty="0"/>
              <a:t>advantage is that it is the fastest search as it searches only the first block i.e. enough to assign a process.</a:t>
            </a:r>
          </a:p>
          <a:p>
            <a:pPr fontAlgn="base"/>
            <a:r>
              <a:rPr lang="en-US" sz="2400" b="1" dirty="0" err="1" smtClean="0"/>
              <a:t>Disdvantage</a:t>
            </a:r>
            <a:r>
              <a:rPr lang="en-US" sz="2400" b="1" dirty="0" smtClean="0"/>
              <a:t>-</a:t>
            </a:r>
          </a:p>
          <a:p>
            <a:pPr fontAlgn="base"/>
            <a:r>
              <a:rPr lang="en-US" sz="2400" b="1" dirty="0" smtClean="0"/>
              <a:t>It </a:t>
            </a:r>
            <a:r>
              <a:rPr lang="en-US" sz="2400" b="1" dirty="0"/>
              <a:t>may have problems of not allowing processes to take space even if it was possible to allocate.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FFCE-3D3F-4A2C-9450-96DB60CCF84D}" type="datetime1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F7DB-1D3B-4EDC-AC0E-BDC9CEF6782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50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Best Fit 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Allocate </a:t>
            </a:r>
            <a:r>
              <a:rPr lang="en-US" sz="2400" dirty="0"/>
              <a:t>the process to the partition which is the first smallest sufficient partition among the free available partition.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searches the entire list of holes to find the smallest hole whose size is greater than or equal to the size of the process. 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B4BD-D74A-460B-A2D6-5E8BEDF55B5B}" type="datetime1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F7DB-1D3B-4EDC-AC0E-BDC9CEF6782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14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Best Fit 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424936" cy="5429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B67E-4A26-4BE2-8B79-FB71667F1C00}" type="datetime1">
              <a:rPr lang="en-IN" smtClean="0"/>
              <a:t>08-11-2023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F7DB-1D3B-4EDC-AC0E-BDC9CEF6782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4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Best Fit 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Advantages-</a:t>
            </a:r>
          </a:p>
          <a:p>
            <a:r>
              <a:rPr lang="en-US" sz="2400" dirty="0" smtClean="0"/>
              <a:t>Improved </a:t>
            </a:r>
            <a:r>
              <a:rPr lang="en-US" sz="2400" dirty="0"/>
              <a:t>memory utilization, as it allocates the smallest block of memory that is sufficient to accommodate the memory request from the process. </a:t>
            </a:r>
            <a:endParaRPr lang="en-US" sz="2400" dirty="0" smtClean="0"/>
          </a:p>
          <a:p>
            <a:r>
              <a:rPr lang="en-US" sz="2400" dirty="0" smtClean="0"/>
              <a:t>Additionally</a:t>
            </a:r>
            <a:r>
              <a:rPr lang="en-US" sz="2400" dirty="0"/>
              <a:t>, Best-Fit can also help to reduce memory fragmentation, as it tends to allocate smaller blocks of memory that are less likely to become fragmented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/>
              <a:t>Disadvantages-</a:t>
            </a:r>
          </a:p>
          <a:p>
            <a:r>
              <a:rPr lang="en-US" sz="2400" dirty="0" smtClean="0"/>
              <a:t>Additionally</a:t>
            </a:r>
            <a:r>
              <a:rPr lang="en-US" sz="2400" dirty="0"/>
              <a:t>, Best-Fit may also result in increased fragmentation, as it may leave smaller blocks of memory scattered throughout the memory space.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4BF1-263D-4ED0-AF39-11E15D45A8A0}" type="datetime1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F7DB-1D3B-4EDC-AC0E-BDC9CEF6782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35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Best Fit 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This method keeps the free/busy list in order by size – smallest to largest.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In </a:t>
            </a:r>
            <a:r>
              <a:rPr lang="en-US" sz="2400" dirty="0"/>
              <a:t>this method, the operating system first searches the whole of the memory according to the size of the given job and allocates it to the closest-fitting free partition in the memory, 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9961-E544-4828-8882-EDD81651EC1E}" type="datetime1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F7DB-1D3B-4EDC-AC0E-BDC9CEF6782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5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Worst-Fit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sz="2400" dirty="0" smtClean="0"/>
              <a:t>In </a:t>
            </a:r>
            <a:r>
              <a:rPr lang="en-US" sz="2400" dirty="0"/>
              <a:t>this allocation technique, the process traverses the whole memory and always search for the largest hole/partition, and then the process is placed in that hole/partition.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a slow process because it has to traverse the entire memory to search the largest hole.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A425-2629-4B67-BB29-46FCC9BA927B}" type="datetime1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F7DB-1D3B-4EDC-AC0E-BDC9CEF6782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19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353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First Fit</vt:lpstr>
      <vt:lpstr>PowerPoint Presentation</vt:lpstr>
      <vt:lpstr>First Fit</vt:lpstr>
      <vt:lpstr>First Fit</vt:lpstr>
      <vt:lpstr>Best Fit </vt:lpstr>
      <vt:lpstr>Best Fit </vt:lpstr>
      <vt:lpstr>Best Fit </vt:lpstr>
      <vt:lpstr>Best Fit </vt:lpstr>
      <vt:lpstr>Worst-Fit</vt:lpstr>
      <vt:lpstr>Worst-Fit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</cp:revision>
  <dcterms:created xsi:type="dcterms:W3CDTF">2023-10-26T01:57:07Z</dcterms:created>
  <dcterms:modified xsi:type="dcterms:W3CDTF">2023-11-08T06:07:39Z</dcterms:modified>
</cp:coreProperties>
</file>