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0:48.299"/>
    </inkml:context>
    <inkml:brush xml:id="br0">
      <inkml:brushProperty name="width" value="0.05292" units="cm"/>
      <inkml:brushProperty name="height" value="0.05292" units="cm"/>
      <inkml:brushProperty name="color" value="#FF0000"/>
    </inkml:brush>
  </inkml:definitions>
  <inkml:trace contextRef="#ctx0" brushRef="#br0">7491 5035,'25'0,"74"0,1 0,98 0,0 0,75 0,0-24,-25-1,25 25,25 0,-75 0,0 0,-24 0,-75 0,0 0,-50 0,-49 0,25-25,-50 25,0 0</inkml:trace>
  <inkml:trace contextRef="#ctx0" brushRef="#br0" timeOffset="4333.2476">12849 17810,'0'0,"0"0,25 0,25 0,49 0,-25 0,25-25,75 25,-50-25,25-24,25 24,-1 0,-24 0,-25 0,0 1,50-1,-25 25,-75 0,0 0,1 0,-26 0,26 0,24 0,-25 0,-24 0,0 0,-26 0,51 25,-26-25,1 0,0 0,-1 0,26 0,-26 0,-24 0,0 0,49 0,-49 0,50 24,-26-24,1 0,24 0,-49 25,0-25,0 0,-25 0,173 0,1 0,49 0,50 0,-25 0,25 0,-50 25,-74 0,-75-25,-24 0,0 0,-50 0,0 25</inkml:trace>
  <inkml:trace contextRef="#ctx0" brushRef="#br0" timeOffset="5650.3232">13494 17934,'0'49,"0"1,0 0,0-26,0 1,0-25,0-25,0 25,0-49,25-1,0 25,24 1,-49 24,25 0,0 0,0 0,-25 0,25 24,-25 1,0 0,0 25,0-26,0 26,0-50,-25 50,25-50,-25 0,0 0,0 0,-24 0,24 0,25 0,-25 0</inkml:trace>
  <inkml:trace contextRef="#ctx0" brushRef="#br0" timeOffset="6509.3723">13469 17983,'75'-74,"-1"24,1 26,-1-26,0 50,1 0,-26 0,-24 0,-25 0,0 0,25 0</inkml:trace>
  <inkml:trace contextRef="#ctx0" brushRef="#br0" timeOffset="7850.449">15404 18033,'0'-25,"0"0,0 1,0 24,0 24,0 1,0 25,-25 24,25-24,0 24,0-74,0 25,0-25,0 0,75 0,-1 0,-24 0,-1 0,1 0,-25 0,-25 0,0-25,-25-49,0 49,0 0,25 25,0-25,0 149,0 25,25-50,-25-24,0-1,25-24,-25-25,0-25</inkml:trace>
  <inkml:trace contextRef="#ctx0" brushRef="#br0" timeOffset="9041.517">17438 18207,'0'-25,"0"25,0-25,0-25,0 1,0 24,25 0,24 0,-24 25,25 25,24 0,-49 49,0-24,0-25,-25 24,0-24,-25 25,0 24,-49 25,24-49,0 0,26-50,48 0,1-25,25 0,-25 25,-1 0,26 0,-25 50,25-1,-50 26,0-50,0-1,0 1,0 0,-25 25,-99-26,0 1,24 0,26-25,49 0,0 0,-24-25,49 0,0 25,0 0</inkml:trace>
  <inkml:trace contextRef="#ctx0" brushRef="#br0" timeOffset="10446.5975">12229 6003,'0'25,"0"-25,25 24,0 26,-25-50,24 25,-24 0,25-25,25-25,99-149,49-24,-74 49,-49 74,-51 26,1 49,-25 0,0-25,0 25,0 50</inkml:trace>
  <inkml:trace contextRef="#ctx0" brushRef="#br0" timeOffset="12259.7012">4391 13469,'25'25,"-25"0,24 24,1-24,0 0,0 0,-25-25,0 24,25-24,-25 0,24 0,-24 0,0 0,25 0,0-24,0-26,49 25,25-24,25-1,-24-24,-1 24,-49 0,-26 26,-24 24,25 0,-25 0,0 0,25 0,-25 0</inkml:trace>
  <inkml:trace contextRef="#ctx0" brushRef="#br0" timeOffset="15016.8587">2357 13816,'49'0,"1"0,24 0,1 0,74 0,24 0,125 0,-25 0,-25 0,74 0,-74 0,-74 0,24 0,1 0,-100 0,-24 0,-1 0,-49 0,0 0</inkml:trace>
  <inkml:trace contextRef="#ctx0" brushRef="#br0" timeOffset="20982.2001">5284 14263</inkml:trace>
  <inkml:trace contextRef="#ctx0" brushRef="#br0" timeOffset="209129.9613">4465 13469,'0'-25,"0"50,0 49,25-24,0-25,-25 24,0-49,25 25,-25-25,24 0,76 0,48-74,1-1,0 26,25 24,-50 0,-50 0,1-24,24 24,-25-25,1 26,-26 24,-49-25,25 25,-25 0,25 0,-25 0</inkml:trace>
  <inkml:trace contextRef="#ctx0" brushRef="#br0" timeOffset="214222.2528">9426 15900,'0'0,"75"0,49 25,24-1,51-24,-26 0,1 25,0-25,-50 0,-50 0,-24 0,-25 0,-1 0,-24 0,-74 0,-25-25,24 25,51 0,-1-24,0-1,0 25,0-25,25 25,0 0,25 0,25 25,-1-25,1 0,0 25,-1-1,-24 1,0-25,-25 0,0 25,0-25,-99 99,-25 0,74-49,0 0,26-50,24 24</inkml:trace>
  <inkml:trace contextRef="#ctx0" brushRef="#br0" timeOffset="218172.4787">23193 15602,'-50'-49,"25"49,-24-25,24 0,-25 0,1 25,-75 0,49 0,26 0,-26 0,1 0,-50 0,-25 0,99 0,-24 0,0 25,-26-25,-24 25,50-25,-50 25,49-25,-73 0,-1 0,50 24,-1-24,26 0,-75 25,50-25,24 0,26 0,24 0,-25 0,50 0,-24 0,24 25,0 25,-50-50,0 0,-49 0,0 0,25 0,-1 0,26 0,-26 0,26 0,-1 0,-25 0,26 24,24-24,0 0,0 25,1-25,24 0,-25 0,25 0,0 0,-25 25,0-25,0 25,1-25,-1 0,0 0,0 25,-24-1,24-24,0 25,-49 0,-1-25,26 0,24 0,-25 0,25 25,1-25,-1 0,25 0,-50 0,25 25,1-25,-26 24,50-24,-25 25,0-25,0 50,25-50,-24 49,24-49,0 25,0 25,0-1,0 1,0 24,0-49,0 50,0-50,0-1,0 1,24 0,26 0,-25 0,25 24,-26-24,1 0,0 0,0-25,0 24,24-24,26 0,-1 0,0 0,26 0,24 25,0-25,0 0,-25 25,-25-25,1 0,24 0,25 0,-25-50,50 1,74-1,-24 1,-50 24,-1 0,26-25,0 50,-75 0,-25 0,25 0,-24 0,74 0,-50 0,-25 25,-24 0,-25-25,24 0,1 0,49 25,0 0,-24-25,-26 0,26 24,-26 1,-24-25,50 25,-1-25,25 25,-24-25,-50 0,24 0,1 0,-50 0,25 0,-25-50,24 50,-24-25,0 1,0-1,0 0,25 0,-25-24,0 49,0 0,0-25,0 0,0 0,0-25,0 1,0 24,0-25,0 1,0 24,0-25,-25 50,25-24,-24-26,24 25,-50-24,50-26,-50 50,1-24,-26-26,26 51,-1-26,0 25,50 25,-24-25,-1 25,0-24,25 24,-25-25,0 25,1 0,24 0,-25 0,25 0,-25 0,0 0,25-25</inkml:trace>
  <inkml:trace contextRef="#ctx0" brushRef="#br0" timeOffset="221724.6819">24086 15205,'0'0,"-25"25,25 0,0-25,0 0,-25 25,25-1,0 1,-25 0,0 0,-49-25,49 50,-24-26,49 1,-50-25,50 50,-50-1,26 26,-26 24,0-74,1 24,24-24,-25 0,50 0,-24-25,24 0,0 0,-25 0,0 25,25-25,-25 0,25 24,0-24,0 0,0-24,0-1,0 0,0 25,0-50,0 50,0-49,0 49,0-25,0 0,0 0,0 25,0-24,0 24,0-25,0 25,0 0,0 25,0 24,0 26,0-1,0 0,0-49,0-25,0 25,0 0,0-25,25 0,25 25,24-1,-24 1,-26 0,1 0,0-25</inkml:trace>
  <inkml:trace contextRef="#ctx0" brushRef="#br0" timeOffset="230331.1742">17885 15726,'0'0,"-75"0,26 0,24 0,0 0,25 0,-50 0,50 0,-25 0,25 0,-49 0,-1 0,1 0,-1 0,0 0,-24 0,0 0,-1 0,26-25,-1 25,0 0,-24-24,24 24,1 0,-1 0,1-25,-26 25,50 0,0-25,-49 25,0 0,-1 0,50 0,1 0,-26-25,50 25,-50 0,50-25,-24 25,24 0,-25 0,25 0,0 0,-50 0,1 0,-26 0,1 0,-1 0,-49 0,-25 0,75 0,24 0,-24-24,49 24,0 0,-24-25,24 25,0-25,0 25,1 0,24 0,0-25,-25 25,0 0,0 0,0 0,1-25,-1 25,0 0,0 0,-24 0,-26 0,50 0,1-24,-26 24,50 0,-25 0,0 0,-24 0,24 0,-25 24,-24-24,49 25,0-25,-24 25,49-25,-50 0,25 25,0 0,-49-25,24 24,1-24,24 0,0 0,0 0,-24 0,49 0,-50 25,1-25,-1 0,0 0,26 0,-26 25,50-25,-25 0,-24 0,24 0,0 0,-49 0,49 0,-25 0,25 0,0 0,25 25,-24-25,-1 0,25 0,-25 0,0 0,0 0,1 25,-1-25,-25 24,25 1,1-25,-1 0,25 25,-25-25,25 25,-25-25,25 25,0-1,-25-24,25 25,-24 0,-1 0,25-25,-25 25,25-25,-25 0,0 24,25-24,0 25,-24-25,24 0,0 25,0-25,0 25,0-25,0 25,0-1,0-24,0 25,0 0,0 0,0 0,0-1,0 1,0-25,24 25,-24-25,0 25,25 0,-25-25,25 0,-25 24,0-24,25 0,-25 25,25-25,-25 25,0-25,24 25,-24-25,0 50,0-50,25 24,0-24,-25 25,25-25,-25 25,25 0,-25-25,24 0,1 25,-25-25,25 0,-25 0,25 0,0 0,-25 0,24 0,26 0,0 0,24 0,-24 0,-1 0,51 0,24 0,-25 0,-25 0,25 0,50 0,-50 0,-24 0,-1 0,1 0,24 0,0 0,-24 0,-1 0,0 0,50 24,-49-24,-1 25,-24-25,-1 0,26 0,-1 25,25-25,-24 0,-25 0,24 0,0 0,26 0,-1 0,-25-25,-24 0,49 25,0-24,50-1,-75 25,1-25,-25 25,24 0,-24 0,24 0,-24 0,-1 0,-24 0,49 25,-74-25,25 0,25 0,-25 25,49-25,0 24,-24-24,0 0,-26 0,26 0,-50 0,25 0,-25 0,0 0,25 0,-1 0,1 0,-25 0,25 0,0 0,0 0,24-24,-49 24,50-25,-50 25,25-50,0 25,-25-24,24-1,26 0,-50 26,25-26,-25 25,0 0,0 1,0 24,0-25,0 0,0 25,0-25,0 25,0-49,0 49,0-50,0 25,0 0,0 1,0-1,0 25,0 0,0-25,-25 0,25 25,0 0,0-25,-25 25,25 0,-25 0,1 0,-26 0,50 0,-25 0,25-24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6:30.618"/>
    </inkml:context>
    <inkml:brush xml:id="br0">
      <inkml:brushProperty name="width" value="0.05292" units="cm"/>
      <inkml:brushProperty name="height" value="0.05292" units="cm"/>
      <inkml:brushProperty name="color" value="#FF0000"/>
    </inkml:brush>
  </inkml:definitions>
  <inkml:trace contextRef="#ctx0" brushRef="#br0">2630 5581,'24'0,"51"25,-1-25,75 0,25 0,74 25,25 24,-75 1,75-1,0-24,-25 0,0-25,74 0,-74 0,-74-25,0 25,-1 0,-49 0,0 0,-49 50,-1-50,-24 25,-1-25,26 25,-50-25,-1 0,1 0,-25 24</inkml:trace>
  <inkml:trace contextRef="#ctx0" brushRef="#br0" timeOffset="1813.1037">2530 6772,'0'0,"50"0,74-25,99 25,50-25,0 25,49 0,-49 0,-25 0,-24 0,-51 25,-98-25,-1 25,-49-25,-25 0,0 24</inkml:trace>
  <inkml:trace contextRef="#ctx0" brushRef="#br0" timeOffset="10418.596">4242 5928,'-25'0,"25"-24,0-1,-25 0,-24 0,-1-25,1 26,-51-26,-24 25,0 0,50 25,-1-24,1 24,-25 0,24 0,1 0,0 0,49 0,0 0,-49 24,-51 1,51 0,24-25,1 0,-1 0,25 25,1-25,-76 25,26-1,0-24,24 50,0-25,26 0,-26 24,25-24,0 0,1 0,-1 0,25-25,-25 24,0 51,0-26,1 26,24 24,24 99,1-98,25-26,24 25,-74-24,50-26,-1 26,51-50,73 24,-24 1,25 24,24-24,25-1,-49-24,-75-25,0 0,125 0,-26 0,-99-25,1-24,-26-26,25 1,25-50,-25 0,-24 0,-26-25,-24 0,-25 25,0 25,-25 0,-24 49,-26 1,26-1,-1 25,1 25,-26-49,50 24,-24-25,24 25,0 25,-49-25,24 1,1 24,24 0,50 24</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6:37.013"/>
    </inkml:context>
    <inkml:brush xml:id="br0">
      <inkml:brushProperty name="width" value="0.05292" units="cm"/>
      <inkml:brushProperty name="height" value="0.05292" units="cm"/>
      <inkml:brushProperty name="color" value="#FF0000"/>
    </inkml:brush>
  </inkml:definitions>
  <inkml:trace contextRef="#ctx0" brushRef="#br0">7318 13196,'0'0,"0"-25,-25 25,25-25,0 25,0 50,25-25,24 25,-24-1,0-24,0 25,-25-50,0 24,25-24,-25 0,24-24,-24-26,75-24,98-100,125-173,149-25,-125 148,-124 125,-123 25,-50 74,-1-25,1 25,-25 0,0 0</inkml:trace>
  <inkml:trace contextRef="#ctx0" brushRef="#br0" timeOffset="6409.3666">6549 1662,'0'0,"-50"-25,1 0,-51 0,26-24,-25 24,49 25,25 0,-49 0,-25 25,-25 24,74-24,-24 25,49-25,0 0,25-1,-25-24,0 25,25 0,-24 74,-1-24,0 24,25-25,-25 1,25-26,-25 26,25 24,0 25,50-50,-25 1,49-26,1 1,73 24,51-24,-50 0,49-1,100-24,-100 25,50-50,25 0,-50 0,1-25,-26-25,50-49,-25 0,-99-50,0-124,-49-25,-50 75,-25 0,-25-75,-124 25,-99 25,25 124,-1 25,-73 0,24 49,50 50,24 0,-49 25,50 50,74-1,25 25,24 50,1 74,24-74,0-50,50-49,-24-25,24-1,-25-24</inkml:trace>
  <inkml:trace contextRef="#ctx0" brushRef="#br0" timeOffset="17773.0166">18926 11782,'0'25,"0"-25,0 50,0-26,0 51,0-26,0 1,0 0,0-26,0 1,0-25,0 25</inkml:trace>
  <inkml:trace contextRef="#ctx0" brushRef="#br0" timeOffset="19598.121">19472 11832,'0'-25,"0"0,-25 25,25-25,0 25,0-24,0-1,50 0,-25 0,-1 0,1 1,0-1,-25 25,25 0,-25 0,0 25,25-1,-25-24,0 25,0 0,0 0,0 0,0 24,0 1,-25 24,25-24,-25-1,0-49,25 25,0 0,0-25,25 0,0 0,24 0,1 0,0 0,-1 0,-24 0,0 0,-25 0</inkml:trace>
  <inkml:trace contextRef="#ctx0" brushRef="#br0" timeOffset="20940.1977">20266 11410,'49'-99,"1"25,-25-1,24 75,-49-25,25 25,0 0,-25 0,25 50,0 24,-25-24,0-25,0 49,0-49,0 25,0 24,-50 75,-24-25,24-25,25-49,0-50,25 0,0 24,0-24,50 0,-25 0,74-49,0 24,25 0,-49 25,-1 0,-24 0,-25 0,24 0,-49 0</inkml:trace>
  <inkml:trace contextRef="#ctx0" brushRef="#br0" timeOffset="22690.2978">21655 11261,'0'-24,"0"24,0 0,-25 0,25 0,-25 0,25 0,-25 0,25 0,-24 0,-1 0,25 24,0 1,0 0,0 25,0-1,0-24,0 25,74-1,1-49,-51 0,26-25,0-74,-26 25,1 24,-25 1,0-1,0 25,-25 0,25 25,-24-25,-1 25,25 0,0 0,0 0,0 25,0 0,0 25,25-1,24-24,26-25,-26 0,1-25,0-49,-26 24,-24 25,0-24,0 49,0-25,0 0,-24 0,24 25,-25-24,25 24,0 24,25 1,-1 25,1-50,-25 25,50-1,-50 1,49-25,-49 0,25 0,-25 0,0 25,25-75,-25-24,0 24,0 1,0 24,0 25,0-25,0 25</inkml:trace>
  <inkml:trace contextRef="#ctx0" brushRef="#br0" timeOffset="27385.5664">22647 10889,'0'0,"0"-49,0 49,-25-25,0 25,1 0,24 0,-25 0,0 0,25 0,-25 25,0 24,1 26,24-26,0 1,0-25,0 24,0-49,24 0,1 25,0-25,0 0,24-25,-49-24,25-26,-25 26,0 24,0 0,0 0,0 0,0 25,0 0,0-24,0 24,25-25,-25 25,25 0,-25 0,25 0,-25 25,24-1,-24 1,25 25,0-50,-25 0,0 0,25 0,-25-25,25-25,-25 26,0-1,0 0,0 0,0 0,0 50,49 0,-24 0,0 0,24-25,-49 24,50-24,-50 0,0-24,25-1,-25-50,0-24,0 0,0 25,0 24,-25 0,0 26,0-1,50 74,0 75,0 0,0-24,24-26,1-24,24-26,-24-24,0 0,-1 0,1 0,-25-74,24 0,1-75,-50 99,0-24,0 49,0 0,0 25,-25 0,0 0,-24 0,49 50,-25 49,0 0,25-24,0-26,0-24,50 0,-26-25,1 0,0-75,25 1,-26 0,-24 24,0 0,0 26,0 24,0-25,0 74,50 26,49-26,-49 1,-1-50,-24 0,0-25,-25-49,0 24,0 1,0-1,0-24,0 24,-50 0,26 1,-26 24,50 0,0 124,74 25,-24-49,0 24,-26 0,1-24,0-26,-25-24,25-25,-25 25,0-25,0-75,0 26,0-1,0 25,0 1,25 24,-25 0,25 0,-25 0,0 0,0 0,0 49,0 1,0-25,0 24,0-49,0 25,0-25,0-50,0 1,49-26,-24-24,-25 0,0 25,0-26,0 26,0 24,-25 50,0 0,25 75,0 24,0-25,0-24,0 24,25-24,0-25,0-25,0 25,-25-25,24-25,-24 0,0 0,0 0,0 1,0 24,0 0,0 24,0-24,0 25</inkml:trace>
  <inkml:trace contextRef="#ctx0" brushRef="#br0" timeOffset="28042.604">22275 11906,'174'-99,"396"-174,224-49,24 74,-297 74,-223 50,-149 50,-50-1,-74 75,24-25</inkml:trace>
  <inkml:trace contextRef="#ctx0" brushRef="#br0" timeOffset="30997.773">5085 16520,'-24'0,"-1"0,25 0,-25-25,25 25,25 0,74 0,0 0,25 0,50-25,-50 25,25-24,-75-1,-24 25,-26 0,1-25,-50 25,-24-25,24 0,-25 25,26-25,-26-24,0 49,1-25,24 25,0 0,100 0,-26 50,1-26,24-24,-24 25,24 25,-24-50,-50 0,0 25,0 0,-75 74,26-25,-26 50,1 25,0 99,24-99,25-100,0 1,50-149</inkml:trace>
  <inkml:trace contextRef="#ctx0" brushRef="#br0" timeOffset="35309.0196">12303 16272,'-24'-25,"-1"0,0 25,0 0,-24 0,-1 0,25 0,0 0,1 0,-26 0,0 0,1 0,-26 0,51 0,-26 0,0 0,-74 0,50 0,0-25,-1 25,1-24,-1-1,1 0,24 25,1 0,24-25,-25 25,50-25,-25 25,-49 0,24 0,1 0,-26-24,26 24,-1 0,1-25,24 25,-25 0,-49-25,49 25,-24 0,24 0,25 0,-49 0,24 0,-24-25,0 25,24 0,0 0,1 0,24 0,0 0,-24 0,-26 0,1 0,24 0,1 0,24 0,0 25,0-25,0 25,25-25,-25 0,1 0,24 0,-25 0,0 25,0-25,25 0,-25 0,25 24,0 1,0-25,0 0,-49 0,24 0,-49 0,-1 0,1 0,-1 0,26 0,-50 0,24 0,50 0,1 0,24 0,-25 0,25 0,-25 25,25 25,-25 24,25 0,0-24,0-25,0 49,50-49,24 25,25-1,25 26,0-1,100 50,-1-25,-74 1,0-1,123-74,-24 24,-49-49,74-49,0 24,-75-25,-49 25,49 1,-24 24,0 0,-50 24,0-24,49 25,75-25,-74-25,49-24,0 24,1-25,-51 26,-49-26,-49 0,-1 1,1 24,-51-25,1 50,-25 0,0-24,25 24,-25-25,0 0,-25 0,25-24,-49-26,-1 1,0 24,-74-24,-49 24,-1 0,0 50,-24 0,0 0,49 0,49 0,1 0,-25 0,25 0,49 0,1 0,-1 0,50 0,-25 0,25 0</inkml:trace>
  <inkml:trace contextRef="#ctx0" brushRef="#br0" timeOffset="37829.1635">3771 7615,'0'0,"0"25,0-25,24 74,51 25,-1-24,-24-1,-50-74,0 25,25-25,49-74,125-125,24 1,149-25,149-25,-124-1,49 51,-198 74,-124 25,-49 99,-51-25,-24 0,25 25,-25 0,0-25,0 25</inkml:trace>
  <inkml:trace contextRef="#ctx0" brushRef="#br0" timeOffset="39977.2866">4540 17859,'24'0,"51"-24,-1 24,25-25,125 0,-51 0,1 25,0-25,-75 25,-25 0,-24-24,-50 24,0 0,-25-25,-49-50,24 1,-24 24,49 25,-25-49,1 74,24-25,0 0,0 25,50 0,25 0,-26 25,100 25,25 24,25 26,-75-1,-25-25,-49-49,0 0,-25-25,0 25,-25 24,-49 26,-25 24,-1 74,26-24,24-50,26-24,24-75,0 25,0-25,0 0,0-25</inkml:trace>
  <inkml:trace contextRef="#ctx0" brushRef="#br0" timeOffset="43632.4955">23143 17239,'-99'0,"49"25,-24-25,49 0,0 0,-24 0,49-25,-50 25,25 0,-49-25,49 25,0-24,-24 24,49 0,-25 0,0 0,0 0,50-25,-174 25,-74-25,-100 0,51 25,-76 0,51-25,73 25,-48 0,-1 0,50 0,-1 25,-49-25,75 25,49-25,50 0,-25 25,25-25,-75 0,75 0,24 0,26 0,24 0,0 0,0 0,-49 0,0 25,-1-25,50 0,1 0,24 24,0-24,0 124,0-24,0 49,0-1,99 26,25 0,25-1,-1-98,150-1,-25-24,0 24,148-24,-98-1,-1-24,1 25,-100-50,25 0,50 0,-25 0,-50 0,99-75,-49 26,-25-26,0 26,25-51,-99 1,-50 0,-50-25,-24 74,-50-24,0 24,0-24,0-25,-25 49,-25 1,1-1,-1 0,1 1,-26-26,26 26,-51-26,51 26,-26 24,1-25,24 50,-24 0,24 0,1 0,-1 0,25 0,0 0,1 0,-1 0,25 0</inkml:trace>
  <inkml:trace contextRef="#ctx0" brushRef="#br0" timeOffset="44897.568">23639 18107,'0'-24,"0"48,0 1,0 0,0 25,0-26,0-24,0 25,25-25,99-49,25-51,99-48,50-26,-50-24,-75 24,-24 0,-99 100,-1 24,-49 50,0 0,0-25,25 25,0 0,-25 0</inkml:trace>
  <inkml:trace contextRef="#ctx0" brushRef="#br0" timeOffset="48428.7698">12924 17512,'0'-25,"-25"0,0-24,-74 24,0 0,24 0,1 1,-75 24,50 0,24 0,1-25,24 25,-49 0,25 0,-1 0,26 0,24 0,0-25,-49 0,49 25,-50-25,1 25,0-24,24-26,0 25,1 25,49-25,-25 25,25 0,-25 0,25 0,0 0,0 75,-74-75,-1 0,1-25,-75 25,-25 0,1 0,-100 0,50 0,74 0,-25 0,-24 0,74 0,49 0,1 0,24 0,-24 0,-25 0,24-25,-24-24,49 24,26 25,-26-25,50 0,-50 25,26 0,24 0,-25 0,0 0,-25 25,26 0,-26 24,50 1,-50 24,50 75,0-50,-24-24,24-25,0 24,0-24,24-1,51 1,-1-1,50-24,-25 25,125-25,-26-1,1-24,49 0,24 0,-98 0,24 0,75 0,-74-24,-26 24,26 0,-26 0,-24-25,-49 25,-51 0,26 0,-1 0,25 25,-24-25,-1 0,-24 0,-26 0,26 0,-25 0,24-50,-24 50,0-50,49 26,-24-26,0 25,-1 25,-24-25,0 25,-25 0,25 0,-25-24,25 24,-1 0,-24 0,0-25,25 25,-25-25,0 25,0-50,0 1,0-1,0 0,-25 1,25 24,-24 0,-1 0,25 1,-25 24,25 0</inkml:trace>
  <inkml:trace contextRef="#ctx0" brushRef="#br0" timeOffset="49828.8501">3696 14957,'0'0,"0"0,0 50,25-50,-25 25,0-1,25 1,-25-25,0 25,25-25,24-25,26-74,24-25,25-25,198-198,1 24,-25 75,-26 75,-73 74,-150 49,1 25,-50 0,0 25,0 0</inkml:trace>
  <inkml:trace contextRef="#ctx0" brushRef="#br0" timeOffset="52176.9844">22647 15156,'-50'-25,"-49"0,-74-25,24 26,-25-76,-49 76,49-1,75 25,-99 0,-26-50,51 50,49 0,-124 0,49 25,50-25,-49 25,-75 24,50-24,49 0,75 0,-50 24,-24 26,48-1,51-49,-25 0,24 0,-24 24,-50-24,25 25,75-50,-1 25,25 24,1-24,24 0,0 24,0 26,0 24,0 0,0-49,74-1,75 1,0-50,24 0,75 0,0 25,0-25,75 0,-50 0,74 0,0-75,-74 26,50-26,-51 51,-48-100,-51 74,26 0,24 1,-49 24,-26-25,-48 26,73-1,1-25,-25 25,-75 0,-24 25,-25-24,-25 24,0-25,0 0,0 0,-149 0,50-24,-50 24,0-25,-25 50,50 0,50 0,-1 0,26 25,24-25,0 0,25 25,0 0</inkml:trace>
  <inkml:trace contextRef="#ctx0" brushRef="#br0" timeOffset="55309.1635">2109 17462,'0'0,"0"-24,49-150,26 0,-1-49,1-74,-26 73,-24 125,-25 49,0 1,0-1,0 25,0-24,0-1,0 1,-25 24,25 0,-25 25,25-50,0 50,-24-24,-1 24,25 0,0-25,0 25,-25-25,25 0,0 25,0-25,0 25,0-24,0-1,0 25,0-25,0 25,0 0,0 25,-25 74,-24 75,-1-26,0-73,50-26,0-24,0-25,0 0,0-25,0-24,0-75,0 0,0 0,0 74,0 25,25 1,-25 24,25-25,-25 0,0 25,25 0,0 0,-1 25,76 24,-1 75,0 50,124 0,1-50,-125-50,-50-49,-24-25,0 0,-25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7:34.469"/>
    </inkml:context>
    <inkml:brush xml:id="br0">
      <inkml:brushProperty name="width" value="0.05292" units="cm"/>
      <inkml:brushProperty name="height" value="0.05292" units="cm"/>
      <inkml:brushProperty name="color" value="#FF0000"/>
    </inkml:brush>
  </inkml:definitions>
  <inkml:trace contextRef="#ctx0" brushRef="#br0">1935 8930,'0'0,"25"0,-25 0,25 0,24 0,1 0,24 0,26 0,73 0,26 0,-26 0,75 0,-49 0,-75 0,49 0,26 0,24 0,-99 0,75 0,24 0,-124 0,0 0,-24 0,-1 0,25 24,25-24,-49 0,-26 0,-24 0,0 0,-25 25,0 0</inkml:trace>
  <inkml:trace contextRef="#ctx0" brushRef="#br0" timeOffset="2397.1371">2084 9699,'0'0,"0"0,74 0,50 0,50 0,74 0,-25 0,125 0,-125 49,0-24,0 0,-74 0,-74-25,-26 0,-49 0,25 0,-25 0,0 0,0-25,0 25,0-25,0 0,0-24,-50-51,-24 26,49-50,-24 25,-1-25,25 49,0 26,25 24,-25 0,1-25,24 50,0-24,-25 24,25-25,0 0,-25 25,-74 0,24 0,26 0,-26 0,-24 0,25 25,-1-25,1 25,-50-1,-25 1,50-25,49 0,1 0,-26 25,26-25,-26 0,26 0,-1 0,25 0,-49 0,74 0,-25 0,-25 0,26 0,-1 0,-50 0,26 0,-1 0,25 0,-24 0,49 0,-25 0,25 0,-25 0,0 0,25 0,0 50,0 74,25-50,0 75,0 0,0-25,-25-50,24 1,-24-51,0-24,0 25,25-25</inkml:trace>
  <inkml:trace contextRef="#ctx0" brushRef="#br0" timeOffset="3875.2216">3151 9847,'0'-24,"0"-1,-25 25,25-25,0 25,0 99,25 50,24 25,75 99,0 24,25-49,-75-49,-24-50,0-25,-26-50,-24-49,-24-75,-51-74,1-25,-50-99,-25 0,50 99,24 25,51 75,-1-1,-25 25,50 1,-25 24,25-25,0 25,0 49,0 75,0-49,0-1,0-49,0 0,0-149,0-75,0 26,25-1,0 25,-25 100,0-1,0 50,50 50,24 24,124 25,-24 1,24 24,75 24,-25 1,-124-99,-74-25,-25-25,-25 0,0 0</inkml:trace>
  <inkml:trace contextRef="#ctx0" brushRef="#br0" timeOffset="6433.368">11311 11286,'25'25,"0"-25,-25 50,25-50,-25 0,0-50,-25-24,-74-175,-100 1,-148-24,-50 24,-173 24,247 75,50 75,-24 49,73 50,76 25,73 24,1 0,-1 51,26 98,24 99,0-99,25-49,25-25,74 0,0 74,174 25,-25-74,0-26,25-73,50-25,-26-26,100-24,-50 0,-99 0,-74 0,-75 0,-24-24,-26-26,-49 25,25-99,-25-25,0 124,-25 25,-49-24,-25 24,-1 24,51 26,-26 49,75-74,-24 25,24-26,0 26,0-50,0 0,0 0,24 0,-24 0,25 0,0 0,0 0,0 0,-25 0,49 0,-24 0,0 0,24-25,-24 25,25-49,-25-1,0 0,-1 26,-24-1,0 25,0-25,25-49,-25 49,25-50,-25 1,0-25,0 24,0 1,0 24,0 26,0-1,-25-25,-24 25,24 1,-50-1,50 0,1 0,-26 0,50 25,-25-25,0 1,25 24,-24 74</inkml:trace>
  <inkml:trace contextRef="#ctx0" brushRef="#br0" timeOffset="8359.4779">3175 13320,'0'0,"0"0,0 0,50 25,-25 0,124 0,99 49,322 124,447 75,-248-50,99-99,-272 1,24-125,-273 24,-124 1,-49-25,-25 25,-100-25,-24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1:16.009"/>
    </inkml:context>
    <inkml:brush xml:id="br0">
      <inkml:brushProperty name="width" value="0.05292" units="cm"/>
      <inkml:brushProperty name="height" value="0.05292" units="cm"/>
      <inkml:brushProperty name="color" value="#FF0000"/>
    </inkml:brush>
  </inkml:definitions>
  <inkml:trace contextRef="#ctx0" brushRef="#br0">8384 4341,'-24'0,"-1"-25,0 25,25 0,-25 0,25 0,0 0,50 0,-25 0,99 0,24 0,76 0,48 0,1 0,75 0,-100-25,24 25,-23 0,-76 25,-49 0,-49-25,-51 0,1 0,25 0,-50 0,25 0,-25 0,0 25</inkml:trace>
  <inkml:trace contextRef="#ctx0" brushRef="#br0" timeOffset="12064.69">22176 12278,'0'0,"0"25,0 25,0-25,-25 24,25 26,0-51,0 26,0 24,0-24,0 24,0 26,50-51,-26-24,26 25,0-50,-50 0,24 0,-24 0</inkml:trace>
  <inkml:trace contextRef="#ctx0" brushRef="#br0" timeOffset="13244.7575">22672 12998,'0'-50,"0"0,0 26,-25-26,0 25,0-24,25-26,-24 50,-1-49,25 24,0 26,-25 24,25 0,0 0,0 24,0 1,0 0,25 0,-25 0,49-1,-24 1,25 0,-25 25,24-26,50 51,-24-26,-1 1,-74-25,25-25,-25 0,25 25,-25-75,0-24,0 24,0-24,0-1,-25 26,0-1,-24-24,24 24,25 50,-25-25</inkml:trace>
  <inkml:trace contextRef="#ctx0" brushRef="#br0" timeOffset="16685.9544">23193 12725,'49'0,"-49"25,25-25,0 0,0 24,-25-24,25 0,-1 0,-24 0,0 0,0 0,0-24,0 24,0-25,0 25,-24 0,24 0,-25 0,25 0,-25 25,0-25,25 24,-25 1,25 0,0 0,0 0,0-1,0 1,25-25,0 25,-25-25,50 0,-26 0,-24 0,50 0,-50 0,25 0,-25 0,0-25,25 0,-25-24,0 24,0 0,24 0,-24 25,0-24,0-1,0 25,0 0,0 25,0-25,0 24,0 51,0-26,0-24,0 0,0 0,25 0,0-25,-25 0,0 0,25 0,0 0,-1 0,-24 0,25-25,-25 25,25 0,-25-25,25 25,-25-25,0 25,0-25,0 1,0 24,25-25,-25 25,0-25,24 0,-24 25,25 0,0 0,0 0,-25 0,49 0,-49 0,25 0,-25 25,25-25,0 25,-25-25,0 0,0 0,-25 0,-25-25,26 25,-1 0,-25 0,50 0,-25 0,25 0,0 25,0 0,0-1,0 1,0 0,0 25,25-26,0-24,0 0,24 0,-24-74,25 24,-25 1,-1-1,-24-24,0 24,0 1,0-1,0 0,0 50,-24-24,24 24,-25 0,25 24,0 51,0-26,0 1,0-25,0 49,25-49,-25 0,49 24,-49-24,25 25,25-25,-50-1,25-24,-25 0,24 0,-24 0,0-49,0 24,0 0</inkml:trace>
  <inkml:trace contextRef="#ctx0" brushRef="#br0" timeOffset="17183.9828">24086 12378,'0'0,"25"0,-1 24,26 1,0 25,24 74,0 0,-24-50,-25-24,-25-1,0 1,0-50,0 25</inkml:trace>
  <inkml:trace contextRef="#ctx0" brushRef="#br0" timeOffset="21469.2279">19075 16594,'0'0,"0"-24,25 24,49 0,1 0,49 0,0 0,0 0,-50 0,25 0,26 0,-51 0,25-25,-49 25,24 0,25 0,-24 0,-1 0,-24 0,-1 0,-49 0,50 0,-50 0,25 0,-25 0,25 0,-1 0,26 0,24 0,1 0,-1 0,50 0,-24 0,-1 0,50-25,-1 0,-24 25,-49 0,-1-25,1 25,-51 0,26 0,-25 0,0 0,0-24,-25 24,24 0,26 0,24 24,1-24,24 0,99 25,-24-25,-25 25,-75-25,-24 0,24 0,-49 0,-25 0,25 0,0 0,-25 0,0 0</inkml:trace>
  <inkml:trace contextRef="#ctx0" brushRef="#br0" timeOffset="26215.4994">23490 16421,'25'0,"50"0,-51 0,1 0,25 0,74 0,0-124,0-75,0 1,124-100,0-223,-50 124,-74 25,0-149,-49 100,-50 123,24-74,-24 0,-25 99,0 50,0-25,-25-50,-49 50,49 50,-25-1,1 100,24-25,0 50,0 49,1 25,-1-75,-74-24,-100-50,-148-124,-372-347,123 75,1-1,49-49,50 148,-124 100,149 99,-174 0,198 0,-148 0,173 124,125 24,-100-24,149 75,25-26,123 51,-48-26,23 25,26 0,25 25,49 0,0 0,0 25,-74-74,-99-51,-50-123,-174-50,100 100,-1 24,1 74,98 26,1-1,0 25,-25 25,74-49,25 24,1 0,48 25,-48-49,24-1,49 0,26 25,24-24,0 24,0-25,-25 26,1-1,-1 0,-49 0,0 0,24 1,26-26,-1 25,-24 0,-50-24,0-1,74 50,1-25,-1 1,50 24,0-25,0 25,0 0,25 49,0 1,-25 24,24 26,1-51,0-24,-25 0,0-25,0-25,-50-49,26-1,-26 26,25-26,25 50,-25 1,25-1,-24 0,24 0,0 25,0-25,0 25,24 0,76-24,24-76,24 1,76 0,-51 49,-98 1,-26 49,-24 0,-25 0,25 0</inkml:trace>
  <inkml:trace contextRef="#ctx0" brushRef="#br0" timeOffset="31532.8036">5383 7342,'25'0,"-25"0,25 25,49 0,0 0,75 24,50 1,-26-25,100-1,0 1,-75-25,125 0,-100 0,25 0,25 0,25 0,-100 0,-24 0,-1 25,-24-25,-25 0,-25 0,-24 0,-1 0,-24 0,24 0,26 0,-26 0,-24 0,24 0,-24 0,-26 0,26 0,24 0,-24 0,-25 25,24-25,-24 0,-25 0,25 0,0 25,-25-25,0 0</inkml:trace>
  <inkml:trace contextRef="#ctx0" brushRef="#br0" timeOffset="39197.2417">24408 16197,'-49'-24,"-1"24,0-25,26 25,-1 0,25 0,-25 0,0 0,25 0,0 0,0 25,-25-25,25 24,0 26,0-25,0 24,0-24,0-25,0 25,25-25,0 0,0 0,0-50,-25 26,24-1,-24-25,0 25,0 1,0 24,0-25,0 25,0-25,25 25,0 25,25 74,-1 0,-49 1,25-51,0 26,0-51,-25 51,0-1,24 1,-24-26,0-24,0 0,0-25,25 0,-50 25,1-25,-1 0,-50-50,51 0,-1 1,0-1,25-24,0 24,0-49,25-75,0 50,-1 50,26-1,-50 75,0-24,0 24,0-25,0 25,0-50,0 50,0-25,-25 25,0 0,25 75,0-75,0 25,25-1,0-24,0 0,0 0,-25 0,0-24,24 24,-24-25,0 50,25-1,-25 1,0 0,25-25,-25 0,25 0,0 0,-25-25,24-24,1-1,-25 0,0-24,0 24,0 1,0 49,0-25,-25 25,1 0,24 0,-25 0,0 50,25-26,0 26,0-25,0 24,0-24,0 0,0-25,0 0,0 0,50 0,-26-25,1 25,-25-49,25-26,-25 50,0-24,0 24,0 25,0-25,0 25,0 75,50-51,-26 1,1 25,0-25,25-25,-1 0,-49 0,50-50,-25-24,-25 24,0-24,0 49,-25 0,25 25,-25-25,25 25,25 25,0 25,-25-26,24 1,1 0,-25 0,0-25,25-75,0-24,0 74,-25 1,0 24,24 0,-24 24,0-24,25 25,-25 0,25 0,0-25,-25-25,0 0,0 0,0-24,0-26,-25 1,0-1,25 51,-25-1,1 0,24 25,-25-25,25 25,-25 0,25 25,25 25,0 24,-1-24,26-1,-25-24,25-25,-1 0,-24 0,25 0,-50-25,0 1,0-26,0 25,0-25,0 26,0-1,-25 25,0-25,0 25,0 0,25 0,0 0,0 50,0-26,0 1,0 25,50-25,0-25,-1 0,1-50,-25 0,49-24,-49 24,0 1,-25-1,0 25,0 25,0-49,0 49,-25 0,0 0,25 0,0 0,0 0,0 25,0-1,0 1,0-25,0 25,0-25,25 0,-25 0,0 0,25 0,-25-25,0-24,0-1,0 0,0 1,-25-26,25 51,-50-1,50 25,-25-25,1 25,24 50,0 24,49 25,-24-49,49-25,-24-1,0 26,-1-50,-49 25,0 0,25-25,-25 0</inkml:trace>
  <inkml:trace contextRef="#ctx0" brushRef="#br0" timeOffset="40091.2929">25078 15478,'0'0,"-25"0,50 0,49-49,-24-51,24 51,-49-26,25 50,-50 1,0 24,0 0</inkml:trace>
  <inkml:trace contextRef="#ctx0" brushRef="#br0" timeOffset="45545.6049">9550 16321,'25'0,"0"0,49 0,-24 0,24 0,25 0,75 0,-50-24,50-26,49 25,-49-24,-75 24,-25 25,-49 0,0 0,-25 0,25 0,-25 0,24 0,-24 0,25 0,0 0,-25-25,-25 0,25 0,-49 25,24-24,0-1,-25 0,1 25,24 0,25 0,-25 0,25-25,25 25,-25 25,25 0,24 0,-24 24,25-24,-25 0,24 0,-24-1,0-24,-25 0,0 25,0 0,-50 49,50-24,-49 25,24-1,0 0,25-74,0 25</inkml:trace>
  <inkml:trace contextRef="#ctx0" brushRef="#br0" timeOffset="50651.897">13271 15825,'0'75,"0"24,0 25,0-25,0 0,0-49,0 25,0-26,0-24,0-25,0-25,0 25,0-25,0 1,0-1,0-25,0 0,0 1,0-1,0 1,0-1,0 25,-25 25,25-25,0 1,0-1,-25 25,25-25,0 0,0 0,0 25,0-24,0-1,0 25,0 0,25 0,25 0,-1 0,1 0,49 0,0 0,-24 0,-1 0,1 0,24 0,-25 0,1 0,-51 0,26 0,-25 25,0-25,-25 0,49 0,1 0,-25-25,74-25,50 1,0-1,99 0,-50 26,-24-1,74 25,-50 0,-24 0,-75 0,50 0,24 0,-49 0,-49 0,-1 0,1 0,-26 0,-24 0,25 25,-25-25,24 0,-24 0,0 0,0 0,-25 0,24 0,26 0,0 0,-26 0,51 0,24 0,-25 0,1 0,-26 0,-49 0,25 0,-25 24,0 1,0 0,0 49,0-24,0 0,0-1,0 1,0 24,0-24,0 49,0 0,0 1,0-1,25-50,-25-24,25 0,-25 0,0 0,25-25,-25 24,0-24,0 0,-25 0,-25 0,25 0,-74 0,0 0,25 0,-1 0,-24 0,-50 0,75 0,-1 0,1 0,-25 0,-50 0,74-24,1 24,24 0,-24 0,0 0,-1 0,26 0,24 0,-25 0,50 0,-25 0,1 0,24 0,-50 0,50 0,-50 0,50 0,-24 0,-1 0,0 0,-25 0,1 0,-26 0,1-25,-100-25,25 1,1 24,-51 0,1 25,49 0,0-25,50 0,-50 25,50 0,49 0,1 0,-1 0,25 0,0 0,25 0,-24 0,24 0,-25 0,25 0,-50 0,25 0,1 0,-26 0,25 0,0 0,25 0,-25 0,25 0,-24 0,-1 0,25 0,-25 0,25 0,-25 0,25 0,-25 0,1 0,24 0,-25 0,25 0,-25 0,0 0</inkml:trace>
  <inkml:trace contextRef="#ctx0" brushRef="#br0" timeOffset="55024.1472">2183 13370,'0'0,"0"0,25 0,-25 0,50 0,-1 0,1 0,-25-25,-1 25,1 0,0 0,0 0,24 0,1 0,-25 0,0 0,-1 0,1 0,-25 0,25 0,25 0,-1 0,1 0,-1 0,-24 0,0 0,0 0,0 0,24 0,26 0,-1 0,-49 0,0 0,24 0,26 0,24 0,-25 0,-24 0,-25 0,0 0,49 25,-24-25,24 0,-49 0,24 0,1 0,-25 25,0-25,24 0,1 0,0 0,-1 0,1 0,-50 0,25 0,24 0,-49 0,50 0,-50 0,25 0,-25 0,0 0,0 0</inkml:trace>
  <inkml:trace contextRef="#ctx0" brushRef="#br0" timeOffset="57222.2729">5383 13345,'0'0,"0"0,0 0,25 0,24 0,1 0,0 25,49 0,99-1,1-24,98 25,-24 0,-25-25,50 25,-100-25,-24 25,-25-25,24 0,-73 24,-26-24,-24 0,-26 0,1 0,0 0,-25 0</inkml:trace>
  <inkml:trace contextRef="#ctx0" brushRef="#br0" timeOffset="59783.4194">1439 15106,'0'0,"25"0,24 0,1 0,24-25,1 25,74-49,24-26,1 1,99-1,-25 51,-50-1,26 0,-1 25,-74 0,-1-25,51 25,24-25,-49 25,-1 0,26 0,24-24,-99 24,-49 0,24 0,74 0,-24 0,-50 0,-24 0,-26 0,1 0,-50 0,25 0,-25 0,25 0,-1 0,-24 24</inkml:trace>
  <inkml:trace contextRef="#ctx0" brushRef="#br0" timeOffset="71507.09">12055 14684,'-24'-24,"-26"-26,25 25,-24 0,24 1,0 24,-74-25,24 25,1 0,49 0,-24 0,-1 0,50 0,-50 49,50-24,-49 0,49 25,0-1,-25 1,25-1,0 1,0 0,0-26,0 26,0 0,0-1,25-24,0 25,-1-1,1 26,25-1,-50-49,49 0,-24-25,0 25,49-25,-49 24,0-24,0 0,0 0,24 0,1-49,-1-26,1 1,0 24,-1 1,-49 24,0 0,25 25,-25-50,0 26,0 24,0-50,0 25,0-24,0-26,0 1,0-1,0 51,-50-1,50 0,-24 0,-1 25,25 0,0 0,0-25</inkml:trace>
  <inkml:trace contextRef="#ctx0" brushRef="#br0" timeOffset="73109.1816">11981 17066,'-74'-25,"-1"0,-24 25,74-25,-24 25,24 0,-25 0,1 0,-1 25,-24 25,49 49,-25 0,50 25,-25-25,0-49,25 0,0-1,0-24,0 25,25-26,-25 26,75 0,-26-26,26 26,-26-25,26 0,-26-25,26 24,-1-24,1 0,-26 0,26-24,-51 24,1-50,-25 0,25 26,-25-26,0 25,0 0,0-24,0-26,0 1,0-1,0 1,-25 0,0 24,25 25,-24 25,24-49,-25 49,25 0,-25 0,-25 0,26 0,-26-25,50 0,-25 25,25 0,0-25,-25 25</inkml:trace>
  <inkml:trace contextRef="#ctx0" brushRef="#br0" timeOffset="74786.2775">10691 13370,'25'0,"-25"-75,25-24,-25 25,25 49,-1 0,-24 0,50 0,-25 25,0 0,24 0,-24 0,0 0,24 0,-49 25,50 0,-50 49,0 1,0-1,0 1,-50-26,26-24,-1 25,0-1,0-24,0 0,25 0,-24-25,24 49,0 51,0-51,0-24,0 0,0 24,0-24,0 0</inkml:trace>
  <inkml:trace contextRef="#ctx0" brushRef="#br0" timeOffset="75941.3434">10716 14089,'0'-25,"-25"0,25 25,-25 0,25 0,-24 0,-1 0,25 0,0 25,0 25,-25-1,25 26,0-50,0 24,0-49,25 0,0 0,-25 25,24-25,1 0,0 0,-25 0,0-25,0 0,0 25,0-24,0-26,0 25,0-24,0-1,0 25,0 25,0-25,-25 1</inkml:trace>
  <inkml:trace contextRef="#ctx0" brushRef="#br0" timeOffset="79755.5617">19497 14833,'0'-49,"0"24,0 25,-25-25,25 25,0-25,-25 25,25-25,-25 25,25 0,0 0,-24-24,24 24,-25 0,25-25,-25 25,0 0,25 0,-25 0,25 0,-49 0,24 0,0 0,0 25,25-25,-24 24,-1-24,0 25,25-25,-50 25,50 0,-24-25,-1 25,25-1,0-24,0 25,-25 25,25-25,-25 24,25-24,0 0,0 0,0-1,0-24,0 25,0 0,0 0,0 24,0-24,0 0,0 0,0-25,25 49,-25-49,25 25,-25-25,49 25,-49-25,25 25,-25-25,25 0,0 0,-25 0,25 0,-25 0,24 0,1 0,0 0,0 0,24-25,-49 25,25 0,-25-50,25 50,-25-24,25-26,-25 25,0 0,0 1,0-1,0 25,0-25,0 0,0 0,0 1,25 24,-25-25,0 0,0 0,0-24,0 49,0-25,0 0,0 25,0-25,0 25,0-25,0 25,0-24,0-1,0 25,0-25</inkml:trace>
  <inkml:trace contextRef="#ctx0" brushRef="#br0" timeOffset="81295.6498">19546 14312,'0'0,"0"0,0 50,0-25,25 0,-25 24,0-49,25 0,-25 25,50-75,24 1,-24-75,-1 49,1 26,-25 24,0 0,-25 0,0 25</inkml:trace>
  <inkml:trace contextRef="#ctx0" brushRef="#br0" timeOffset="85294.8786">21159 14709,'-50'0,"1"-25,-1 1,50 24,-25 0,0 0,1-25,24 25,-25 0,25 0,-25 0,25 0,-25 0,0 0,0 0,25 0,-24 0,-1 0,25 0,-25 0,25 0,0 0,0 0,-25 25,25-1,0-24,0 25,0-25,0 50,-25-25,25-1,0 26,0-50,0 25,0 0,0-1,0 1,0 0,0 0,0 0,0-1,0-24,0 25,0 0,0-25,0 25,0 0,0-25,0 24,25 1,-25 0,0-25,25 25,-25-25,0 25,25-25,0 24,-25-24,0 0,24 25,1-25,0 0,-25 0,25 0,-25 0,25 0,-25 0,25 0,-1 0,1 0,0 0,0 0,0 0,-1 0,1 0,0 0,-25 0,25-49,-25 49,0-50,0 25,25 0,-25-24,0 24,24 0,-24 0,0 25,0-24,25-1,-25 25,0-25,0 25,25 0,-25-25,0 0,0 25,0-24,0 24,0-25,0 25,0-25,0 0,0 25,0-25,0 25,-25-24,25-1,0 25,0-25,0 25,-25 0,25 0,-24-25,-1 25,25 0,0 0,-25 0</inkml:trace>
  <inkml:trace contextRef="#ctx0" brushRef="#br0" timeOffset="86426.9431">21283 14486,'0'25,"25"24,-25 1,0-25,24 0,-24-25,50 0,-50 0,50-50,-1 25,1-49,-1 24,-24 25,25 1,-50-1,0 25</inkml:trace>
  <inkml:trace contextRef="#ctx0" brushRef="#br0" timeOffset="88515.0627">22771 14560,'-74'-49,"74"49,-25 0,0 0,0 0,0 0,25 0,-49 25,24 24,0 26,-24-26,24 1,0-1,25-24,-25 25,25-50,0 25,0 24,0 1,0-25,25 49,0 0,0-24,-1 0,1-1,-25-49,25 50,0-50,-25 25,25-25,-1 25,1-25,25 0,-1 0,1 0,0 0,-1 0,1-25,-1 25,-24 0,25 0,0-25,-26 0,51-25,-75-24,0 24,25-24,-25 0,0 49,0-25,0 1,-25 49,25-25,-50 25,25-25,1 0,-1 25,25-25,-25 25,0-49,25 49,-25-50,25 50,-25-25,1 25,-1-24,0 24,25 0,-25 0,25-25,0 25,0-25,0 25,0 0</inkml:trace>
  <inkml:trace contextRef="#ctx0" brushRef="#br0" timeOffset="89729.1321">23342 14585,'-25'-25,"25"1,0 24,0-25,0 50,0-1,25 26,24-25,-49 0,25-1,-25-24,25 25,-25-25,49-25,-24-49,25-25,-1 24,1 26,0-1,-26 25,1 25,-25 0,0 0,25-25</inkml:trace>
  <inkml:trace contextRef="#ctx0" brushRef="#br0" timeOffset="93791.3645">19348 16991,'0'-25,"-25"25,25-24,0 24,-25-25,1 25,24 0,-25-25,25 25,-50 0,50-25,-25 25,1 0,-1 0,0-25,25 25,-50 0,-24 0,24 0,26 0,-1 0,25 0,-50 50,50 24,-25 1,-24-1,-1 25,25-24,-24-26,24 51,0-1,0 25,25-50,0 1,0-50,0 24,0 1,50-25,-25 24,24 1,-24-25,25 24,-1-24,1-25,49 0,0 0,1 0,-26-50,-24 1,49-1,-25 1,-24 24,24-25,-24 25,-25-49,-1 0,1-1,-25 26,0 24,0-25,0 50,0-50,0 50,0-24,0-26,0 25,-49-24,49 49,-25-50,0 50,-25-25,1 0,-1-49,25 49,-24-24,49 49,-25-25,-25 0,26 25,-26-25,50 0,-25 25,25 0,0 25</inkml:trace>
  <inkml:trace contextRef="#ctx0" brushRef="#br0" timeOffset="94985.4326">19670 16942,'0'0,"0"24,0-24,0 50,0-50,25 25,-25-25,0 0,75 0,-26-75,26 26,-50-1,24 1,-24-1,0 25,-25 25,0-25,25 25,-1-24,-24 24,25 0</inkml:trace>
  <inkml:trace contextRef="#ctx0" brushRef="#br0" timeOffset="97145.5564">21258 16942,'0'0,"-25"-50,-24 25,-26-24,26 24,24 25,-25 0,25-25,1 25,-26 0,0 0,25 0,1 0,24 0,-50 0,50 0,-25 0,0 25,1-25,24 25,0-1,-25 1,0 0,25 49,-25-24,25 0,0-1,0 1,0-25,0-1,0 1,0 50,25 24,-25-50,25 1,0 0,-25-50,24 49,1-49,0 25,0 0,24-25,1 0,-25 0,0 0,0 0,-1 0,1 0,-25 0,25 0,0 0,-25 0,25 0,-25 0,49-25,-24 0,0 25,-25 0,0-24,25 24,-25-25,24-25,1 25,-25 0,0 1,25-1,-25 25,0-25,0 0,0 0,25 25,-25-49,25 24,-25 0,0 0,0 1,0-26,0 25,0 0,0 1,0 24,-25-25,25 0,0 25,0-25,0 25,-25 0,25-25,0 25,0 0</inkml:trace>
  <inkml:trace contextRef="#ctx0" brushRef="#br0" timeOffset="99269.6779">21109 18132,'0'0,"0"25,0 25,0-26,25 1,0 0,-25 0,25-25,-25 25,0-25,24 0,1 24,-25-24,0-24,0-1,0-25,0 1,0 24,0 0,-25 50,25 49,-24-49,24 0,0 24,-25-24,25 0,0 0,0-25</inkml:trace>
  <inkml:trace contextRef="#ctx0" brushRef="#br0" timeOffset="103255.9059">9277 14684,'25'0,"25"0,-1 25,1 0,24-25,26 25,-1-25,-50 25,26-25,-26 0,26 0,-1 0,-24 0,-25 0,24 0,-24 24,0-24,24 0,-49 0,50 0,-50 0,25 0,-25 0,0 0,0 0,-50-49,25-1,-24 1,-1-1,25 50,25-25,0 0,-24 25,24 0,0 25,24-25,1 50,-25-25,50-1,-50 1,25 0,-1-25,1 0,-25 25,25-25,-25 0,-25 49,0 1,-24 24,-26 50,1-24,49-51,-24 1,49-50,0 0,0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3:05.799"/>
    </inkml:context>
    <inkml:brush xml:id="br0">
      <inkml:brushProperty name="width" value="0.05292" units="cm"/>
      <inkml:brushProperty name="height" value="0.05292" units="cm"/>
      <inkml:brushProperty name="color" value="#FF0000"/>
    </inkml:brush>
  </inkml:definitions>
  <inkml:trace contextRef="#ctx0" brushRef="#br0">9749 14784,'0'0,"0"0,49 0,50 0,50 0,99 0,-74 24,-50-24,0 0,-50 0,-24 0,-25 25,0-25,-1 0,-24 0,-24 0,-51-49,26-1,-1-24,0-1,26 50,-1 1,25-1,-25 25,25 0,25 0,0 49,24 51,-24-51,49 1,1-1,-26 1,1-50,-50 25,25-25,-25 25,-25-1,0-24,-24 0,-1 50,0-25,-74 74,0 25,25-25,50-74,24 25,25-50,0 0,0 0</inkml:trace>
  <inkml:trace contextRef="#ctx0" brushRef="#br0" timeOffset="1689.0966">2605 13891,'0'24,"0"-24,74 0,-24 0,-1 25,1-25,24 0,26 25,24-25,-50 0,25 25,75 0,-50-1,-25 1,-49 0,49 0,-25 0,1-25,24 24,-49 1,24-25,-24 25,-1-25,-24 0,50 0,-1 0,25 0,-74 0,0 0,0 0,-25 0,24 0,1 0,0 0,25 0,-26 0,-24 0,25-25</inkml:trace>
  <inkml:trace contextRef="#ctx0" brushRef="#br0" timeOffset="8619.493">17711 14436,'-25'0,"-49"0,-26 0,-24 0,25 0,-74 0,49 0,0 0,24 0,-49 25,25-25,0 0,75 0,-50 0,-1 0,1 0,25 0,-1 0,26 0,-1 0,-24 0,-1 0,1 0,49 0,-49 0,49 0,0 0,-25 0,-49 0,25 0,24 0,1 0,24 25,0-25,0 0,-24 25,24-25,0 0,-49 49,24 1,0 49,50-24,0-75,-49 0,-1-25,-49-25,-50-24,-25-1,50-24,0 50,75-1,-26 25,1-25,-50 26,74 24,1-25,24 0,0 25,0 0,25 0,-25 0,1 0,24 0,-25 0,-50 0,51 0,-1 0,-25 25,50-25,-25 0,25 25,-24-1,-1 1,0 0,25 25,-25-25,-24 24,49 1,-50-50,25 25,0-1,-24 1,49-25,-50 0,50 0,-25 0,25 25,0 49,0 75,0-25,0 0,0-49,0 24,25 0,-25 25,0-25,0-24,25-26,-25-24,0-25,0 25,50-25,-1 0,1 0,-1 0,51-25,48 25,-48 0,-1 0,75 0,-26 0,-24 0,0 0,0 0,25 0,-74 0,-1 0,1 0,24 0,50 0,-75 0,0 0,-24 0,0 0,-1 0,26 0,-26 0,1 0,-25 0,49 0,75 0,-50-25,75 1,49 24,-99 0,25 0,24 0,-24 0,0 0,0 0,-50 24,75-24,-75 0,-25 0,1 25,-1-25,-24 25,-1-25,1 0,25 0,-26-25,-24 25,0 0,-25 0,25 0,-25 0,0-74,24-50,1-75,-25 50,0 50,0 0,0 0,0 24,0 26,-25-1,1 25,24-24,0 49,0-25,0 0,-25 25,25 0,-25 0,0-25,25 25,-25 0,25 0,-24-24,-1 24,25-25,0 25,0 0,-25 0,25-25</inkml:trace>
  <inkml:trace contextRef="#ctx0" brushRef="#br0" timeOffset="15003.8582">7938 12973,'0'-25,"-25"25,0 0,0 0,-24 0,-1-25,25 25,1 0,24 0,-25 0,-50 0,1-25,24 1,1 24,-1-25,25 25,1 0,-26 0,-24 0,24 0,0-25,1 25,-26 0,26 0,-51 0,26 0,0 0,24 0,-24 0,24 0,-49 0,49 0,1 0,24 0,-25 0,25 0,1 0,-26 0,-25 0,26 0,24 0,0 0,0 0,1 0,-1 0,25 0,-50 0,50 0,-25 0,-24 0,24 0,0 0,-24 0,49 0,-50 0,50 0,-25 0,25 0,-25 25,25-25,-24 0,24 25,0-1,0-24,0 50,0 24,0 1,0-1,-25 1,25-1,0-24,0-1,0 26,0-26,-25 1,25 0,0-26,0-24,0 25,0-25,0 25,0-25,0 25,0 0,0 24,0-24,0-25,0 25,0 0,0-1,0-24,0 25,0 0,0 0,0-25,0 0,0 25,0-1,25-24,-25 0,25 0,24 0,1 0,24 0,-24 0,-1 0,51 0,48 0,-48 0,-1 0,50 0,0 0,-25 0,-50 0,0 0,50 0,-24 0,-26 0,1 0,-26 0,1 0,-1 0,26 0,-1 0,1 0,-26 0,-24 0,49 0,-24 0,24 0,1 0,-26 0,1 0,-25 0,-25 0,25 0,-1 0,-24 0,0-148,0 24,0 0,0 74,0 25,0 0,0-24,0 24,0-25,0 1,-24-26,24 26,0 24,-25 0,25 25,0-25,0 0,0 25,-25-24,25 24,0 0,0-25,0 25,-25 0,0 0,25-25,0 0,0 25,-24-25,24 25,-25 0,25-49,0 49,0 0,0-25,0 25,0 50,0 49</inkml:trace>
  <inkml:trace contextRef="#ctx0" brushRef="#br0" timeOffset="19662.1246">4763 14238,'0'0,"-25"0,25 0,-25 0,0 0,1 0,-1 0,0 0,-25 0,26 0,-1 0,0 0,0 0,0 0,25 0,-24 0,24 0,-25 0,25 0,-50 0,25 0,-24 0,-1 0,50 0,-25 0,25 0,-24 0,24 0,-25 0,0 0,0-25,25 25,-25 0,1 0,-1 0,0-25,-25 25,-49-25,25 1,-1-1,-24 25,-25 0,25 0,49 0,1 0,24 0,-25-25,25 25,-24 0,-26 0,51 0,-26 0,25 0,0 0,0 0,1 0,24 0,-25 0,0 0,0 0,0 0,-24 0,-1 0,1 0,24 0,0 0,0 0,25 0,-49 0,24 0,0 0,-25 0,26 0,-1 0,0 0,25 0,-25 0,25 0,-25 0,1 0,24 25,0-25,0 25,0-1,-25 1,25 0,0 0,0 0,0 24,0-24,0 0,0-25,0 25,0 0,0-1,-25 26,25-25,0 24,0 1,0 24,0-49,0 0,0 0,0 0,0-1,0-24,0 25,0-25,0 50,0-50,0 25,0-1,0 1,0-25,0 25,0 0,0 0,0-25,0 24,0-24,0 0,25 25,0 0,49-25,0 0,1 0,49 0,25 0,-50 0,-25 0,26 0,24 0,-25 0,-50 0,1 0,-25 0,49 0,1 0,-1 0,-24 0,-1 0,1 0,-1 0,-24 0,0 0,25 0,49 0,-25 0,-24 0,-25 0,0 0,24 0,1 0,-1 0,1 0,0 0,-1 0,-49 0,25 0,-25 0,25 0,-25 0,0 0,0-50,25-24,-1 24,-24 1,0 24,0-25,0 26,0-1,0-25,0 1,0-26,0 26,0-26,0 26,0 49,0-25,0 25,0-25,0 25,0-25,0 0,0 0,0 25,0-24,25 24,-25-25,0 25</inkml:trace>
  <inkml:trace contextRef="#ctx0" brushRef="#br0" timeOffset="21861.2504">7665 17115,'0'0,"25"0,0 25,24-25,125 50,-1-1,125-24,-25 25,0-1,0-24,-100-25,-98 0,-26 0,1 0,-50 0,25 0,-25 25,25-25,-25 0,24 0,51 0,24 0,-49 0,-1 0,1 25,-25-25,-1 0,-24 0,-24 0,-76-25,1-25,25 25,49 1,0-1,0 25,25 0,0 0,50 0,49 49,25 26,-25-26,-49 26,0-25,24-1,-74-24,0 0,0-25,0 25,-25 24,-24 1,24-1,-25-24,50 0,-25-25,25 25</inkml:trace>
  <inkml:trace contextRef="#ctx0" brushRef="#br0" timeOffset="24198.3841">18529 17636,'0'0,"0"0,0 0,0 0,50 0,0 0,-1 25,26-25,24 25,99 0,-74-25,50 49,99-49,-50 25,75-25,24 25,-49-25,0 25,-25-25,-74 0,-50 0,49 0,1 0,0 0,-75 0,-25 0,25 0,25 0,0 0,25 0,-74 0,-26 0,1 0,-1 0,1 0,0 0,-25 0,49 0,-49 0,-25 0,25 0,-1-25,1 25,-25 0,25 0,0 0,-25 0,49 0,1-25</inkml:trace>
  <inkml:trace contextRef="#ctx0" brushRef="#br0" timeOffset="25351.45">23565 17388,'0'25,"25"-25,-25 25,24-1,-24 1,25-25,0 50,-25-50,25 25,-25-25,25-25,49-25,-24 1,74-26,0 1,-50-25,25-1,-24 51,24-26,0 1,-49 49,-25 0,-25 25</inkml:trace>
  <inkml:trace contextRef="#ctx0" brushRef="#br0" timeOffset="29239.6724">21456 18281,'0'-25,"0"25,0-25,0 1,-24 24,24 0,-25-25,25 25,-25 0,0 25,25-1,-25 26,1 24,24 1,0-26,24-24,51 0,-26 0,-24-25,25 0,-25 0,-25 25,0 0,0-25,0 24,0-24,-50 25,25 0,-24-25,-26 0,50 0,1-25,-1 25,0-25,75 25,-1 0,26 0,-51 0,26 0,0-49,24-1,-24-49,-1-25,1 49,-50 26,25-1,-25 50,0-25,0 25,24 0,1 0,0 0,-25 25,50 0,-50 25,24-1,1-49,-25 50,0-50,25 0,-25 0,0-50,-25 1,25 49,-25-25,25 0,-24 25,-1 0,-25 50,25 24,1-24,-1-1,25 1,0-1,0-24,0-25,0 25,49 0,-24-25,0 0,25 0,-26-25,1 0,0-24,-25-1,0 0,0 1,0-1,0 25,0 1,0 48,0 51,0-26,0-24,25 0,-25 0,25 0,49-25,-24 0,-25 0,-1 0,1 0,-25-50,25 0,-25-74,0 50,0 24,0 1,0 24,0 0,0 25,0-25,-25 25,25 50,0 24,0-24,25 0,-25-1,0 26,0-51,25 1,0 0,-25 0,49-25,-49 0,25 0,0 0,0-25,-25 0,0-24,24-1,-24 0,0 1,0 24,0 25,0-25,-24 25,24 50,0 24,0 1,24-26,-24-24,50 0,-50-25,50 25,-26-25,1 0,0 0,0 0,0-25,-1-74,-24 24,25 26,-25 24,0-25,0 50,0-25,0 25,-25 0,25 0,0 25,0 0,0 0,25 0,-25-1,25-24,-25 0,25 25,0 0,-1-25,-24 25,25-25,0 0,-25 25,0-25,0 0,25 0,-25 24,0-24,0 25,-25-25,0 0,25 0,-25 0,25 0</inkml:trace>
  <inkml:trace contextRef="#ctx0" brushRef="#br0" timeOffset="29910.7108">22449 18083,'0'-25,"0"25</inkml:trace>
  <inkml:trace contextRef="#ctx0" brushRef="#br0" timeOffset="30158.725">22449 18058</inkml:trace>
  <inkml:trace contextRef="#ctx0" brushRef="#br0" timeOffset="33972.9432">23044 17909,'0'50,"0"98,25-24,0-24,-1 48,1 26,0 0,-25-75,25-25,24 1,-24-100,25 25,-50-25,25 25,-25-25,24-24,-24-1,0-24,0-50,-24 25,-1-1,-50 51,51 24,-26 0,-24 25,49 0,0 0,0 0,100-74,24-26,-50 51,1-26,-50 51,25-1,-50 99,25 1,0-1,0-49,25 24,0-24,-1-25,1 0,0 0,25 0,-1 0,-49-25,25 1,-25-26,0 25,0-49,0 24,-25 1,0 24,25 0,0 99,0 1,0-26,0 1,25-25,0 0,25-25,-1 0,26 0,-51 0,1 0,25-50,-1 0,1 1,24-75,-24 49,-25 1,-25 49,0 0,-25 25,-25 0,1 0,24 0,0 0,0 0,1 50,24 24,-25 1,25-26,0 1,0-25,0 24,25-49,-1 25,1-25,-25 0,25 0,-25-25,0-74,0-50,0 50,0 25,0 24,0 25,-25-24,25 49,0 0,0 0,0 25,0-1,0 51,50-26,-25 1,49 49,-49-74,25 25,-50-50,24 24,-24-24,0 25</inkml:trace>
  <inkml:trace contextRef="#ctx0" brushRef="#br0" timeOffset="34630.9808">23441 17959</inkml:trace>
  <inkml:trace contextRef="#ctx0" brushRef="#br0" timeOffset="35414.0254">22721 18852,'124'24,"-24"-24,98 0,1 0,-26 0,1 0,-1 0,-98-24,-1-1,-74 25,25 0</inkml:trace>
  <inkml:trace contextRef="#ctx0" brushRef="#br0" timeOffset="41238.3587">13122 17661,'0'0,"0"0,25 0,0 0,49 0,25 0,50 25,50-25,49 25,0-1,74-24,-74 25,-25-25,100 0,-100 0,-49 25,-1 0,26-25,-26 0,-24 25,0-25,25 0,-25 0,-1 0,-73 24,-26 1,26 0,-26-25,26 0,24 0,-49 0,-1 0,1 25,-50-25,25 25,-1-25,-24 0,0 0,0-25,0-25,0 1,0-75,0-50,0 25,0 75,0 24,0 0,0 1,0 49,0-25,-24 0,24 0,0-24,0 49,0-25,0 25,0-25,0 0,0 25,0-24,-25 24,25-25,0 25,0-25,-50 25,-24-25,-1-24,26 49,24 0,0 0,0 0,-24 0,24 0,-25 0,1 0,-1 0,50 0,-25 0,1 0,-1 0,25-25,-50 25,25 0,1-25,-51 25,50 0,1 0,-26-25,25 25,0-25,-24 25,-1 0,0 0,1-24,-1-1,25 25,1 0,-1 0,0-25,0 25,25 0,-25 0,1 0,-1 0,25 0,-25 0,-25 0,-49 0,25 0,-1 0,1 0,24 0,-24 25,24 0,1-25,-26 24,50-24,1 0,-1 0,0 0,0 0,25 0,-25 0,-24-24,-1 24,25 0,1 0,24 0,-50 0,50 0,-25 0,25 0,-25 0,1 0,24 0,-25 0,0 0,0 0,-24 0,49 0,-25 0,0 0,25 0,-25 0,25 0,-25 0,1 0,-26 0,25 0,0 0,1 0,24 0,-25 0,0 0,-25 0,1 0,24 0,-25 0,25 0,1 0,-1 0,0 24,25-24,-50 0,1 0,24 0,-25 0,26 0,24 0,-50 0,50 0,-25 0,25 0,-49 0,24 0,0 0,-25 0,26 0,-1 0,-25 0,50 0,-25 0,-24 0,-1-24,1 24,-1-25,0 25,26-25,-26 25,25-25,0 0,-49 25,24-24,1 24,24-25,0 25,25 0,-25 0,0 0,25 0,-24 0,-1 0,0 0,-25 0,26 0,-1 0,0 0,0 0,25 0,-25 0,25 0,0 25,0-1,0-24,0 50,-49 0,24-26,0 26,0-50,1 25,24-25,0 25,-25-25,25 24,0-24,0 25,0 0,0 25,25 24,-1 0,1 1,-25-26,25 26,0-26,0-24,-25 25,0-1,0 1,0 0,24-1,-24 1,25-25,-25 0,0-1,0 1,0-25,0 25,0-25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3:49.793"/>
    </inkml:context>
    <inkml:brush xml:id="br0">
      <inkml:brushProperty name="width" value="0.05292" units="cm"/>
      <inkml:brushProperty name="height" value="0.05292" units="cm"/>
      <inkml:brushProperty name="color" value="#FF0000"/>
    </inkml:brush>
  </inkml:definitions>
  <inkml:trace contextRef="#ctx0" brushRef="#br0">6276 10641,'0'0,"25"50,0-25,-25 24,24-24,-24-25,25 25,-25 0,0-25,25 0,-25 0,25 0,0 0,24-50,100-74,124-50,0 26,49 24,-74-25,-99 49,-99 26,-1 49,-49 25,25-25</inkml:trace>
  <inkml:trace contextRef="#ctx0" brushRef="#br0" timeOffset="1107.0631">1861 11261,'49'0,"51"0,-1 25,124 74,0 1,100-1,-1-50,-49-24,25-25,-100 0,-49 0,-75-25,-49 25,25 0,-50 0,0 0</inkml:trace>
  <inkml:trace contextRef="#ctx0" brushRef="#br0" timeOffset="2498.1429">4391 11063,'0'25,"25"-1,-1 51,-24 49,50-50,-25-24,0 0,-1-1,-24-49,25 0,-25 0,75-49,123-100,1-50,-51 50,1 50,25 25,-75 24,-49 50,-26 0,-24 0</inkml:trace>
  <inkml:trace contextRef="#ctx0" brushRef="#br0" timeOffset="6870.393">8980 14139,'0'0,"0"0,49 0,26 24,-1 1,0-25,51 25,-1 0,-25 0,50-25,49 24,-49-24,-75 25,25 0,1 0,-26-25,1 25,-26-25,-24 0,0 0,0 0,-25 0,24 0,51 0,-1 0,1 0,49 0,0 0,0 0,-25 0,25 0,50 0,-75 0,-25 0,1 0,-26 0,1 0,-1 0,1 0,-50 0</inkml:trace>
  <inkml:trace contextRef="#ctx0" brushRef="#br0" timeOffset="9180.525">11634 14213,'0'199,"99"148,0 223,50 1,-75-249,26 26,-51-76,1-73,-25-100,-1-49,-24-1,25-49,-25 0,0-74,-25-100,1 50,-26 25,25-50,-24-124,-1 50,0 99,1-25,24 0,-25-24,26-1,-1 0,0 75,-25 25,50 49,0-25,-24 50,24-24,-25 24,0-25,25 0,0 25,0-25,0 25,-25-25,25 1,-25-26,25 25,0-24,0 24,0 0,0 0,0 0,0 25,-24-24,24-1,0 25,0-25,0 25,0-25,0 25,0-25,0 1,0 24,0-25,0 25,0-25,-25 25,0 50,25-1,0 1,-25-1,0 1,25 0,0-26,0 1,0-25,0 25,0 0,0-25,0-25,0-25,25-24,-25 24,0 26,25-26,-25-24,0 49,0 0,25 0,-25 0,0 0,25 25,-25-24,0 24,74 24,50 76,0-1,0 0,25-24,0-1,-50-24,-49-50,-26 24,1-24</inkml:trace>
  <inkml:trace contextRef="#ctx0" brushRef="#br0" timeOffset="12719.7275">6053 12700,'-25'-25,"-25"25,1-25,24 25,-50 0,-73 0,73 0,1 25,-1 50,26-26,-50 50,24-24,-24-1,49-24,1 24,24-49,25 0,0-25,-25 25,25 0,0-1,0 26,0 0,0-1,0-24,0 0,0 0,0-1,0-24,25 25,0 0,0-25,24 25,-24 0,0 24,24 1,-24-1,0-24,25 25,-1-25,26-1,-1 1,0-25,1 25,-1-25,25 0,1 25,-26-25,-24 25,-1-25,1 24,-25-24,49 0,1 0,-26 0,1 0,-1 0,1 0,-25 0,49 0,1 0,24 0,-25 0,-24 0,24 0,1 0,24 0,-25 0,-24 0,0 0,-26 0,26 0,24 0,-24 0,24 0,-49 0,25 0,-1 0,-24 0,0 0,49 0,-49 0,25 0,-1 0,1 0,-50 0,50 0,-50 0,24 0,1 0,-25 0,25 0,0 0,-25 0,25 0,0 0,-1 0,26 0,-50 0,25 0,-25 0,25 0,-1 0,1 0,0 0,0 0,24 0,-24 0,0 25,0-25,0 0,-25 0,24 0,-24 0,25-49,-25 49,25-25,-25 0,0 25,0-25,25 25,-25-25,0 25,0-24,49 24,-49-25,25 25,-25 0,0-25,25 0,0 25,-25 0,0-25,0 25,0-74,0-25,-25 24,-25-24,-24 0,24 49,-24-24,-75-50,0 49,25 26,50-1,-1 25,26 1,-50 24,-50-25,50 25,24 0,1-25,-50 0,-25 25,25-25,25 25,24-24,1 24,-50-25,25 25,-1 0,51 0,-1 0,1 0,-1-25,0 25,-49 0,25 0,-1 0,1 0,24 0,25 0,1 0,-26 0,50 0,-25 0,-24 0,49 0,-50 0,50 0,0 0,-25 25</inkml:trace>
  <inkml:trace contextRef="#ctx0" brushRef="#br0" timeOffset="15192.869">11659 13047,'-25'0,"-25"0,25 0,1-25,-1 25,0 0,-49-24,-1 24,25 0,1 0,24 0,-25 24,26 1,-51 0,50 25,1-50,24 24,-50 26,50-25,-50 25,50-26,-24 26,24-25,-25-25,25 25,0-1,0 1,0 25,0 24,0-24,0-1,0-24,0 0,0 25,0-26,0 1,0 0,0 25,0-26,0 26,0 0,25-1,-25-24,0 25,0-26,24-24,1 50,0-50,0 25,24 0,1-25,-50 49,50-24,-26-25,51 25,-50 0,49-25,-24 0,-1 0,1 0,0-25,-1 0,26 25,-1-25,-49-24,0 49,24-25,-49 0,25 0,0 0,-25-24,25-50,-25-1,49 26,-24 0,0-1,-25-24,25 0,-25 24,24 1,-24 24,0 50,0-24,0-1,0 0,0 0,0 0,-24 0,24 1,0 24,0-25,-25 25,25-25,0 0,0 0,-25 25,25-24,-25 24,25-50,-25 50,1-25,-26 0,25 25,0 0,1 0,24 0,-50 0,50 0,-25 0,25 25,-25 0,1 0,-1 0,0-1,25-24,-25 25,25-25</inkml:trace>
  <inkml:trace contextRef="#ctx0" brushRef="#br0" timeOffset="17118.9791">11386 14337,'-50'99,"-74"75,25-75,24 0,1 1,49-76,-24 26,-1 74,-24 0,-26-25,26 1,24-51,26 1,-1-50,25 25,-25-1,25-24,-25 0,25-99,0 25,0-26,0 51,0-1,0 25,0 1,0 24,0 24,0 1,0 50,0-1,-25 1,25-26,0-24,0 0,0 0,0-25,0 0,25 0,25 0,-1 24,1 1,24-25,26 0,-26 0,-49 0,-25 25,25-25,-25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5:28.389"/>
    </inkml:context>
    <inkml:brush xml:id="br0">
      <inkml:brushProperty name="width" value="0.05292" units="cm"/>
      <inkml:brushProperty name="height" value="0.05292" units="cm"/>
      <inkml:brushProperty name="color" value="#FF0000"/>
    </inkml:brush>
  </inkml:definitions>
  <inkml:trace contextRef="#ctx0" brushRef="#br0">199 10492,'-25'0,"25"0,0 0,0 0,25 0,0 0,49 0,25 0,-24 0,-1 0,0 25,1-25,-26 0,26 0,-50 0,-25 0,25 0,-1 0,-24 0,25 0,-25 0,0-25,-49 25,24-24,-25-26,25 25,-24 0,49-24,-25 49,25 0,0 0,0 0,0 25,49-1,-24 26,0-25,0 0,0-1,-25-24,0 0,0 25,0-25,0 25,0 0,-50 49,-49-24,49 24,1-24,24-1,25 1,-25-50,25 0,-25 0,25 25</inkml:trace>
  <inkml:trace contextRef="#ctx0" brushRef="#br0" timeOffset="2013.1152">273 11410,'0'0,"25"0,25 25,24-25,-24 0,-1 25,50-25,-24 0,-1 25,-49-25,0 0,0 0,0 0,-25 0,-25 0,-25-50,0 25,50 25,-24-25,24 25,0 0,0 0,24 25,1 0,0 0,-25 0,25-25,-25 24,0-24,0 0,25 0,-25 25,25-25,-25 25,0 25,-50-26,50 1,-25 0,-25 0,50 0,-24-1,-1-24,25 0</inkml:trace>
  <inkml:trace contextRef="#ctx0" brushRef="#br0" timeOffset="146861.4">14015 12427,'0'0,"0"50,0-1,0-24,25 25,-25-50,0 25,0-25,0 24,25-24,-25 0,24 0,-24 0,0 0,25 0,0 0,0 0,49-49,125-249,98 25,323-74,-223 149,-124 49,-74 74,-100 51,-74-1,24 25,-49 0,0 25,0 24</inkml:trace>
  <inkml:trace contextRef="#ctx0" brushRef="#br0" timeOffset="151738.679">17066 10368,'0'0,"0"0,-25 0,0 0,-24 0,-1 0,-24 0,24 25,-24 0,-75 49,25-24,74-25,1-25,-26 0,50 0,1 0,-1 0,-25 0,50 0,0 49,0-24,0 25,0 49,0 0,0 0,0-74,0 0,0 0,0-25,0 0,25 0,0 0,0 0,24 0,26 0,-26 0,1 0,24 0,-49 0,0 0,24 25,-49-25</inkml:trace>
  <inkml:trace contextRef="#ctx0" brushRef="#br0" timeOffset="153504.78">16744 10641,'0'0,"0"-25,0 25,0 50,49 0,50-1,-24-24,-26 25,1-26,-50-24,25 25,-25-25</inkml:trace>
  <inkml:trace contextRef="#ctx0" brushRef="#br0" timeOffset="154186.819">17041 10592,'-25'0,"1"0,-1 99,-25-25,25-24,25 24,-24-49,-1 0,25-25,0 25</inkml:trace>
  <inkml:trace contextRef="#ctx0" brushRef="#br0" timeOffset="155130.873">17339 10492,'0'25,"0"0,25 49,24-24,1 0,-1-1,-24-49,-25 0,0 25,25-25,0 0,0-149,-25 75,0 24,0 50,0-25,0 100,0 24,0-25,-25-24,25 0,0-1,0-24,0 0,-25-25</inkml:trace>
  <inkml:trace contextRef="#ctx0" brushRef="#br0" timeOffset="156337.942">17860 10666,'0'0,"25"0,-1 0,26-25,24 25,-24 0,0 0,-50-25,24 25,1 0,-25 0,0 25,-25 25,1 24,24-24,-50-1,0-24,26 0,24 0,-25-25,0 25,25-1,0-24,0 25,0-25,50 0,-1 0,-24 0,25 0,24 0,0 0,-24 0</inkml:trace>
  <inkml:trace contextRef="#ctx0" brushRef="#br0" timeOffset="157766.0237">18257 10269,'0'0,"74"0,0 0,-24 25,0-25,-26 0,26 0,-50 0,25 0,-25 25,0 0,0-1,0 26,0 0,0-26,0 26,0 0,0-26,0 26,0-25,0 49,0-49,0 25,25-1,-25-49,0 25,0 0,0-25,0 25,0-1,0-24,0 25,0-25,0 25,0 0,-25-25,0 25,25-25,-25 0,0 24,1-24</inkml:trace>
  <inkml:trace contextRef="#ctx0" brushRef="#br0" timeOffset="158560.0691">19199 10542,'25'0,"25"0,24 0,-24 0,-1 0,-49 0,25 0,-25 0</inkml:trace>
  <inkml:trace contextRef="#ctx0" brushRef="#br0" timeOffset="159168.1039">19522 10666</inkml:trace>
  <inkml:trace contextRef="#ctx0" brushRef="#br0" timeOffset="160237.1651">19274 10691,'0'-25,"-25"25,25 0,49 0,26 0,-26 0,-24 0,0 0,-25 0,0 0</inkml:trace>
  <inkml:trace contextRef="#ctx0" brushRef="#br0" timeOffset="161553.2403">20067 10368,'0'-24,"-49"24,-26 0,26 0,24 0,0 0,-25 0,50 0,-24 0,-1 0,25 0,0 49,0 75,0-25,25 50,-25-25,0-49,0-26,0-24,0 0,0 0,0-25,0 24,0 1,0-25,0 0,49 0,51 0,-26 0,0 0,-24 0,-25 0,0 0,-1 0</inkml:trace>
  <inkml:trace contextRef="#ctx0" brushRef="#br0" timeOffset="163367.3439">20266 10666,'0'0,"0"0,0 0,0 0,0 50,0-1,0-49,0 50,0-50,0 25,25-1,-1 1,26 0,0-25,-50 0,24 0,1 0,0 0,-25 0,25-25,-25-24,25-1,-25 0,0-24,24 24,-24 50,0-24,0-1,0 25,0-25,-24 25,-1 0,-25 0,25 0,-49 0,74 0,-25 0,25 0,-25 0,25 0,0 25,0 0,0-25,0 49,0-49,0 25,0-25</inkml:trace>
  <inkml:trace contextRef="#ctx0" brushRef="#br0" timeOffset="165005.4378">21010 10542,'0'0,"0"0,-25 0,25 0,-25 0,25 0,0 25,-24 0,-1-25,25 24,0-24,0 25,0-25,0 50,0-50,0 25,0-25,0 24,25 1,-1-25,1 25,-25-25,25 25,-25-25,25 0,-25 0,25 0,-1 0,1 0,-25 0,0 0,25 0,0 0,-25-25,0 25,25-25,-25 25,0-25,0 1,0 24,0-50,-25 25,0 0,-25-24,50 24,-24-25,24 50,-25-24,0 24,25 0,-25 0,25 0,-25 0,1 0,24 0</inkml:trace>
  <inkml:trace contextRef="#ctx0" brushRef="#br0" timeOffset="166397.5174">21481 10517,'0'0,"25"-74,25 24,-26 1,1 24,0 0,0 25,-25 0,49 0,-49 0,25 0,-25 0,25 25,0 0,-25 24,0-24,0 25,0-1,0 1,0-25,0-1,0 1,-25 0,25 25,-25-50,25 24,0-24,0 0,50 0,-50 0,25 0</inkml:trace>
  <inkml:trace contextRef="#ctx0" brushRef="#br0" timeOffset="167763.5955">21804 10740,'0'0,"0"0,-25 25,0 0,25-25,0 25,-25 0,25-1,0-24,-25 25,1 0,24-25,0 0,0 0,24 0,26 0,24 0,-24 0,24 0,1-25,-1 0,1 25,-75 0,25 0,-25 0</inkml:trace>
  <inkml:trace contextRef="#ctx0" brushRef="#br0" timeOffset="168856.6581">21928 10393,'74'0,"25"-25,1-24,-1 49,50 0,-50 0,-50 0,-24 0,-25 0,0 0,0 49,0 1,0 49,-25 75,-24-1,49-24,0-99,0-1,0-24,0 0,0 0,-50-25,1 0,-26 0,26 0,-26 0,26 0,24 0,0 0,25 0,0 0</inkml:trace>
  <inkml:trace contextRef="#ctx0" brushRef="#br0" timeOffset="170273.7391">19249 11782,'0'0,"0"-25,49 1,26 24,-1-25,-24 25,-25-25,24 25,-49 0,25 0</inkml:trace>
  <inkml:trace contextRef="#ctx0" brushRef="#br0" timeOffset="171017.7817">19323 11881,'25'0,"49"0,1 0,-26 0,1 0,0 0,-26-24,1 24,-25 0</inkml:trace>
  <inkml:trace contextRef="#ctx0" brushRef="#br0" timeOffset="172409.8613">20266 11361,'-25'0,"-25"0,-49 0,50 0,-1 0,25 0,0 0,1 0,24 0,0 0,0 0,0 0,0 24,0 26,0-25,0 49,0-24,0-1,0 1,0-25,0-25,0 25,0-1,0-24,0 25,0-25,24 0,26-25,49 25,-49 0,-25 0,-1 0,1 0,0 0,-25 0</inkml:trace>
  <inkml:trace contextRef="#ctx0" brushRef="#br0" timeOffset="174198.9636">20415 11509,'0'-49,"0"-26,0 26,0 24,0 25,0-50,24 50,-24-24,75 24,-26 0,1 0,-25 0,0 0,-25 0,0 0,0 74,0-24,0-1,0-24,0 25,0-1,0-24,0 0,0 49,-25-49,25 25,-50-1,25-24,25 0,-24-25,24 25,0-25,49 0,-24-25,49 25,-24 0,24 0,-24 0,-25 0,0 0,-25 0,0 0</inkml:trace>
  <inkml:trace contextRef="#ctx0" brushRef="#br0" timeOffset="175626.0453">21432 11435,'0'0,"0"0,-25 0,25 0,-25 0,25 0,-25 0,25 0,0 25,-25 0,1-1,24 1,0 0,0 0,0 0,0 24,0-49,0 25,0 0,0 0,24-25,1 24,0-24,25 25,-26 0,1-25,25 0,-25 0,-1 0,1 0,-25 0,0-25,25 0,-25 25,0-24,0-1,0 0,-25-25,25 1,-25 24,1-25,-1 50,25-24,-25-1,0 25,25 0,-25 0,25 0,-24 0,24 0,0 0,-25 25,25 24,0-49</inkml:trace>
  <inkml:trace contextRef="#ctx0" brushRef="#br0" timeOffset="177527.1539">22225 11509,'0'-24,"0"24,0 0,-24 0,-1 0,25 0,-25 0,25 0,-25 24,25 1,0 25,0-25,0 24,0-24,0 0,0 0,0-1,0-24,25 0,0 25,24-25,-24 0,-25 0,50 0,-50 0,25 0,-25 0,24 0,-24 0,0-25,25 25,-25-24,0-51,0 26,0 24,0-25,-25 50,25-25,-24 25,24 0,-25 0,0 0,25 0,-25 0,25 0,0 0</inkml:trace>
  <inkml:trace contextRef="#ctx0" brushRef="#br0" timeOffset="178845.2293">22498 11410,'25'0,"0"0,0 0,49 0,0 0,1 0,-26 0,-24 0,-25-25,25 25,-25 0,0 25,0 25,0-1,0 51,0-1,0-25,0-24,0-1,0-49,0 25,0 0,0 25,0-26,0 1,0 25,0-50,0 25,25-25,-25 0,0 0,-25 0,-99-50,50 25,-50 0,0 25,24 0,26 0,24 0</inkml:trace>
  <inkml:trace contextRef="#ctx0" brushRef="#br0" timeOffset="181626.3883">16471 11485,'-25'0,"0"0,-49 0,24-25,0 0,26 25,-1 0,0 0,0 0,25 0,-25 0,1 0,24 0,0 25,0 49,0-24,0-1,0 26,0-1,0-24,0-1,0-24,0 0,0 0,24-25,1 25,0-25,0 0,24 0,26 0,-1 0,-49 0,-25 0,25 0</inkml:trace>
  <inkml:trace contextRef="#ctx0" brushRef="#br0" timeOffset="182497.4383">16545 11584,'25'0,"24"25,26-1,-50 26,24 0,-24-1,25 50,-50-74,25 0,-25-25,24 25,-24-25,0 0,25 25,0-1,0-24,-25 0</inkml:trace>
  <inkml:trace contextRef="#ctx0" brushRef="#br0" timeOffset="183951.5213">16942 11633,'0'0,"0"0,-25 25,25-25,-25 25,1 0,24-25,0 25,-25-1,25 1,-25-25,25 25,0-25,0 25,-25-25,25 0,-25 25,25-1,0-24,-24 25,24-25,0 25,-25-25,25 25,-25-25,25 0,0 25,0-25,-25 0,25 0,0 24,0-24,0 0</inkml:trace>
  <inkml:trace contextRef="#ctx0" brushRef="#br0" timeOffset="186147.6471">17240 11609,'0'0,"24"49,1 1,0 24,25-49,-50 25,0-50,24 24,1 1,-25-25,25-25,0 1,-25-1,0 25,0-25,25-25,-25 26,0-1,0 25,0-25,0 0,24 25,-24 0,25 0,-25-25,0 25,0 0,-25 25,25 0,0 49,-24-24,-1 0,25-26,0 26,-25-25,25 0,0-25,0 24,-25-24,25 25,0 0,0 0,0 0,0-1,0 1,0-25,0 25</inkml:trace>
  <inkml:trace contextRef="#ctx0" brushRef="#br0" timeOffset="187699.7358">17686 11658,'50'-25,"24"1,1 24,-1 0,-24 0,24 0,-24 0,-50 0,24 0,-24 0,-24 74,-51 50,26-50,24 1,-25-1,25-49,1 25,-1-50,25 24,-25-24,25 25,0-25,0 0,0 0,50 0,-26 0,26 0,24-25,1 25,-26 0,-24 0,0 0,-25 0,25 0</inkml:trace>
  <inkml:trace contextRef="#ctx0" brushRef="#br0" timeOffset="190295.8841">18281 11485,'0'0,"25"0,25-25,24 25,-24 0,-25 0,-1 0,1 0,0 0,-25 0,0 25,0-1,0 51,-25 24,25 0,0-49,0-1,0 1,0-25,0 0,0-1,0 1,0 0,0 0,0 0,0-25,0 24,0-24,0 25,0 0,0-25,0 25,0-25,0 25,0-25,0 25,0-1,0-24,-25 0,1 0,-1 25,0-25,0 25,0-25,1 0,-1 0,25 25,-25-25,25 0,-25 0,25 0,0-25,0 25</inkml:trace>
  <inkml:trace contextRef="#ctx0" brushRef="#br0" timeOffset="452044.8555">3572 8235,'0'0,"0"0,50 0,-50 0,25 0,74 0,-25 0,1 0,-26 0,51 0,-26 0,0 0,-24 0,24 0,1 0,-1 0,1 0,-1 0,-24 0,-26 0,26 0,-25 0,-25 0,74 0,-24 0,24 0,1 0,24 0,25 0,-25 0,75 0,-1 0,-24 0,-74 0,49 0,25 0,-75 0,0 0,-49 0,0 0,0 0,0 25,24-25,1 0,49 0,0 0,0 0,50-25,25 25,-25 0,-50 0,-25 0,1 0,24 0,-49 0,24 0,-49 0,0 0,24 0,-24 0,0 0,24 0,51 0,24 0,-25 0,50 0,-25-25,0 25,-25-24,75 24,-26 0,-48 0,-26 0,1 0,-26 0,1 0,24 0,-24 0,-25 0,-1 0,1 0,0 24,0-24,0 0,24 0,26 0,-26 0,1 0,49 0,0 0,-49 0,49 0,-74 0,25 0,-1 0,26 0,-1 25,-49-25,-25 0,49 0,-24 0,50 0,24 0,0 0,75 0,24 0,-49 0,0 0,49 0,-74 0,0 0,-74-25,24 1,-24-1,-50 25,25 0,-25 0,49-25,-49 25,25 0,25 0,-26 0,26 0,0 0,24 0,25 0,25-25,75 0,-1 1,1 24,-50 0,-50 0,-25 0,-74 0,25 0,0 0,24 24,51-24,-1 0,74 0,51 25,-75-25,99 0,0 0,-75 0,26-25,-1 25,-24-24,-50-1,-50 25,-24 0,-1-25,26 25,-1 0,-24 0,24 0,-49 0,0 0,0 0,-1 0,1 0,-25 0,25 0,0 0,0 0,-25 0,24 0,1 0,-25 0,25 0,-25 0,25 0,0 0,0 25,-25-25,24 0,-24 0,25 25,0-25,-25 0,25 0,-25 0,49 0,1 0,0 0,-1 0,26 0,49 0,24 0,-24 0,125 0,-51 0,-24 0,-26 24,26-24,-75 0,-24 0,-26 0,1 25,49-25,-24 0,-1 0,0 0,-24 0,-25 0,24 0,26 0,-26 0,1 0,24 0,-24 0,24 25,-49-25,0 0,25 25,-50-25,24 0,1 25,0-25,25 0,-1 0,-24 24</inkml:trace>
  <inkml:trace contextRef="#ctx0" brushRef="#br0" timeOffset="460502.3392">18976 12774,'0'50,"50"24,-26-24,26 24,-25-49,-25-25,25 25,-25-25,99-99,-25-75,25 50,-74 50,50-1,-75 75,24-49</inkml:trace>
  <inkml:trace contextRef="#ctx0" brushRef="#br0" timeOffset="461608.4025">20613 12824,'0'25,"0"0,0 24,25-24,0 0,-25-25,24 25,-24-25,75-25,-26-50,26-73,-1 48,-24 1,24 50,-24-26,-25 75,-25-49,25 49</inkml:trace>
  <inkml:trace contextRef="#ctx0" brushRef="#br0" timeOffset="742464.4666">199 14486,'0'0,"0"50,0-26,25 26,-1 0,1-26,0 51,0-50,-25 24,49 26,-24-26,0-24,-25 25,25-50,-25 0,25 24,-1-24,1 25,0-25,25 0,49-25,99-74,50-50,124 1,-24 73,-75 26,24-26,-49 50,-149 1,-49 24,0 0,-50 0,24 0,-24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2:46.783"/>
    </inkml:context>
    <inkml:brush xml:id="br0">
      <inkml:brushProperty name="width" value="0.05292" units="cm"/>
      <inkml:brushProperty name="height" value="0.05292" units="cm"/>
      <inkml:brushProperty name="color" value="#FF0000"/>
    </inkml:brush>
  </inkml:definitions>
  <inkml:trace contextRef="#ctx0" brushRef="#br0">5606 3646,'50'-25,"49"1,0 24,50-25,50 25,-26 0,75 49,0 1,-49 25,-50-26,-75-24,-24-25,-1 25,-49-25,25 0,-25 25,25-25,24 0,1 0,0-25,24 25,75-25,-50 25,75 0,24 0,25 0,1 50,98-1,-74-24,-49-25,73 0,-98 0,-50 0,-50 0,-24 0,24 25,-49-25,0 0,-25 0,25 0,-25 0</inkml:trace>
  <inkml:trace contextRef="#ctx0" brushRef="#br0" timeOffset="15761.9016">10741 3225,'-25'0,"0"0,0 0,1 0,24 0,0 49,24-24,-24 0,25 0,-25-1,25 1,-25-25,99-49,25-75,50-50,-1 25,76-24,-26 73,-74 26,-100 49,1 0,-50 25</inkml:trace>
  <inkml:trace contextRef="#ctx0" brushRef="#br0" timeOffset="19724.1282">9401 8533,'0'0,"0"25,0-25,0 0,0 24,25-24,-25 0,99-74,1-100,-26 100,-49 24,49-24,-24 24,-1 1,26 24,-26 0,-24 0,-25 25,25-25,-25 25,50 0</inkml:trace>
  <inkml:trace contextRef="#ctx0" brushRef="#br0" timeOffset="26745.5298">19522 8731,'-25'-49,"0"24,0 0,25 25,0 0,0 25,0 0,25-1,-25 1,25-25,-25 0,99-49,50-100,49-149,174-24,-74 49,-100 74,1 26,-100 24,-49 50,-50 74,0 0,0 25,0 0,0 0,0 50</inkml:trace>
  <inkml:trace contextRef="#ctx0" brushRef="#br0" timeOffset="32074.8346">3969 5804,'-25'0,"0"0,25 0,25 0,-25 0,25 0,25 0,-25 0,49 0,50 0,25 0,49 0,25 25,-49 25,-50-50,75 0,-51 0,-48 0,-1 0,25 0,0 0,0 0,-25 0,0 0,75 0,0 0,-50 0,24 0,1 0,-25 0,25 0,-74 0,-1 0,50 0,-25 0,-24 0,-26 0,1 0,-50 0,25 0,-25 25,0-25,24 0,1 24</inkml:trace>
  <inkml:trace contextRef="#ctx0" brushRef="#br0" timeOffset="33055.8906">546 5606,'0'0,"25"0,-25 0,49 0,-24 25,0-1,-25 26,25-25,-25 0,0-1,0-24,25 0,-1-49,76-26,24-24,74-99,149-75,1 25,-150 74,-49 100,-99 24,-26 50,1 0</inkml:trace>
  <inkml:trace contextRef="#ctx0" brushRef="#br0" timeOffset="38395.1959">20415 11038,'0'0,"0"0,0 25,24-25,-24 25,25-25,0 24,-25 1,25-25,-25 0,0 0,25 0,-1 0,1 0,0-25,74-24,25-50,-49 24,-26 50,1 1,-50-1,0 25,0-25</inkml:trace>
  <inkml:trace contextRef="#ctx0" brushRef="#br0" timeOffset="43636.4957">20365 12204,'0'0,"0"-25,0 25,0 0,25 0,0 0,-25 50,24-25,1-1,-25 26,0-50,0 25,99-50,50-49,-25-1,0 25,-49 1,-26 24,1 25,-50 0,25-25</inkml:trace>
  <inkml:trace contextRef="#ctx0" brushRef="#br0" timeOffset="50036.862">20464 13419,'0'25,"0"0,0 49,25-24,0-25,0 24,-25-49,24 25,-24-25,50-25,24-49,100-75,-50 75,-49-25,24 49,-74 25,-1 25,-24-25</inkml:trace>
  <inkml:trace contextRef="#ctx0" brushRef="#br0" timeOffset="97033.55">9798 10790,'0'0,"0"0,-49-25,24-24,-50 49,51-25,-1 25,-25 0,25 0,-24 0,-1 0,1 0,24 0,0 25,25-1,0 26,-25-25,25 0,-25 24,25-24,0 0,0 24,0-49,0 25,0 50,0-51,0 26,25 0,0-1,0-24,24 0,1 0,49 0,-74-25,0 0,24 0,-24 0,0 0,25-25,-1 0,-24 0,25-24,-26 24,-24 0,25 25,-25-25,0 25,0 0,25-50,0 1,-25 24,0 0,0 0,0 1,0 24,0-25,0 25,0-25,0 25,0-25,0 0,-25-24,25 49,-25-50,0 50,1-49,-1 49,0-25,0 25,25-25,-25 25,1 0,24 0,-25-25,25 25,0-25</inkml:trace>
  <inkml:trace contextRef="#ctx0" brushRef="#br0" timeOffset="108511.2064">20043 10815,'0'0,"-25"-25,25 25,-50 0,25-25,1 0,-1 25,0 0,0 0,25-24,-25-1,0 25,1 0,-1-25,-25 0,50 25,-25 0,25 0,-24 0,-1 0,25 25,-25-25,25 25,0 0,-25-25,0 24,25 1,-24-25,24 25,-25 0,0 24,25-24,-25 25,25 24,0-49,-25 0,25 24,0-49,0 25,0 0,0 0,25 25,0-50,0 49,0-24,-1 0,1 0,-25-1,50-24,-50 0,49 0,-24 0,25 0,-1 0,26-49,-50 24,24-49,-24 49,25 0,-50 0,25 0,-25 0,0 1,0-26,0 0,0 50,0-49,0 49,0-25,0 0,0 0,0 25,-25 0,25-24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3:41.704"/>
    </inkml:context>
    <inkml:brush xml:id="br0">
      <inkml:brushProperty name="width" value="0.05292" units="cm"/>
      <inkml:brushProperty name="height" value="0.05292" units="cm"/>
      <inkml:brushProperty name="color" value="#FF0000"/>
    </inkml:brush>
  </inkml:definitions>
  <inkml:trace contextRef="#ctx0" brushRef="#br0">5507 3150,'0'0,"0"0,50 0,-1 0,50 0,25 0,124 0,1-25,98 25,-25 0,75 0,-99 0,-25 0,0-49,-50 49,-50-25,-98 25,-1 0,-49 0,0 0</inkml:trace>
  <inkml:trace contextRef="#ctx0" brushRef="#br0" timeOffset="1105.063">7640 2654,'0'0,"0"25,0 25,25-1,0 1,0-1,-1-49,-24 25,25-25,50-74,73-75,101-25,-26 75,-74-25,-50 99,-25 0,-49 1,0 24,-25 0,25 0,-25 0,0 0</inkml:trace>
  <inkml:trace contextRef="#ctx0" brushRef="#br0" timeOffset="2969.1699">5829 3944,'0'0,"25"25,-25-25,25 25,0-1,-25 1,0-25,0 25,25-25,-25 0,0 25,99-50,0-49,75-26,24 51,25-26,-99 51,75-51,-1 50,-49-24,-25 24,-49 25,-26-25,-24 25,0 0,-25 0,25 0,-25 0</inkml:trace>
  <inkml:trace contextRef="#ctx0" brushRef="#br0" timeOffset="7178.4106">7094 7045,'50'0,"0"0,74 0,49 0,100-25,0 0,0 0,25 0,-75 25,-25 0,25 0,-49 0,-25 0,-75 25,-24-25,24 0,1 0,24 0,0 0,-49 0,-1 0,-49 0,0 0,25 0,-25 25,0 0,25-25,25 0,-1 0,51 0,24 0,99 0,-50 0,51 0,49 0,-75 25,-24-1,74-24,-75 0,-98 0,-1 0,-49 25,24-25,-49 0,0 25</inkml:trace>
  <inkml:trace contextRef="#ctx0" brushRef="#br0" timeOffset="9548.5462">5433 4341,'-25'0,"25"0,0 0,0 0,0 49,0 1,25 0,49 123,50 51,-50-76,-49-48,50 24,-26 0,1-50,-50-49,0 0,0-25,0-50,-25-24,0 24,-49-24,24-50,1 24,-1 26,0 24,50 1,-24-1,-1 25,0-24,25 24,-25 0,25-25,-25 26,25-26,0-49,0 49,-24-24,24 24,-25 25,25 25,0 0,0 0,0 25,0 74,0 1,-25 24,0-50,0 0,25-24,0 0,0-25,-24-25,24 0,0-50,0-25,0 1,0 24,0 1,0 24,0 25,0-25,0 0,24 25,26 0,24 0,26 0,-26 0,50 25,-50 25,1-25,-26-25,-24 0,-25 0,0 0</inkml:trace>
  <inkml:trace contextRef="#ctx0" brushRef="#br0" timeOffset="11163.6386">8484 2158,'0'25,"24"-25,26 0,-25 0,24 0,1 0,0 0,24 0,-49 0,24 0,-49 0,0 49,-24 75,-1-24,0 24,0-75,25 1,0-25,0-25</inkml:trace>
  <inkml:trace contextRef="#ctx0" brushRef="#br0" timeOffset="21279.2171">14461 7268,'0'0,"0"0,0 0,149 0,50 0,74 0,-1-25,76 25,-26 0,25 0,26 0,-150 0,25 0,-25 0,-49 0,-50 25,-50-25,-24 0,-25 0,-1 0,-24 0,25 0,-25 0,0 25,25-25,25 0,49 0,0-25,0 25,50-25,25 25,-26 0,-48 0,24 0,0 0,-25 0,-74 0,0 0,24 0,-49 0,0 0</inkml:trace>
  <inkml:trace contextRef="#ctx0" brushRef="#br0" timeOffset="23824.3627">1811 8086,'0'0,"25"0,25 0,49 0,25 0,149-74,74 24,124 25,-99 1,0 24,-74 0,-124 0,-75 0,-25 0,-74 24,25-24,-25 0</inkml:trace>
  <inkml:trace contextRef="#ctx0" brushRef="#br0" timeOffset="28341.6211">17512 9079,'-49'-25,"49"25,0-25,25 25,49 0,50-25,124-25,174 1,148 24,323 25,-273 0,25 0,-248 74,-124-49,-25 25,-124-25,-49 0,-51-25,-24 0</inkml:trace>
  <inkml:trace contextRef="#ctx0" brushRef="#br0" timeOffset="31393.7957">9277 10244,'0'-24,"0"-1,0 25,25 0,74 0,25 0,75-50,49 25,99-24,124-51,199 26,-99 49,-150 25,-49 0,-148 0,-76 0,-73 0,-75 0,25 0,-25 0,0 0,0 0</inkml:trace>
  <inkml:trace contextRef="#ctx0" brushRef="#br0" timeOffset="46692.6706">9649 13767,'-49'-25,"-1"-25,-24-24,49 49,0 0,25 25,-25-25,25 25,-49 0,24-24,-25 24,1 0,24 0,0 0,0 0,25 0,-25 0,1 0,24 0,-25 24,0 1,0 25,0-1,-24 1,24 0,0-26,0 26,25-25,0-25,0 49,0-24,0 0,0 25,0-1,0 1,0-1,25 1,0-50,-25 50,25-50,0 24,-1-24,1 25,0 0,0-25,0 0,-1 0,1 0,25 0,-25 0,49 0,-49 0,0 0,24 0,-49 0,25 0,-25 0,50 0,-50 0,25-25,24 0,-24 25,25-24,-26-26,1 25,-25 0,0 25,0-24,25-1,-25 0,0 0,0 0,25 1,-25-1,0 0,0 25,0-50,0 50,0-24,0 24,0-25,-25 25,25 0,-25 0,25 0,-25-25,25 0,-24 25,24 0,-25 0</inkml:trace>
  <inkml:trace contextRef="#ctx0" brushRef="#br0" timeOffset="56843.2513">7566 2778,'0'0,"0"0,0 25,0 0,25 24,-1 75,125 124,0 0,-25 1,25-1,0 24,-25-73,-50-125,-74 1,25-75,-25 0,0-25,-50-99,-24-25,24 50,1-50,-26-124,1 25,-75 50,50 49,-25 50,74 49,1-24,24-1,-25-74,25 0,1 50,-1 25,25 24,-25 25,25 1,-25 24,25 49,0 75,0 0,0 0,0 25,0 25,0-100,0 1,0-75,0 24,0-24,0 0,-25-99,25 0,0 25,0-1,-24 26,24 24,0 0,49 25,75 25,50 0,-25 24,-1 1,51-1,-75 1,-74-50,-1 25,-49-25</inkml:trace>
  <inkml:trace contextRef="#ctx0" brushRef="#br0" timeOffset="59079.3792">19720 13667,'0'0,"-50"0,26-24,-51 24,1-50,-1 50,51-25,-26 25,0 0,-24 0,49 0,0 0,-24 0,49 0,-25 25,25 0,0-25,0 25,0-25,0 49,-25 1,25-1,0 26,0-50,0 49,0-49,0 0,0-1,25 1,-25 0,50 0,-26 0,26-25,-25 24,0 1,-1 0,1 0,0-25,-25 0,25 0,0 0,-1 0,51 0,-26-25,-24-25,50 26,-51-26,1 50,-25-25,25 25,-25-25,0 25,0-24,25-1,-25 0,0 0,0-24,0-26,0 26,0 24,0 0,0 25,0-25,0 25,0 0,-25 0,25-25,0 25,0-24</inkml:trace>
  <inkml:trace contextRef="#ctx0" brushRef="#br0" timeOffset="69520.9764">20365 13915,'25'25,"24"50,26-1,-26 25,-24-49,-25-25,25-25,-25 24,0-24,0 0,174-148,49-26,-25 75,-24 24,-50 26,-50-1,-49 25,0 25,-25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5:04.600"/>
    </inkml:context>
    <inkml:brush xml:id="br0">
      <inkml:brushProperty name="width" value="0.05292" units="cm"/>
      <inkml:brushProperty name="height" value="0.05292" units="cm"/>
      <inkml:brushProperty name="color" value="#FF0000"/>
    </inkml:brush>
  </inkml:definitions>
  <inkml:trace contextRef="#ctx0" brushRef="#br0">7417 2158,'0'0,"0"-25,0 25,50 0,24 0,25 0,149 0,25-25,99 25,-49 0,98 0,-123 0,-50 25,-50 25,-24-25,-25-1,-50 26,-74-25,0-25,0 0,-25 0</inkml:trace>
  <inkml:trace contextRef="#ctx0" brushRef="#br0" timeOffset="4352.2487">9550 1736,'0'-24,"0"48,0 1,25 0,-25 49,25-49,0 0,-25-25,0 25,49-50,1-49,148-100,25-49,100-174,123 74,-198 125,-99 99,-74 24,-26 50,-24 1,-25 24</inkml:trace>
  <inkml:trace contextRef="#ctx0" brushRef="#br0" timeOffset="13352.7637">7615 10666,'-24'-25,"48"25,1 25,25 0,-25 24,-1-24,1-25,-25 25,0 0,50-100,-25-49,74 50,25-25,0 24,-50 1,-24 24,-25 26,-25 24,0 0,25 0</inkml:trace>
  <inkml:trace contextRef="#ctx0" brushRef="#br0" timeOffset="17711.013">24359 10393,'0'0,"0"-25,-25 25,0-24,-25-1,1 25,49 0,-25 0,25 0,-25 0,0 0,25 0,-24 0,-51 0,25 0,26 0,-1 0,-25 0,25 0,-24 0,-50 0,-1 25,51-1,-26-24,1 25,-75-25,50 0,25 25,-26-25,-123 25,99 0,0-25,25 0,-25 0,0 0,25 0,49 0,0 0,-24 24,24 1,25-25,1 0,-26 25,25 0,0 49,25-24,-49-50,-26-25,1 25,0-25,-50-24,0-1,0-24,24 24,51 25,-1-24,0 49,-24-25,24 0,-24 25,24-25,1 25,-1 0,25 0,1 0,-51 0,50 0,1 0,-51 0,50 0,1 0,-26 25,25-25,0 50,-24-26,24 51,0-75,0 25,25-25,-24 24,24 1,-25-25,0 25,25 0,-25 0,0 49,25 25,0 0,0-24,0-26,0 26,0-50,25-1,25 1,-25-25,24 25,-24 0,25-25,49 0,0 0,0 0,-24 0,24 0,25 0,-25 0,25 0,0 0,75-25,-26 0,-74 0,50-24,25-1,-1 25,-48 1,-26 24,0 0,50 0,-25 0,-25 0,-25 0,1 0,24 0,-25 0,-24 24,25-24,-1 0,0 0,1 0,49 0,0 0,-75 0,26 0,-1 0,25 0,-24 0,-26 0,1 0,25 0,-26 0,1 0,-1 0,26 0,-50 0,-25-24,24-1,1 0,-25 0,0-24,25-26,-25 50,0 1,0-1,0 0,0 0,0 0,0 1,0-1,-50 0,50 0,-24 0,-26 1,25-1,-24 25,49-25,-25 25,25 0</inkml:trace>
  <inkml:trace contextRef="#ctx0" brushRef="#br0" timeOffset="19177.0969">20613 13196,'0'-25,"0"0,0 1,25-1,0 25,-25-25,49 25,-24 0,0 0,0 25,-1 0,-24-1,0-24,0 25,0 0,0 25,-24 24,-51 50,26-25,24-24,0-50,25-1,-25-24,25 0,25-24,0-51,49 50,-24 1,-1-1,-24 25,25 0,-25 25,0 24,-1-24,-24 25,0-26,0 1,-49 74,-1-49,0-25,1 0,24-1,-25-24,50 0,-24 0,24 0,0 0,0-24</inkml:trace>
  <inkml:trace contextRef="#ctx0" brushRef="#br0" timeOffset="20146.1521">21630 13519,'0'0,"0"-25,0 25,50-50,-50 25,49 1,26-26,-1 50,-49-25,24 25,-24 0,0 0,-25 25,0 0,0 49,0 75,0 0,-25-75,0-24,25-25,-24-1,24-24,24 0,26 0,49 0,25-24,-74-1,-25 25,0 0,-25 0</inkml:trace>
  <inkml:trace contextRef="#ctx0" brushRef="#br0" timeOffset="21100.2069">23019 13271,'0'49,"0"26,0-26,0 1,0-1,0-24,0 0,75 25,-26-26,26-24,-26 0,-24 0,25 0,-26-24,26 24,-50-50,25 50,-25-25,0-24,0-26,0 1,-25-1,0 1,-24 49,-1 0,-49 25,0 0,24 0,25 0,26 0,-1 25,25 0,-25 0,25 0,0 24,0-24,0-25,0 0</inkml:trace>
  <inkml:trace contextRef="#ctx0" brushRef="#br0" timeOffset="22504.2872">24582 11857,'49'49,"1"-24,49-25,25 50,-74-26,-1 1,-24-25,0 0,0 0,-25 0,0-25,0-99,0 25,-25 25,0 24,25 50,0 0,-25 0,1 0,-1 99,-25 25,1 0,-1-49,25 49,-24 0,49 0,0-74,-25-1,25-24,0-25,0 0</inkml:trace>
  <inkml:trace contextRef="#ctx0" brushRef="#br0" timeOffset="24292.3894">23714 11435,'-25'-25,"0"25,25-25,-50 1,50 24,-24 0,24 0,-25 0,0 0,-49 49,49-24,0 25,0-50,0 24,25 26,0 0,0 24,0 0,0-24,0 0,0-26,0 1,0 0,25 0,25 0,24-1,-49-24,25 0,-1 0,1 0,-1-24,1-1,0 0,-26 0,1 25,-25-49,0 24,0-50,0 1,0 0,0 24,0-24,-25 74,1-50,-1 50,25 0,-25-25,25 25,-25 0,25 0</inkml:trace>
  <inkml:trace contextRef="#ctx0" brushRef="#br0" timeOffset="26192.4981">24979 9178,'-25'-25,"50"25,-1 25,26 24,-50 1,50 0,-26-1,26-24,-50-25,50 0,-50 25,0-25,0 0,25 0,24 0,-49 25,0-25,0 0,0 0,0-50,0 0,0-24,-25 24,1 26,24 24,0 0,-25 49,-25 26,25-1,0 0,1 1,-1-26,25 1,0 0,0-1,0-49,0 25</inkml:trace>
  <inkml:trace contextRef="#ctx0" brushRef="#br0" timeOffset="29297.6757">22201 9277,'-25'0,"25"0,-25 0,0-25,0 0,1 1,-1-1,0 0,0 0,25 0,-25 25,25 0,-25 0,25-24,-24 24,-1 0,25 0,-50 0,25 0,1 0,-1 0,25 0,-25 49,-25-24,50 0,-24 0,24-1,-25 1,0-25,25 25,-25 0,25-25,0 25,-25-1,1 1,24 0,0 0,0 24,0 1,0 0,0-26,0 26,24-25,1 0,0-25,0 24,-25-24,25 0,-1 0,-24 25,25-25,25 0,-25 0,24 0,1 0,-25 0,-1 0,26 0,-25-25,25-24,-1-50,1-1,-1 1,-49 74,0 1,0-26,0 50,0 0,-24-25,-1 25,25 0,-25-25,25 1</inkml:trace>
  <inkml:trace contextRef="#ctx0" brushRef="#br0" timeOffset="30491.744">20663 9351,'0'0,"0"-24,0 24,-25-25,0 0,-49 0,-1-24,50 49,-49-25,74 25,-25 0,0 0,1 0,24 49,-50-24,25 25,0-25,1-1,24-24,0 25,-25-25,25 50,0-50,0 25,-25 49,25 0,0-24,0 0,0-26,0 26,50-25,-50-25,49 25,-49-25,50 24,-25 1,-25-25,49 0,1 0,24 0,1-25,-1 1,-49-26,24-24,-24 24,0-24,-25 24,0 25,0-24,0 24,0 0,0-25,-25 26,0-1,25 25,-24-25,24 25,0 0</inkml:trace>
  <inkml:trace contextRef="#ctx0" brushRef="#br0" timeOffset="33222.9002">7491 10666,'0'0,"0"0,25 0,0 25,-25-25,0 0,25 25,-25-25,0 24,25-24,-1 0,-24 0,0 0,25 0,-25 25,25-25,-25 0,0 0,25 0,0 0,-25 0,24 0,-24 0,25-25,25-24,-1-1,1 1,24-26,-49 50,0 1,-25 24,0 0,0-25,0 0,25 0,-25 25,25-25,-1 25,1 0,-25 0,25 0,0 0</inkml:trace>
  <inkml:trace contextRef="#ctx0" brushRef="#br0" timeOffset="36289.0755">13916 10269,'0'0,"-25"0,0-25,0 1,-49 24,24-50,-24 25,24 25,-24 0,-50 0,-25 0,75 0,-26 0,-24 0,-24 0,48 0,26 0,0 0,-26 0,1 0,-25 0,74 0,-24 0,0 0,-26 0,1-25,0 25,49 0,1 0,-26 0,-24 0,25 0,-1 0,26 0,-1 0,25 0,-49 0,-1 0,1 0,0 0,24 0,25 0,-24 25,-26-25,1 25,-1-25,26 0,24 0,-25 0,26 25,-1 0,-25-25,0 49,1-24,-26 0,51 49,-26-49,25 0,-24 49,49-49,-25 25,0-26,0 1,25-25,-25 0,25 25,0-25,0 25,0 0,0-1,0-24,0 50,0-25,0 24,0-24,25 25,50-25,24-1,0 1,0 0,-49-25,49 0,0 0,1 0,-1 0,0 0,-25 0,26 25,-26-25,-24 0,-1 0,26 0,24 0,-25 0,26 25,-51-25,26 24,-26-24,100 0,-50 0,0 0,-24 0,-1 0,25 25,25-25,-49 0,-25 0,-1 0,1 0,49 0,25 0,-25 0,-49 0,-1 0,-24 0,50 0,-26 0,1 0,24 0,-49 0,49 0,-74 0,25 0,-25 0,50 0,-25 0,0 0,24 0,1-25,-25 1,24-1,1 25,-50-25,49 0,-24-24,0 24,0-25,0 25,24 1,-49-26,25 25,0-24,-25 24,25-25,-1 1,-24 49,0-50,0 50,0-25,0-24,0 49,0-25,-24-25,-1 25,0 1,-25-1,26 25,-1-25,0 25,25-25,-50 25,26-25,-1 25,25 0,-25 0,25 0,-25 0</inkml:trace>
  <inkml:trace contextRef="#ctx0" brushRef="#br0" timeOffset="37915.1686">3572 11807,'0'0,"0"0,0 0,0 0,-25 0,25 0,0 0,25 25,0 24,25 26,-26-50,-24-1,0 1,0-25,25 0,50-99,98-99,-24-1,74 50,75-24,-100 73,-74 26,-24 0,-100 49,25 25,-25 0,0 0</inkml:trace>
  <inkml:trace contextRef="#ctx0" brushRef="#br0" timeOffset="40932.3412">13271 16098,'0'-25,"0"25,0 0,0 75,0-1,25-24,-1-1,-24 26,25 24,-25-24,25 24,0-50,-25-24,0 25,0-50,0 0,0-25,0-49,0-1,-25-24,0 25,0 24,25 25,0-25,0 50,-24-24,24 24,0-75,0 50,0 1,0-1,0 25,74-25,-24 25,-1 0,1 0,-50 0,0 50,25-1,-25-24,0 25,-25 24,0-49,-25 25,-24-26,24 1,50-25,-24 25,24-25,0-25,0 25</inkml:trace>
  <inkml:trace contextRef="#ctx0" brushRef="#br0" timeOffset="42373.4235">13916 16123,'0'-25,"0"25,0 25,0 74,25 25,-25-24,0 48,24 26,-24-50,25-50,-25-49,0 0</inkml:trace>
  <inkml:trace contextRef="#ctx0" brushRef="#br0" timeOffset="47601.7225">24607 11981,'0'0,"0"0,49 0,50 0,-24 0,-26 49,1-24,24 25,-74-26,25-24,-25 0,0 0,0-49,0-1,0 25,0-49,0 24,0 1,0 24,0 0,0 25,0-25,0 1,0-1,0 25,0-25,0 25,0 0,-25 74,1 26,-1 48,-25-48,1 24,24 25,-25-1,25-48,1-26,24-24,0-26,-25 1</inkml:trace>
  <inkml:trace contextRef="#ctx0" brushRef="#br0" timeOffset="48867.7949">23862 11460,'-24'-50,"-1"25,-25-24,-49-1,49 25,1 1,24 24,0-25,-24 25,49 0,-25 0,25 0,-50 25,25 24,-24 26,-1 49,25 24,1-98,24 24,0-49,0 25,0-1,0-24,24 25,51 49,-50-25,49 1,-24-25,-1-26,26 1,-1 0,0 0,-49-25,25 0,-1 0,-49-25,50-49,0-1,-26-49,1 50,25-1,-50 50,0-49,0 49,0-24,-25-1,0-24,-24 24,49 0,-25 1,0 49,25-25,-25 25</inkml:trace>
  <inkml:trace contextRef="#ctx0" brushRef="#br0" timeOffset="52618.0096">23342 11931,'0'0,"-25"50,0-50,-49 49,-1 1,1 49,-26 25,-73 0,-75 25,25-50,-1 0,-98 1,74-26,74-24,-49-26,0-24,49 0,25 0,50 0,-50 0,-74 0,0 50,24 24,-49-24,0 0,124-25,-25-25,75 0,24 0,1 0,49 0,0 0,0 49,-124-49,-100 25,-98 49,-199-49,25-25,-273 0,223-99,-123-75,173 25,-50 50,75 0,173 49,-49 1,49-26,50 51,49-26,-123 0,99 26,0-1,-75-50,-25 51,100-26,-99 0,49 1,99-26,-24-49,-25 75,-50-1,74 0,100 1,25 24,24 25,25 0,0 0,25 0,-24 0,24 0,-75 0,1 0,-75 0,-99 0,-25 0,-49 0,49 50,-50-26,75 1,50 0,74-25,-50 0,0 25,26-25,48 0,51 25,24-25,-49 0,-1 0,-49 0,25 0,25 0,24 0,-24 0,24 0,-49 0,-1 0,-24 0,50 0,24 0,26-25,-26 25,50 0,-25 0,0 0,1-25,-1 25,25 0,-25 0,25 0,0 0,0 0,0 25,0-25,0 49,0-49,0 25,25 0,0 25,-25-1,0-24,0 0,0 0,0-25,0 0,0-25,0 0,0 0,0 0,0 1,0-1,0 0,0 25,0-25,0 25,0-25,0-24,0-1,49 1,1-26,49 50,25 1,0-1,-74 0,-26 25,26 0,-50-25</inkml:trace>
  <inkml:trace contextRef="#ctx0" brushRef="#br0" timeOffset="57550.2915">20142 9227,'0'0,"0"0,0-24,-25-26,0-124,-49-99,-25-74,-26-99,-23 148,-1 75,-25 74,50 75,0-26,-49-48,-150-51,100 1,0 49,-25 50,-25 24,49 1,-24 24,-74 25,49 1,-99 24,25-25,74 25,-99 0,49 0,75 0,-74 0,49 0,99 25,75-25,-50 24,0 1,25-25,50 25,49-25,0 50,25-50,-74 0,-25-25,-50-25,-124 25,25-24,-50 24,1 25,-26 0,-98 25,123 24,0 51,-74-26,124 25,0-49,-99-1,148 26,-24-1,50 1,-100-26,49 75,51 0,-26-24,-73 48,48-73,75 24,25-25,50 1,-25-1,24 50,1-49,0 123,49-49,0-50,25 0,-25 1,25-76,0 1,0-25,-25 0,-24 0,-50 0,-75 0,-99 0,-25 0,26 0,-51 0,75 0,50 0,-75 50,25 49,74-25,-24 26,-26 73,26-49,24-24,100-26,-25 25,24-74,-24 49,-50-24,0 0,25 49,50 0,24 0,-24 25,49-24,-24-1,24-25,-25-24,25-1,1 1,-1 0,25-50,0 24,0 1,-25 0,25 0,0 0,0-25,0 24,0 51,0-26,0 1,0-25,0 24,0-49,0 25,0-25,25 25,-25 0,25-25,-1 25,-24-25,25 0,0 0,25 0,-26 0,26 0,-25 24,24-24,-24 0,0 0,-25 0,25 0,-25 25,0-25,25 0,-25 0,24 25,-24-25,0 25,-24 0,-26-25,-24 24,-1 1,50-25,-24 0,49 0,-25 0,25 0,-25 0,25 0,0 0,0 0,25 0,74 0,-24 0,-51 0,1 0,25 0,-50 0,25 0,-1 0,1 0,-25 0,0-25,0-24,0 24,0 0,0 0,0 1,0 24,0-25,0 0,0 25,0-25,0 25,0-25,0 1,0-1,0 0,-25 25</inkml:trace>
  <inkml:trace contextRef="#ctx0" brushRef="#br0" timeOffset="60331.4508">3399 17090,'0'0,"0"25,0-25,0 0,0 0,24 0,1 0,0 0,25 0,-1 0,75 0,0-25,75 1,74-1,24 25,75 0,-24 99,24-49,-25-1,-25 26,100-51,-100 26,75 49,-49-49,-76 0,1-26,0 26,-25-25,-49 0,74-1,-75-24,-49 0,-50 25,-25-25,-24 0,24 0,-24 0,0 0,-26 0,26 0,-50 0,25 0,-25 0,0 0</inkml:trace>
  <inkml:trace contextRef="#ctx0" brushRef="#br0" timeOffset="62677.5849">14561 16942,'0'0,"74"0,25 0,125-25,-1 25,50-50,99 1,25-1,173 25,-173-49,-25 49,-99 0,-99 0,-75 1,-50-1,1 25,-50 0,25 0,-25 0,25 0,-25 0,99-25,-25 25,-24 0,-25 0,-1 0,-123 0,0-25,25 25,-1 0,1-25,-1 25,26 0,-1-24,25 24,25 0,0 0,50 0,0 0,-1 0,-24 24,25 1,-1-25,50 0,-74 0,25 0,-25 25,-25-25,24 25,-24-25,0 0,0 0,-49 74,-50 25,49-49,0 24,26 1,-26-26,50 1,0 0,-25-50</inkml:trace>
  <inkml:trace contextRef="#ctx0" brushRef="#br0" timeOffset="69036.9485">2307 11807,'0'0,"0"0,50 0,-25 0,74 0,99 0,50 0,50 50,0-50,74 24,-50-24,-99 25,50-25,-99 25,-75-25,-49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6:26.009"/>
    </inkml:context>
    <inkml:brush xml:id="br0">
      <inkml:brushProperty name="width" value="0.05292" units="cm"/>
      <inkml:brushProperty name="height" value="0.05292" units="cm"/>
      <inkml:brushProperty name="color" value="#FF0000"/>
    </inkml:brush>
  </inkml:definitions>
  <inkml:trace contextRef="#ctx0" brushRef="#br0">5879 2952,'0'0,"74"0,1 0,24 0,149 49,25 1,198-25,-24 24,-26-49,-148 50,-99-25,-75-25,-49 0,-1 0,-49 0</inkml:trace>
  <inkml:trace contextRef="#ctx0" brushRef="#br0" timeOffset="1280.073">5061 4266,'-25'0,"50"-24,74 24,174-100,74 26,273 24,50 100,-100 24,-247-24,-150-25,-98-25,-75 0,25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7865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104864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394524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75522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2A162-B465-49B6-97C6-4E40FC4F8454}"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95434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72A162-B465-49B6-97C6-4E40FC4F8454}"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106840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72A162-B465-49B6-97C6-4E40FC4F8454}"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9274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72A162-B465-49B6-97C6-4E40FC4F8454}"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312124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2A162-B465-49B6-97C6-4E40FC4F8454}"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22490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2A162-B465-49B6-97C6-4E40FC4F8454}"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378336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2A162-B465-49B6-97C6-4E40FC4F8454}"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20510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2A162-B465-49B6-97C6-4E40FC4F8454}" type="datetimeFigureOut">
              <a:rPr lang="en-US" smtClean="0"/>
              <a:t>12/12/2022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7F672-2B4B-4313-A21D-40EA3DA63B23}" type="slidenum">
              <a:rPr lang="en-US" smtClean="0"/>
              <a:t>‹#›</a:t>
            </a:fld>
            <a:endParaRPr lang="en-US"/>
          </a:p>
        </p:txBody>
      </p:sp>
    </p:spTree>
    <p:extLst>
      <p:ext uri="{BB962C8B-B14F-4D97-AF65-F5344CB8AC3E}">
        <p14:creationId xmlns:p14="http://schemas.microsoft.com/office/powerpoint/2010/main" val="283177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Numericals</a:t>
            </a:r>
            <a:r>
              <a:rPr lang="en-US" dirty="0" smtClean="0"/>
              <a:t> on Bankers Algorithm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6374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000" b="1" u="sng" dirty="0" smtClean="0">
                <a:effectLst/>
              </a:rPr>
              <a:t>Checking Whether REQ1 Can Be Entertained-</a:t>
            </a:r>
            <a:endParaRPr lang="en-US" sz="2000" b="1" dirty="0" smtClean="0"/>
          </a:p>
          <a:p>
            <a:pPr marL="0" indent="0">
              <a:buNone/>
            </a:pPr>
            <a:r>
              <a:rPr lang="en-US" sz="2000" dirty="0" smtClean="0"/>
              <a:t> </a:t>
            </a:r>
            <a:r>
              <a:rPr lang="en-US" sz="2000" dirty="0" smtClean="0">
                <a:effectLst/>
              </a:rPr>
              <a:t>Need of P0 = [ 0 0 2 ]</a:t>
            </a:r>
          </a:p>
          <a:p>
            <a:pPr marL="0" indent="0">
              <a:buNone/>
            </a:pPr>
            <a:r>
              <a:rPr lang="en-US" sz="2000" dirty="0" smtClean="0"/>
              <a:t>Available = [ 3 2 2 ]</a:t>
            </a:r>
          </a:p>
          <a:p>
            <a:pPr marL="0" indent="0">
              <a:buNone/>
            </a:pPr>
            <a:r>
              <a:rPr lang="en-US" sz="2000" dirty="0" smtClean="0"/>
              <a:t> </a:t>
            </a:r>
          </a:p>
          <a:p>
            <a:pPr marL="0" indent="0">
              <a:buNone/>
            </a:pPr>
            <a:r>
              <a:rPr lang="en-US" sz="2000" dirty="0" smtClean="0"/>
              <a:t>Clearly,</a:t>
            </a:r>
          </a:p>
          <a:p>
            <a:pPr marL="0" indent="0">
              <a:buNone/>
            </a:pPr>
            <a:r>
              <a:rPr lang="en-US" sz="2000" dirty="0" smtClean="0"/>
              <a:t>With the instances available currently, the requirement of REQ1 can be satisfied.</a:t>
            </a:r>
          </a:p>
          <a:p>
            <a:pPr marL="0" indent="0">
              <a:buNone/>
            </a:pPr>
            <a:r>
              <a:rPr lang="en-US" sz="2000" dirty="0" smtClean="0"/>
              <a:t>So, banker’s algorithm assumes that the request REQ1 is entertained.</a:t>
            </a:r>
          </a:p>
          <a:p>
            <a:pPr marL="0" indent="0">
              <a:buNone/>
            </a:pPr>
            <a:r>
              <a:rPr lang="en-US" sz="2000" dirty="0" smtClean="0"/>
              <a:t>It then modifies its data structures as-</a:t>
            </a:r>
          </a:p>
          <a:p>
            <a:pPr marL="0" indent="0">
              <a:buNone/>
            </a:pPr>
            <a:endParaRPr lang="en-US" sz="2000" dirty="0"/>
          </a:p>
          <a:p>
            <a:endParaRPr lang="en-US" sz="2000" dirty="0" smtClean="0"/>
          </a:p>
          <a:p>
            <a:endParaRPr lang="en-US" sz="2000" dirty="0"/>
          </a:p>
          <a:p>
            <a:endParaRPr lang="en-US" sz="2000" dirty="0" smtClean="0"/>
          </a:p>
          <a:p>
            <a:endParaRPr lang="en-US" sz="2000" dirty="0" smtClean="0"/>
          </a:p>
          <a:p>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61245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51960" y="776880"/>
              <a:ext cx="7349400" cy="4384800"/>
            </p14:xfrm>
          </p:contentPart>
        </mc:Choice>
        <mc:Fallback xmlns="">
          <p:pic>
            <p:nvPicPr>
              <p:cNvPr id="2" name="Ink 1"/>
              <p:cNvPicPr/>
              <p:nvPr/>
            </p:nvPicPr>
            <p:blipFill>
              <a:blip r:embed="rId4"/>
              <a:stretch>
                <a:fillRect/>
              </a:stretch>
            </p:blipFill>
            <p:spPr>
              <a:xfrm>
                <a:off x="642600" y="767520"/>
                <a:ext cx="7368120" cy="4403520"/>
              </a:xfrm>
              <a:prstGeom prst="rect">
                <a:avLst/>
              </a:prstGeom>
            </p:spPr>
          </p:pic>
        </mc:Fallback>
      </mc:AlternateContent>
    </p:spTree>
    <p:extLst>
      <p:ext uri="{BB962C8B-B14F-4D97-AF65-F5344CB8AC3E}">
        <p14:creationId xmlns:p14="http://schemas.microsoft.com/office/powerpoint/2010/main" val="167926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000" b="1" u="sng" dirty="0" smtClean="0">
                <a:effectLst/>
              </a:rPr>
              <a:t>Checking Whether REQ1 Can Be Entertained-</a:t>
            </a:r>
            <a:endParaRPr lang="en-US" sz="2000" b="1" dirty="0" smtClean="0"/>
          </a:p>
          <a:p>
            <a:pPr marL="0" indent="0">
              <a:buNone/>
            </a:pPr>
            <a:r>
              <a:rPr lang="en-US" sz="2000" dirty="0" smtClean="0"/>
              <a:t> Available</a:t>
            </a:r>
          </a:p>
          <a:p>
            <a:pPr marL="0" indent="0">
              <a:buNone/>
            </a:pPr>
            <a:r>
              <a:rPr lang="en-US" sz="2000" dirty="0" smtClean="0"/>
              <a:t>= [ 3 2 2 ] – [ 0 0 2 ]</a:t>
            </a:r>
          </a:p>
          <a:p>
            <a:pPr marL="0" indent="0">
              <a:buNone/>
            </a:pPr>
            <a:r>
              <a:rPr lang="en-US" sz="2000" dirty="0" smtClean="0"/>
              <a:t>= [ 3 2 0 ]</a:t>
            </a:r>
          </a:p>
          <a:p>
            <a:pPr marL="0" indent="0">
              <a:buNone/>
            </a:pPr>
            <a:r>
              <a:rPr lang="en-US" sz="2000" dirty="0" smtClean="0"/>
              <a:t> </a:t>
            </a:r>
          </a:p>
          <a:p>
            <a:pPr marL="0" indent="0">
              <a:buNone/>
            </a:pPr>
            <a:r>
              <a:rPr lang="en-US" sz="2000" dirty="0" smtClean="0"/>
              <a:t>Now, it follows the safety algorithm to check whether this resulting state is a safe state or not.</a:t>
            </a:r>
          </a:p>
          <a:p>
            <a:pPr marL="0" indent="0">
              <a:buNone/>
            </a:pPr>
            <a:r>
              <a:rPr lang="en-US" sz="2000" dirty="0" smtClean="0"/>
              <a:t>If it is a safe state, then REQ1 can be permitted otherwise not.</a:t>
            </a:r>
          </a:p>
          <a:p>
            <a:endParaRPr lang="en-US" sz="2000" dirty="0" smtClean="0"/>
          </a:p>
        </p:txBody>
      </p:sp>
    </p:spTree>
    <p:extLst>
      <p:ext uri="{BB962C8B-B14F-4D97-AF65-F5344CB8AC3E}">
        <p14:creationId xmlns:p14="http://schemas.microsoft.com/office/powerpoint/2010/main" val="3584539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000" b="1" u="sng" dirty="0" smtClean="0">
                <a:effectLst/>
              </a:rPr>
              <a:t>Step-01: </a:t>
            </a:r>
            <a:r>
              <a:rPr lang="en-US" sz="2000" dirty="0" smtClean="0"/>
              <a:t>Available= </a:t>
            </a:r>
            <a:r>
              <a:rPr lang="en-US" sz="2000" dirty="0"/>
              <a:t>[ 3 2 0 ]</a:t>
            </a:r>
          </a:p>
          <a:p>
            <a:pPr marL="0" indent="0">
              <a:buNone/>
            </a:pPr>
            <a:r>
              <a:rPr lang="en-US" sz="2000" dirty="0"/>
              <a:t> </a:t>
            </a:r>
            <a:r>
              <a:rPr lang="en-US" sz="2000" dirty="0" smtClean="0"/>
              <a:t>With the instances available currently, only the requirement of the process P1 can be satisfied.</a:t>
            </a:r>
          </a:p>
          <a:p>
            <a:pPr marL="0" indent="0">
              <a:buNone/>
            </a:pPr>
            <a:r>
              <a:rPr lang="en-US" sz="2000" dirty="0" smtClean="0"/>
              <a:t>So, process P1 is allocated the requested resources.</a:t>
            </a:r>
          </a:p>
          <a:p>
            <a:pPr marL="0" indent="0">
              <a:buNone/>
            </a:pPr>
            <a:r>
              <a:rPr lang="en-US" sz="2000" dirty="0" smtClean="0"/>
              <a:t>It completes its execution and then free up the instances of resources held by it.</a:t>
            </a:r>
          </a:p>
          <a:p>
            <a:pPr marL="0" indent="0">
              <a:buNone/>
            </a:pPr>
            <a:r>
              <a:rPr lang="en-US" sz="2000" dirty="0" smtClean="0"/>
              <a:t> </a:t>
            </a:r>
          </a:p>
          <a:p>
            <a:pPr marL="0" indent="0">
              <a:buNone/>
            </a:pPr>
            <a:r>
              <a:rPr lang="en-US" sz="2000" dirty="0" smtClean="0"/>
              <a:t>Then-</a:t>
            </a:r>
          </a:p>
          <a:p>
            <a:pPr marL="0" indent="0">
              <a:buNone/>
            </a:pPr>
            <a:r>
              <a:rPr lang="en-US" sz="2000" dirty="0" smtClean="0"/>
              <a:t>Available</a:t>
            </a:r>
          </a:p>
          <a:p>
            <a:pPr marL="0" indent="0">
              <a:buNone/>
            </a:pPr>
            <a:r>
              <a:rPr lang="en-US" sz="2000" dirty="0" smtClean="0"/>
              <a:t>= [ 3 2 0 ] + [ 3 2 0 ]</a:t>
            </a:r>
          </a:p>
          <a:p>
            <a:pPr marL="0" indent="0">
              <a:buNone/>
            </a:pPr>
            <a:r>
              <a:rPr lang="en-US" sz="2000" dirty="0" smtClean="0"/>
              <a:t>= [ 6 4 0 ]</a:t>
            </a:r>
          </a:p>
          <a:p>
            <a:pPr marL="0" indent="0">
              <a:buNone/>
            </a:pPr>
            <a:r>
              <a:rPr lang="en-US" sz="2000" dirty="0" smtClean="0"/>
              <a:t> </a:t>
            </a:r>
          </a:p>
          <a:p>
            <a:pPr marL="0" indent="0">
              <a:buNone/>
            </a:pPr>
            <a:r>
              <a:rPr lang="en-US" sz="2000" dirty="0" smtClean="0"/>
              <a:t>Now,</a:t>
            </a:r>
          </a:p>
          <a:p>
            <a:pPr marL="0" indent="0">
              <a:buNone/>
            </a:pPr>
            <a:r>
              <a:rPr lang="en-US" sz="2000" dirty="0" smtClean="0"/>
              <a:t>It is not possible to entertain any process.</a:t>
            </a:r>
          </a:p>
          <a:p>
            <a:pPr marL="0" indent="0">
              <a:buNone/>
            </a:pPr>
            <a:r>
              <a:rPr lang="en-US" sz="2000" dirty="0" smtClean="0"/>
              <a:t>The system has entered the deadlock state which is an unsafe state.</a:t>
            </a:r>
          </a:p>
          <a:p>
            <a:pPr marL="0" indent="0">
              <a:buNone/>
            </a:pPr>
            <a:r>
              <a:rPr lang="en-US" sz="2000" dirty="0" smtClean="0"/>
              <a:t>Thus, REQ1 will not be permitted.</a:t>
            </a:r>
          </a:p>
          <a:p>
            <a:pPr marL="0" indent="0">
              <a:buNone/>
            </a:pPr>
            <a:r>
              <a:rPr lang="en-US" sz="2000" dirty="0" smtClean="0"/>
              <a:t> </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1245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60960" y="107280"/>
              <a:ext cx="8447760" cy="6286680"/>
            </p14:xfrm>
          </p:contentPart>
        </mc:Choice>
        <mc:Fallback xmlns="">
          <p:pic>
            <p:nvPicPr>
              <p:cNvPr id="2" name="Ink 1"/>
              <p:cNvPicPr/>
              <p:nvPr/>
            </p:nvPicPr>
            <p:blipFill>
              <a:blip r:embed="rId4"/>
              <a:stretch>
                <a:fillRect/>
              </a:stretch>
            </p:blipFill>
            <p:spPr>
              <a:xfrm>
                <a:off x="651600" y="97920"/>
                <a:ext cx="8466480" cy="6305400"/>
              </a:xfrm>
              <a:prstGeom prst="rect">
                <a:avLst/>
              </a:prstGeom>
            </p:spPr>
          </p:pic>
        </mc:Fallback>
      </mc:AlternateContent>
    </p:spTree>
    <p:extLst>
      <p:ext uri="{BB962C8B-B14F-4D97-AF65-F5344CB8AC3E}">
        <p14:creationId xmlns:p14="http://schemas.microsoft.com/office/powerpoint/2010/main" val="426574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000" b="1" u="sng" dirty="0" smtClean="0">
                <a:effectLst/>
              </a:rPr>
              <a:t>Checking Whether REQ2 Can Be Entertained-</a:t>
            </a:r>
            <a:endParaRPr lang="en-US" sz="2000" b="1" dirty="0" smtClean="0"/>
          </a:p>
          <a:p>
            <a:pPr marL="0" indent="0">
              <a:buNone/>
            </a:pPr>
            <a:r>
              <a:rPr lang="en-US" sz="2000" dirty="0" smtClean="0"/>
              <a:t> </a:t>
            </a:r>
            <a:r>
              <a:rPr lang="en-US" sz="2000" dirty="0" smtClean="0">
                <a:effectLst/>
              </a:rPr>
              <a:t>Need of P1 = [ 2 0 0 ]</a:t>
            </a:r>
          </a:p>
          <a:p>
            <a:pPr marL="0" indent="0">
              <a:buNone/>
            </a:pPr>
            <a:r>
              <a:rPr lang="en-US" sz="2000" dirty="0" smtClean="0"/>
              <a:t>Available = [ 3 2 2 ]</a:t>
            </a:r>
          </a:p>
          <a:p>
            <a:pPr marL="0" indent="0">
              <a:buNone/>
            </a:pPr>
            <a:r>
              <a:rPr lang="en-US" sz="2000" dirty="0" smtClean="0"/>
              <a:t> </a:t>
            </a:r>
          </a:p>
          <a:p>
            <a:pPr marL="0" indent="0">
              <a:buNone/>
            </a:pPr>
            <a:r>
              <a:rPr lang="en-US" sz="2000" dirty="0" smtClean="0"/>
              <a:t>Clearly,</a:t>
            </a:r>
          </a:p>
          <a:p>
            <a:pPr marL="0" indent="0">
              <a:buNone/>
            </a:pPr>
            <a:r>
              <a:rPr lang="en-US" sz="2000" dirty="0" smtClean="0"/>
              <a:t>With the instances available currently, the requirement of P1 can be satisfied.</a:t>
            </a:r>
          </a:p>
          <a:p>
            <a:pPr marL="0" indent="0">
              <a:buNone/>
            </a:pPr>
            <a:r>
              <a:rPr lang="en-US" sz="2000" dirty="0" smtClean="0"/>
              <a:t>So, banker’s algorithm assumes the request REQ2 is entertained.</a:t>
            </a:r>
          </a:p>
          <a:p>
            <a:pPr marL="0" indent="0">
              <a:buNone/>
            </a:pPr>
            <a:r>
              <a:rPr lang="en-US" sz="2000" dirty="0" smtClean="0"/>
              <a:t>It then modifies its data structures as-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1722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12960" y="1062720"/>
              <a:ext cx="1294920" cy="473400"/>
            </p14:xfrm>
          </p:contentPart>
        </mc:Choice>
        <mc:Fallback xmlns="">
          <p:pic>
            <p:nvPicPr>
              <p:cNvPr id="2" name="Ink 1"/>
              <p:cNvPicPr/>
              <p:nvPr/>
            </p:nvPicPr>
            <p:blipFill>
              <a:blip r:embed="rId4"/>
              <a:stretch>
                <a:fillRect/>
              </a:stretch>
            </p:blipFill>
            <p:spPr>
              <a:xfrm>
                <a:off x="1803600" y="1053360"/>
                <a:ext cx="1313640" cy="492120"/>
              </a:xfrm>
              <a:prstGeom prst="rect">
                <a:avLst/>
              </a:prstGeom>
            </p:spPr>
          </p:pic>
        </mc:Fallback>
      </mc:AlternateContent>
    </p:spTree>
    <p:extLst>
      <p:ext uri="{BB962C8B-B14F-4D97-AF65-F5344CB8AC3E}">
        <p14:creationId xmlns:p14="http://schemas.microsoft.com/office/powerpoint/2010/main" val="195159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000" dirty="0" smtClean="0"/>
              <a:t>Available</a:t>
            </a:r>
          </a:p>
          <a:p>
            <a:pPr marL="0" indent="0">
              <a:buNone/>
            </a:pPr>
            <a:r>
              <a:rPr lang="en-US" sz="2000" dirty="0" smtClean="0"/>
              <a:t>= [ 3 2 2 ] – [ 2 0 0 ]</a:t>
            </a:r>
          </a:p>
          <a:p>
            <a:pPr marL="0" indent="0">
              <a:buNone/>
            </a:pPr>
            <a:r>
              <a:rPr lang="en-US" sz="2000" dirty="0" smtClean="0"/>
              <a:t>= [ 1 2 2 ]</a:t>
            </a:r>
          </a:p>
          <a:p>
            <a:pPr marL="0" indent="0">
              <a:buNone/>
            </a:pPr>
            <a:r>
              <a:rPr lang="en-US" sz="2000" dirty="0" smtClean="0"/>
              <a:t> </a:t>
            </a:r>
          </a:p>
          <a:p>
            <a:pPr marL="0" indent="0">
              <a:buNone/>
            </a:pPr>
            <a:r>
              <a:rPr lang="en-US" sz="2000" dirty="0" smtClean="0"/>
              <a:t>Now, it follows the safety algorithm to check whether this resulting state is a safe state or not.</a:t>
            </a:r>
          </a:p>
          <a:p>
            <a:pPr marL="0" indent="0">
              <a:buNone/>
            </a:pPr>
            <a:r>
              <a:rPr lang="en-US" sz="2000" dirty="0" smtClean="0"/>
              <a:t>If it is a safe state, then REQ2 can be permitted otherwise not.</a:t>
            </a:r>
          </a:p>
          <a:p>
            <a:pPr marL="0" indent="0">
              <a:buNone/>
            </a:pPr>
            <a:r>
              <a:rPr lang="en-US" sz="2000" dirty="0" smtClean="0"/>
              <a:t> </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23600" y="2009160"/>
              <a:ext cx="1661040" cy="634320"/>
            </p14:xfrm>
          </p:contentPart>
        </mc:Choice>
        <mc:Fallback xmlns="">
          <p:pic>
            <p:nvPicPr>
              <p:cNvPr id="2" name="Ink 1"/>
              <p:cNvPicPr/>
              <p:nvPr/>
            </p:nvPicPr>
            <p:blipFill>
              <a:blip r:embed="rId3"/>
              <a:stretch>
                <a:fillRect/>
              </a:stretch>
            </p:blipFill>
            <p:spPr>
              <a:xfrm>
                <a:off x="714240" y="1999800"/>
                <a:ext cx="1679760" cy="653040"/>
              </a:xfrm>
              <a:prstGeom prst="rect">
                <a:avLst/>
              </a:prstGeom>
            </p:spPr>
          </p:pic>
        </mc:Fallback>
      </mc:AlternateContent>
    </p:spTree>
    <p:extLst>
      <p:ext uri="{BB962C8B-B14F-4D97-AF65-F5344CB8AC3E}">
        <p14:creationId xmlns:p14="http://schemas.microsoft.com/office/powerpoint/2010/main" val="607798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47500" lnSpcReduction="20000"/>
          </a:bodyPr>
          <a:lstStyle/>
          <a:p>
            <a:pPr marL="0" indent="0">
              <a:buNone/>
            </a:pPr>
            <a:r>
              <a:rPr lang="en-US" b="1" u="sng" dirty="0" smtClean="0">
                <a:effectLst/>
              </a:rPr>
              <a:t>Step-01:</a:t>
            </a:r>
            <a:r>
              <a:rPr lang="en-US" dirty="0" smtClean="0"/>
              <a:t>Available= </a:t>
            </a:r>
            <a:r>
              <a:rPr lang="en-US" dirty="0"/>
              <a:t>[ 1 2 2 ]</a:t>
            </a:r>
          </a:p>
          <a:p>
            <a:pPr marL="0" indent="0">
              <a:buNone/>
            </a:pPr>
            <a:r>
              <a:rPr lang="en-US" dirty="0" smtClean="0"/>
              <a:t>With the instances available currently, only the requirement of the process P1 can be satisfied.</a:t>
            </a:r>
          </a:p>
          <a:p>
            <a:pPr marL="0" indent="0">
              <a:buNone/>
            </a:pPr>
            <a:r>
              <a:rPr lang="en-US" dirty="0" smtClean="0"/>
              <a:t>So, process P1 is allocated the requested resources.</a:t>
            </a:r>
          </a:p>
          <a:p>
            <a:pPr marL="0" indent="0">
              <a:buNone/>
            </a:pPr>
            <a:r>
              <a:rPr lang="en-US" dirty="0" smtClean="0"/>
              <a:t>It completes its execution and then free up the instances of resources held by it.</a:t>
            </a:r>
          </a:p>
          <a:p>
            <a:pPr marL="0" indent="0">
              <a:buNone/>
            </a:pPr>
            <a:r>
              <a:rPr lang="en-US" dirty="0" smtClean="0"/>
              <a:t> </a:t>
            </a:r>
          </a:p>
          <a:p>
            <a:pPr marL="0" indent="0">
              <a:buNone/>
            </a:pPr>
            <a:r>
              <a:rPr lang="en-US" dirty="0" smtClean="0"/>
              <a:t>Then-</a:t>
            </a:r>
          </a:p>
          <a:p>
            <a:pPr marL="0" indent="0">
              <a:buNone/>
            </a:pPr>
            <a:r>
              <a:rPr lang="en-US" dirty="0" smtClean="0"/>
              <a:t>Available</a:t>
            </a:r>
          </a:p>
          <a:p>
            <a:pPr marL="0" indent="0">
              <a:buNone/>
            </a:pPr>
            <a:r>
              <a:rPr lang="en-US" dirty="0" smtClean="0"/>
              <a:t>= [ 1 2 2 ] + [ 5 2 0 ]</a:t>
            </a:r>
          </a:p>
          <a:p>
            <a:pPr marL="0" indent="0">
              <a:buNone/>
            </a:pPr>
            <a:r>
              <a:rPr lang="en-US" dirty="0" smtClean="0"/>
              <a:t>= [ 6 4 2 ]</a:t>
            </a:r>
          </a:p>
          <a:p>
            <a:pPr marL="0" indent="0">
              <a:buNone/>
            </a:pPr>
            <a:r>
              <a:rPr lang="en-US" dirty="0" smtClean="0"/>
              <a:t> </a:t>
            </a:r>
          </a:p>
          <a:p>
            <a:pPr marL="0" indent="0">
              <a:buNone/>
            </a:pPr>
            <a:r>
              <a:rPr lang="en-US" b="1" u="sng" dirty="0" smtClean="0">
                <a:effectLst/>
              </a:rPr>
              <a:t>Step-02:</a:t>
            </a:r>
            <a:endParaRPr lang="en-US" b="1" dirty="0" smtClean="0"/>
          </a:p>
          <a:p>
            <a:pPr marL="0" indent="0">
              <a:buNone/>
            </a:pPr>
            <a:r>
              <a:rPr lang="en-US" dirty="0" smtClean="0"/>
              <a:t> </a:t>
            </a:r>
          </a:p>
          <a:p>
            <a:pPr marL="0" indent="0">
              <a:buNone/>
            </a:pPr>
            <a:r>
              <a:rPr lang="en-US" dirty="0" smtClean="0"/>
              <a:t>With the instances available currently, only the requirement of the process P2 can be satisfied.</a:t>
            </a:r>
          </a:p>
          <a:p>
            <a:pPr marL="0" indent="0">
              <a:buNone/>
            </a:pPr>
            <a:r>
              <a:rPr lang="en-US" dirty="0" smtClean="0"/>
              <a:t>So, process P2 is allocated the requested resources.</a:t>
            </a:r>
          </a:p>
          <a:p>
            <a:pPr marL="0" indent="0">
              <a:buNone/>
            </a:pPr>
            <a:r>
              <a:rPr lang="en-US" dirty="0" smtClean="0"/>
              <a:t>It completes its execution and then free up the instances of resources held by it.</a:t>
            </a:r>
          </a:p>
          <a:p>
            <a:pPr marL="0" indent="0">
              <a:buNone/>
            </a:pPr>
            <a:r>
              <a:rPr lang="en-US" dirty="0" smtClean="0"/>
              <a:t> </a:t>
            </a:r>
          </a:p>
          <a:p>
            <a:pPr marL="0" indent="0">
              <a:buNone/>
            </a:pPr>
            <a:r>
              <a:rPr lang="en-US" dirty="0" smtClean="0"/>
              <a:t>Then-</a:t>
            </a:r>
          </a:p>
          <a:p>
            <a:pPr marL="0" indent="0">
              <a:buNone/>
            </a:pPr>
            <a:r>
              <a:rPr lang="en-US" dirty="0" smtClean="0"/>
              <a:t>Available</a:t>
            </a:r>
          </a:p>
          <a:p>
            <a:pPr marL="0" indent="0">
              <a:buNone/>
            </a:pPr>
            <a:r>
              <a:rPr lang="en-US" dirty="0" smtClean="0"/>
              <a:t>= [ 6 4 2 ] + [ 2 1 1 ]</a:t>
            </a:r>
          </a:p>
          <a:p>
            <a:pPr marL="0" indent="0">
              <a:buNone/>
            </a:pPr>
            <a:r>
              <a:rPr lang="en-US" dirty="0" smtClean="0"/>
              <a:t>= [ 8 5 3 ]</a:t>
            </a:r>
          </a:p>
          <a:p>
            <a:pPr marL="0" indent="0">
              <a:buNone/>
            </a:pPr>
            <a:r>
              <a:rPr lang="en-US"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95800"/>
            <a:ext cx="61722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59240" y="169560"/>
              <a:ext cx="8519040" cy="6563880"/>
            </p14:xfrm>
          </p:contentPart>
        </mc:Choice>
        <mc:Fallback xmlns="">
          <p:pic>
            <p:nvPicPr>
              <p:cNvPr id="2" name="Ink 1"/>
              <p:cNvPicPr/>
              <p:nvPr/>
            </p:nvPicPr>
            <p:blipFill>
              <a:blip r:embed="rId4"/>
              <a:stretch>
                <a:fillRect/>
              </a:stretch>
            </p:blipFill>
            <p:spPr>
              <a:xfrm>
                <a:off x="749880" y="160200"/>
                <a:ext cx="8537760" cy="6582600"/>
              </a:xfrm>
              <a:prstGeom prst="rect">
                <a:avLst/>
              </a:prstGeom>
            </p:spPr>
          </p:pic>
        </mc:Fallback>
      </mc:AlternateContent>
    </p:spTree>
    <p:extLst>
      <p:ext uri="{BB962C8B-B14F-4D97-AF65-F5344CB8AC3E}">
        <p14:creationId xmlns:p14="http://schemas.microsoft.com/office/powerpoint/2010/main" val="379355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marL="0" indent="0">
              <a:buNone/>
            </a:pPr>
            <a:r>
              <a:rPr lang="en-US" b="1" u="sng" dirty="0" smtClean="0">
                <a:effectLst/>
              </a:rPr>
              <a:t>Step-03:</a:t>
            </a:r>
            <a:endParaRPr lang="en-US" b="1" dirty="0" smtClean="0"/>
          </a:p>
          <a:p>
            <a:pPr marL="0" indent="0">
              <a:buNone/>
            </a:pPr>
            <a:r>
              <a:rPr lang="en-US" dirty="0" smtClean="0"/>
              <a:t> </a:t>
            </a:r>
          </a:p>
          <a:p>
            <a:pPr marL="0" indent="0">
              <a:buNone/>
            </a:pPr>
            <a:r>
              <a:rPr lang="en-US" dirty="0" smtClean="0"/>
              <a:t>With the instances available currently, the requirement of the process P0 can be satisfied.</a:t>
            </a:r>
          </a:p>
          <a:p>
            <a:pPr marL="0" indent="0">
              <a:buNone/>
            </a:pPr>
            <a:r>
              <a:rPr lang="en-US" dirty="0" smtClean="0"/>
              <a:t>So, process P0 is allocated the requested resources.</a:t>
            </a:r>
          </a:p>
          <a:p>
            <a:pPr marL="0" indent="0">
              <a:buNone/>
            </a:pPr>
            <a:r>
              <a:rPr lang="en-US" dirty="0" smtClean="0"/>
              <a:t>It completes its execution and then free up the instances of resources held by it.</a:t>
            </a:r>
          </a:p>
          <a:p>
            <a:pPr marL="0" indent="0">
              <a:buNone/>
            </a:pPr>
            <a:r>
              <a:rPr lang="en-US" dirty="0" smtClean="0"/>
              <a:t> </a:t>
            </a:r>
          </a:p>
          <a:p>
            <a:pPr marL="0" indent="0">
              <a:buNone/>
            </a:pPr>
            <a:r>
              <a:rPr lang="en-US" dirty="0" smtClean="0"/>
              <a:t>Then-</a:t>
            </a:r>
          </a:p>
          <a:p>
            <a:pPr marL="0" indent="0">
              <a:buNone/>
            </a:pPr>
            <a:r>
              <a:rPr lang="en-US" dirty="0" smtClean="0"/>
              <a:t>Available</a:t>
            </a:r>
          </a:p>
          <a:p>
            <a:pPr marL="0" indent="0">
              <a:buNone/>
            </a:pPr>
            <a:r>
              <a:rPr lang="en-US" dirty="0" smtClean="0"/>
              <a:t>= [ 8 5 3 ] + [ 0 0 1 ]</a:t>
            </a:r>
          </a:p>
          <a:p>
            <a:pPr marL="0" indent="0">
              <a:buNone/>
            </a:pPr>
            <a:r>
              <a:rPr lang="en-US" dirty="0" smtClean="0"/>
              <a:t>= [ 8 5 4 ]</a:t>
            </a:r>
          </a:p>
          <a:p>
            <a:pPr marL="0" indent="0">
              <a:buNone/>
            </a:pPr>
            <a:r>
              <a:rPr lang="en-US" dirty="0" smtClean="0"/>
              <a:t> </a:t>
            </a:r>
          </a:p>
          <a:p>
            <a:pPr marL="0" indent="0">
              <a:buNone/>
            </a:pPr>
            <a:r>
              <a:rPr lang="en-US" dirty="0" smtClean="0"/>
              <a:t>Thus,</a:t>
            </a:r>
          </a:p>
          <a:p>
            <a:pPr marL="0" indent="0">
              <a:buNone/>
            </a:pPr>
            <a:r>
              <a:rPr lang="en-US" dirty="0" smtClean="0"/>
              <a:t>There exists a safe sequence P1, P2, P0 in which all the processes can be executed.</a:t>
            </a:r>
          </a:p>
          <a:p>
            <a:pPr marL="0" indent="0">
              <a:buNone/>
            </a:pPr>
            <a:r>
              <a:rPr lang="en-US" dirty="0" smtClean="0"/>
              <a:t>So, the system is in a safe state.</a:t>
            </a:r>
          </a:p>
          <a:p>
            <a:pPr marL="0" indent="0">
              <a:buNone/>
            </a:pPr>
            <a:r>
              <a:rPr lang="en-US" dirty="0" smtClean="0"/>
              <a:t>Thus, REQ2 can be permitted.</a:t>
            </a:r>
          </a:p>
          <a:p>
            <a:pPr marL="0" indent="0">
              <a:buNone/>
            </a:pPr>
            <a:r>
              <a:rPr lang="en-US" dirty="0" smtClean="0"/>
              <a:t> </a:t>
            </a:r>
          </a:p>
          <a:p>
            <a:pPr marL="0" indent="0">
              <a:buNone/>
            </a:pPr>
            <a:r>
              <a:rPr lang="en-US" dirty="0" smtClean="0"/>
              <a:t>Thus, Correct Option is (B).</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87600" y="3196800"/>
              <a:ext cx="3447360" cy="2018520"/>
            </p14:xfrm>
          </p:contentPart>
        </mc:Choice>
        <mc:Fallback xmlns="">
          <p:pic>
            <p:nvPicPr>
              <p:cNvPr id="2" name="Ink 1"/>
              <p:cNvPicPr/>
              <p:nvPr/>
            </p:nvPicPr>
            <p:blipFill>
              <a:blip r:embed="rId3"/>
              <a:stretch>
                <a:fillRect/>
              </a:stretch>
            </p:blipFill>
            <p:spPr>
              <a:xfrm>
                <a:off x="678240" y="3187440"/>
                <a:ext cx="3466080" cy="2037240"/>
              </a:xfrm>
              <a:prstGeom prst="rect">
                <a:avLst/>
              </a:prstGeom>
            </p:spPr>
          </p:pic>
        </mc:Fallback>
      </mc:AlternateContent>
    </p:spTree>
    <p:extLst>
      <p:ext uri="{BB962C8B-B14F-4D97-AF65-F5344CB8AC3E}">
        <p14:creationId xmlns:p14="http://schemas.microsoft.com/office/powerpoint/2010/main" val="147484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709" y="152400"/>
            <a:ext cx="8229600" cy="5745163"/>
          </a:xfrm>
        </p:spPr>
        <p:txBody>
          <a:bodyPr>
            <a:normAutofit fontScale="62500" lnSpcReduction="20000"/>
          </a:bodyPr>
          <a:lstStyle/>
          <a:p>
            <a:pPr marL="0" indent="0">
              <a:buNone/>
            </a:pPr>
            <a:r>
              <a:rPr lang="en-US" b="1" u="sng" dirty="0" smtClean="0">
                <a:effectLst/>
              </a:rPr>
              <a:t>Problem-01:</a:t>
            </a:r>
            <a:endParaRPr lang="en-US" b="1" dirty="0" smtClean="0"/>
          </a:p>
          <a:p>
            <a:pPr marL="0" indent="0">
              <a:buNone/>
            </a:pPr>
            <a:r>
              <a:rPr lang="en-US" dirty="0" smtClean="0"/>
              <a:t> A single processor system has three resource types X, Y and Z, which are shared by three processes. There are 5 units of each resource type. </a:t>
            </a:r>
          </a:p>
          <a:p>
            <a:pPr marL="0" indent="0">
              <a:buNone/>
            </a:pPr>
            <a:endParaRPr lang="en-US" dirty="0" smtClean="0"/>
          </a:p>
          <a:p>
            <a:pPr marL="0" indent="0">
              <a:buNone/>
            </a:pPr>
            <a:r>
              <a:rPr lang="en-US" dirty="0" smtClean="0"/>
              <a:t>Consider the following scenario, where the column </a:t>
            </a:r>
            <a:r>
              <a:rPr lang="en-US" dirty="0" err="1" smtClean="0"/>
              <a:t>alloc</a:t>
            </a:r>
            <a:r>
              <a:rPr lang="en-US" dirty="0" smtClean="0"/>
              <a:t> denotes the number of units of each resource type allocated to each process, and the column request denotes the number of units of each resource type requested by a process in order to complete execution. </a:t>
            </a:r>
          </a:p>
          <a:p>
            <a:pPr marL="0" indent="0">
              <a:buNone/>
            </a:pPr>
            <a:endParaRPr lang="en-US" dirty="0" smtClean="0"/>
          </a:p>
          <a:p>
            <a:pPr marL="0" indent="0">
              <a:buNone/>
            </a:pPr>
            <a:r>
              <a:rPr lang="en-US" dirty="0" smtClean="0"/>
              <a:t>Which of these processes will finish LAST?</a:t>
            </a:r>
          </a:p>
          <a:p>
            <a:pPr marL="514350" indent="-514350">
              <a:buFont typeface="+mj-lt"/>
              <a:buAutoNum type="alphaLcParenR"/>
            </a:pPr>
            <a:r>
              <a:rPr lang="en-US" dirty="0" smtClean="0">
                <a:effectLst/>
              </a:rPr>
              <a:t>P0</a:t>
            </a:r>
          </a:p>
          <a:p>
            <a:pPr marL="514350" indent="-514350">
              <a:buFont typeface="+mj-lt"/>
              <a:buAutoNum type="alphaLcParenR"/>
            </a:pPr>
            <a:r>
              <a:rPr lang="en-US" dirty="0" smtClean="0">
                <a:effectLst/>
              </a:rPr>
              <a:t>P1</a:t>
            </a:r>
          </a:p>
          <a:p>
            <a:pPr marL="514350" indent="-514350">
              <a:buFont typeface="+mj-lt"/>
              <a:buAutoNum type="alphaLcParenR"/>
            </a:pPr>
            <a:r>
              <a:rPr lang="en-US" dirty="0" smtClean="0">
                <a:effectLst/>
              </a:rPr>
              <a:t>P2</a:t>
            </a:r>
          </a:p>
          <a:p>
            <a:pPr marL="514350" indent="-514350">
              <a:buFont typeface="+mj-lt"/>
              <a:buAutoNum type="alphaLcParenR"/>
            </a:pPr>
            <a:r>
              <a:rPr lang="en-US" dirty="0" smtClean="0">
                <a:effectLst/>
              </a:rPr>
              <a:t>None of the above since the system is in a deadlock</a:t>
            </a:r>
          </a:p>
          <a:p>
            <a:pPr marL="514350" indent="-514350">
              <a:buFont typeface="+mj-lt"/>
              <a:buAutoNum type="alphaLcParenR"/>
            </a:pPr>
            <a:endParaRPr lang="en-US" dirty="0"/>
          </a:p>
          <a:p>
            <a:pPr marL="514350" indent="-514350">
              <a:buFont typeface="+mj-lt"/>
              <a:buAutoNum type="alphaLcParenR"/>
            </a:pPr>
            <a:endParaRPr lang="en-US" dirty="0" smtClean="0">
              <a:effectLst/>
            </a:endParaRPr>
          </a:p>
          <a:p>
            <a:pPr marL="0" indent="0">
              <a:buNone/>
            </a:pPr>
            <a:endParaRPr lang="en-US" dirty="0" smtClean="0">
              <a:effectLst/>
            </a:endParaRPr>
          </a:p>
          <a:p>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23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228600"/>
            <a:ext cx="4038600" cy="5897563"/>
          </a:xfrm>
        </p:spPr>
        <p:style>
          <a:lnRef idx="2">
            <a:schemeClr val="dk1"/>
          </a:lnRef>
          <a:fillRef idx="1">
            <a:schemeClr val="lt1"/>
          </a:fillRef>
          <a:effectRef idx="0">
            <a:schemeClr val="dk1"/>
          </a:effectRef>
          <a:fontRef idx="minor">
            <a:schemeClr val="dk1"/>
          </a:fontRef>
        </p:style>
        <p:txBody>
          <a:bodyPr>
            <a:noAutofit/>
          </a:bodyPr>
          <a:lstStyle/>
          <a:p>
            <a:pPr>
              <a:buFont typeface="Monotype Sorts" pitchFamily="-84" charset="2"/>
              <a:buNone/>
            </a:pPr>
            <a:r>
              <a:rPr lang="en-US" altLang="en-US" sz="1600" b="1" dirty="0" smtClean="0"/>
              <a:t>Deadlock Detection</a:t>
            </a:r>
          </a:p>
          <a:p>
            <a:pPr>
              <a:buFont typeface="Monotype Sorts" pitchFamily="-84" charset="2"/>
              <a:buNone/>
            </a:pPr>
            <a:r>
              <a:rPr lang="en-US" altLang="en-US" sz="1600" b="1" dirty="0" smtClean="0">
                <a:solidFill>
                  <a:srgbClr val="00B0F0"/>
                </a:solidFill>
              </a:rPr>
              <a:t>m=no </a:t>
            </a:r>
            <a:r>
              <a:rPr lang="en-US" altLang="en-US" sz="1600" b="1" dirty="0">
                <a:solidFill>
                  <a:srgbClr val="00B0F0"/>
                </a:solidFill>
              </a:rPr>
              <a:t>of resources</a:t>
            </a:r>
          </a:p>
          <a:p>
            <a:pPr>
              <a:buFont typeface="Monotype Sorts" pitchFamily="-84" charset="2"/>
              <a:buNone/>
            </a:pPr>
            <a:r>
              <a:rPr lang="en-US" altLang="en-US" sz="1600" b="1" dirty="0">
                <a:solidFill>
                  <a:srgbClr val="00B0F0"/>
                </a:solidFill>
              </a:rPr>
              <a:t>n=no of processes</a:t>
            </a:r>
          </a:p>
          <a:p>
            <a:pPr>
              <a:buFont typeface="Monotype Sorts" pitchFamily="-84" charset="2"/>
              <a:buNone/>
            </a:pPr>
            <a:r>
              <a:rPr lang="en-US" altLang="en-US" sz="1600" dirty="0"/>
              <a:t>1.	Let </a:t>
            </a:r>
            <a:r>
              <a:rPr lang="en-US" altLang="en-US" sz="1600" b="1" i="1" dirty="0"/>
              <a:t>Work</a:t>
            </a:r>
            <a:r>
              <a:rPr lang="en-US" altLang="en-US" sz="1600" dirty="0"/>
              <a:t> and </a:t>
            </a:r>
            <a:r>
              <a:rPr lang="en-US" altLang="en-US" sz="1600" b="1" i="1" dirty="0"/>
              <a:t>Finish</a:t>
            </a:r>
            <a:r>
              <a:rPr lang="en-US" altLang="en-US" sz="1600" dirty="0"/>
              <a:t> be vectors of length </a:t>
            </a:r>
            <a:r>
              <a:rPr lang="en-US" altLang="en-US" sz="1600" b="1" i="1" dirty="0"/>
              <a:t>m</a:t>
            </a:r>
            <a:r>
              <a:rPr lang="en-US" altLang="en-US" sz="1600" dirty="0"/>
              <a:t> and </a:t>
            </a:r>
            <a:r>
              <a:rPr lang="en-US" altLang="en-US" sz="1600" b="1" i="1" dirty="0"/>
              <a:t>n</a:t>
            </a:r>
            <a:r>
              <a:rPr lang="en-US" altLang="en-US" sz="1600" dirty="0"/>
              <a:t>, respectively Initialize:</a:t>
            </a:r>
          </a:p>
          <a:p>
            <a:pPr marL="850900" lvl="1" indent="-393700">
              <a:buFont typeface="Monotype Sorts" pitchFamily="-84" charset="2"/>
              <a:buNone/>
            </a:pPr>
            <a:r>
              <a:rPr lang="en-US" altLang="en-US" sz="1400" dirty="0"/>
              <a:t>(a) </a:t>
            </a:r>
            <a:r>
              <a:rPr lang="en-US" altLang="en-US" sz="1400" b="1" i="1" dirty="0"/>
              <a:t>Work</a:t>
            </a:r>
            <a:r>
              <a:rPr lang="en-US" altLang="en-US" sz="1400" b="1" dirty="0"/>
              <a:t> = </a:t>
            </a:r>
            <a:r>
              <a:rPr lang="en-US" altLang="en-US" sz="1400" b="1" i="1" dirty="0"/>
              <a:t>Available</a:t>
            </a:r>
            <a:endParaRPr lang="en-US" altLang="en-US" sz="1400" b="1" dirty="0"/>
          </a:p>
          <a:p>
            <a:pPr marL="850900" lvl="1" indent="-393700">
              <a:buFont typeface="Monotype Sorts" pitchFamily="-84" charset="2"/>
              <a:buNone/>
            </a:pPr>
            <a:r>
              <a:rPr lang="en-US" altLang="en-US" sz="1400" dirty="0"/>
              <a:t>(b)	For </a:t>
            </a:r>
            <a:r>
              <a:rPr lang="en-US" altLang="en-US" sz="1400" b="1" i="1" dirty="0" err="1"/>
              <a:t>i</a:t>
            </a:r>
            <a:r>
              <a:rPr lang="en-US" altLang="en-US" sz="1400" b="1" dirty="0"/>
              <a:t> = 0,1,2, …,</a:t>
            </a:r>
            <a:r>
              <a:rPr lang="en-US" altLang="en-US" sz="1400" b="1" i="1" dirty="0"/>
              <a:t> n-1</a:t>
            </a:r>
            <a:r>
              <a:rPr lang="en-US" altLang="en-US" sz="1400" dirty="0"/>
              <a:t>, if </a:t>
            </a:r>
            <a:r>
              <a:rPr lang="en-US" altLang="en-US" sz="1400" b="1" i="1" dirty="0" err="1"/>
              <a:t>Allocation</a:t>
            </a:r>
            <a:r>
              <a:rPr lang="en-US" altLang="en-US" sz="1400" b="1" i="1" baseline="-25000" dirty="0" err="1"/>
              <a:t>i</a:t>
            </a:r>
            <a:r>
              <a:rPr lang="en-US" altLang="en-US" sz="1400" b="1" dirty="0"/>
              <a:t> </a:t>
            </a:r>
            <a:r>
              <a:rPr lang="en-US" altLang="en-US" sz="1400" b="1" dirty="0">
                <a:sym typeface="Symbol" pitchFamily="18" charset="2"/>
              </a:rPr>
              <a:t> 0</a:t>
            </a:r>
            <a:r>
              <a:rPr lang="en-US" altLang="en-US" sz="1400" dirty="0">
                <a:sym typeface="Symbol" pitchFamily="18" charset="2"/>
              </a:rPr>
              <a:t>, then </a:t>
            </a:r>
            <a:br>
              <a:rPr lang="en-US" altLang="en-US" sz="1400" dirty="0">
                <a:sym typeface="Symbol" pitchFamily="18" charset="2"/>
              </a:rPr>
            </a:br>
            <a:r>
              <a:rPr lang="en-US" altLang="en-US" sz="1400" b="1" i="1" dirty="0">
                <a:sym typeface="Symbol" pitchFamily="18" charset="2"/>
              </a:rPr>
              <a:t>Finish</a:t>
            </a:r>
            <a:r>
              <a:rPr lang="en-US" altLang="en-US" sz="1400" b="1" dirty="0">
                <a:sym typeface="Symbol" pitchFamily="18" charset="2"/>
              </a:rPr>
              <a:t>[</a:t>
            </a:r>
            <a:r>
              <a:rPr lang="en-US" altLang="en-US" sz="1400" b="1" dirty="0" err="1">
                <a:sym typeface="Symbol" pitchFamily="18" charset="2"/>
              </a:rPr>
              <a:t>i</a:t>
            </a:r>
            <a:r>
              <a:rPr lang="en-US" altLang="en-US" sz="1400" b="1" dirty="0">
                <a:sym typeface="Symbol" pitchFamily="18" charset="2"/>
              </a:rPr>
              <a:t>] </a:t>
            </a:r>
            <a:r>
              <a:rPr lang="en-US" altLang="en-US" sz="1400" b="1" i="1" dirty="0">
                <a:sym typeface="Symbol" pitchFamily="18" charset="2"/>
              </a:rPr>
              <a:t>= false</a:t>
            </a:r>
            <a:r>
              <a:rPr lang="en-US" altLang="en-US" sz="1400" dirty="0">
                <a:sym typeface="Symbol" pitchFamily="18" charset="2"/>
              </a:rPr>
              <a:t>; otherwise, </a:t>
            </a:r>
            <a:r>
              <a:rPr lang="en-US" altLang="en-US" sz="1400" b="1" i="1" dirty="0">
                <a:sym typeface="Symbol" pitchFamily="18" charset="2"/>
              </a:rPr>
              <a:t>Finish</a:t>
            </a:r>
            <a:r>
              <a:rPr lang="en-US" altLang="en-US" sz="1400" b="1" dirty="0">
                <a:sym typeface="Symbol" pitchFamily="18" charset="2"/>
              </a:rPr>
              <a:t>[</a:t>
            </a:r>
            <a:r>
              <a:rPr lang="en-US" altLang="en-US" sz="1400" b="1" dirty="0" err="1">
                <a:sym typeface="Symbol" pitchFamily="18" charset="2"/>
              </a:rPr>
              <a:t>i</a:t>
            </a:r>
            <a:r>
              <a:rPr lang="en-US" altLang="en-US" sz="1400" b="1" dirty="0">
                <a:sym typeface="Symbol" pitchFamily="18" charset="2"/>
              </a:rPr>
              <a:t>] = </a:t>
            </a:r>
            <a:r>
              <a:rPr lang="en-US" altLang="en-US" sz="1400" b="1" i="1" dirty="0">
                <a:sym typeface="Symbol" pitchFamily="18" charset="2"/>
              </a:rPr>
              <a:t>true</a:t>
            </a:r>
          </a:p>
          <a:p>
            <a:pPr marL="850900" lvl="1" indent="-393700">
              <a:buFont typeface="Monotype Sorts" pitchFamily="-84" charset="2"/>
              <a:buNone/>
            </a:pPr>
            <a:r>
              <a:rPr lang="en-US" altLang="en-US" sz="1400" b="1" dirty="0" smtClean="0">
                <a:solidFill>
                  <a:srgbClr val="00B0F0"/>
                </a:solidFill>
                <a:sym typeface="Symbol" pitchFamily="18" charset="2"/>
              </a:rPr>
              <a:t>Initialize </a:t>
            </a:r>
            <a:r>
              <a:rPr lang="en-US" altLang="en-US" sz="1400" b="1" dirty="0">
                <a:solidFill>
                  <a:srgbClr val="00B0F0"/>
                </a:solidFill>
                <a:sym typeface="Symbol" pitchFamily="18" charset="2"/>
              </a:rPr>
              <a:t>Work to Available and Finish to False</a:t>
            </a:r>
          </a:p>
          <a:p>
            <a:pPr>
              <a:buFont typeface="Monotype Sorts" pitchFamily="-84" charset="2"/>
              <a:buNone/>
            </a:pPr>
            <a:r>
              <a:rPr lang="en-US" altLang="en-US" sz="1600" dirty="0"/>
              <a:t>2.	Find an index </a:t>
            </a:r>
            <a:r>
              <a:rPr lang="en-US" altLang="en-US" sz="1600" b="1" i="1" dirty="0" err="1"/>
              <a:t>i</a:t>
            </a:r>
            <a:r>
              <a:rPr lang="en-US" altLang="en-US" sz="1600" i="1" dirty="0"/>
              <a:t> </a:t>
            </a:r>
            <a:r>
              <a:rPr lang="en-US" altLang="en-US" sz="1600" dirty="0"/>
              <a:t>such that both:</a:t>
            </a:r>
          </a:p>
          <a:p>
            <a:pPr marL="850900" lvl="1"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850900" lvl="1" indent="-393700">
              <a:buFont typeface="Monotype Sorts" pitchFamily="-84" charset="2"/>
              <a:buNone/>
            </a:pPr>
            <a:r>
              <a:rPr lang="en-US" altLang="en-US" sz="1400" dirty="0"/>
              <a:t>(b)	</a:t>
            </a:r>
            <a:r>
              <a:rPr lang="en-US" altLang="en-US" sz="1400" b="1" i="1" dirty="0" err="1">
                <a:solidFill>
                  <a:srgbClr val="0070C0"/>
                </a:solidFill>
              </a:rPr>
              <a:t>Request</a:t>
            </a:r>
            <a:r>
              <a:rPr lang="en-US" altLang="en-US" sz="1400" b="1" i="1" baseline="-25000" dirty="0" err="1">
                <a:solidFill>
                  <a:srgbClr val="0070C0"/>
                </a:solidFill>
              </a:rPr>
              <a:t>i</a:t>
            </a:r>
            <a:r>
              <a:rPr lang="en-US" altLang="en-US" sz="1400" b="1" dirty="0">
                <a:solidFill>
                  <a:srgbClr val="0070C0"/>
                </a:solidFill>
              </a:rPr>
              <a:t> </a:t>
            </a:r>
            <a:r>
              <a:rPr lang="en-US" altLang="en-US" sz="1400" b="1" dirty="0">
                <a:solidFill>
                  <a:srgbClr val="0070C0"/>
                </a:solidFill>
                <a:sym typeface="Symbol" pitchFamily="18" charset="2"/>
              </a:rPr>
              <a:t> </a:t>
            </a:r>
            <a:r>
              <a:rPr lang="en-US" altLang="en-US" sz="1400" b="1" i="1" dirty="0">
                <a:solidFill>
                  <a:srgbClr val="0070C0"/>
                </a:solidFill>
                <a:sym typeface="Symbol" pitchFamily="18" charset="2"/>
              </a:rPr>
              <a:t>Work</a:t>
            </a:r>
            <a:r>
              <a:rPr lang="en-US" altLang="en-US" sz="1400" b="1" i="1" dirty="0">
                <a:sym typeface="Symbol" pitchFamily="18" charset="2"/>
              </a:rPr>
              <a:t/>
            </a:r>
            <a:br>
              <a:rPr lang="en-US" altLang="en-US" sz="1400" b="1" i="1" dirty="0">
                <a:sym typeface="Symbol" pitchFamily="18" charset="2"/>
              </a:rPr>
            </a:br>
            <a:endParaRPr lang="en-US" altLang="en-US" sz="1400" b="1" dirty="0">
              <a:sym typeface="Symbol" pitchFamily="18" charset="2"/>
            </a:endParaRPr>
          </a:p>
          <a:p>
            <a:pPr marL="850900" lvl="1" indent="-393700">
              <a:buFont typeface="Monotype Sorts" pitchFamily="-84" charset="2"/>
              <a:buNone/>
            </a:pPr>
            <a:r>
              <a:rPr lang="en-US" altLang="en-US" sz="1400" dirty="0">
                <a:sym typeface="Symbol" pitchFamily="18" charset="2"/>
              </a:rPr>
              <a:t>If no such </a:t>
            </a:r>
            <a:r>
              <a:rPr lang="en-US" altLang="en-US" sz="1400" b="1" i="1" dirty="0" err="1">
                <a:sym typeface="Symbol" pitchFamily="18" charset="2"/>
              </a:rPr>
              <a:t>i</a:t>
            </a:r>
            <a:r>
              <a:rPr lang="en-US" altLang="en-US" sz="1400" b="1" dirty="0">
                <a:sym typeface="Symbol" pitchFamily="18" charset="2"/>
              </a:rPr>
              <a:t> </a:t>
            </a:r>
            <a:r>
              <a:rPr lang="en-US" altLang="en-US" sz="1400" dirty="0">
                <a:sym typeface="Symbol" pitchFamily="18" charset="2"/>
              </a:rPr>
              <a:t>exists, go to step </a:t>
            </a:r>
            <a:r>
              <a:rPr lang="en-US" altLang="en-US" sz="1400" dirty="0" smtClean="0">
                <a:sym typeface="Symbol" pitchFamily="18" charset="2"/>
              </a:rPr>
              <a:t>4</a:t>
            </a:r>
          </a:p>
          <a:p>
            <a:pPr>
              <a:lnSpc>
                <a:spcPct val="90000"/>
              </a:lnSpc>
              <a:buFont typeface="Monotype Sorts" pitchFamily="-84" charset="2"/>
              <a:buNone/>
            </a:pPr>
            <a:r>
              <a:rPr lang="en-US" altLang="en-US" sz="1600" dirty="0"/>
              <a:t>3.	</a:t>
            </a:r>
            <a:r>
              <a:rPr lang="en-US" altLang="en-US" sz="1600" b="1" i="1" dirty="0"/>
              <a:t>Work</a:t>
            </a:r>
            <a:r>
              <a:rPr lang="en-US" altLang="en-US" sz="1600" b="1" dirty="0"/>
              <a:t> = </a:t>
            </a:r>
            <a:r>
              <a:rPr lang="en-US" altLang="en-US" sz="1600" b="1" i="1" dirty="0"/>
              <a:t>Work</a:t>
            </a:r>
            <a:r>
              <a:rPr lang="en-US" altLang="en-US" sz="1600" b="1" dirty="0"/>
              <a:t> + </a:t>
            </a:r>
            <a:r>
              <a:rPr lang="en-US" altLang="en-US" sz="1600" b="1" i="1" dirty="0" err="1"/>
              <a:t>Allocation</a:t>
            </a:r>
            <a:r>
              <a:rPr lang="en-US" altLang="en-US" sz="1600" b="1" i="1" baseline="-25000" dirty="0" err="1"/>
              <a:t>i</a:t>
            </a:r>
            <a:r>
              <a:rPr lang="en-US" altLang="en-US" sz="1600" b="1" dirty="0"/>
              <a:t/>
            </a:r>
            <a:br>
              <a:rPr lang="en-US" altLang="en-US" sz="1600" b="1" dirty="0"/>
            </a:br>
            <a:r>
              <a:rPr lang="en-US" altLang="en-US" sz="1600" b="1" i="1" dirty="0"/>
              <a:t>Finish</a:t>
            </a:r>
            <a:r>
              <a:rPr lang="en-US" altLang="en-US" sz="1600" b="1" dirty="0"/>
              <a:t>[</a:t>
            </a:r>
            <a:r>
              <a:rPr lang="en-US" altLang="en-US" sz="1600" b="1" i="1" dirty="0" err="1"/>
              <a:t>i</a:t>
            </a:r>
            <a:r>
              <a:rPr lang="en-US" altLang="en-US" sz="1600" b="1" dirty="0"/>
              <a:t>] = </a:t>
            </a:r>
            <a:r>
              <a:rPr lang="en-US" altLang="en-US" sz="1600" b="1" i="1" dirty="0"/>
              <a:t>true</a:t>
            </a:r>
            <a:r>
              <a:rPr lang="en-US" altLang="en-US" sz="1600" b="1" dirty="0"/>
              <a:t/>
            </a:r>
            <a:br>
              <a:rPr lang="en-US" altLang="en-US" sz="1600" b="1" dirty="0"/>
            </a:br>
            <a:r>
              <a:rPr lang="en-US" altLang="en-US" sz="1600" dirty="0"/>
              <a:t>go to step 2</a:t>
            </a:r>
            <a:br>
              <a:rPr lang="en-US" altLang="en-US" sz="1600" dirty="0"/>
            </a:br>
            <a:endParaRPr lang="en-US" altLang="en-US" sz="1600" dirty="0"/>
          </a:p>
          <a:p>
            <a:pPr>
              <a:lnSpc>
                <a:spcPct val="90000"/>
              </a:lnSpc>
              <a:buFont typeface="Monotype Sorts" pitchFamily="-84" charset="2"/>
              <a:buNone/>
            </a:pPr>
            <a:r>
              <a:rPr lang="en-US" altLang="en-US" sz="1600" dirty="0"/>
              <a:t>4.	If </a:t>
            </a:r>
            <a:r>
              <a:rPr lang="en-US" altLang="en-US" sz="1600" b="1" i="1" dirty="0"/>
              <a:t>Finish[</a:t>
            </a:r>
            <a:r>
              <a:rPr lang="en-US" altLang="en-US" sz="1600" b="1" i="1" dirty="0" err="1"/>
              <a:t>i</a:t>
            </a:r>
            <a:r>
              <a:rPr lang="en-US" altLang="en-US" sz="1600" b="1" i="1" dirty="0"/>
              <a:t>] == false</a:t>
            </a:r>
            <a:r>
              <a:rPr lang="en-US" altLang="en-US" sz="1600" dirty="0"/>
              <a:t>, for some </a:t>
            </a:r>
            <a:r>
              <a:rPr lang="en-US" altLang="en-US" sz="1600" b="1" i="1" dirty="0" err="1"/>
              <a:t>i</a:t>
            </a:r>
            <a:r>
              <a:rPr lang="en-US" altLang="en-US" sz="1600" dirty="0"/>
              <a:t>, 1 </a:t>
            </a:r>
            <a:r>
              <a:rPr lang="en-US" altLang="en-US" sz="1600" dirty="0">
                <a:sym typeface="Symbol" pitchFamily="18" charset="2"/>
              </a:rPr>
              <a:t> </a:t>
            </a:r>
            <a:r>
              <a:rPr lang="en-US" altLang="en-US" sz="1600" b="1" i="1" dirty="0" err="1">
                <a:sym typeface="Symbol" pitchFamily="18" charset="2"/>
              </a:rPr>
              <a:t>i</a:t>
            </a:r>
            <a:r>
              <a:rPr lang="en-US" altLang="en-US" sz="1600" dirty="0">
                <a:sym typeface="Symbol" pitchFamily="18" charset="2"/>
              </a:rPr>
              <a:t>   </a:t>
            </a:r>
            <a:r>
              <a:rPr lang="en-US" altLang="en-US" sz="1600" b="1" i="1" dirty="0">
                <a:sym typeface="Symbol" pitchFamily="18" charset="2"/>
              </a:rPr>
              <a:t>n</a:t>
            </a:r>
            <a:r>
              <a:rPr lang="en-US" altLang="en-US" sz="1600" dirty="0">
                <a:sym typeface="Symbol" pitchFamily="18" charset="2"/>
              </a:rPr>
              <a:t>, then the system is in deadlock state. Moreover, if </a:t>
            </a:r>
            <a:r>
              <a:rPr lang="en-US" altLang="en-US" sz="1600" b="1" i="1" dirty="0">
                <a:sym typeface="Symbol" pitchFamily="18" charset="2"/>
              </a:rPr>
              <a:t>Finish</a:t>
            </a:r>
            <a:r>
              <a:rPr lang="en-US" altLang="en-US" sz="1600" b="1" dirty="0">
                <a:sym typeface="Symbol" pitchFamily="18" charset="2"/>
              </a:rPr>
              <a:t>[</a:t>
            </a:r>
            <a:r>
              <a:rPr lang="en-US" altLang="en-US" sz="1600" b="1" i="1" dirty="0" err="1">
                <a:sym typeface="Symbol" pitchFamily="18" charset="2"/>
              </a:rPr>
              <a:t>i</a:t>
            </a:r>
            <a:r>
              <a:rPr lang="en-US" altLang="en-US" sz="1600" b="1" dirty="0">
                <a:sym typeface="Symbol" pitchFamily="18" charset="2"/>
              </a:rPr>
              <a:t>] == </a:t>
            </a:r>
            <a:r>
              <a:rPr lang="en-US" altLang="en-US" sz="1600" b="1" i="1" dirty="0">
                <a:sym typeface="Symbol" pitchFamily="18" charset="2"/>
              </a:rPr>
              <a:t>false</a:t>
            </a:r>
            <a:r>
              <a:rPr lang="en-US" altLang="en-US" sz="1600" dirty="0">
                <a:sym typeface="Symbol" pitchFamily="18" charset="2"/>
              </a:rPr>
              <a:t>, then </a:t>
            </a:r>
            <a:r>
              <a:rPr lang="en-US" altLang="en-US" sz="1600" b="1" i="1" dirty="0">
                <a:sym typeface="Symbol" pitchFamily="18" charset="2"/>
              </a:rPr>
              <a:t>P</a:t>
            </a:r>
            <a:r>
              <a:rPr lang="en-US" altLang="en-US" sz="1600" b="1" i="1" baseline="-25000" dirty="0">
                <a:sym typeface="Symbol" pitchFamily="18" charset="2"/>
              </a:rPr>
              <a:t>i</a:t>
            </a:r>
            <a:r>
              <a:rPr lang="en-US" altLang="en-US" sz="1600" dirty="0">
                <a:sym typeface="Symbol" pitchFamily="18" charset="2"/>
              </a:rPr>
              <a:t> is </a:t>
            </a:r>
            <a:r>
              <a:rPr lang="en-US" altLang="en-US" sz="1600" dirty="0" smtClean="0">
                <a:sym typeface="Symbol" pitchFamily="18" charset="2"/>
              </a:rPr>
              <a:t>deadlocked</a:t>
            </a:r>
            <a:endParaRPr lang="en-US" altLang="en-US" sz="1600" dirty="0">
              <a:sym typeface="Symbol" pitchFamily="18" charset="2"/>
            </a:endParaRPr>
          </a:p>
        </p:txBody>
      </p:sp>
      <p:sp>
        <p:nvSpPr>
          <p:cNvPr id="4" name="Date Placeholder 3"/>
          <p:cNvSpPr>
            <a:spLocks noGrp="1"/>
          </p:cNvSpPr>
          <p:nvPr>
            <p:ph type="dt" sz="half" idx="10"/>
          </p:nvPr>
        </p:nvSpPr>
        <p:spPr/>
        <p:txBody>
          <a:bodyPr/>
          <a:lstStyle/>
          <a:p>
            <a:fld id="{CC241B03-08DC-4BFF-9A30-22AE298AD750}" type="datetime1">
              <a:rPr lang="en-US" smtClean="0"/>
              <a:t>12/12/2022</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AF144C7F-AB31-43DF-AFD3-1AE152CB8031}" type="slidenum">
              <a:rPr lang="en-US" smtClean="0"/>
              <a:t>3</a:t>
            </a:fld>
            <a:endParaRPr lang="en-US"/>
          </a:p>
        </p:txBody>
      </p:sp>
      <p:sp>
        <p:nvSpPr>
          <p:cNvPr id="10" name="Rectangle 3"/>
          <p:cNvSpPr txBox="1">
            <a:spLocks noGrp="1" noChangeArrowheads="1"/>
          </p:cNvSpPr>
          <p:nvPr>
            <p:ph sz="half" idx="2"/>
          </p:nvPr>
        </p:nvSpPr>
        <p:spPr>
          <a:xfrm>
            <a:off x="4648200" y="304800"/>
            <a:ext cx="4038600" cy="58213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1600" b="1" dirty="0" smtClean="0"/>
              <a:t>Safety Algorithm</a:t>
            </a:r>
          </a:p>
          <a:p>
            <a:pPr>
              <a:lnSpc>
                <a:spcPct val="90000"/>
              </a:lnSpc>
              <a:buFont typeface="Monotype Sorts" pitchFamily="-84" charset="2"/>
              <a:buNone/>
            </a:pPr>
            <a:endParaRPr lang="en-US" altLang="en-US" sz="1600" dirty="0"/>
          </a:p>
          <a:p>
            <a:pPr>
              <a:lnSpc>
                <a:spcPct val="90000"/>
              </a:lnSpc>
              <a:buFont typeface="Monotype Sorts" pitchFamily="-84" charset="2"/>
              <a:buNone/>
            </a:pPr>
            <a:r>
              <a:rPr lang="en-US" altLang="en-US" sz="1600" dirty="0" smtClean="0"/>
              <a:t>1.	</a:t>
            </a:r>
            <a:r>
              <a:rPr lang="en-US" altLang="en-US" sz="2000" dirty="0" smtClean="0"/>
              <a:t>Let </a:t>
            </a:r>
            <a:r>
              <a:rPr lang="en-US" altLang="en-US" sz="2000" b="1" i="1" dirty="0" smtClean="0">
                <a:solidFill>
                  <a:srgbClr val="000000"/>
                </a:solidFill>
              </a:rPr>
              <a:t>Work</a:t>
            </a:r>
            <a:r>
              <a:rPr lang="en-US" altLang="en-US" sz="2000" i="1" dirty="0" smtClean="0">
                <a:solidFill>
                  <a:srgbClr val="000000"/>
                </a:solidFill>
              </a:rPr>
              <a:t> </a:t>
            </a:r>
            <a:r>
              <a:rPr lang="en-US" altLang="en-US" sz="2000" dirty="0" smtClean="0"/>
              <a:t>and </a:t>
            </a:r>
            <a:r>
              <a:rPr lang="en-US" altLang="en-US" sz="2000" b="1" i="1" dirty="0" smtClean="0">
                <a:solidFill>
                  <a:srgbClr val="000000"/>
                </a:solidFill>
              </a:rPr>
              <a:t>Finish</a:t>
            </a:r>
            <a:r>
              <a:rPr lang="en-US" altLang="en-US" sz="2000" dirty="0" smtClean="0">
                <a:solidFill>
                  <a:srgbClr val="000000"/>
                </a:solidFill>
              </a:rPr>
              <a:t> </a:t>
            </a:r>
            <a:r>
              <a:rPr lang="en-US" altLang="en-US" sz="2000" dirty="0" smtClean="0"/>
              <a:t>be vectors of length</a:t>
            </a:r>
            <a:r>
              <a:rPr lang="en-US" altLang="en-US" sz="2000" i="1" dirty="0" smtClean="0"/>
              <a:t> m</a:t>
            </a:r>
            <a:r>
              <a:rPr lang="en-US" altLang="en-US" sz="2000" dirty="0" smtClean="0"/>
              <a:t> and</a:t>
            </a:r>
            <a:r>
              <a:rPr lang="en-US" altLang="en-US" sz="2000" i="1" dirty="0" smtClean="0"/>
              <a:t> n</a:t>
            </a:r>
            <a:r>
              <a:rPr lang="en-US" altLang="en-US" sz="2000" dirty="0" smtClean="0"/>
              <a:t>, respectively.  Initialize:</a:t>
            </a:r>
          </a:p>
          <a:p>
            <a:pPr marL="1543050" lvl="3" indent="-342900">
              <a:lnSpc>
                <a:spcPct val="90000"/>
              </a:lnSpc>
              <a:buFontTx/>
              <a:buNone/>
            </a:pPr>
            <a:r>
              <a:rPr lang="en-US" altLang="en-US" sz="1100" b="1" i="1" dirty="0" smtClean="0"/>
              <a:t>Work </a:t>
            </a:r>
            <a:r>
              <a:rPr lang="en-US" altLang="en-US" sz="1100" b="1" dirty="0" smtClean="0"/>
              <a:t>= </a:t>
            </a:r>
            <a:r>
              <a:rPr lang="en-US" altLang="en-US" sz="1100" b="1" i="1" dirty="0" smtClean="0"/>
              <a:t>Available</a:t>
            </a:r>
          </a:p>
          <a:p>
            <a:pPr marL="1543050" lvl="3" indent="-342900">
              <a:lnSpc>
                <a:spcPct val="90000"/>
              </a:lnSpc>
              <a:buFontTx/>
              <a:buNone/>
            </a:pPr>
            <a:r>
              <a:rPr lang="en-US" altLang="en-US" sz="1100" b="1" i="1" dirty="0" smtClean="0"/>
              <a:t>Finish </a:t>
            </a:r>
            <a:r>
              <a:rPr lang="en-US" altLang="en-US" sz="1100" b="1" dirty="0" smtClean="0"/>
              <a:t>[</a:t>
            </a:r>
            <a:r>
              <a:rPr lang="en-US" altLang="en-US" sz="1100" b="1" i="1" dirty="0" err="1" smtClean="0"/>
              <a:t>i</a:t>
            </a:r>
            <a:r>
              <a:rPr lang="en-US" altLang="en-US" sz="1100" b="1" dirty="0" smtClean="0"/>
              <a:t>] =</a:t>
            </a:r>
            <a:r>
              <a:rPr lang="en-US" altLang="en-US" sz="1100" b="1" i="1" dirty="0" smtClean="0"/>
              <a:t> false </a:t>
            </a:r>
            <a:r>
              <a:rPr lang="en-US" altLang="en-US" sz="1100" b="1" dirty="0" smtClean="0"/>
              <a:t>for</a:t>
            </a:r>
            <a:r>
              <a:rPr lang="en-US" altLang="en-US" sz="1100" b="1" i="1" dirty="0" smtClean="0"/>
              <a:t> </a:t>
            </a:r>
            <a:r>
              <a:rPr lang="en-US" altLang="en-US" sz="1100" b="1" i="1" dirty="0" err="1" smtClean="0"/>
              <a:t>i</a:t>
            </a:r>
            <a:r>
              <a:rPr lang="en-US" altLang="en-US" sz="1100" b="1" dirty="0" smtClean="0"/>
              <a:t> = 0, 1, …, </a:t>
            </a:r>
            <a:r>
              <a:rPr lang="en-US" altLang="en-US" sz="1100" b="1" i="1" dirty="0" smtClean="0"/>
              <a:t>n- </a:t>
            </a:r>
            <a:r>
              <a:rPr lang="en-US" altLang="en-US" sz="1100" b="1" dirty="0" smtClean="0"/>
              <a:t>1</a:t>
            </a:r>
          </a:p>
          <a:p>
            <a:pPr marL="1543050" lvl="3" indent="-342900">
              <a:lnSpc>
                <a:spcPct val="90000"/>
              </a:lnSpc>
              <a:buFontTx/>
              <a:buNone/>
            </a:pPr>
            <a:endParaRPr lang="en-US" altLang="en-US" sz="700" dirty="0" smtClean="0"/>
          </a:p>
          <a:p>
            <a:pPr>
              <a:lnSpc>
                <a:spcPct val="90000"/>
              </a:lnSpc>
              <a:buFont typeface="Monotype Sorts" pitchFamily="-84" charset="2"/>
              <a:buNone/>
            </a:pPr>
            <a:r>
              <a:rPr lang="en-US" altLang="en-US" sz="2000" dirty="0" smtClean="0"/>
              <a:t>2.	Find an </a:t>
            </a:r>
            <a:r>
              <a:rPr lang="en-US" altLang="en-US" sz="2000" b="1" i="1" dirty="0" err="1" smtClean="0"/>
              <a:t>i</a:t>
            </a:r>
            <a:r>
              <a:rPr lang="en-US" altLang="en-US" sz="2000" i="1" dirty="0" smtClean="0"/>
              <a:t> </a:t>
            </a:r>
            <a:r>
              <a:rPr lang="en-US" altLang="en-US" sz="2000" dirty="0" smtClean="0"/>
              <a:t>such that both: </a:t>
            </a:r>
          </a:p>
          <a:p>
            <a:pPr marL="800100" lvl="1" indent="-342900">
              <a:lnSpc>
                <a:spcPct val="90000"/>
              </a:lnSpc>
              <a:buFont typeface="Monotype Sorts" pitchFamily="-84" charset="2"/>
              <a:buNone/>
            </a:pPr>
            <a:r>
              <a:rPr lang="en-US" altLang="en-US" sz="1800" dirty="0" smtClean="0"/>
              <a:t>(a) </a:t>
            </a:r>
            <a:r>
              <a:rPr lang="en-US" altLang="en-US" sz="1800" b="1" i="1" dirty="0" smtClean="0"/>
              <a:t>Finish</a:t>
            </a:r>
            <a:r>
              <a:rPr lang="en-US" altLang="en-US" sz="1800" b="1" dirty="0" smtClean="0"/>
              <a:t> [</a:t>
            </a:r>
            <a:r>
              <a:rPr lang="en-US" altLang="en-US" sz="1800" b="1" i="1" dirty="0" err="1" smtClean="0"/>
              <a:t>i</a:t>
            </a:r>
            <a:r>
              <a:rPr lang="en-US" altLang="en-US" sz="1800" b="1" dirty="0" smtClean="0"/>
              <a:t>] = </a:t>
            </a:r>
            <a:r>
              <a:rPr lang="en-US" altLang="en-US" sz="1800" b="1" i="1" dirty="0" smtClean="0"/>
              <a:t>false</a:t>
            </a:r>
            <a:endParaRPr lang="en-US" altLang="en-US" sz="1800" b="1" dirty="0" smtClean="0"/>
          </a:p>
          <a:p>
            <a:pPr marL="800100" lvl="1" indent="-342900">
              <a:lnSpc>
                <a:spcPct val="90000"/>
              </a:lnSpc>
              <a:buFont typeface="Monotype Sorts" pitchFamily="-84" charset="2"/>
              <a:buNone/>
            </a:pPr>
            <a:r>
              <a:rPr lang="en-US" altLang="en-US" sz="1800" dirty="0" smtClean="0"/>
              <a:t>(b) </a:t>
            </a:r>
            <a:r>
              <a:rPr lang="en-US" altLang="en-US" sz="1800" b="1" i="1" dirty="0" err="1" smtClean="0"/>
              <a:t>Need</a:t>
            </a:r>
            <a:r>
              <a:rPr lang="en-US" altLang="en-US" sz="1800" b="1" i="1" baseline="-25000" dirty="0" err="1" smtClean="0"/>
              <a:t>i</a:t>
            </a:r>
            <a:r>
              <a:rPr lang="en-US" altLang="en-US" sz="1800" b="1" dirty="0" smtClean="0"/>
              <a:t> </a:t>
            </a:r>
            <a:r>
              <a:rPr lang="en-US" altLang="en-US" sz="1800" b="1" dirty="0" smtClean="0">
                <a:sym typeface="Symbol" pitchFamily="18" charset="2"/>
              </a:rPr>
              <a:t> </a:t>
            </a:r>
            <a:r>
              <a:rPr lang="en-US" altLang="en-US" sz="1800" b="1" i="1" dirty="0" smtClean="0">
                <a:sym typeface="Symbol" pitchFamily="18" charset="2"/>
              </a:rPr>
              <a:t>Work</a:t>
            </a:r>
          </a:p>
          <a:p>
            <a:pPr marL="800100" lvl="1" indent="-342900">
              <a:lnSpc>
                <a:spcPct val="90000"/>
              </a:lnSpc>
              <a:buFont typeface="Monotype Sorts" pitchFamily="-84" charset="2"/>
              <a:buNone/>
            </a:pPr>
            <a:r>
              <a:rPr lang="en-US" altLang="en-US" sz="1800" dirty="0" smtClean="0">
                <a:sym typeface="Symbol" pitchFamily="18" charset="2"/>
              </a:rPr>
              <a:t>If no such</a:t>
            </a:r>
            <a:r>
              <a:rPr lang="en-US" altLang="en-US" sz="1800" b="1" dirty="0" smtClean="0">
                <a:sym typeface="Symbol" pitchFamily="18" charset="2"/>
              </a:rPr>
              <a:t> </a:t>
            </a:r>
            <a:r>
              <a:rPr lang="en-US" altLang="en-US" sz="1800" b="1" i="1" dirty="0" err="1" smtClean="0">
                <a:sym typeface="Symbol" pitchFamily="18" charset="2"/>
              </a:rPr>
              <a:t>i</a:t>
            </a:r>
            <a:r>
              <a:rPr lang="en-US" altLang="en-US" sz="1800" b="1" i="1" dirty="0" smtClean="0">
                <a:sym typeface="Symbol" pitchFamily="18" charset="2"/>
              </a:rPr>
              <a:t> </a:t>
            </a:r>
            <a:r>
              <a:rPr lang="en-US" altLang="en-US" sz="1800" dirty="0" smtClean="0">
                <a:sym typeface="Symbol" pitchFamily="18" charset="2"/>
              </a:rPr>
              <a:t>exists, go to step 4</a:t>
            </a:r>
          </a:p>
          <a:p>
            <a:pPr marL="800100" lvl="1" indent="-342900">
              <a:lnSpc>
                <a:spcPct val="90000"/>
              </a:lnSpc>
              <a:buFont typeface="Monotype Sorts" pitchFamily="-84" charset="2"/>
              <a:buNone/>
            </a:pPr>
            <a:endParaRPr lang="en-US" altLang="en-US" sz="700" dirty="0" smtClean="0">
              <a:sym typeface="Symbol" pitchFamily="18" charset="2"/>
            </a:endParaRPr>
          </a:p>
          <a:p>
            <a:pPr>
              <a:lnSpc>
                <a:spcPct val="90000"/>
              </a:lnSpc>
              <a:buFont typeface="Monotype Sorts" pitchFamily="-84" charset="2"/>
              <a:buNone/>
            </a:pPr>
            <a:r>
              <a:rPr lang="en-US" altLang="en-US" sz="2000" i="1" dirty="0" smtClean="0"/>
              <a:t>3.  </a:t>
            </a:r>
            <a:r>
              <a:rPr lang="en-US" altLang="en-US" sz="2000" b="1" i="1" dirty="0" smtClean="0"/>
              <a:t>Work</a:t>
            </a:r>
            <a:r>
              <a:rPr lang="en-US" altLang="en-US" sz="2000" b="1" dirty="0" smtClean="0"/>
              <a:t> = </a:t>
            </a:r>
            <a:r>
              <a:rPr lang="en-US" altLang="en-US" sz="2000" b="1" i="1" dirty="0" smtClean="0"/>
              <a:t>Work </a:t>
            </a:r>
            <a:r>
              <a:rPr lang="en-US" altLang="en-US" sz="2000" b="1" dirty="0" smtClean="0"/>
              <a:t>+ </a:t>
            </a:r>
            <a:r>
              <a:rPr lang="en-US" altLang="en-US" sz="2000" b="1" i="1" dirty="0" err="1" smtClean="0"/>
              <a:t>Allocation</a:t>
            </a:r>
            <a:r>
              <a:rPr lang="en-US" altLang="en-US" sz="2000" b="1" i="1" baseline="-25000" dirty="0" err="1" smtClean="0"/>
              <a:t>i</a:t>
            </a:r>
            <a:r>
              <a:rPr lang="en-US" altLang="en-US" sz="2000" b="1" dirty="0" smtClean="0"/>
              <a:t/>
            </a:r>
            <a:br>
              <a:rPr lang="en-US" altLang="en-US" sz="2000" b="1" dirty="0" smtClean="0"/>
            </a:br>
            <a:r>
              <a:rPr lang="en-US" altLang="en-US" sz="2000" b="1" i="1" dirty="0" smtClean="0"/>
              <a:t>Finish</a:t>
            </a:r>
            <a:r>
              <a:rPr lang="en-US" altLang="en-US" sz="2000" b="1" dirty="0" smtClean="0"/>
              <a:t>[</a:t>
            </a:r>
            <a:r>
              <a:rPr lang="en-US" altLang="en-US" sz="2000" b="1" i="1" dirty="0" err="1" smtClean="0"/>
              <a:t>i</a:t>
            </a:r>
            <a:r>
              <a:rPr lang="en-US" altLang="en-US" sz="2000" b="1" dirty="0" smtClean="0"/>
              <a:t>] =</a:t>
            </a:r>
            <a:r>
              <a:rPr lang="en-US" altLang="en-US" sz="2000" b="1" i="1" dirty="0" smtClean="0"/>
              <a:t> true</a:t>
            </a:r>
            <a:r>
              <a:rPr lang="en-US" altLang="en-US" sz="2000" b="1" dirty="0" smtClean="0"/>
              <a:t/>
            </a:r>
            <a:br>
              <a:rPr lang="en-US" altLang="en-US" sz="2000" b="1" dirty="0" smtClean="0"/>
            </a:br>
            <a:r>
              <a:rPr lang="en-US" altLang="en-US" sz="2000" dirty="0" smtClean="0"/>
              <a:t>go to step 2</a:t>
            </a:r>
          </a:p>
          <a:p>
            <a:pPr>
              <a:lnSpc>
                <a:spcPct val="90000"/>
              </a:lnSpc>
            </a:pPr>
            <a:endParaRPr lang="en-US" altLang="en-US" sz="700" dirty="0" smtClean="0"/>
          </a:p>
          <a:p>
            <a:pPr>
              <a:lnSpc>
                <a:spcPct val="90000"/>
              </a:lnSpc>
              <a:buFont typeface="Monotype Sorts" pitchFamily="-84" charset="2"/>
              <a:buNone/>
            </a:pPr>
            <a:r>
              <a:rPr lang="en-US" altLang="en-US" sz="2000" dirty="0" smtClean="0"/>
              <a:t>4.	If </a:t>
            </a:r>
            <a:r>
              <a:rPr lang="en-US" altLang="en-US" sz="2000" b="1" i="1" dirty="0" smtClean="0"/>
              <a:t>Finish</a:t>
            </a:r>
            <a:r>
              <a:rPr lang="en-US" altLang="en-US" sz="2000" b="1" dirty="0" smtClean="0"/>
              <a:t> [</a:t>
            </a:r>
            <a:r>
              <a:rPr lang="en-US" altLang="en-US" sz="2000" b="1" i="1" dirty="0" err="1" smtClean="0"/>
              <a:t>i</a:t>
            </a:r>
            <a:r>
              <a:rPr lang="en-US" altLang="en-US" sz="2000" b="1" dirty="0" smtClean="0"/>
              <a:t>] == </a:t>
            </a:r>
            <a:r>
              <a:rPr lang="en-US" altLang="en-US" sz="2000" b="1" i="1" dirty="0" smtClean="0"/>
              <a:t>true</a:t>
            </a:r>
            <a:r>
              <a:rPr lang="en-US" altLang="en-US" sz="2000" b="1" dirty="0" smtClean="0"/>
              <a:t> </a:t>
            </a:r>
            <a:r>
              <a:rPr lang="en-US" altLang="en-US" sz="2000" dirty="0" smtClean="0"/>
              <a:t>for all </a:t>
            </a:r>
            <a:r>
              <a:rPr lang="en-US" altLang="en-US" sz="2000" b="1" i="1" dirty="0" err="1" smtClean="0"/>
              <a:t>i</a:t>
            </a:r>
            <a:r>
              <a:rPr lang="en-US" altLang="en-US" sz="2000" dirty="0" smtClean="0"/>
              <a:t>, then the </a:t>
            </a:r>
            <a:r>
              <a:rPr lang="en-US" altLang="en-US" sz="1800" dirty="0" smtClean="0"/>
              <a:t>system is in a safe state</a:t>
            </a:r>
          </a:p>
        </p:txBody>
      </p:sp>
    </p:spTree>
    <p:extLst>
      <p:ext uri="{BB962C8B-B14F-4D97-AF65-F5344CB8AC3E}">
        <p14:creationId xmlns:p14="http://schemas.microsoft.com/office/powerpoint/2010/main" val="2613308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marL="0" indent="0">
              <a:buNone/>
            </a:pPr>
            <a:r>
              <a:rPr lang="en-US" sz="2000" b="1" u="sng" dirty="0" smtClean="0">
                <a:effectLst/>
              </a:rPr>
              <a:t>Solution-</a:t>
            </a:r>
            <a:endParaRPr lang="en-US" sz="2000" b="1" dirty="0" smtClean="0"/>
          </a:p>
          <a:p>
            <a:pPr marL="0" indent="0">
              <a:buNone/>
            </a:pPr>
            <a:r>
              <a:rPr lang="en-US" sz="2000" dirty="0" smtClean="0"/>
              <a:t> </a:t>
            </a:r>
            <a:r>
              <a:rPr lang="en-US" sz="2400" dirty="0" smtClean="0"/>
              <a:t>According to question-</a:t>
            </a:r>
          </a:p>
          <a:p>
            <a:pPr marL="0" indent="0">
              <a:buNone/>
            </a:pPr>
            <a:r>
              <a:rPr lang="en-US" sz="2400" dirty="0" smtClean="0"/>
              <a:t>Total = [ X Y Z ] = [ 5 5 5 ]</a:t>
            </a:r>
          </a:p>
          <a:p>
            <a:pPr marL="0" indent="0">
              <a:buNone/>
            </a:pPr>
            <a:r>
              <a:rPr lang="en-US" sz="2400" dirty="0" smtClean="0"/>
              <a:t>Total _</a:t>
            </a:r>
            <a:r>
              <a:rPr lang="en-US" sz="2400" dirty="0" err="1" smtClean="0"/>
              <a:t>Alloc</a:t>
            </a:r>
            <a:r>
              <a:rPr lang="en-US" sz="2400" dirty="0" smtClean="0"/>
              <a:t> = [ X Y Z ] = [5 4 3]</a:t>
            </a:r>
          </a:p>
          <a:p>
            <a:pPr marL="0" indent="0">
              <a:buNone/>
            </a:pPr>
            <a:r>
              <a:rPr lang="en-US" sz="2400" dirty="0" smtClean="0"/>
              <a:t> </a:t>
            </a:r>
          </a:p>
          <a:p>
            <a:pPr marL="0" indent="0">
              <a:buNone/>
            </a:pPr>
            <a:r>
              <a:rPr lang="en-US" sz="2400" dirty="0" smtClean="0"/>
              <a:t>Now,</a:t>
            </a:r>
          </a:p>
          <a:p>
            <a:pPr marL="0" indent="0">
              <a:buNone/>
            </a:pPr>
            <a:r>
              <a:rPr lang="en-US" sz="2400" dirty="0" smtClean="0"/>
              <a:t>Available</a:t>
            </a:r>
          </a:p>
          <a:p>
            <a:pPr marL="0" indent="0">
              <a:buNone/>
            </a:pPr>
            <a:r>
              <a:rPr lang="en-US" sz="2400" dirty="0" smtClean="0"/>
              <a:t>= Total – </a:t>
            </a:r>
            <a:r>
              <a:rPr lang="en-US" sz="2400" dirty="0" err="1" smtClean="0"/>
              <a:t>Total_Alloc</a:t>
            </a:r>
            <a:endParaRPr lang="en-US" sz="2400" dirty="0" smtClean="0"/>
          </a:p>
          <a:p>
            <a:pPr marL="0" indent="0">
              <a:buNone/>
            </a:pPr>
            <a:r>
              <a:rPr lang="en-US" sz="2400" dirty="0" smtClean="0"/>
              <a:t>= [ 5 5 5 ] – [5 4 3]</a:t>
            </a:r>
          </a:p>
          <a:p>
            <a:pPr marL="0" indent="0">
              <a:buNone/>
            </a:pPr>
            <a:r>
              <a:rPr lang="en-US" sz="2400" dirty="0" smtClean="0"/>
              <a:t>= [ 0 1 2 ]</a:t>
            </a:r>
          </a:p>
          <a:p>
            <a:pPr marL="0" indent="0">
              <a:buNone/>
            </a:pPr>
            <a:r>
              <a:rPr lang="en-US" sz="2400"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48520" y="1785960"/>
              <a:ext cx="7822800" cy="5027760"/>
            </p14:xfrm>
          </p:contentPart>
        </mc:Choice>
        <mc:Fallback xmlns="">
          <p:pic>
            <p:nvPicPr>
              <p:cNvPr id="2" name="Ink 1"/>
              <p:cNvPicPr/>
              <p:nvPr/>
            </p:nvPicPr>
            <p:blipFill>
              <a:blip r:embed="rId4"/>
              <a:stretch>
                <a:fillRect/>
              </a:stretch>
            </p:blipFill>
            <p:spPr>
              <a:xfrm>
                <a:off x="839160" y="1776600"/>
                <a:ext cx="7841520" cy="5046480"/>
              </a:xfrm>
              <a:prstGeom prst="rect">
                <a:avLst/>
              </a:prstGeom>
            </p:spPr>
          </p:pic>
        </mc:Fallback>
      </mc:AlternateContent>
    </p:spTree>
    <p:extLst>
      <p:ext uri="{BB962C8B-B14F-4D97-AF65-F5344CB8AC3E}">
        <p14:creationId xmlns:p14="http://schemas.microsoft.com/office/powerpoint/2010/main" val="98682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marL="0" indent="0">
              <a:buNone/>
            </a:pPr>
            <a:r>
              <a:rPr lang="en-US" sz="2400" b="1" u="sng" dirty="0" smtClean="0">
                <a:effectLst/>
              </a:rPr>
              <a:t>Solution-</a:t>
            </a:r>
            <a:endParaRPr lang="en-US" sz="2400" b="1" dirty="0" smtClean="0"/>
          </a:p>
          <a:p>
            <a:pPr marL="0" indent="0">
              <a:buNone/>
            </a:pPr>
            <a:r>
              <a:rPr lang="en-US" sz="2400" dirty="0" smtClean="0"/>
              <a:t> </a:t>
            </a:r>
            <a:r>
              <a:rPr lang="en-US" sz="2400" b="1" u="sng" dirty="0" smtClean="0">
                <a:effectLst/>
              </a:rPr>
              <a:t>Step-01:</a:t>
            </a:r>
            <a:r>
              <a:rPr lang="en-US" sz="2400" dirty="0" smtClean="0"/>
              <a:t>Available= </a:t>
            </a:r>
            <a:r>
              <a:rPr lang="en-US" sz="2400" dirty="0"/>
              <a:t>[ 0 1 2 ]</a:t>
            </a:r>
          </a:p>
          <a:p>
            <a:pPr marL="0" indent="0">
              <a:buNone/>
            </a:pPr>
            <a:r>
              <a:rPr lang="en-US" sz="2400" dirty="0" smtClean="0"/>
              <a:t> With the instances available currently, only the requirement of the process P1 can be satisfied.</a:t>
            </a:r>
          </a:p>
          <a:p>
            <a:pPr marL="0" indent="0">
              <a:buNone/>
            </a:pPr>
            <a:r>
              <a:rPr lang="en-US" sz="2400" dirty="0" smtClean="0"/>
              <a:t>So, process P1 is allocated the requested resources.</a:t>
            </a:r>
          </a:p>
          <a:p>
            <a:pPr marL="0" indent="0">
              <a:buNone/>
            </a:pPr>
            <a:r>
              <a:rPr lang="en-US" sz="2400" dirty="0" smtClean="0"/>
              <a:t>It completes its execution and then free up the instances of resources held by it.</a:t>
            </a:r>
          </a:p>
          <a:p>
            <a:pPr marL="0" indent="0">
              <a:buNone/>
            </a:pPr>
            <a:r>
              <a:rPr lang="en-US" sz="2400" dirty="0" smtClean="0"/>
              <a:t> Then,</a:t>
            </a:r>
          </a:p>
          <a:p>
            <a:pPr marL="0" indent="0">
              <a:buNone/>
            </a:pPr>
            <a:r>
              <a:rPr lang="en-US" sz="2400" dirty="0" smtClean="0"/>
              <a:t>Available</a:t>
            </a:r>
          </a:p>
          <a:p>
            <a:pPr marL="0" indent="0">
              <a:buNone/>
            </a:pPr>
            <a:r>
              <a:rPr lang="en-US" sz="2400" dirty="0" smtClean="0"/>
              <a:t>= [ 0 1 2 ] + [ 2 0 1]</a:t>
            </a:r>
          </a:p>
          <a:p>
            <a:pPr marL="0" indent="0">
              <a:buNone/>
            </a:pPr>
            <a:r>
              <a:rPr lang="en-US" sz="2400" dirty="0" smtClean="0"/>
              <a:t>= [ 2 1 3 ]</a:t>
            </a:r>
          </a:p>
          <a:p>
            <a:r>
              <a:rPr lang="en-US" sz="1800"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18040" y="928800"/>
              <a:ext cx="8778240" cy="5706360"/>
            </p14:xfrm>
          </p:contentPart>
        </mc:Choice>
        <mc:Fallback xmlns="">
          <p:pic>
            <p:nvPicPr>
              <p:cNvPr id="2" name="Ink 1"/>
              <p:cNvPicPr/>
              <p:nvPr/>
            </p:nvPicPr>
            <p:blipFill>
              <a:blip r:embed="rId4"/>
              <a:stretch>
                <a:fillRect/>
              </a:stretch>
            </p:blipFill>
            <p:spPr>
              <a:xfrm>
                <a:off x="508680" y="919440"/>
                <a:ext cx="8796960" cy="5725080"/>
              </a:xfrm>
              <a:prstGeom prst="rect">
                <a:avLst/>
              </a:prstGeom>
            </p:spPr>
          </p:pic>
        </mc:Fallback>
      </mc:AlternateContent>
    </p:spTree>
    <p:extLst>
      <p:ext uri="{BB962C8B-B14F-4D97-AF65-F5344CB8AC3E}">
        <p14:creationId xmlns:p14="http://schemas.microsoft.com/office/powerpoint/2010/main" val="2417165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55000" lnSpcReduction="20000"/>
          </a:bodyPr>
          <a:lstStyle/>
          <a:p>
            <a:pPr marL="0" indent="0">
              <a:buNone/>
            </a:pPr>
            <a:r>
              <a:rPr lang="en-US" sz="4400" b="1" u="sng" dirty="0" smtClean="0">
                <a:effectLst/>
              </a:rPr>
              <a:t>Step-02:</a:t>
            </a:r>
            <a:endParaRPr lang="en-US" sz="4400" b="1" dirty="0" smtClean="0"/>
          </a:p>
          <a:p>
            <a:pPr marL="0" indent="0">
              <a:buNone/>
            </a:pPr>
            <a:r>
              <a:rPr lang="en-US" sz="4400" dirty="0" smtClean="0"/>
              <a:t> </a:t>
            </a:r>
          </a:p>
          <a:p>
            <a:pPr marL="0" indent="0">
              <a:buNone/>
            </a:pPr>
            <a:r>
              <a:rPr lang="en-US" sz="4400" dirty="0" smtClean="0"/>
              <a:t>With the instances available currently, only the requirement of the process P0 can be satisfied.</a:t>
            </a:r>
          </a:p>
          <a:p>
            <a:pPr marL="0" indent="0">
              <a:buNone/>
            </a:pPr>
            <a:r>
              <a:rPr lang="en-US" sz="4400" dirty="0" smtClean="0"/>
              <a:t>So, process P0 is allocated the requested resources.</a:t>
            </a:r>
          </a:p>
          <a:p>
            <a:pPr marL="0" indent="0">
              <a:buNone/>
            </a:pPr>
            <a:r>
              <a:rPr lang="en-US" sz="4400" dirty="0" smtClean="0"/>
              <a:t>It completes its execution and then free up the instances of resources held by it.</a:t>
            </a:r>
          </a:p>
          <a:p>
            <a:pPr marL="0" indent="0">
              <a:buNone/>
            </a:pPr>
            <a:r>
              <a:rPr lang="en-US" sz="4400" dirty="0" smtClean="0"/>
              <a:t> </a:t>
            </a:r>
          </a:p>
          <a:p>
            <a:pPr marL="0" indent="0">
              <a:buNone/>
            </a:pPr>
            <a:r>
              <a:rPr lang="en-US" sz="4400" dirty="0" smtClean="0"/>
              <a:t>Then-</a:t>
            </a:r>
          </a:p>
          <a:p>
            <a:pPr marL="0" indent="0">
              <a:buNone/>
            </a:pPr>
            <a:r>
              <a:rPr lang="en-US" sz="4400" dirty="0" smtClean="0"/>
              <a:t>Available</a:t>
            </a:r>
          </a:p>
          <a:p>
            <a:pPr marL="0" indent="0">
              <a:buNone/>
            </a:pPr>
            <a:r>
              <a:rPr lang="en-US" sz="4400" dirty="0" smtClean="0"/>
              <a:t>= [ 2 1 3 ] + [ 1 2 1 ]</a:t>
            </a:r>
          </a:p>
          <a:p>
            <a:pPr marL="0" indent="0">
              <a:buNone/>
            </a:pPr>
            <a:r>
              <a:rPr lang="en-US" sz="4400" dirty="0" smtClean="0"/>
              <a:t>= [ 3 3 4 ]</a:t>
            </a:r>
          </a:p>
          <a:p>
            <a:pPr marL="0" indent="0">
              <a:buNone/>
            </a:pPr>
            <a:r>
              <a:rPr lang="en-US" sz="4400"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94880" y="4616640"/>
              <a:ext cx="8064000" cy="2250720"/>
            </p14:xfrm>
          </p:contentPart>
        </mc:Choice>
        <mc:Fallback xmlns="">
          <p:pic>
            <p:nvPicPr>
              <p:cNvPr id="2" name="Ink 1"/>
              <p:cNvPicPr/>
              <p:nvPr/>
            </p:nvPicPr>
            <p:blipFill>
              <a:blip r:embed="rId4"/>
              <a:stretch>
                <a:fillRect/>
              </a:stretch>
            </p:blipFill>
            <p:spPr>
              <a:xfrm>
                <a:off x="785520" y="4607280"/>
                <a:ext cx="8082720" cy="2269440"/>
              </a:xfrm>
              <a:prstGeom prst="rect">
                <a:avLst/>
              </a:prstGeom>
            </p:spPr>
          </p:pic>
        </mc:Fallback>
      </mc:AlternateContent>
    </p:spTree>
    <p:extLst>
      <p:ext uri="{BB962C8B-B14F-4D97-AF65-F5344CB8AC3E}">
        <p14:creationId xmlns:p14="http://schemas.microsoft.com/office/powerpoint/2010/main" val="1049848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marL="0" indent="0">
              <a:buNone/>
            </a:pPr>
            <a:r>
              <a:rPr lang="en-US" sz="1800" b="1" u="sng" dirty="0" smtClean="0">
                <a:effectLst/>
              </a:rPr>
              <a:t>Step-03:</a:t>
            </a:r>
            <a:endParaRPr lang="en-US" sz="1800" b="1" dirty="0" smtClean="0"/>
          </a:p>
          <a:p>
            <a:pPr marL="0" indent="0">
              <a:buNone/>
            </a:pPr>
            <a:r>
              <a:rPr lang="en-US" sz="1800" dirty="0" smtClean="0"/>
              <a:t> </a:t>
            </a:r>
          </a:p>
          <a:p>
            <a:pPr marL="0" indent="0">
              <a:buNone/>
            </a:pPr>
            <a:r>
              <a:rPr lang="en-US" sz="1800" dirty="0" smtClean="0"/>
              <a:t>With the instances available currently, the requirement of the process P2 can be satisfied.</a:t>
            </a:r>
          </a:p>
          <a:p>
            <a:pPr marL="0" indent="0">
              <a:buNone/>
            </a:pPr>
            <a:r>
              <a:rPr lang="en-US" sz="1800" dirty="0" smtClean="0"/>
              <a:t>So, process P2 is allocated the requested resources.</a:t>
            </a:r>
          </a:p>
          <a:p>
            <a:pPr marL="0" indent="0">
              <a:buNone/>
            </a:pPr>
            <a:r>
              <a:rPr lang="en-US" sz="1800" dirty="0" smtClean="0"/>
              <a:t>It completes its execution and then free up the instances of resources held by it.</a:t>
            </a:r>
          </a:p>
          <a:p>
            <a:pPr marL="0" indent="0">
              <a:buNone/>
            </a:pPr>
            <a:r>
              <a:rPr lang="en-US" sz="1800" dirty="0" smtClean="0"/>
              <a:t> </a:t>
            </a:r>
          </a:p>
          <a:p>
            <a:pPr marL="0" indent="0">
              <a:buNone/>
            </a:pPr>
            <a:r>
              <a:rPr lang="en-US" sz="1800" dirty="0" smtClean="0"/>
              <a:t>Then-</a:t>
            </a:r>
          </a:p>
          <a:p>
            <a:pPr marL="0" indent="0">
              <a:buNone/>
            </a:pPr>
            <a:r>
              <a:rPr lang="en-US" sz="1800" dirty="0" smtClean="0"/>
              <a:t>Available</a:t>
            </a:r>
          </a:p>
          <a:p>
            <a:pPr marL="0" indent="0">
              <a:buNone/>
            </a:pPr>
            <a:r>
              <a:rPr lang="en-US" sz="1800" dirty="0" smtClean="0"/>
              <a:t>= [ 3 3 4 ] + [ 2 2 1 ]</a:t>
            </a:r>
          </a:p>
          <a:p>
            <a:pPr marL="0" indent="0">
              <a:buNone/>
            </a:pPr>
            <a:r>
              <a:rPr lang="en-US" sz="1800" dirty="0" smtClean="0"/>
              <a:t>= [ 5 5 5 ]</a:t>
            </a:r>
          </a:p>
          <a:p>
            <a:pPr marL="0" indent="0">
              <a:buNone/>
            </a:pPr>
            <a:r>
              <a:rPr lang="en-US" sz="1800" dirty="0" smtClean="0"/>
              <a:t> </a:t>
            </a:r>
          </a:p>
          <a:p>
            <a:pPr marL="0" indent="0">
              <a:buNone/>
            </a:pPr>
            <a:r>
              <a:rPr lang="en-US" sz="1800" dirty="0" smtClean="0"/>
              <a:t>Thus,</a:t>
            </a:r>
          </a:p>
          <a:p>
            <a:pPr marL="0" indent="0">
              <a:buNone/>
            </a:pPr>
            <a:r>
              <a:rPr lang="en-US" sz="1800" b="1" dirty="0" smtClean="0">
                <a:solidFill>
                  <a:srgbClr val="0070C0"/>
                </a:solidFill>
              </a:rPr>
              <a:t>There exists a safe sequence P1, P0, P2 in which all the processes can be executed.</a:t>
            </a:r>
          </a:p>
          <a:p>
            <a:pPr marL="0" indent="0">
              <a:buNone/>
            </a:pPr>
            <a:r>
              <a:rPr lang="en-US" sz="1800" b="1" dirty="0" smtClean="0">
                <a:solidFill>
                  <a:srgbClr val="0070C0"/>
                </a:solidFill>
              </a:rPr>
              <a:t>So, the system is in a safe state.</a:t>
            </a:r>
          </a:p>
          <a:p>
            <a:pPr marL="0" indent="0">
              <a:buNone/>
            </a:pPr>
            <a:r>
              <a:rPr lang="en-US" sz="1800" b="1" dirty="0" smtClean="0">
                <a:solidFill>
                  <a:srgbClr val="0070C0"/>
                </a:solidFill>
              </a:rPr>
              <a:t>Process P2 will be executed at last.</a:t>
            </a:r>
          </a:p>
          <a:p>
            <a:pPr marL="0" indent="0">
              <a:buNone/>
            </a:pPr>
            <a:r>
              <a:rPr lang="en-US" sz="1800" dirty="0" smtClean="0"/>
              <a:t> </a:t>
            </a:r>
          </a:p>
          <a:p>
            <a:pPr marL="0" indent="0">
              <a:buNone/>
            </a:pPr>
            <a:r>
              <a:rPr lang="en-US" sz="1800" dirty="0" smtClean="0"/>
              <a:t>Thus, Option (C) is correct.</a:t>
            </a:r>
          </a:p>
          <a:p>
            <a:pPr marL="0" indent="0">
              <a:buNone/>
            </a:pP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908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69960" y="3544920"/>
              <a:ext cx="3866760" cy="2661480"/>
            </p14:xfrm>
          </p:contentPart>
        </mc:Choice>
        <mc:Fallback xmlns="">
          <p:pic>
            <p:nvPicPr>
              <p:cNvPr id="2" name="Ink 1"/>
              <p:cNvPicPr/>
              <p:nvPr/>
            </p:nvPicPr>
            <p:blipFill>
              <a:blip r:embed="rId4"/>
              <a:stretch>
                <a:fillRect/>
              </a:stretch>
            </p:blipFill>
            <p:spPr>
              <a:xfrm>
                <a:off x="660600" y="3535560"/>
                <a:ext cx="3885480" cy="2680200"/>
              </a:xfrm>
              <a:prstGeom prst="rect">
                <a:avLst/>
              </a:prstGeom>
            </p:spPr>
          </p:pic>
        </mc:Fallback>
      </mc:AlternateContent>
    </p:spTree>
    <p:extLst>
      <p:ext uri="{BB962C8B-B14F-4D97-AF65-F5344CB8AC3E}">
        <p14:creationId xmlns:p14="http://schemas.microsoft.com/office/powerpoint/2010/main" val="3045509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516563"/>
          </a:xfrm>
        </p:spPr>
        <p:txBody>
          <a:bodyPr>
            <a:normAutofit fontScale="85000" lnSpcReduction="10000"/>
          </a:bodyPr>
          <a:lstStyle/>
          <a:p>
            <a:pPr marL="0" indent="0">
              <a:buNone/>
            </a:pPr>
            <a:r>
              <a:rPr lang="en-US" sz="2000" b="1" u="sng" dirty="0" smtClean="0">
                <a:effectLst/>
              </a:rPr>
              <a:t>Problem-02:</a:t>
            </a:r>
            <a:endParaRPr lang="en-US" sz="2000" b="1" dirty="0" smtClean="0"/>
          </a:p>
          <a:p>
            <a:pPr marL="0" indent="0">
              <a:buNone/>
            </a:pPr>
            <a:r>
              <a:rPr lang="en-US" sz="2000" dirty="0" smtClean="0"/>
              <a:t> An operating system uses the banker’s algorithm for deadlock avoidance when managing the allocation of three resource types X, Y and Z to three processes P0, P1 and P2. </a:t>
            </a:r>
          </a:p>
          <a:p>
            <a:pPr marL="0" indent="0">
              <a:buNone/>
            </a:pPr>
            <a:r>
              <a:rPr lang="en-US" sz="2000" dirty="0" smtClean="0"/>
              <a:t>The table given below presents the current system state. Here, the Allocation matrix shows the current number of resources of each type allocated to each process and the Max matrix shows the maximum number of resources of each type required by each process during its execution.</a:t>
            </a:r>
          </a:p>
          <a:p>
            <a:pPr marL="0" indent="0">
              <a:buNone/>
            </a:pPr>
            <a:endParaRPr lang="en-US" sz="2000" dirty="0"/>
          </a:p>
          <a:p>
            <a:pPr marL="0" indent="0">
              <a:buNone/>
            </a:pPr>
            <a:r>
              <a:rPr lang="en-US" sz="2000" dirty="0" smtClean="0"/>
              <a:t>There are 3 units of type X, 2 units of type Y and 2 units of type Z still available. The system is currently in safe state. Consider the following independent requests for additional resources in the current state-</a:t>
            </a:r>
          </a:p>
          <a:p>
            <a:pPr marL="0" indent="0">
              <a:buNone/>
            </a:pPr>
            <a:r>
              <a:rPr lang="en-US" sz="2000" dirty="0" smtClean="0"/>
              <a:t> </a:t>
            </a:r>
          </a:p>
          <a:p>
            <a:pPr marL="0" indent="0">
              <a:buNone/>
            </a:pPr>
            <a:r>
              <a:rPr lang="en-US" sz="2000" dirty="0" smtClean="0"/>
              <a:t>REQ1: P0 requests 0 units of X, 0 units of Y and 2 units of Z</a:t>
            </a:r>
          </a:p>
          <a:p>
            <a:pPr marL="0" indent="0">
              <a:buNone/>
            </a:pPr>
            <a:r>
              <a:rPr lang="en-US" sz="2000" dirty="0" smtClean="0"/>
              <a:t>REQ2: P1 requests 2 units of X, 0 units of Y and 0 units of Z</a:t>
            </a:r>
          </a:p>
          <a:p>
            <a:pPr marL="0" indent="0">
              <a:buNone/>
            </a:pPr>
            <a:r>
              <a:rPr lang="en-US" sz="2000" dirty="0" smtClean="0"/>
              <a:t> </a:t>
            </a:r>
          </a:p>
          <a:p>
            <a:pPr marL="0" indent="0">
              <a:buNone/>
            </a:pPr>
            <a:r>
              <a:rPr lang="en-US" sz="2000" dirty="0" smtClean="0"/>
              <a:t>Which of the following is TRUE?</a:t>
            </a:r>
          </a:p>
          <a:p>
            <a:pPr marL="457200" indent="-457200">
              <a:buFont typeface="+mj-lt"/>
              <a:buAutoNum type="alphaLcParenR"/>
            </a:pPr>
            <a:r>
              <a:rPr lang="en-US" sz="2000" dirty="0" smtClean="0">
                <a:effectLst/>
              </a:rPr>
              <a:t>Only REQ1 can be permitted</a:t>
            </a:r>
          </a:p>
          <a:p>
            <a:pPr marL="457200" indent="-457200">
              <a:buFont typeface="+mj-lt"/>
              <a:buAutoNum type="alphaLcParenR"/>
            </a:pPr>
            <a:r>
              <a:rPr lang="en-US" sz="2000" dirty="0" smtClean="0">
                <a:effectLst/>
              </a:rPr>
              <a:t>Only REQ2 can be permitted</a:t>
            </a:r>
          </a:p>
          <a:p>
            <a:pPr marL="457200" indent="-457200">
              <a:buFont typeface="+mj-lt"/>
              <a:buAutoNum type="alphaLcParenR"/>
            </a:pPr>
            <a:r>
              <a:rPr lang="en-US" sz="2000" dirty="0" smtClean="0">
                <a:effectLst/>
              </a:rPr>
              <a:t>Both REQ1 and REQ2 can be permitted</a:t>
            </a:r>
          </a:p>
          <a:p>
            <a:pPr marL="457200" indent="-457200">
              <a:buFont typeface="+mj-lt"/>
              <a:buAutoNum type="alphaLcParenR"/>
            </a:pPr>
            <a:r>
              <a:rPr lang="en-US" sz="2000" dirty="0" smtClean="0">
                <a:effectLst/>
              </a:rPr>
              <a:t>Neither REQ1 nor REQ2 can be permitted</a:t>
            </a:r>
          </a:p>
          <a:p>
            <a:pPr marL="457200" indent="-457200">
              <a:buFont typeface="+mj-lt"/>
              <a:buAutoNum type="alphaLcParenR"/>
            </a:pPr>
            <a:endParaRPr lang="en-US" sz="2000" dirty="0" smtClean="0"/>
          </a:p>
          <a:p>
            <a:pPr marL="457200" indent="-457200">
              <a:buFont typeface="+mj-lt"/>
              <a:buAutoNum type="alphaLcParenR"/>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1" y="4502726"/>
            <a:ext cx="3962400" cy="152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640" y="2884320"/>
              <a:ext cx="8188920" cy="2545200"/>
            </p14:xfrm>
          </p:contentPart>
        </mc:Choice>
        <mc:Fallback xmlns="">
          <p:pic>
            <p:nvPicPr>
              <p:cNvPr id="2" name="Ink 1"/>
              <p:cNvPicPr/>
              <p:nvPr/>
            </p:nvPicPr>
            <p:blipFill>
              <a:blip r:embed="rId4"/>
              <a:stretch>
                <a:fillRect/>
              </a:stretch>
            </p:blipFill>
            <p:spPr>
              <a:xfrm>
                <a:off x="53280" y="2874960"/>
                <a:ext cx="8207640" cy="2563920"/>
              </a:xfrm>
              <a:prstGeom prst="rect">
                <a:avLst/>
              </a:prstGeom>
            </p:spPr>
          </p:pic>
        </mc:Fallback>
      </mc:AlternateContent>
    </p:spTree>
    <p:extLst>
      <p:ext uri="{BB962C8B-B14F-4D97-AF65-F5344CB8AC3E}">
        <p14:creationId xmlns:p14="http://schemas.microsoft.com/office/powerpoint/2010/main" val="2317498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2000" dirty="0" smtClean="0"/>
              <a:t>According to question,</a:t>
            </a:r>
          </a:p>
          <a:p>
            <a:pPr marL="0" indent="0">
              <a:buNone/>
            </a:pPr>
            <a:r>
              <a:rPr lang="en-US" sz="2000" dirty="0" smtClean="0">
                <a:effectLst/>
              </a:rPr>
              <a:t>Available = [ X Y Z ] = [ 3 2 2 ]</a:t>
            </a:r>
          </a:p>
          <a:p>
            <a:pPr marL="0" indent="0">
              <a:buNone/>
            </a:pPr>
            <a:r>
              <a:rPr lang="en-US" sz="2000" dirty="0" smtClean="0"/>
              <a:t>Now,</a:t>
            </a:r>
          </a:p>
          <a:p>
            <a:pPr marL="0" indent="0">
              <a:buNone/>
            </a:pPr>
            <a:r>
              <a:rPr lang="en-US" sz="2000" dirty="0" smtClean="0">
                <a:effectLst/>
              </a:rPr>
              <a:t>Need = Max – Allocation</a:t>
            </a:r>
          </a:p>
          <a:p>
            <a:pPr marL="0" indent="0">
              <a:buNone/>
            </a:pPr>
            <a:r>
              <a:rPr lang="en-US" sz="2000" dirty="0" smtClean="0"/>
              <a:t>So, we have-</a:t>
            </a:r>
          </a:p>
          <a:p>
            <a:pPr marL="0" indent="0">
              <a:buNone/>
            </a:pPr>
            <a:r>
              <a:rPr lang="en-US" sz="2000" dirty="0" smtClean="0"/>
              <a:t> </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62103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6560" y="901800"/>
              <a:ext cx="7438680" cy="4027680"/>
            </p14:xfrm>
          </p:contentPart>
        </mc:Choice>
        <mc:Fallback xmlns="">
          <p:pic>
            <p:nvPicPr>
              <p:cNvPr id="2" name="Ink 1"/>
              <p:cNvPicPr/>
              <p:nvPr/>
            </p:nvPicPr>
            <p:blipFill>
              <a:blip r:embed="rId4"/>
              <a:stretch>
                <a:fillRect/>
              </a:stretch>
            </p:blipFill>
            <p:spPr>
              <a:xfrm>
                <a:off x="187200" y="892440"/>
                <a:ext cx="7457400" cy="4046400"/>
              </a:xfrm>
              <a:prstGeom prst="rect">
                <a:avLst/>
              </a:prstGeom>
            </p:spPr>
          </p:pic>
        </mc:Fallback>
      </mc:AlternateContent>
    </p:spTree>
    <p:extLst>
      <p:ext uri="{BB962C8B-B14F-4D97-AF65-F5344CB8AC3E}">
        <p14:creationId xmlns:p14="http://schemas.microsoft.com/office/powerpoint/2010/main" val="24591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161</Words>
  <Application>Microsoft Office PowerPoint</Application>
  <PresentationFormat>On-screen Show (4:3)</PresentationFormat>
  <Paragraphs>205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Numericals on Bankers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2020-10-28T08:16:58Z</dcterms:created>
  <dcterms:modified xsi:type="dcterms:W3CDTF">2022-12-11T19:22:21Z</dcterms:modified>
</cp:coreProperties>
</file>