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58" r:id="rId5"/>
    <p:sldId id="257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98" autoAdjust="0"/>
  </p:normalViewPr>
  <p:slideViewPr>
    <p:cSldViewPr>
      <p:cViewPr>
        <p:scale>
          <a:sx n="70" d="100"/>
          <a:sy n="70" d="100"/>
        </p:scale>
        <p:origin x="-11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FECA3-B6BD-464B-89DA-7DE795754059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803C5-FD28-4597-8EE7-1FE27537B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48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803C5-FD28-4597-8EE7-1FE27537B75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537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method works as for any process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IN" sz="1200" b="0" i="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OS searches from starting block again and again and allocates a block to process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IN" sz="1200" b="0" i="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such that –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 is available 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fit the process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https://prepinsta.com/operating-systems/first-fit-best-fit-worst-fit-in-os-example/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803C5-FD28-4597-8EE7-1FE27537B75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788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1 (size 40K)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 2 and 5 are smaller than P1 thus can not accommodate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Block1 memory wastage : 100 – 40 = 60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Block2 memory wastage: 50 – 40 = 10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Block4 memory wastage 120 – 40 = 80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 Block 4 is worst and P1 goes to block 4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803C5-FD28-4597-8EE7-1FE27537B75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10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BB6-D91F-43C8-B9DA-6B212E712133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D3B7-8B53-4A0D-8480-C3C22245B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61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BB6-D91F-43C8-B9DA-6B212E712133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D3B7-8B53-4A0D-8480-C3C22245B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90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BB6-D91F-43C8-B9DA-6B212E712133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D3B7-8B53-4A0D-8480-C3C22245B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2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BB6-D91F-43C8-B9DA-6B212E712133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D3B7-8B53-4A0D-8480-C3C22245B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43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BB6-D91F-43C8-B9DA-6B212E712133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D3B7-8B53-4A0D-8480-C3C22245B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15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BB6-D91F-43C8-B9DA-6B212E712133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D3B7-8B53-4A0D-8480-C3C22245B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75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BB6-D91F-43C8-B9DA-6B212E712133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D3B7-8B53-4A0D-8480-C3C22245B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BB6-D91F-43C8-B9DA-6B212E712133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D3B7-8B53-4A0D-8480-C3C22245B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29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BB6-D91F-43C8-B9DA-6B212E712133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D3B7-8B53-4A0D-8480-C3C22245B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38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BB6-D91F-43C8-B9DA-6B212E712133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D3B7-8B53-4A0D-8480-C3C22245B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5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BB6-D91F-43C8-B9DA-6B212E712133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D3B7-8B53-4A0D-8480-C3C22245B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46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0BB6-D91F-43C8-B9DA-6B212E712133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6D3B7-8B53-4A0D-8480-C3C22245B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18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Memory Allocation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657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Process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Block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900035"/>
              </p:ext>
            </p:extLst>
          </p:nvPr>
        </p:nvGraphicFramePr>
        <p:xfrm>
          <a:off x="755576" y="2420888"/>
          <a:ext cx="273630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1152128"/>
              </a:tblGrid>
              <a:tr h="241176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Process 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Size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Process 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40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Process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Process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Process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60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78477"/>
              </p:ext>
            </p:extLst>
          </p:nvPr>
        </p:nvGraphicFramePr>
        <p:xfrm>
          <a:off x="5148064" y="2276872"/>
          <a:ext cx="2736304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Block 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Size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Block 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100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Block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50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Block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Block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120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Block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35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5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99705"/>
            <a:ext cx="8460432" cy="193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38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Worst Fit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any process </a:t>
            </a:r>
            <a:r>
              <a:rPr lang="en-IN" dirty="0" err="1"/>
              <a:t>P</a:t>
            </a:r>
            <a:r>
              <a:rPr lang="en-IN" baseline="-25000" dirty="0" err="1"/>
              <a:t>n</a:t>
            </a:r>
            <a:r>
              <a:rPr lang="en-IN" dirty="0"/>
              <a:t>, the OS searches from starting block again and again and allocates a block to process </a:t>
            </a:r>
            <a:r>
              <a:rPr lang="en-IN" dirty="0" err="1"/>
              <a:t>P</a:t>
            </a:r>
            <a:r>
              <a:rPr lang="en-IN" baseline="-25000" dirty="0" err="1"/>
              <a:t>n</a:t>
            </a:r>
            <a:r>
              <a:rPr lang="en-IN" dirty="0"/>
              <a:t> such that –</a:t>
            </a:r>
          </a:p>
          <a:p>
            <a:pPr lvl="1"/>
            <a:r>
              <a:rPr lang="en-IN" dirty="0"/>
              <a:t>Block can accommodate process</a:t>
            </a:r>
          </a:p>
          <a:p>
            <a:pPr lvl="1"/>
            <a:r>
              <a:rPr lang="en-IN" dirty="0"/>
              <a:t>Memory wastage is </a:t>
            </a:r>
            <a:r>
              <a:rPr lang="en-IN" dirty="0" smtClean="0"/>
              <a:t>maximum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2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9301"/>
            <a:ext cx="4038600" cy="4525963"/>
          </a:xfrm>
        </p:spPr>
        <p:txBody>
          <a:bodyPr/>
          <a:lstStyle/>
          <a:p>
            <a:r>
              <a:rPr lang="en-IN" dirty="0" smtClean="0"/>
              <a:t>Process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279301"/>
            <a:ext cx="4038600" cy="4525963"/>
          </a:xfrm>
        </p:spPr>
        <p:txBody>
          <a:bodyPr/>
          <a:lstStyle/>
          <a:p>
            <a:r>
              <a:rPr lang="en-IN" dirty="0" smtClean="0"/>
              <a:t>Block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012931"/>
              </p:ext>
            </p:extLst>
          </p:nvPr>
        </p:nvGraphicFramePr>
        <p:xfrm>
          <a:off x="755576" y="1988840"/>
          <a:ext cx="273630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1152128"/>
              </a:tblGrid>
              <a:tr h="241176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Process 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Size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Process 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40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Process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Process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Process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60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09431"/>
              </p:ext>
            </p:extLst>
          </p:nvPr>
        </p:nvGraphicFramePr>
        <p:xfrm>
          <a:off x="5220072" y="1916832"/>
          <a:ext cx="2736304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Block 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Size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Block 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100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Block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50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Block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Block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120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Block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35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25144"/>
            <a:ext cx="8172400" cy="203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01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First Fit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method works as for any process </a:t>
            </a:r>
            <a:r>
              <a:rPr lang="en-IN" dirty="0" err="1"/>
              <a:t>P</a:t>
            </a:r>
            <a:r>
              <a:rPr lang="en-IN" baseline="-25000" dirty="0" err="1"/>
              <a:t>n</a:t>
            </a:r>
            <a:r>
              <a:rPr lang="en-IN" dirty="0"/>
              <a:t>, the OS searches from starting block again and again and allocates a block to process </a:t>
            </a:r>
            <a:r>
              <a:rPr lang="en-IN" dirty="0" err="1"/>
              <a:t>P</a:t>
            </a:r>
            <a:r>
              <a:rPr lang="en-IN" baseline="-25000" dirty="0" err="1"/>
              <a:t>n</a:t>
            </a:r>
            <a:r>
              <a:rPr lang="en-IN" dirty="0"/>
              <a:t> such that –</a:t>
            </a:r>
          </a:p>
          <a:p>
            <a:pPr lvl="1"/>
            <a:r>
              <a:rPr lang="en-IN" dirty="0"/>
              <a:t>Block is available </a:t>
            </a:r>
          </a:p>
          <a:p>
            <a:pPr lvl="1"/>
            <a:r>
              <a:rPr lang="en-IN" dirty="0"/>
              <a:t>Can fit the process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88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Process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Block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041025"/>
              </p:ext>
            </p:extLst>
          </p:nvPr>
        </p:nvGraphicFramePr>
        <p:xfrm>
          <a:off x="755576" y="2420888"/>
          <a:ext cx="273630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1152128"/>
              </a:tblGrid>
              <a:tr h="241176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Process 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Size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Process 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90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Process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50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Process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Process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40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953182"/>
              </p:ext>
            </p:extLst>
          </p:nvPr>
        </p:nvGraphicFramePr>
        <p:xfrm>
          <a:off x="5148064" y="2276872"/>
          <a:ext cx="2736304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Block 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Size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Block 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Block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100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Block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40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Block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200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err="1" smtClean="0"/>
                        <a:t>Blcok</a:t>
                      </a:r>
                      <a:r>
                        <a:rPr lang="en-IN" sz="2400" dirty="0" smtClean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10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22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47900"/>
            <a:ext cx="8294664" cy="319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6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First Fit Allocation in OS 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2802"/>
            <a:ext cx="6696744" cy="669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03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Next Fit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Next </a:t>
            </a:r>
            <a:r>
              <a:rPr lang="en-IN" dirty="0"/>
              <a:t>fit is a modified version of first fit. It begins as first fit to find a free partition. When called next time it starts searching from where it left off, not from the beginning.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2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Process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Block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114434"/>
              </p:ext>
            </p:extLst>
          </p:nvPr>
        </p:nvGraphicFramePr>
        <p:xfrm>
          <a:off x="755576" y="2420888"/>
          <a:ext cx="273630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1152128"/>
              </a:tblGrid>
              <a:tr h="241176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Process 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Size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Process 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90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Process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50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Process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Process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40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034307"/>
              </p:ext>
            </p:extLst>
          </p:nvPr>
        </p:nvGraphicFramePr>
        <p:xfrm>
          <a:off x="5148064" y="2276872"/>
          <a:ext cx="2736304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Block 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Size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Block 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Block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100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Block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40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Block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200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Block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10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3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79622"/>
              </p:ext>
            </p:extLst>
          </p:nvPr>
        </p:nvGraphicFramePr>
        <p:xfrm>
          <a:off x="683568" y="3429000"/>
          <a:ext cx="7272808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/>
                <a:gridCol w="720080"/>
                <a:gridCol w="2736304"/>
                <a:gridCol w="1800200"/>
              </a:tblGrid>
              <a:tr h="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Process 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Size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Allocated to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Block Size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Process 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90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Block 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100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Process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50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Block</a:t>
                      </a:r>
                      <a:r>
                        <a:rPr lang="en-IN" sz="2400" baseline="0" dirty="0" smtClean="0"/>
                        <a:t> 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200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Process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Unallocated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Process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40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unallocated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19225"/>
            <a:ext cx="19812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86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Best Fit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any process </a:t>
            </a:r>
            <a:r>
              <a:rPr lang="en-IN" dirty="0" err="1"/>
              <a:t>P</a:t>
            </a:r>
            <a:r>
              <a:rPr lang="en-IN" baseline="-25000" dirty="0" err="1"/>
              <a:t>n</a:t>
            </a:r>
            <a:r>
              <a:rPr lang="en-IN" dirty="0"/>
              <a:t>, the OS searches from starting block again and again and allocates a block to process </a:t>
            </a:r>
            <a:r>
              <a:rPr lang="en-IN" dirty="0" err="1"/>
              <a:t>P</a:t>
            </a:r>
            <a:r>
              <a:rPr lang="en-IN" baseline="-25000" dirty="0" err="1"/>
              <a:t>n</a:t>
            </a:r>
            <a:r>
              <a:rPr lang="en-IN" dirty="0"/>
              <a:t> such that –</a:t>
            </a:r>
          </a:p>
          <a:p>
            <a:pPr lvl="1"/>
            <a:r>
              <a:rPr lang="en-IN" dirty="0"/>
              <a:t>Block can accommodate process</a:t>
            </a:r>
          </a:p>
          <a:p>
            <a:pPr lvl="1"/>
            <a:r>
              <a:rPr lang="en-IN" dirty="0"/>
              <a:t>Memory wastage is minimum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41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371</Words>
  <Application>Microsoft Office PowerPoint</Application>
  <PresentationFormat>On-screen Show (4:3)</PresentationFormat>
  <Paragraphs>149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Memory Allocation</vt:lpstr>
      <vt:lpstr>First Fit</vt:lpstr>
      <vt:lpstr>Example</vt:lpstr>
      <vt:lpstr>example</vt:lpstr>
      <vt:lpstr>PowerPoint Presentation</vt:lpstr>
      <vt:lpstr>Next Fit</vt:lpstr>
      <vt:lpstr>Example</vt:lpstr>
      <vt:lpstr>Example</vt:lpstr>
      <vt:lpstr>Best Fit</vt:lpstr>
      <vt:lpstr>Example</vt:lpstr>
      <vt:lpstr>Example</vt:lpstr>
      <vt:lpstr>Worst Fit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kjsce</dc:creator>
  <cp:lastModifiedBy>Admin</cp:lastModifiedBy>
  <cp:revision>14</cp:revision>
  <dcterms:created xsi:type="dcterms:W3CDTF">2022-11-04T04:36:09Z</dcterms:created>
  <dcterms:modified xsi:type="dcterms:W3CDTF">2023-11-08T06:10:08Z</dcterms:modified>
</cp:coreProperties>
</file>