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ink/ink1.xml" ContentType="application/inkml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ink/ink2.xml" ContentType="application/inkml+xml"/>
  <Override PartName="/ppt/notesSlides/notesSlide75.xml" ContentType="application/vnd.openxmlformats-officedocument.presentationml.notesSlide+xml"/>
  <Override PartName="/ppt/ink/ink3.xml" ContentType="application/inkml+xml"/>
  <Override PartName="/ppt/notesSlides/notesSlide76.xml" ContentType="application/vnd.openxmlformats-officedocument.presentationml.notesSlide+xml"/>
  <Override PartName="/ppt/ink/ink4.xml" ContentType="application/inkml+xml"/>
  <Override PartName="/ppt/notesSlides/notesSlide77.xml" ContentType="application/vnd.openxmlformats-officedocument.presentationml.notesSlide+xml"/>
  <Override PartName="/ppt/ink/ink5.xml" ContentType="application/inkml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52" r:id="rId2"/>
  </p:sldMasterIdLst>
  <p:notesMasterIdLst>
    <p:notesMasterId r:id="rId200"/>
  </p:notesMasterIdLst>
  <p:sldIdLst>
    <p:sldId id="257" r:id="rId3"/>
    <p:sldId id="344" r:id="rId4"/>
    <p:sldId id="311" r:id="rId5"/>
    <p:sldId id="544" r:id="rId6"/>
    <p:sldId id="301" r:id="rId7"/>
    <p:sldId id="545" r:id="rId8"/>
    <p:sldId id="546" r:id="rId9"/>
    <p:sldId id="347" r:id="rId10"/>
    <p:sldId id="547" r:id="rId11"/>
    <p:sldId id="612" r:id="rId12"/>
    <p:sldId id="302" r:id="rId13"/>
    <p:sldId id="304" r:id="rId14"/>
    <p:sldId id="349" r:id="rId15"/>
    <p:sldId id="348" r:id="rId16"/>
    <p:sldId id="350" r:id="rId17"/>
    <p:sldId id="351" r:id="rId18"/>
    <p:sldId id="305" r:id="rId19"/>
    <p:sldId id="516" r:id="rId20"/>
    <p:sldId id="259" r:id="rId21"/>
    <p:sldId id="557" r:id="rId22"/>
    <p:sldId id="342" r:id="rId23"/>
    <p:sldId id="551" r:id="rId24"/>
    <p:sldId id="552" r:id="rId25"/>
    <p:sldId id="260" r:id="rId26"/>
    <p:sldId id="343" r:id="rId27"/>
    <p:sldId id="555" r:id="rId28"/>
    <p:sldId id="553" r:id="rId29"/>
    <p:sldId id="550" r:id="rId30"/>
    <p:sldId id="559" r:id="rId31"/>
    <p:sldId id="558" r:id="rId32"/>
    <p:sldId id="613" r:id="rId33"/>
    <p:sldId id="548" r:id="rId34"/>
    <p:sldId id="556" r:id="rId35"/>
    <p:sldId id="549" r:id="rId36"/>
    <p:sldId id="560" r:id="rId37"/>
    <p:sldId id="261" r:id="rId38"/>
    <p:sldId id="561" r:id="rId39"/>
    <p:sldId id="377" r:id="rId40"/>
    <p:sldId id="562" r:id="rId41"/>
    <p:sldId id="262" r:id="rId42"/>
    <p:sldId id="378" r:id="rId43"/>
    <p:sldId id="379" r:id="rId44"/>
    <p:sldId id="504" r:id="rId45"/>
    <p:sldId id="505" r:id="rId46"/>
    <p:sldId id="506" r:id="rId47"/>
    <p:sldId id="507" r:id="rId48"/>
    <p:sldId id="508" r:id="rId49"/>
    <p:sldId id="563" r:id="rId50"/>
    <p:sldId id="565" r:id="rId51"/>
    <p:sldId id="564" r:id="rId52"/>
    <p:sldId id="509" r:id="rId53"/>
    <p:sldId id="510" r:id="rId54"/>
    <p:sldId id="511" r:id="rId55"/>
    <p:sldId id="512" r:id="rId56"/>
    <p:sldId id="513" r:id="rId57"/>
    <p:sldId id="514" r:id="rId58"/>
    <p:sldId id="515" r:id="rId59"/>
    <p:sldId id="375" r:id="rId60"/>
    <p:sldId id="517" r:id="rId61"/>
    <p:sldId id="566" r:id="rId62"/>
    <p:sldId id="518" r:id="rId63"/>
    <p:sldId id="614" r:id="rId64"/>
    <p:sldId id="519" r:id="rId65"/>
    <p:sldId id="520" r:id="rId66"/>
    <p:sldId id="522" r:id="rId67"/>
    <p:sldId id="523" r:id="rId68"/>
    <p:sldId id="393" r:id="rId69"/>
    <p:sldId id="567" r:id="rId70"/>
    <p:sldId id="385" r:id="rId71"/>
    <p:sldId id="503" r:id="rId72"/>
    <p:sldId id="502" r:id="rId73"/>
    <p:sldId id="524" r:id="rId74"/>
    <p:sldId id="398" r:id="rId75"/>
    <p:sldId id="355" r:id="rId76"/>
    <p:sldId id="363" r:id="rId77"/>
    <p:sldId id="356" r:id="rId78"/>
    <p:sldId id="357" r:id="rId79"/>
    <p:sldId id="568" r:id="rId80"/>
    <p:sldId id="358" r:id="rId81"/>
    <p:sldId id="386" r:id="rId82"/>
    <p:sldId id="387" r:id="rId83"/>
    <p:sldId id="359" r:id="rId84"/>
    <p:sldId id="569" r:id="rId85"/>
    <p:sldId id="360" r:id="rId86"/>
    <p:sldId id="570" r:id="rId87"/>
    <p:sldId id="366" r:id="rId88"/>
    <p:sldId id="400" r:id="rId89"/>
    <p:sldId id="525" r:id="rId90"/>
    <p:sldId id="401" r:id="rId91"/>
    <p:sldId id="402" r:id="rId92"/>
    <p:sldId id="526" r:id="rId93"/>
    <p:sldId id="403" r:id="rId94"/>
    <p:sldId id="404" r:id="rId95"/>
    <p:sldId id="270" r:id="rId96"/>
    <p:sldId id="572" r:id="rId97"/>
    <p:sldId id="316" r:id="rId98"/>
    <p:sldId id="317" r:id="rId99"/>
    <p:sldId id="320" r:id="rId100"/>
    <p:sldId id="419" r:id="rId101"/>
    <p:sldId id="271" r:id="rId102"/>
    <p:sldId id="321" r:id="rId103"/>
    <p:sldId id="420" r:id="rId104"/>
    <p:sldId id="319" r:id="rId105"/>
    <p:sldId id="272" r:id="rId106"/>
    <p:sldId id="573" r:id="rId107"/>
    <p:sldId id="421" r:id="rId108"/>
    <p:sldId id="322" r:id="rId109"/>
    <p:sldId id="273" r:id="rId110"/>
    <p:sldId id="424" r:id="rId111"/>
    <p:sldId id="422" r:id="rId112"/>
    <p:sldId id="323" r:id="rId113"/>
    <p:sldId id="423" r:id="rId114"/>
    <p:sldId id="324" r:id="rId115"/>
    <p:sldId id="577" r:id="rId116"/>
    <p:sldId id="578" r:id="rId117"/>
    <p:sldId id="575" r:id="rId118"/>
    <p:sldId id="576" r:id="rId119"/>
    <p:sldId id="574" r:id="rId120"/>
    <p:sldId id="441" r:id="rId121"/>
    <p:sldId id="449" r:id="rId122"/>
    <p:sldId id="461" r:id="rId123"/>
    <p:sldId id="468" r:id="rId124"/>
    <p:sldId id="579" r:id="rId125"/>
    <p:sldId id="448" r:id="rId126"/>
    <p:sldId id="450" r:id="rId127"/>
    <p:sldId id="445" r:id="rId128"/>
    <p:sldId id="580" r:id="rId129"/>
    <p:sldId id="452" r:id="rId130"/>
    <p:sldId id="581" r:id="rId131"/>
    <p:sldId id="454" r:id="rId132"/>
    <p:sldId id="459" r:id="rId133"/>
    <p:sldId id="582" r:id="rId134"/>
    <p:sldId id="453" r:id="rId135"/>
    <p:sldId id="466" r:id="rId136"/>
    <p:sldId id="467" r:id="rId137"/>
    <p:sldId id="584" r:id="rId138"/>
    <p:sldId id="583" r:id="rId139"/>
    <p:sldId id="500" r:id="rId140"/>
    <p:sldId id="442" r:id="rId141"/>
    <p:sldId id="488" r:id="rId142"/>
    <p:sldId id="490" r:id="rId143"/>
    <p:sldId id="489" r:id="rId144"/>
    <p:sldId id="491" r:id="rId145"/>
    <p:sldId id="443" r:id="rId146"/>
    <p:sldId id="543" r:id="rId147"/>
    <p:sldId id="462" r:id="rId148"/>
    <p:sldId id="493" r:id="rId149"/>
    <p:sldId id="535" r:id="rId150"/>
    <p:sldId id="585" r:id="rId151"/>
    <p:sldId id="534" r:id="rId152"/>
    <p:sldId id="496" r:id="rId153"/>
    <p:sldId id="536" r:id="rId154"/>
    <p:sldId id="497" r:id="rId155"/>
    <p:sldId id="498" r:id="rId156"/>
    <p:sldId id="463" r:id="rId157"/>
    <p:sldId id="586" r:id="rId158"/>
    <p:sldId id="501" r:id="rId159"/>
    <p:sldId id="495" r:id="rId160"/>
    <p:sldId id="499" r:id="rId161"/>
    <p:sldId id="528" r:id="rId162"/>
    <p:sldId id="587" r:id="rId163"/>
    <p:sldId id="590" r:id="rId164"/>
    <p:sldId id="588" r:id="rId165"/>
    <p:sldId id="527" r:id="rId166"/>
    <p:sldId id="589" r:id="rId167"/>
    <p:sldId id="606" r:id="rId168"/>
    <p:sldId id="607" r:id="rId169"/>
    <p:sldId id="608" r:id="rId170"/>
    <p:sldId id="464" r:id="rId171"/>
    <p:sldId id="529" r:id="rId172"/>
    <p:sldId id="617" r:id="rId173"/>
    <p:sldId id="465" r:id="rId174"/>
    <p:sldId id="530" r:id="rId175"/>
    <p:sldId id="531" r:id="rId176"/>
    <p:sldId id="611" r:id="rId177"/>
    <p:sldId id="592" r:id="rId178"/>
    <p:sldId id="532" r:id="rId179"/>
    <p:sldId id="593" r:id="rId180"/>
    <p:sldId id="600" r:id="rId181"/>
    <p:sldId id="533" r:id="rId182"/>
    <p:sldId id="597" r:id="rId183"/>
    <p:sldId id="538" r:id="rId184"/>
    <p:sldId id="610" r:id="rId185"/>
    <p:sldId id="537" r:id="rId186"/>
    <p:sldId id="539" r:id="rId187"/>
    <p:sldId id="540" r:id="rId188"/>
    <p:sldId id="541" r:id="rId189"/>
    <p:sldId id="542" r:id="rId190"/>
    <p:sldId id="598" r:id="rId191"/>
    <p:sldId id="599" r:id="rId192"/>
    <p:sldId id="601" r:id="rId193"/>
    <p:sldId id="616" r:id="rId194"/>
    <p:sldId id="602" r:id="rId195"/>
    <p:sldId id="615" r:id="rId196"/>
    <p:sldId id="603" r:id="rId197"/>
    <p:sldId id="604" r:id="rId198"/>
    <p:sldId id="605" r:id="rId19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662" autoAdjust="0"/>
  </p:normalViewPr>
  <p:slideViewPr>
    <p:cSldViewPr>
      <p:cViewPr>
        <p:scale>
          <a:sx n="60" d="100"/>
          <a:sy n="60" d="100"/>
        </p:scale>
        <p:origin x="-1472" y="-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196" Type="http://schemas.openxmlformats.org/officeDocument/2006/relationships/slide" Target="slides/slide194.xml"/><Relationship Id="rId200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slide" Target="slides/slide142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65" Type="http://schemas.openxmlformats.org/officeDocument/2006/relationships/slide" Target="slides/slide163.xml"/><Relationship Id="rId181" Type="http://schemas.openxmlformats.org/officeDocument/2006/relationships/slide" Target="slides/slide179.xml"/><Relationship Id="rId186" Type="http://schemas.openxmlformats.org/officeDocument/2006/relationships/slide" Target="slides/slide184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55" Type="http://schemas.openxmlformats.org/officeDocument/2006/relationships/slide" Target="slides/slide153.xml"/><Relationship Id="rId171" Type="http://schemas.openxmlformats.org/officeDocument/2006/relationships/slide" Target="slides/slide169.xml"/><Relationship Id="rId176" Type="http://schemas.openxmlformats.org/officeDocument/2006/relationships/slide" Target="slides/slide174.xml"/><Relationship Id="rId192" Type="http://schemas.openxmlformats.org/officeDocument/2006/relationships/slide" Target="slides/slide190.xml"/><Relationship Id="rId197" Type="http://schemas.openxmlformats.org/officeDocument/2006/relationships/slide" Target="slides/slide195.xml"/><Relationship Id="rId201" Type="http://schemas.openxmlformats.org/officeDocument/2006/relationships/presProps" Target="presProps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slide" Target="slides/slide159.xml"/><Relationship Id="rId166" Type="http://schemas.openxmlformats.org/officeDocument/2006/relationships/slide" Target="slides/slide164.xml"/><Relationship Id="rId182" Type="http://schemas.openxmlformats.org/officeDocument/2006/relationships/slide" Target="slides/slide180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2" Type="http://schemas.openxmlformats.org/officeDocument/2006/relationships/viewProps" Target="view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199" Type="http://schemas.openxmlformats.org/officeDocument/2006/relationships/slide" Target="slides/slide197.xml"/><Relationship Id="rId203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slide" Target="slides/slide193.xml"/><Relationship Id="rId190" Type="http://schemas.openxmlformats.org/officeDocument/2006/relationships/slide" Target="slides/slide188.xml"/><Relationship Id="rId204" Type="http://schemas.openxmlformats.org/officeDocument/2006/relationships/tableStyles" Target="tableStyle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9-26T09:09:53.7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17155 6327 22,'2'-3'131,"-1"0"-5,2 2-6,-3 1-1,4-5-19,-4 1 13,3 0-5,-2 1-4,2-1 0,0 2-2,-1-1 1,0-2 1,1 2-7,0-3-2,-2 2-7,-1-2-7,3 1-11,-3-2 1,0-1-9,0 0-3,0-1-5,-3-1-1,3 2 0,-4-1-2,1 2-8,-1-1-2,1-1-5,-1 0-2,-3-1-3,1 0-8,-3 1-3,-4 0-3,0-2 2,-3-3-2,-3 2-4,-1 2 1,-1 0-5,1-2 2,-1 2-4,-3 2 3,3 0-3,-3 0-2,0-1 0,0 1-1,0-1 4,-2 2-4,0-1-2,-2 2 1,1-2-2,2 3 0,-2 2 1,0-1 1,-1 2-4,0 1 1,1-1 0,-1 4 0,4 1 3,0 2-1,0-1-2,2 2 4,2 3-6,-3 1-2,1-1 4,4 1-1,-2 2-1,7-2 2,-5 6 0,3-1-3,-4 1 0,4 2 3,1 1 1,-2-2 1,2 2-6,1 2 3,-1 0 0,4-7 2,1 8-8,0 0 8,2-3 1,-1 5-2,2-1 3,0 3 3,2-3 1,1 2-6,1-4 1,2 2-2,0 3 1,0-2 4,0-2-1,1-3-3,0 0 1,1-1 3,3-1 0,-2 2-4,5-1 4,-5 1 1,7 0-2,-3-2 0,6 3-1,-2 0 0,5 3 3,-5-11-4,3 8 2,4-7 4,-1 2-3,2 0 1,0 1 2,2-2-4,-1-1 4,7-1-3,-4 0 0,3-1-1,2 1 4,8 2 0,-7-6 0,8 3-1,-8-6-2,8 5 2,-6-5 3,-3-3-4,2 0 7,-1-2 2,-2 0 5,1-4 8,-1 1 6,-3-7 11,0 3 3,-1-5 0,-1 1 7,-1-5-3,-1-1 0,0-2-2,-1 1-1,0-3-2,-1 3 1,-3-4-5,2-2 2,-3 2-3,1 2 2,-1-1 3,-4-3-15,2 0 10,-3 1-15,-1-1 10,1 2 3,-4 4-6,-1 0-2,-1-9-5,0 1 5,-3 1-6,-3-1-9,3 8 3,-7 0-2,4-7-5,-1 8 1,-3-1 6,4-2-10,-4 5 2,0-1 0,0 1-1,2 7 0,0-4-8,-2-2 0,3 7 2,-2-1 1,1-1-6,2 4 6,0 0-4,-3 0-3,2 0 2,1 3-3,-1-1-6,1-1 10,-1 1-10,1 1 9,0-1-3,2 1 6,1 2-5,-4-5 4,1 2 0,3 3-1,-3-3-3,3 3-2,-3-1 5,3 1-5,0 0 4,-1-4 1,1 4-2,0 0 5,0 0-6,0 0 3,0 0-1,0 0 1,0 0 0,-7 0-5,7 0 3,0 0-2,0 0 0,0 0 7,0 0-8,0 0-5,0 0-4,0 0-29,0 0-15,0 0-27,0 0-31,0 0-30,0 0-34,0 0-31,0 0-37,-3 4-25,3-4-185,-10 7-493,3-4 218</inkml:trace>
  <inkml:trace contextRef="#ctx0" brushRef="#br0" timeOffset="1000.4116">7382 8734 129,'0'0'207,"-2"-5"-18,2 5-20,0 0-16,0 0-16,-3-2-19,3 2-13,0 0-6,-2 14-9,0-4-10,1 2-12,2 0 0,1 4-9,-2 1-9,2-2 2,-2-2-9,2-1-5,-2-3-2,3-1-4,0 1-8,-2-6 8,3 4 3,-3-3 15,2-2 21,4-2 29,0-1 11,6-7-3,10-2-2,11-13-12,5-1-7,0-9-2,19-14-9,-16 13-6,20-12-10,-19 14-5,16-8-5,-21 12-3,-2 1-3,0-2-6,-10 13-6,0-2 4,-2 3-8,-2 0-5,-4 1 0,-2 6-4,-3-4 6,-5 6-10,-1-1-4,0 2-1,-1 1 2,-2 2-9,-2-1-30,2-2-22,-4 5-30,1 0-14,-1 0-25,0 0-20,-5 10-27,0 0 16,-5 5-21,-5 8-13,-3 0-21,-11 10-151,-3 0-384,-2 0 170</inkml:trace>
  <inkml:trace contextRef="#ctx0" brushRef="#br0" timeOffset="1584.6457">4997 10278 87,'0'0'171,"0"0"-11,-14 9-21,3 0-12,-5 6-13,-2 4-11,-2 3-12,-1-2-8,-3 1-7,4-2-8,1-1-7,2 1-7,1-4-5,5-3-6,1-4-4,2-2-2,3 1-1,1-3-24,1 0 13,1-2-11,0 1 15,2-3-9,-3 4 0,3-4 1,5 4-2,0-3 0,1 4-2,2-2 2,5 3-4,1 4-14,-1-3 14,-1 3-5,8 2-1,-2 1-2,-5-2 1,8 4-1,-4 0 1,3 3-6,-2 0 9,-1 2-3,1-3-1,-2-2 0,-1 1-18,-1-4-25,-1-2-27,0-1-31,1-1-47,-4-3-114,-3-1-274,4-1 121</inkml:trace>
  <inkml:trace contextRef="#ctx0" brushRef="#br0" timeOffset="2142.8784">5032 10518 19,'-4'-8'196,"1"3"-20,0 1-10,1 0-14,2 4-22,-2-7-15,2 7-14,0 0-5,10 0-13,0 0-4,11 4-9,3-3-1,15 1 0,5 1 7,4-3-1,1 2-15,20 3 4,-1 0-7,-19-3-4,26 3 4,1 0-4,1 0 12,-1 1 0,0 1-4,8-3-7,-6 5-5,4-3-3,5 1-2,1 0 2,2 3-4,1-1-6,-2-6-7,-3 6 7,0-8-11,1 3-1,-6-1 0,-5 2-2,-3-1-3,-7-1-2,-17-1-1,20 3-2,-24-5-5,2 5 5,-6-4-10,2 0 7,-14-2-2,0 2-1,-2-2-2,-2 0 3,-2-1 0,-10 1 2,-2 1-2,-1 0 0,-2-2 4,-2 0-2,0-1-2,-1-1 0,1 1-2,-2-1 3,-1 1-3,-2-1-2,3 0 1,-1 0-2,-3-1-4,3 2 2,-2-3 1,2 3-2,-1-3-4,-1 2-13,-1-3-7,0 0-11,0-1 0,-1 0-2,-1-2-1,-2 1 0,1-2 7,0-1 1,-4-1 1,1-1 7,-2 2 1,0 0 0,2 4 3,-2-1 7,1 2 10,2-1 6,0 3 5,2 1-4,2 1-2,-1 0 0,2 3-1,-4-4-2,4 4-1,0 0 2,0 0 0,10 20-2,-2-8 2,1 4-5,-1 2 2,1 3 2,0 5 4,-3-8-2,-2 6 0,2-5 3,-5 0-4,1-2 4,-4 2 1,-2-2-5,0 0 6,-1 0-2,-3-3 2,-3 2 3,0-3-4,-3-2-4,-3 5 1,0-3-33,-3-3-41,-1 0-30,1-6-42,-4 2-42,-2 1-181,-1-6-392,-11-2 174</inkml:trace>
  <inkml:trace contextRef="#ctx0" brushRef="#br0" timeOffset="2487.5902">6315 10178 77,'-1'-12'233,"1"3"-1,-3-1-22,3 3-16,-4-2-20,1 0-12,-1 5-21,-3-3-13,1 2-12,-4 0-14,-4 5-7,2-1-14,-3 4-12,3 2-1,2 0-5,4 3-13,-5 1-1,7-1-16,-2 6 3,6 2-6,0 1-5,3 3 2,3 4-4,3 1 0,6 0-5,0-3 3,3 1-4,-6-3-1,1 0-4,-2-6-2,-3-1 4,-1-3-3,0 0-4,-4-3 3,1 2 1,-1-4 0,-3 1 3,0 0-1,-3-1-4,-1 2 0,-6 1 3,0-4-5,-1 2 3,-3 1-1,1-3-6,-2 1-34,1-1-36,1-4-37,-1-1-28,4-2-30,-1 2-30,2-4-142,1-1-360,0-3 160</inkml:trace>
  <inkml:trace contextRef="#ctx0" brushRef="#br0" timeOffset="2601.6655">6214 10142 63,'14'-29'111,"3"-1"0,1 4-2,1-3-16,0 2-1,1 3-10,-2 5-6,-1 0-12,-4 8-8,1 2-6,-1 4-15,-2 1-38,-3 4-52,4 1-93,-4 3-159,-1 0 70</inkml:trace>
  <inkml:trace contextRef="#ctx0" brushRef="#br0" timeOffset="3125.1477">6508 10207 50,'0'-5'240,"2"0"-22,-2 1-29,0 1-16,0 3-22,3-5-18,-3 5-9,7 8-11,-3-4-15,0 5-5,3 1-8,-3 5-14,2 2-6,-3 0-4,0-1-4,-1 0-9,-2 4-1,0-4-6,-2-4-1,2 0 0,-3-3-3,1-1-5,1 0 3,0-4 24,1 1 29,-3 0 19,1-2 2,2-3-1,0 0-8,0 0-9,0 0-11,-4-9-7,4 2-9,3-4-6,3-6-8,3 0-5,1-7-9,5 2 2,3 1-4,0 1-8,2 5-4,-2 3-9,-4 3-1,-1 5 2,1 0-3,-1 3-2,-1 2 2,2 7-3,-4 1-2,2 2 1,-4 4 8,-1-2-11,-1 4 2,-4-1-1,0 2 5,-2-2-6,-2-2 2,-2-1-1,1-1 4,0 1-3,-2-5 2,0 3-6,1-4 8,0-2-2,1-1 5,2-3-3,-3 1 1,4-2-2,0 0 1,-5-8-5,7 0 1,-1-2-3,6-6 0,1-1-1,4-6 6,2 2-12,2 1 4,2 4-2,-1 3 1,5 1-3,-6 2 5,-1 4-7,2 5 3,-3-1 4,2 6-2,-2 1-4,0 0 3,-4 0 4,0 7-4,-2 0 0,1 1 2,-2 0 1,-3-1-7,0 6 9,-1-1-3,-3 9 0,0-7 3,0-2 1,0 0-11,-2 1-46,0-4-47,2 2-50,0-3-48,1-1-28,2 1-30,3-4-192,1-1-485,1-1 215</inkml:trace>
  <inkml:trace contextRef="#ctx0" brushRef="#br0" timeOffset="3428.1988">7308 10278 8,'9'-30'246,"-1"1"15,-1 3 9,-4 7-8,0-1 1,-3 1-16,-3-1-5,2 9-22,1 3-18,-2 1-28,-2 1-13,1 1-13,-2 3-22,5 2-11,-10 5-22,1 1-2,-1 6-8,2 2-13,0 2-5,2 2-7,2 1-8,1 5-3,4 3-9,2 0 0,3-1-8,5 0 5,-1-3-9,0 2 2,2-2-3,-3-6-8,1 3 3,1-3-3,-7 0-3,3-4 2,0 0-2,-3-5-4,1 1 2,-2-4 3,-3 2 2,2-2 2,0 0 9,-1-3 13,-1 3 27,0-5-6,-3 8 6,-2-7 6,-2 2-23,-2-1-3,-1 1-4,-2-2-8,-2 2-3,-2-2-1,2 1-7,-3-1-1,3-1-59,-3 0-46,2-1-41,-1 0-43,1 1-42,3-1-56,4-4-50,-2 2-245,3-3-603,3-5 268</inkml:trace>
  <inkml:trace contextRef="#ctx0" brushRef="#br0" timeOffset="6187.0676">17028 2877 136,'2'-9'133,"-2"-4"-1,-2 2-11,2-2-16,0-3 2,-4-1-16,4 1-8,-4 0-12,1-3-3,-1 0-3,-2 0-5,-1-4-10,0 0-3,-5-3 6,1 2-9,-4-2-1,0 3 5,-2-2-13,0 4-3,-1-1-8,-2-2 0,1 5-4,-3 1-5,1-3 5,-1 1-6,0 3-2,1 3 0,0-1 6,0 6-7,0-3 2,1 4 5,-1 2-5,6-2-3,-7 6 0,1-1-1,0 1-1,0 4-1,4-1-2,-3 1 2,4 2-5,-6 2 4,8 0-1,-1 1 5,2-2-6,-2 5 1,3-3-3,-2 5-1,3-3 1,-2 3 0,3-1-5,-2 3 4,-1 0-2,3-1 3,-1 4-2,1-3 1,-3 8 3,1-2-2,2 1 5,0-4-6,0 5 4,0 0-5,3 0 0,0-1 6,0-4-8,0 8 10,2 0-3,0 0-2,2 0 13,-1-1-11,4 2 1,-3-2 0,3 3-5,3-3 0,-1 3 7,3 2-5,-2-3 4,4-1-3,0 1 4,3-2 6,-3-1-5,4 1 14,1-1-14,0-1 4,0-2 3,3 2-2,-4-6 1,3 2-2,2 0 4,-2 0 3,-1-4-7,-1-3-3,5 5 10,-3-3-7,-1-3-1,-2 2-2,3-1 4,-1 1 3,1-2 8,1-1 5,-2 0 6,6 1 3,-4-2-2,2 0 0,3-2 0,1 1-6,0 1 0,0-3-3,0 3-3,2-4 1,-1 1-2,2 2-2,0-2-7,-1-2 3,-1 3-2,1-3-4,2 2 1,-3-2 1,1-2 2,-2 0 2,1-1 8,-1 1 10,-2-2 1,4 0 5,-8-2 3,2 2 3,4-2-9,-1-2 2,0-1 0,-5 3 3,1-5 6,2-1 3,3-6-2,-4 11-3,2-9 5,-1 0-2,-6 4 7,1 1 3,0-3 10,-2 1-2,0-1 2,-1-1 4,-2-1 0,2 1 10,-4-2-15,3-3-5,-1 4-8,-4-3 6,1 1-13,0-4-1,-1 4 2,3-8 0,-4 3-12,0 1-5,1-8 0,-1 2 0,0-2-15,-3-2 13,0 3 0,0-3-12,-3 3-1,3 0 5,-3 1-1,-2 1-1,-1-4-2,0 5-5,-3-3 6,0 2-8,-1 1 1,0 1-2,-4 1-5,2-1 4,-4 3-6,-1 2-2,-3-7 11,2 7-11,-3 0-3,2 1-5,-3 3 4,1-2 2,1 3-7,-1 5 8,3-3-5,-2 0 7,3 6-23,3-1 15,-1 1-2,1 0-11,0 0 21,-2 3-7,5 0 5,-2 3-1,-1 0 1,1 0-10,-1 2 5,4-3 9,2 2-9,-2 1 7,2 0-8,-1-3 4,2 2-10,0 2 6,1-3 2,2 1 2,-1 0-6,1-2-1,1 2-1,3-3-8,-5 2-19,1 0-11,4-2 3,-3 2-17,3-2-10,0 0-7,-4 3-17,4-3-16,0 0-24,-2 1-26,2-1-31,0 0-35,0 0-41,-4 3-45,3-2-192,-2 3-545,-1 0 241</inkml:trace>
  <inkml:trace contextRef="#ctx0" brushRef="#br0" timeOffset="7222.9536">13727 8613 118,'0'9'138,"-1"-1"-9,-1 1-11,-1 1-18,3-5-5,0 2 0,-1 1-13,2-1-8,1-1 20,1 0 11,-2 1 0,-1-4 13,4 3 2,0-3 8,-1 0 9,4 0 8,0-4 17,3-1-2,4-3-10,10-4-10,0-4-7,11-6-7,3-8-9,4 3-11,2-3-4,16-14-15,-20 19-10,3-6-9,-3 8-5,-1-4-6,0 6-1,-5-2-13,-10 4 1,-2 2-10,-1 1 0,-6 4-6,-1 1 2,-5 4-4,-2 1-3,0-2-9,1 1 3,-6 3-3,4 0-26,-5-2-22,3 2-27,-4 1-29,2-3-37,-2 3-17,0 0-27,0 0-21,0 0-32,0 0-41,0 0-151,-15 7-449,3 0 198</inkml:trace>
  <inkml:trace contextRef="#ctx0" brushRef="#br0" timeOffset="7827.0896">10390 10372 113,'-8'-3'153,"-1"6"-20,-5 4-11,-7 7-11,-1 3-9,-9 6-11,-3 5-8,0 1-9,3 0-13,-3-5 3,9-6 4,-1 0 17,3-3-2,1-3 1,3 1 15,5-6 6,2 0 15,2-4 4,4 0 3,0-2-6,2-1-12,1 0-9,3 0-15,0 0-8,-3-4-6,3 4-9,8-5-3,0-2-11,1 5-1,5-1-12,0 1-2,2-1-8,5 3 4,2 4-4,-9 1-2,3 0-3,4 5 1,1 0-11,-1-3-6,-1 5-24,0-2-29,1-1-18,-2 1-23,1-1-21,-6-1-21,1-1-21,1-2-29,-3 0-31,-3 0-119,0-5-359,-4 0 159</inkml:trace>
  <inkml:trace contextRef="#ctx0" brushRef="#br0" timeOffset="8709.2927">10255 10560 86,'-8'-7'206,"1"3"4,2 0-6,0 3-18,2-3-17,0 3-18,0-2-21,3 3-14,-3-2-10,3 2-8,0 0-8,0 0-9,0 0-6,22 1-7,-7 0-6,8-2 0,-1 1 5,6 0 6,12-1 1,-1-1-3,6-2-2,-3 0-4,4 2-3,3-1 7,18 0-2,4-3 1,-4 6 3,4 0 4,1 0-10,-2 0 2,2 0-11,-1 8-6,0-2-7,2 1 2,2-3-8,0 4 0,-1-5-4,1 2 0,4 5-12,-9-3 5,4-3-1,-3 1-3,1-2-2,2-3 2,1 0-3,-4 2-3,2-1-2,3 1-3,-9 1 6,-17-2-4,19 2 4,0-1-7,-21 0 0,21-2 1,-21 1 3,23 1 7,-25-1-1,22 0 1,-22-1 7,3 1 3,-3 2-3,4-3 3,18-1-4,-19 1 0,-2 1 4,-1-2-9,4-2 0,-2 1 1,3 0 0,16 2 0,-21-3 14,-1 1-20,-1-1 5,1-1-6,1 4 1,-2-5 0,0 3 6,-1-2-6,1 0-2,-2 1-1,0 3-3,-1-4 2,1 2 5,1-2-5,1 2-4,1 0 5,-2-2-1,4 4 2,-4-3-1,4 2 10,-1 0-11,-1 0 1,1-2-8,-3 3 6,-2-1-8,1 1 4,1-5 1,-3 5-14,1 1 15,4-2 2,-2 1-6,3 1 2,3-1 1,-1 1-5,3 2-10,17-2 1,-20 1 10,-1 4-1,1-5 5,2 1-1,-4-2-7,0 2-5,-2-4 5,-2 6 4,-12-4-5,8 1 14,-10 0-8,0 2 2,1-5-12,-3 0 11,2 3-6,-1-3 6,-4 0-1,-1 0-2,4-1-6,-4 3-6,5-3 12,-5 1-3,1-1 0,0 2-2,0 1-5,0 0-1,-2 0 12,-4 0-4,-3-3 6,-2 1-12,-4 2 5,2 0-1,-5-1 2,0 0-3,0 0 13,-1 1-8,-4 0 0,8-3 6,-6 1-6,1 0-9,-3-3-6,0 0-8,-2-4-19,-1 1-17,-3-3-9,-4-1 3,-7-3-4,-1 2 8,-5-5-4,1 2 3,-3-2 6,-9-2 4,7 6 2,0 2 9,0-3 5,0 1 0,5 4 6,7 5 0,2-2 4,4 3 0,1 1-2,2 0 9,2 1-7,1 0 5,3 2 1,0 0 1,10 13 3,4-7 5,5 6-3,0 2 1,2 2 7,-1 1 3,-3 0-5,-3 3 7,-3-1 12,-2-3-4,-2 10 10,-3 0 11,0-1 7,-8-6 9,0 5-12,-3 2 7,-2-4 7,-2 1 10,-2 1-9,-4-3 1,3 2 10,-1-5-25,-2-1-3,4-6-2,-5 3 3,0 1-2,-1-3-9,1-1-5,-2 1-60,-2-2-69,-1-3-53,2 2-74,-1-3-63,-1-5-272,-2 0-619,2-3 274</inkml:trace>
  <inkml:trace contextRef="#ctx0" brushRef="#br0" timeOffset="9265.6722">13476 10129 129,'7'-12'274,"-5"1"-5,1 5-18,-2 0-23,0 1-25,1 2-24,-2 3-17,0 0-16,0 0-14,-6 18-11,-1 4-11,-4 6-13,2 0-6,-5 5-14,0 8-6,3-9-6,-2-1-7,2-2-8,2-3-35,1-2-47,2-8-40,1-1-38,2-5-34,2 0-28,1-5-25,0-2-137,4-3-362,-4 0 161</inkml:trace>
  <inkml:trace contextRef="#ctx0" brushRef="#br0" timeOffset="9543.0449">13611 10118 26,'13'-20'195,"-4"5"11,-2 1 6,-2 6-17,-3 4-21,2 2-15,-3 0-11,-1 2-16,0 0-10,-8 26-16,-2-1-8,0 6-12,0 2-4,-4 11-15,4-10-5,3-3-3,2-1-9,3 1-2,2-4-8,2-7-2,1-1 2,2-2 1,-1-3 1,6 1 2,0-5 2,3-3 11,-2-2 3,2-4 2,2-2-2,-3-5 1,1-3 2,-1-2-2,2-7-3,-3-6-3,-3-2 2,-2-3-6,1 2 4,-7-2 4,0-1-8,-2 1 4,-3 5-12,-2-4-6,-3 6-6,1 4 6,-1 5-12,0 1 0,-1-2-5,-2 6 0,3 2-12,2 3 1,-2 1-29,1 4-36,1 1-31,-1 2-44,2 2-35,0 4-33,7-1-33,-3 6-227,3-4-495,6 4 219</inkml:trace>
  <inkml:trace contextRef="#ctx0" brushRef="#br0" timeOffset="10027.3758">13919 10267 55,'2'-2'270,"-2"2"-27,3-3-26,0 2-23,-3 1-22,4 4-13,-1 2-18,1 4-10,-1 1-13,1 4-10,-2 2-10,-1 2-8,1 0-9,-1-2-7,-1 2-8,-1-5-5,-1-1-3,1-3-4,1 1-5,-2-6 9,2 0 35,-1 0 22,1 0 18,0-5 7,0 0-17,0 0-7,0 0-11,0 0-17,8-22 7,-2 6-26,4-9-1,1 3-11,2-2-9,0 1 4,2 3-10,0 3-6,-2 3-2,1 2-5,0 2-1,-1 5-9,1 0-3,1 5-4,-2 3 4,0 5 0,-2 2-3,0 3 4,-3 2-12,-1 2 7,-2 1-1,-2-1-3,-2 3 7,-1-3-7,-2-3 6,-2 1-5,2-4-1,-4-1-3,4-2 5,-3 1 8,2-4 34,0 1 18,-1-4 7,3 1-4,1-3-4,0 0-8,-6-11-7,9 0-8,0-6 4,5-6-13,4-5-6,3-2-3,3 4 2,2 1-9,-3 3-1,0 1 2,2 3-7,-3 2-2,4 6-4,-6 3-6,-1 2 4,0 5-1,-4 0-6,3 4 3,-4 0 1,0 5-3,0 0 5,-1 6-1,-2 2-4,-2 0 5,-2-2 0,-1 4-10,0-2 7,0 2-7,-3-1-1,-1 0-50,3-2-53,-2-4-49,0 0-46,3 0-35,0 0-25,3-3-17,1-1-23,3-3-266,3-2-615,0-3 273</inkml:trace>
  <inkml:trace contextRef="#ctx0" brushRef="#br0" timeOffset="10322.686">14660 10268 183,'11'-24'210,"1"-1"1,-2 3 15,-6 6 15,4-1 17,-6 2-13,-1 4 3,1 2-9,-2 1-18,0 2-17,0 1-21,-2-2-20,1 3-11,-3 0-11,1 2-27,0-2-8,3 4-12,0 0-6,-12 9-21,6-6 7,3 6-18,-1-1-1,0 3-11,3-1-3,1 2-7,0 5 1,2-1-7,4 2-2,2 6 2,-1-7-5,0-2-5,1 4 0,1-4 2,-2 0-7,-1 0-1,1-2 2,0 4-4,-3-7 2,-1 0 3,0-1-5,-2 0 4,1-3 15,-4 3 10,1 3 4,-2-2 18,-4-2-15,-3 4-3,0 1 11,-4-2-18,-5 2-6,-1-2 1,-3-1-2,2-1-10,0-4 3,1 3-4,-1-2-33,6-4-61,-1-1-48,-1 2-42,0-6-48,3 2-53,0 0-53,4-2-266,2-4-634,0-2 281</inkml:trace>
  <inkml:trace contextRef="#ctx0" brushRef="#br0" timeOffset="11430.2295">17202 4573 215,'0'0'272,"-3"-2"-17,3 2-29,0 0-20,0-4-26,0 4-18,0 0-20,0 0-15,0 0-12,0 0-14,0 11-4,4-4-10,0 7-11,2 0-6,0 3-6,0 0-7,2 7-7,-1-7-3,1 0-5,-4 1-5,4-2-3,-3-2-2,0-1-4,0-5-3,-1 0 0,1 0-4,-3-3 7,1 0 22,1-3 27,-1 1 25,4-3 16,2-3 5,3-4 1,8-4-15,4-2-4,11-13-6,-1-4-9,3-2-12,2 0-5,15-17-5,-1-1 0,-1-1-12,6-1-10,-3-5-2,0 2-3,0 0-3,3 0 4,1 6-13,-20 14-5,2 5-24,-6 5 0,-11 5 2,-3 4-3,-1 3 1,-6 4 3,-3 1 0,-2 2-2,-1 0 17,-5 3 16,3-1 11,-2 0-2,0 1-3,-1 3-5,0-3-1,0 1-3,-3 2-8,2-4 2,-2 4-3,3-3-3,-3 3-1,0 0-2,0 0-4,3-2-5,-3 2-12,0 0 9,0 0-2,0 0 1,0 0-7,0 0-9,0 0-32,0 0-36,0 0-26,0 0-37,0 0-25,-3 14-43,-1-6-56,2 1-47,-3 3-269,-2 5-632,-1-2 280</inkml:trace>
  <inkml:trace contextRef="#ctx0" brushRef="#br0" timeOffset="12929.8282">17634 10435 113,'0'-5'198,"0"2"-18,0-2-7,0 5-24,0 0-10,0 0-19,-18 15-7,5-2-12,-6 6-11,-3 6-10,1-1-8,-3-3-4,-1 2-9,5 0-5,-1-4-1,4-2 5,-2-3 11,6-5 1,2-1 6,4-3-3,-2 3 9,6-4 0,-1-1-4,1-3-4,-1 2-7,4-2-8,0 0-6,0 0-4,0 0-3,0 0-5,0 0-6,0 0-5,23 0-5,-14 3 4,4 6-4,1-1 0,-1-1-3,0 6-4,3 3 0,-1 1 0,-1 0-6,-5 0 2,4-5-1,-3 0-2,-3 5-1,4-4-2,-4-5-5,0 5 1,-1-6-25,1-2-27,-3 2-24,-1-3-27,3-1-16,-3 0-18,1-1-29,-4-2-42,0 0-164,4-7-398,-4 4 176</inkml:trace>
  <inkml:trace contextRef="#ctx0" brushRef="#br0" timeOffset="13395.2169">17474 10708 181,'-2'-3'157,"-2"-1"-12,4 2-11,0 2-17,0 0-10,7-7-1,4 4-12,10-4 2,2 4-1,2-4-1,2 4 3,14-2 4,1-4-2,-1 5 1,4-2 3,0 0-4,7 2 0,-5 2-9,2-3-7,19 0-4,-22 4-2,3 0-9,-2-2-3,1 2-8,-3-2-3,0-2-7,-3-2-5,3 2-3,-8-2-3,-6 4-1,-3-4-2,0 2-10,-4-2-1,-2 0-2,-6 3 0,1 0-3,-3 2 0,0-1-7,-4 0 5,0 0 1,-3 0-1,3-2-2,-6 4-1,-1-1-3,1 0 4,0 1-4,-1-3 0,-1-1-1,-1 2-3,-1-1 1,0-3-3,0 2-6,0-2-8,-4-3-11,-2-1-4,-1-1-1,0 2 0,-3-2 2,-1 1 4,1-3 1,-2 2-2,0 4 7,5 0 5,0 1 2,2 1 8,-1 0 1,2 2 0,1 2-2,0-1-4,0-1-3,3 4 8,0 0 1,0 0-1,0 0-3,23 8 6,-11 0 3,0 2-3,0 2 1,2 5 6,-1 4 2,-3 1 5,1 0-3,-5-5 10,-5 3 2,1 4 2,-4 0 3,-2-4-1,-3 2-4,-3 2-9,0 0 6,-4-5-1,0 0-7,0 0-3,-2 0-2,0-4-21,0 1-34,-2-4-39,-2 0-36,0-1-37,6 0-37,-4 0-44,-2 1-150,1-2-419,-1-2 185</inkml:trace>
  <inkml:trace contextRef="#ctx0" brushRef="#br0" timeOffset="13757.496">17602 11180 248,'-2'-8'256,"5"0"-23,0 0-22,4-1-19,0 1-18,7 0-13,3 0-17,4 4-21,-1 2-7,-3 2-18,-4 5-5,-1 5-13,2-2-7,-7 8-9,3 0-5,-6 3-2,-3 4-10,-3 3-1,-4-2-3,-4 1-6,1-3-1,-4-1-6,-2 1 12,-2-5 7,1-3 10,3-2 11,2 3 1,1-8 7,-1 5-2,4-7-9,3-1 2,0-1-10,-1 1-9,5-3-2,0-1-10,0 6-1,3-4 0,1 0-3,6-2-1,4-1-1,3 1-7,3-1-3,5-2-5,-1-3-14,-1 2-21,1-3-42,-2 1-34,2-1-42,-3 1-42,-2-4-21,0-1-21,-4 4-17,-3-2-8,-1 1-130,-2 0-407,-2-1 180</inkml:trace>
  <inkml:trace contextRef="#ctx0" brushRef="#br0" timeOffset="14196.2645">17955 11329 1093,'5'-10'2,"-3"-1"40,1 4 37,0-4 21,-3 6 21,4-5 7,-4 4 7,0-1 3,2 0-4,-1 2-9,0 1-14,2 0-7,0 0-11,4 1-5,-4 2-9,1 1-1,4 2 1,-2 5-3,1-2 6,-1 4-3,1 2 1,-3-2-14,2 6-1,-5-3-4,2 5-9,-1-8-1,-4 1 0,2 0 9,-3-1 8,2-4 7,-3 0-5,-2-2-2,3 1 13,-4-1-4,3-3-2,4 0 4,-10-4-5,7 0-4,-1 0-3,1-6 3,3 0-22,0-2-5,7 1-3,0-6-8,3 2-4,6-5 13,-1 3-21,4 4 4,2 2-3,1 6-6,-7 4-3,8 1 3,-9 1 1,4 2-2,-5 4-4,3 3-7,-4-1 2,0 5-1,-2-3 3,-3-2 2,-1 3-4,-4-2 1,2 2 0,-4-3 6,0 1-1,-1-2 3,-1-4 1,-1 2 1,-2-2-2,0-1-12,0-1 16,1-3 9,4 1-10,-10-4 8,7 0-5,-1-2-11,4-4 0,0-2 1,4-2-1,2-1-3,2-2-5,2 0-3,1 5 5,2 1 1,1 0-3,1 5 5,-3-1-6,2 4-4,-3 3 0,-1 3-3,4 1 8,-5 3-4,-2 2 4,1 1-4,2 3-1,-6-1 13,0 0-13,-2 2 6,-1 2 0,1 0-13,-4-1 7,1 2-6,0-5-32,0-2-54,-1 1-53,-2-1-60,0-1-73,3-5-72,0 2-284,1-3-691,0 1 305</inkml:trace>
  <inkml:trace contextRef="#ctx0" brushRef="#br0" timeOffset="14504.7383">18682 11173 189,'10'-17'371,"-3"7"-12,-1 0-8,-1-7 3,-2 8 11,-1 0-16,-2 4-22,0-2-26,1 3-30,-2-1-28,-1 1-29,-1 3-29,3 1-16,-11 4-16,1 2-20,-1 2-10,0 4-10,-2 2-21,0 1-2,6-2-5,-3 3-15,6 1-6,1 0-19,3 0 7,0 0-8,3 2-7,4 0-1,3-2-12,0 3 5,5 3-8,-5-10 2,3 2-1,-6 1-3,4 0-3,-2 0 8,-4-2-12,1 2 4,-3-5-4,-1-1 4,0-1-1,-4 0-7,0 2 15,-2-2 0,-2 2 6,-2 1-12,-4-4 4,1-2-11,-4 3 5,-1-2-3,2-2-4,-3-2-6,-2 2-5,-3 0-28,1-5-44,6 0-46,-8-5-39,6 0-46,-4 0-47,1-3-51,2-5-52,-2 1-327,3-3-739,-1-1 328</inkml:trace>
  <inkml:trace contextRef="#ctx0" brushRef="#br0" timeOffset="15625.2125">17286 5629 3012,'0'-7'17,"0"2"-8,2-2-5,-2 2 9,0 0 22,0 1 21,1 0-1,-1 4-8,0-4-13,0 4 3,0-4-8,0 4-7,0 0-4,0 0 9,4 11-3,-1-1-2,0 2-4,4 5 4,-7-5-4,4 6 2,3-4-4,-4 3-1,1-3-4,0-2 5,-2 0-7,2-3 6,-2-3 0,-1 1 14,3 2 19,-1-3 25,1-2 11,2-2 39,-2-1-8,6-4 14,11-7 1,2-1-6,12-13-3,4-5-9,2-3-10,18-21-4,3 5-9,-4-3-9,8-5-14,-1-1-1,1 2-8,-2 7-4,-4 2-4,-19 20-10,-1-3 0,-4 3-7,-1 1-1,-8 8-4,-9 0-1,5 0 7,-5 5 11,-5 1-10,-2 1 2,-2 4-2,-1-1-6,-1 1-2,0-2-4,-4 6-2,1-1-1,2 0-8,-5 1-6,2-2-29,0 1-40,-3 3-37,0 0-44,4 0-32,-4 0-34,0 0-47,0 0-50,0 0-45,-10 9-46,3-3-243,-7 7-695,-3 0 308</inkml:trace>
  <inkml:trace contextRef="#ctx0" brushRef="#br0" timeOffset="18214.911">19241 10897 96,'3'-8'191,"0"-1"-12,1 6-17,-4-2-13,1 1-17,-1 4-11,0 0-11,-11 14-15,0 6-10,-6 4-7,0 2-7,-1 3-8,-9 9-5,10-11-5,-2-1-2,0-2-8,4-1 0,-1-6-6,5-5-5,3-4-2,3 0 3,0-3 1,1-1-4,0-1-1,3 0 4,1-2-7,0-1 1,0 0 1,0 0 6,14 0 1,-4-4 5,4 3-2,2 1-3,-1 1-5,2 2-3,-3 0 3,3 4-11,-2-3 5,0 4 0,3 5-7,-4-5 0,-3 4-6,2 0 3,-3-3-3,1 5 1,-2-6-3,1 4 4,-2-3-3,-1-1-3,0-1-2,-3-2 1,3 1-3,-4-2-3,0 0-11,1-1-17,-1-1-18,1 1-16,-1-2-5,-3-1-18,0 0-17,0 0-18,0 0-15,3-9-4,-3 9-7,-6-13 15,2 2 10,0 1 9,-5-2 14,2-2 25,0 4 12,0-2 22,-3-2 23,5 4 25,-4-2 13,3 2 14,1 3 14,-2 0 6,4 0 2,1 3-10,-1-1-2,1 0-5,2 1-10,0 0-2,5 1 7,1-2-10,7-1 0,3-1-4,6 3 2,2 0-2,4-2 1,0 2 7,14 0 17,0-1-4,0 2 1,-3-2-5,1 3 2,3 1-4,-2-4-1,-3 4-2,0-2-3,-8 0-1,-2 3-5,-3 0-4,-4-1-4,-4 0 7,-4-1-6,-2 1 4,-4 1 35,3-2 19,-7-1-9,1-1-5,-1 0-6,-2-4-2,-1 0-11,-1 2-1,-2-7-6,-4 0-6,2-1-4,-4 0-2,-1 2-3,0-4-4,3 3 2,0 4-4,-3-3 4,5 2-1,-1 3 1,1 2 4,3 1-6,-1-2 0,0 1-4,1 4 0,0-2-3,2 3 0,0 0-5,9-2 4,-2 5 0,1 0-2,2 2-2,5 4 1,-2 2-3,0 2 0,1 5 2,0 3 0,-7-6-2,4 9-5,-5 2 5,-2-7-2,-4-1 7,0 2-4,0-1 2,-5-2 0,0-1 2,-2 1-5,-4 0 2,1-2-1,-3 2 4,-5-2-7,7-5-36,-2-1-38,2 0-39,-2 2-55,2-7-32,-6 4-47,3 1-126,0-3-402,1 3 177</inkml:trace>
  <inkml:trace contextRef="#ctx0" brushRef="#br0" timeOffset="18431.4594">19530 11423 175,'-1'-4'321,"-1"2"-9,2-2-29,0 4-28,0 0-25,-2-3-26,2 3-22,0 0-20,-2 13-20,4 4-9,-2 3-6,2 10-12,1-3-16,-3 6-8,2-1-5,-2 4-5,-2-10-15,2 6-4,0 0-3,3-5-11,-2 1-3,1-1-9,-1-10-9,-1 1-62,3-6-67,-3-2-66,1 1-72,1-2-226,1-4-506,-2-1 224</inkml:trace>
  <inkml:trace contextRef="#ctx0" brushRef="#br0" timeOffset="18937.7789">19634 11789 67,'0'-7'295,"0"0"-17,0 4-10,0-4-14,0-1-26,3 2-22,0 1-21,1-4-20,5 2-17,-1 2-14,2-1-14,3 2-10,-3 2-13,2 2-6,2 1-11,0 7-9,-1-1-8,-1 1-5,0 3-6,-4-1-6,2 5 1,-4-6-2,-2 1-3,-1 1-5,0 0-3,-2 0 0,-1-3 2,0 0 13,-1-2 3,-2-1 16,0 1 3,0-2 2,-1-2 6,-3-3-5,7 1 6,-7-3-7,0-2 3,4-3-3,0 0-7,0-2-19,3-7 9,3 1-10,3-2-12,2-5 6,2 7 6,3-4-12,5 2-8,-5 6 1,5-1-5,-2 7-3,4-2 0,-1 5-13,-3 3 7,0 3-1,4 8-3,-7-4-5,1 5 4,-3-1-1,-1 1 3,0-1-11,-4 3 11,-1 0-1,-3-3-2,-1-1-2,-2 4 1,-2-5-6,-1 1 5,-2-1 18,0-4-16,-1-1 0,2-1 1,-2-3 1,1-3 8,2-2 10,0-2-15,1-3-7,0-2 1,3 0 5,6-4-6,-1-4 19,5-2-24,1 0 11,5 2-11,-5 9 3,3-1-5,-1 2 7,2 3-15,-2 2 13,1-2-2,3 7 1,3 7 2,-9-1 5,2 3-6,-5-4-1,2 9-8,-1-2 7,-1 4 3,-2-3-7,-1-1 1,0 5 12,-3-1-6,1 1-3,-3-4 1,0-2-2,0 2 4,0-1-51,-3-3-55,3 1-45,-1-3-62,-2 0-45,3-1-48,0-3-21,0 1-256,2 1-628,-2-5 278</inkml:trace>
  <inkml:trace contextRef="#ctx0" brushRef="#br0" timeOffset="19249.5027">20425 11664 228,'8'-17'258,"0"-1"-1,1 0 10,-5 4-13,2 2 9,-2 0-8,-1 2-8,1 2-11,-4-1-19,0 2-1,0 2-31,-3 0-20,2 1-16,-2-1-21,0 3-7,-4 2-15,0 0-12,-3 5-4,3 1-15,-3 1-9,-1 4-7,1 2-2,3 0-7,2 4 0,0 1-13,3 0 2,4 0-2,1 5-3,1-6-9,5 7 5,-1-1-14,3 1 8,-5-6-5,1-2-2,4 7 7,-1-1-9,0 2 13,0-1-2,-3-7 1,-2-2 8,0-1 5,-4-1 8,4 3 0,-4-4 3,-1 6 3,0-7 5,-2-1 9,-3 1-1,0 1-1,0-1-5,-2-3-3,-6 1-8,-2-1-3,2-2-8,-2 0-17,-1-1-15,-5-3-55,5-1-54,-5-2-47,6-1-51,-7 1-57,0-2-56,4 0-70,-3-1-261,-2 0-697,2-1 309</inkml:trace>
  <inkml:trace contextRef="#ctx0" brushRef="#br0" timeOffset="23628.909">3622 9956 54,'3'2'67,"-2"0"-3,-1-2-2,3 3 0,-3-3 13,0 0 2,3 2 11,-3-2 7,0 0 9,3 3 14,-3-3 2,0 0 8,0 0 13,0 0-1,0 0 3,0 0-3,0 0 2,0 0-14,0 0-15,1-9-10,-1 3-9,0-3-10,-1-1-9,0 0-10,1-2-5,-3 0-6,0-5-6,-3-1-3,4 3-2,-3-2 8,-2 2-3,2 0 2,0-1-6,-3 1-3,2 0-1,-1 2-2,-1 0-2,-2-4 2,1 7-8,1-5-2,-2 2-2,0 0-4,-1 1 0,-2 0-2,-1 1-2,0 0-5,-6 1 5,1 0-7,3 3-4,-5-1-3,-1 4 4,-1-4 0,0 2-2,4 3-2,-2 2-1,5 0 0,-5-1 1,4 2-1,3 4-1,-10-1 6,9 3-5,-4 2 0,-3 2-4,3 4 2,1 3 4,1 0-3,-4 0 0,5 1-1,-2 4 0,4-1-3,0 1 5,1-1-3,1 4-6,3-1 4,-2 3 1,4 4-4,-3-2 5,3 0 0,1 3 2,2-1-6,0 3 3,1 0-1,3-1 1,0-1 2,0-1-1,3 2 1,1-4-1,-1 8 1,1-8-2,1-1 0,3 2 7,0 0-8,-2-6 5,5 1 2,-5-7-4,5 6 2,2 0-1,0-3 2,2-3-2,-1 2-1,3-8 7,0 2-1,1 0 0,2-5 1,-6-1 4,7 0-1,3-1 0,-1-1-5,-1-4 5,2 0-3,1-4 4,1 1 2,-1-3-3,-2-1 2,2 0 3,-2-2 1,2 0 2,-3-3 2,1 0 0,2-2-1,-5-1 7,3 0-2,-1-4 2,-1 0 6,2 0-10,-3 0 12,1-3 2,0-2-2,0 1 4,-1-3 6,-5-1-14,2-3-4,0 1 6,-2-3-6,-1-2 10,-1 2-3,4-14 0,-7 13-13,1 1 14,-4-1 5,0 1-2,-1-2 1,-3 3 8,-1-1-11,0-2 8,1 6-1,-5 0-4,2 6 2,-3-6-2,0 3-6,-2-3-7,0 9 10,0 1-15,-2-2 1,0-6-3,-1 7-1,2-1-9,-1 0 3,-3 2 0,3 1-1,-4-1 0,4 3-5,-3 1-2,0 0 9,2 4-12,-5-1 1,3 0 0,0 4-3,0-3-11,0 3 14,0 0 9,2 1-13,-2 1-1,3 0-7,-2 1 7,0 0-4,2 1 0,1 0 13,1 1-20,-1 0 1,6 0 10,-11 1 1,5-1-1,2 0 6,-3 1 2,4 1-5,3-2 3,-10 2-9,6-1-1,-2-1 1,6 0 3,-6 1 2,6-1 3,-5 3 2,5-3-4,-3 0-3,3 0-3,-4 1 0,4-1 4,0 0-1,-6 4-4,6-4 20,-1 2-28,1-2 14,0 0-3,-3 3-1,3-3 10,0 0-10,-3 4 2,3-4-3,0 0 4,0 0 4,0 0 4,-1 4-4,1-4-8,0 0 7,0 0-5,0 0-5,0 0 1,0 0 12,0 0-7,-3 2-4,3-2 14,0 0-12,0 0 0,0 0-10,0 0 6,0 0-2,0 0-1,0 0-7,0 0 2,0 0 12,0 0-13,0 0-1,0 0 1,0 0 1,0 0 16,0 0-11,0 0 13,0 0-12,0 0 16,0 0-14,0 0 9,0 0-12,0 0 9,0 0 0,0 0-4,0 0 1,0 0 3,0 0-2,0 0-9,0 0 10,0 0-2,0 0 6,0 0 10,0 0-19,0 0 2,0 0 0,0 0 4,0 0-2,0 0-11,0 0 9,0 0 0,0 0 3,0 0 1,0 0 3,0 0-2,0 0 9,0 0-6,0 0-5,0 0 12,0 0-11,0 0 1,0 0 2,0 0-2,0 0-18,0 0-14,0 0-10,0 0-9,0 0-13,0 0-8,0 0-12,0 0-10,0 0-19,0 0-12,0 0-18,0 0-19,0 0-14,0 0-8,0 0-8,0 0 1,0 0-26,0 0-197,0 0-450,3 5 200</inkml:trace>
  <inkml:trace contextRef="#ctx0" brushRef="#br0" timeOffset="24940.0924">4841 9842 84,'0'0'145,"0"0"-12,0 0-7,0 0-18,0-14-2,0 14-3,0-7-14,-2 1 11,2 0 1,-3 1-2,2-4-1,-2 0-2,-1-1-5,-2 0-10,-1-3 0,-1 0-5,-1-1-8,1 2-3,-1-1-5,-2 1-6,0 0-5,-1 0-4,0 0-4,-1 1 1,-2 0-4,-5-1-2,3 3-4,-3-4-7,5 6 1,-6 0 4,5 2 4,-5-1-9,0-2 1,-3 5-2,2 1-3,-1 2-2,-1 0-6,2 2 3,-4 1 0,0 3-4,0 0-1,2 4-4,2 1 4,2 3-1,1-1-1,0 2-3,3 5-2,-2-3 0,7 1 1,-2 2-4,-1 2 4,2-1 6,2-6-4,1 9-1,-1-2 0,2 4 0,5-9 0,-4 3-8,1 6 11,1 0-9,-1-3 4,-1 2 3,4-6-2,-1 7 0,1-2-2,-2-5 2,4 7-2,0-6-2,0-2 4,1 1 2,0 0-4,1 3 0,-1-4 3,4 7 1,-1-7 1,4 6 3,-1-6-5,-1 0 2,5-4 3,-1 2-1,1 0 2,1-2 1,4 3 5,-2-5-4,1-1 5,0 0 3,6-1 0,0 2 2,0-4 0,0-2-2,0 0 4,1-4 1,2 1-3,-1-4-3,1-2 3,2 1 6,-2-3-9,1 0 0,1-2-5,1-2 3,-4 2-2,2-3-3,1 1 5,-5-1 5,4 0-5,-3-2 4,0-3-1,-1 0 6,0-2 4,-1-1 2,1-2 1,-1 0 4,-3-3-1,1-2-1,0-4 4,-1 1-4,-1 0 7,-1 1-4,-1 3 2,-2-5 7,0 5 9,-2-2-10,-4 0 11,1 3-1,-2 4 4,-1 0-13,-3 2 4,0-3-13,0 2-3,-3-3-3,0 2-5,-1 2 6,-1-2 2,-1 1-18,-1 1 1,-1-5-7,-2 6 5,3-1 0,-2 3-13,2-1 6,-3 3 1,3 1-3,0 3-10,0-1-1,-2 3-6,4 2-36,-3-2-23,3 1-20,-2 3-34,3-1-32,1 2-34,-1 1-42,4 0-42,0 0-37,-10 4-205,8-1-554,0 2 245</inkml:trace>
  <inkml:trace contextRef="#ctx0" brushRef="#br0" timeOffset="27311.1124">9072 9932 129,'0'0'127,"0"0"-12,0 0-11,0 0-7,0 0-11,0 0-8,0 0-6,0 0-3,0 0-3,0 0-1,0 0-5,0 0 1,0 0 12,0 0-3,0 0 6,0 0 2,0 0-8,0 0 3,0 0 5,0 0 3,0 0-3,0 0-4,0 0 0,0 0-3,0 0 4,0 0-4,0 0 1,0 0 5,0 0-3,0 0 2,0 0-10,-3-3-4,3 3-8,0-5-5,-2 2-3,1-2-4,0 1-6,0-1-4,-1-3-3,-1 2-2,2-4 0,-3 1 0,1-1-4,0 1-3,-3 1-1,3-4 0,-1 3 3,-1-2-3,-1-1 3,0 2-3,-1 1-3,-1-3-2,-2 1 4,3 2 0,-4-3-7,2 0 3,-1-1-11,2 8 8,-3-6 4,-1 4 4,3-4 0,-3 3-2,5 3-3,-3 0 0,3 0-2,-3 0-3,1 1 3,-1-2-6,0 2 4,-1 1-7,2 1 5,0-1-2,-2 1-2,2 0-2,-3 2 5,1-3-4,1 1 0,-3 1 0,4 2-2,-3-1 0,2 0 3,1 0-2,-6 0 4,3 0-1,-1 3-1,1 0-4,-3 0 2,3-1-4,-4 2 10,4 0-4,-2 1 1,-1 0-3,-3 0 3,6-2-2,-1 3 5,-2-1-2,3 2-2,-1-2 1,-2 1 4,2 0-3,5-1 4,-1 2-5,-1 1 0,2-3-6,-1 2 6,1-1-2,2 2 1,-1-1 1,0 1-1,0 1-3,-1 3 2,2-2 3,-2-1-1,1 0-8,0 5 4,0 0 4,0 1-5,1-6 2,0 6 9,1-5-9,2 2 0,-3-2 1,2 6 0,0-6-1,1 6 4,0-5-1,3 1-3,-3 5-1,2-5 3,-2 2-1,3 1-1,0 2 2,-1-5 0,-1 0-4,1 0 4,2 5-1,-1-5 0,-1 3 0,1-3 4,1 0-10,-1 2 6,0-1 0,2-3 3,-1 3-7,2 2 2,-1-3 1,-2-2-2,2 1 6,1 0-5,0 0 1,-1-1 5,3 0-1,-2 0-2,1 0 0,0 2 3,0-1-7,2-2 3,0 3-1,-3-3 0,3 0-1,-1-2 5,-1 2-3,3-1-1,-3-1 4,3 0-1,0 0 0,0-3-2,0 5 0,0-4 10,0 0-15,3 2 11,-2-2-5,0-2-6,0 2 5,2-2-3,-1 1 2,-1-1 0,2 1-1,0-2 4,0 3-4,-1-5-6,2 3 4,2-1 4,0 1-1,1 0 1,-3-2-3,1-1 7,1 3-6,2-1 2,-1-2-5,-1 2 5,-4-2 6,3 0-6,3-2 0,-1 2-2,0-1 2,1 1-4,0-1 2,0-2 7,0 3-16,-3-2 11,4-1 0,-6 2 2,1 0-7,4 1 6,-3-5 0,-4 1-7,3 1 8,-1 0 9,-1 1 0,2 0 4,-2-6-2,2 3 4,1 0 0,0-2-1,0-2-4,1 1 2,0-1-1,-1-1-1,1 1 0,-2-2 0,1 2 7,-1-1-1,1 1 4,-2-1 8,2 0-7,-5 3 12,-1-2 11,0 4 6,1-7 1,0 3-3,-2-1 11,0-1 6,1 1-10,-2-1 8,1-3-7,1 1-2,0-1-2,-3 1 1,0-2-3,2 2 1,-2 1-1,1-1 3,-1 0 1,0-1-3,0-3 0,-3 4 6,3 2 3,-2-4-8,0 4 7,-2-6-3,0 5-2,1 2-3,-3-4-4,1 4-1,1 0-3,-2-2-6,-1 0-5,0 2 1,1-2-5,-1 0-3,-1 0 1,0 2 0,-1 1-6,-1-1 3,3 0-7,-5-1 1,2 1-3,0 3 1,-1-3-4,1 2-1,-4-1-4,2 0 0,1 4-2,-2-2 5,1 1-8,0 1 2,1 0-5,-2 0-3,4 1 8,-3 1-5,2-1 0,0 1-2,1 0 1,1 1 2,2 0-5,-3 0 3,2 1 0,4 1 1,-8-2-3,8 2-1,-5-1 1,5 1 3,-4-1-3,4 1-1,0 0 3,-7 0-1,7 0 1,0 0-3,-3-3 0,3 3 1,0 0-2,0 0 1,0 0 0,-5 0-2,5 0 3,0 0-1,0 0 3,0 0-3,0 0 1,0 0 1,0 0 2,0 0-4,0 0 1,0 0-1,0 0 0,-6 0-1,6 0 2,0 0-3,0 0-2,0 0-2,0 0-8,0 0-42,0 0-33,0 0-26,0 0-28,0 0-31,0 0-13,0 0-23,0 0-16,0 0-17,0 0-17,-4 3-18,2-1-17,2-2-11,0 4-22,0-4-241,-1 5-617,1-5 273</inkml:trace>
  <inkml:trace contextRef="#ctx0" brushRef="#br0" timeOffset="34993.4733">17730 9876 72,'0'0'181,"0"0"-15,0 0-22,0 0-7,0-4-18,0 4-8,0 0-11,0 0-2,0 0-10,0 0-1,0 0-4,0 0 4,0 0-4,0 0-1,0 0 2,0 0 3,0 0-4,0 0-5,0 0 13,0 0 2,0 0 1,0 0-7,0 0-1,0 0-19,0 0 3,0 0 4,0 0-11,0 0 0,0 0-2,0 0-5,0 0-9,0 0-7,0 0 2,0 0-6,0 0-6,0 0-3,0 0-1,0 0-4,0 0 0,0 0-3,0 0 0,0 0-7,0 0 5,0 0 3,0 0-7,0 0 0,0 0-2,0 0 0,0 0 4,0 0-4,0 0 5,0 0 0,0 0 2,0 0-1,0 0 4,0 0-2,0 0 3,0 0 6,0 0-2,0 0-5,-7-1-2,7-5-4,0 6 1,1-4-4,2-1-1,-6-1-4,3 0 2,-1 2 2,0-3-8,-1-1 1,-1 1-3,1 0 6,-1-1-1,1 3 1,1-4 1,-3 2-4,1-3-1,-1 2-1,0-2 0,-1 1-2,2 1 1,-1-1 1,1 0-2,-1 0 0,-2-2-1,2 6 2,-1-6-4,0 4 0,-2-4 4,0 4-2,0-3 1,1 1 4,-5 2-6,0-3 1,1 4-3,-2 0 0,1-1 9,0-1-8,2 3 0,-3 0 1,-2-2 2,2 2-3,4 1 2,-3 0 2,-3 0-1,1 3-3,4-3 3,-5 2-1,1 0-1,3 1 1,-3-3-2,-1 4-1,2 0 7,-1 0-3,-3 0 0,2 2-4,2-2 2,-2 2-2,-1-1 2,4 1 5,1 0-3,-1-1 0,-2 1 5,-1 0-4,0 1 1,0-1-2,0 1 0,0 0-1,1 1 3,-2-2 4,2 2-7,0 0 1,3 3 5,1-5-4,0 2-4,-1 1 5,1 1 2,-3 0-1,2 0-4,-1 0 1,1 3 0,-1-4 2,5 2 2,-5 0-2,4-2-2,-3 2-1,2 1 0,1-2 4,-1 2 1,3-1 0,-1 2-3,-1-1-2,0 2 3,3 1 0,-3-2 0,3 1-2,1 1 3,-1 0-1,0 4-1,-1-3 0,3 0 3,0 0-6,-1-4 6,0 4 0,2-2-1,-2-2 2,2 5-1,-1-1-6,1 0 7,1 0-2,0 0 1,-2-5-1,4 6 0,-2-3 3,-2 2-1,4 0 0,-2 0 0,3-3-6,-3 4 12,3-1-3,-1 0 1,1-1 4,0 1-1,1-1-3,-1 0-1,0 1 0,1-1-2,-1 4 7,1-5-8,-1 1 7,2-2-10,-1 1 6,0 0-3,-1 0 2,2-3 2,-3 2 3,3 0-8,0-1-2,-3 0-5,4 1 12,-2 0 0,3 0-1,0-2-6,-3 2 4,2-3 0,1 4 2,0-2 8,0 0-14,0 1 8,-4-1-10,7-3 3,-3 2 1,0 1-8,1 1 12,-1-4 6,2 2-14,0-1 14,3 2-6,-3-3-1,3 3 0,-1-1-5,2-2 8,1-1-1,0-1 6,-1 0-9,1 3 9,-1-4-3,-2 1-1,0 0-3,3-1-7,-4 0 5,0 3 9,1-3-6,2-1-6,-3 2-2,1-1 0,-1 0 3,1-2 8,-1 2-11,1-2 3,-1-1-1,4 1 0,-1-1-1,3-1 2,-2 2-1,0-2 1,-2-1 7,5 2-11,-4-5 11,-2 1-4,3 1-2,-4 0 5,3-5-3,-2 3 2,-1 0 2,0 1-2,-2-2-4,-1-1 5,2 1 5,-1 0-9,2 1 1,-4-3 5,0 2-2,5-5 3,-4 5-2,1-8-2,-1 5-2,0-1 7,0 1-5,0-4-2,0 1-11,0 4 9,-1-1 2,1-1 1,-2 2-4,0 0 16,1 0-12,-4-1 0,3 2 5,0-1 10,-3 1 6,-1 1 10,2-4-5,-2 0 0,1 2 5,-1-1-13,1-2 8,-2 2 0,2 0 2,-2-2-4,0 0 2,0 2-2,0-1-4,-2-2-2,2-4-1,0 6 0,0-2 1,-2 1 3,1 0 0,-1 0 5,-1 0 4,1 2-5,0 0 6,-3 1-1,0-2-2,1 2-4,0 0 2,-3 4 4,1-4-5,-1 3-4,0-1-2,3 2 3,-2 0 0,-1 0-6,0 0-1,2-2-2,-2 3-2,2 1 2,-2 0-8,3 1 2,0-1-6,-2 0 3,3 2-3,-1-1-2,4 2-2,-7-3 0,4 3-7,3 0 4,0 0-6,-7-2-6,7 2-24,0 0-29,-5-1-32,5 1-26,0 0-27,0 0-20,0 0-20,0 0-33,0 0-31,0 0-26,0 0-37,-3-2-33,3 2-240,0 0-636,0 0 282</inkml:trace>
  <inkml:trace contextRef="#ctx0" brushRef="#br0" timeOffset="37675.3255">19406 9850 77,'0'0'128,"0"0"-12,3 2 2,-3 2-8,0-4-7,0 0 2,0 0-5,0 0 1,0 0-6,0 0 3,0 0-4,0 0 2,0 0 2,0 0 3,0 0-2,0 0-4,0 0-1,0 0-1,0 0-1,0 0-5,0 0-6,0 0 0,0 0-8,0 0 1,1 4-8,-1-4-6,0 0-3,0 0-7,0 0-2,0 0-3,0 0-1,0 0-1,0 0 0,0 0 1,0 0 2,0 0 1,0 0 0,0 0 4,0 0 0,0 0 1,0 0-2,0 0 2,0 0-4,0 0-4,0 0-13,0 0 0,-7-13 4,5 13-2,2 0-8,-3-5-4,1 0 2,-2 3-3,3-3 0,-2 1-2,0-1 2,2-1-4,-2 1-1,-3-2 2,3 2-6,-1-2-2,0 0-2,1 1-3,-1-1 1,0 1 0,-2-2 2,3 3-11,-1-3 6,-3 1 4,4 2-2,0 1-1,-1-1-3,-3 0 3,4 1-6,-4-3 5,4-1-1,-8 6 0,5-3-2,0 1-3,-2-3-1,1 3 3,-3 3 0,2-4 4,1 1-2,-6-2-3,1 1 11,3 2-16,-1-2 4,0 0 8,-4 1-4,3 1 0,1-1 0,-4 0-1,4 0 0,-1 2 3,3-1-2,-2 0 1,0 1 0,-1-2-6,-1 1 6,1 0-2,1 1 2,2-1 1,-1 3-1,1-1 2,-2 0 1,4 1-4,-5-2-5,4 1 3,-3 0 3,0 1 1,0 0-4,2 2-1,-2 0 1,3-1 2,-3 0 0,0 0-5,1 2 4,-1 1-2,1-1 4,-1 1-1,-1 1-7,1-2 4,-4 3 7,7-1-4,-7-1 3,4 1-2,0 3-2,-1 0-2,3-3 4,-4 0 2,0 4-2,5-4 0,-1 3 2,0-4-2,1 1 3,0 3-1,1-1 0,-1-3 1,0 2-2,2-2 3,-1 3-5,-1 1 4,3-2-1,-2 0-3,0-1 4,2 2-2,-3-2-2,0 4 5,4-3-3,-4 2 0,3-2-1,1 2-2,-2 0 6,0 1-4,1-3 0,1 2 1,-2 1-2,1 1 1,-1-4-1,2 3-2,-1-2 3,1 2 0,-1-1-2,1-2 5,2 0 0,-2 1-3,2-2 4,-1 5 3,0-1-8,-1-2-4,1 1 3,1-2 0,-2 3-1,3-3 6,0 2-2,-2 1 0,2-1-4,-2 1 5,2-2 2,-2 1-3,1-1 0,1 4-3,0 0 4,0-4-3,1 0 2,1 1 0,0 1 3,-1 0-2,0-3-4,-1 5 5,3-3 1,-2-1-10,1 3 10,2-3-3,-1 1-1,-2 4 9,3-5-9,-1 3 0,0-3 6,1 2-4,-1 0 4,1-1-4,1 0-5,0-2 5,-1 2 0,1-1-1,0 0 2,2-1-1,-4 3-1,4-3 9,0 2-11,-4-4 0,4 3 0,1 2 1,-2-4-5,0 2 6,1-1-1,0 1 2,0 0-6,1-3 0,-2 4 4,1-3 0,0-1 1,2 1-3,-2 2 1,0-2 3,2 2-5,0-2 1,-1 0 5,3 0-5,-5 0 4,4 0 0,-3-1-6,3 2 3,-3-2 3,4 1-1,-2-2-1,-1 3 9,0-3-6,0 0-7,0 0 2,3-1 6,-3 2-9,0-2 7,0 1-1,-3-2 2,3 0-2,-2 0 1,2 2-1,-1-3-3,0 1 8,0-1-8,3 3 5,-3-3-7,0 1 5,3 0-1,-3-2 4,2 1-10,-1 0 10,-1 0-4,0 0 4,2 0 1,-2-1-4,3-1 2,-2 1-2,0 0 1,-2 1-2,1 0 1,2-1 0,-2-3 1,1 1 4,-2 3-8,2-1 6,-1-1-4,-3 0 6,3-1 0,-1 1 0,1 0-5,0-1 4,2 0-4,-1-1 0,-1-1 2,0 3 1,3-3-1,-3 0 1,3-2-1,-2 5-2,2-4 3,-3 2-1,1-3-10,0 1 10,-1 2 5,1-2-8,-1 1 8,-1 1 4,-2-1-2,0 0 7,3 1 6,-4 0 10,0-1-3,1 1-8,2 0 8,-2-3-14,1 2 5,0 0-5,-1 0 0,-1-3-4,3 1 1,1 0 5,-2 0-8,-2 2 2,0 0-2,3 0 6,-4-2 3,3 3-4,-1-2 13,-1-1 1,-2 2 4,3 0 13,-1 1 9,1-1-1,-2 2 2,-1-4-1,2 2-7,-2 1-2,0 1 2,1-2 0,1-1-12,-2 0 3,3 0-4,-3 1-9,0-1 5,2-3-2,-2 4-7,1 0 3,-1-5-1,-1 4-2,2 1 2,0-1 8,-2-3-7,0 4 5,0-1 3,2 0-9,-4-1 1,2-1-5,2 1 3,-2 1 0,0-2-4,-2 2-3,2-1-1,0 0 2,0 0-2,-4 0-5,4 2 3,0 0-3,0-2-3,-1-1-3,-1 3 7,2-1-5,-3 1 0,2 0 1,-1-1 3,2-1-7,-2 0 6,0 2 2,1-4-4,1 6 4,-3-2 1,1-2 1,1 2-2,1 0 2,-2 1 2,0 0-1,2-2-2,-3 0 0,2 2 1,0 0-3,-2-1-1,1 2 2,2 1-4,0 2 1,-4-5 3,4 0-5,0 5-1,-3-2 5,2-1-5,1 3 4,-3-4-3,3 4 7,-1-5-4,1 5 0,-2-3-1,2 3 5,0 0 1,0 0-1,-3-2 1,3 2-4,0 0 1,0 0-2,-1-3 3,1 3-2,0 0 6,0 0-7,-3-4-1,3 4 0,0 0-3,0 0 5,0 0-2,0 0 1,0 0-6,0 0 3,0 0 2,0 0-5,0 0 4,0 0 0,0 0-1,0 0 2,0 0-4,0 0 4,0 0 0,0 0-3,0 0 2,0 0-4,0 0 4,0 0 3,0 0-5,0 0 0,0 0 3,0 0-2,0 0-2,0 0 1,0 0 0,0 0-2,0 0-3,0 0-3,0 0 5,0 0 2,0 0-1,0 0 3,0 0-5,0 0-2,0 0-1,0 0 3,0 0-2,0 0 0,0 0 0,0 0 3,0 0-4,0 0 3,0 0-2,0 0 0,0 0-3,0 0 3,0 0-3,0 0 1,0 0 0,0 0 5,0 0-2,0 0 0,0 0-2,0 0-3,0 0 3,0 0 0,0 0-1,0 0 0,0 0 0,0 0 0,0 0-1,0 0 2,0 0-5,0 0-1,0 0 0,0 0-15,0 0-30,0 0-23,-7 4-29,7-4-19,0 0-31,0 0-22,0 0-28,0 0-26,-5 0-28,5 0-38,-10 0-46,4-1-29,-1-2-307,-6 0-734,-1 1 325</inkml:trace>
  <inkml:trace contextRef="#ctx0" brushRef="#br0" timeOffset="38792.1186">4457 12552 267,'-5'0'278,"5"0"-7,-6-2-1,6 2-5,-4 0-17,4 0-18,0 0-10,-7 0-18,7 0-18,0 0-16,0 0-21,0 0-11,0 0-11,0 0-9,0 0-14,14-3-3,2-4-9,12-3-7,14-2-6,3-5-12,4-2-5,19-8-8,-23 9-26,0 3-62,1 1-49,-6 0-77,-1 6-75,-10 5-307,-5 0-589,-2 0 261</inkml:trace>
  <inkml:trace contextRef="#ctx0" brushRef="#br0" timeOffset="39134.3605">4662 13105 134,'0'0'266,"0"0"-8,0 0-14,0 0-20,0 0-19,0 0-22,0 0-13,0 0-13,0 0-9,15-1-11,-5-3-17,10-5-12,2 0-16,5-2-2,13 1-28,-13-3-56,12-4-68,2 2-81,-2 5-97,0-2-121,-9 7-389,-3 0 173</inkml:trace>
  <inkml:trace contextRef="#ctx0" brushRef="#br0" timeOffset="39526.6375">4769 14028 180,'-4'1'301,"4"3"-19,0-4-23,-2 4-23,2-4-20,0 0 8,10 2 1,-3-2-15,7-2-21,0-1-14,9 2-15,-1-3-19,4-4-17,-2-1-13,1 1-26,2 0-61,-2 3-72,-1-2-82,0-2-85,-3 6-244,-1-1-496,-2-1 220</inkml:trace>
  <inkml:trace contextRef="#ctx0" brushRef="#br0" timeOffset="39964.951">4708 14916 170,'-1'2'275,"1"-2"-28,0 0-15,0 0 1,0 0-5,15 1-14,-6-2-14,6-1-22,6-5-16,3-1-14,0 5-17,2-5-10,0-2-13,0 0-13,2 5-8,-6-2-21,1 0-56,-2-1-60,-7 8-69,7-10-75,-5 6-230,-4 1-459,-3 2 203</inkml:trace>
  <inkml:trace contextRef="#ctx0" brushRef="#br0" timeOffset="40377.2432">4297 15746 222,'-3'3'267,"2"-2"-22,1-1-22,-3 3-19,3-3-16,0 0-15,13-2-20,-1-3-8,12-7-13,3 5-15,11-11-18,0-1-3,3 2-8,-2-6-30,2 1-72,-6 6-72,3-5-95,-3 4-175,-6 1-383,-4 3 169</inkml:trace>
  <inkml:trace contextRef="#ctx0" brushRef="#br0" timeOffset="41541.8159">6785 17014 92,'-5'2'263,"2"-2"-1,3 0-16,-7 3-17,7-3-19,-3 2-20,1-1-21,2-1-17,-6 1-14,6-1-15,0 0-1,-3 3-1,3-3-8,0 0-5,-2 3-8,2-3-2,0 0-3,0 0-5,0 0 4,-2 4 5,2-4 2,0 0 12,0 0-17,0 0-1,0 0-6,0 0-10,0 0-1,0 0 0,0 0 14,0 0 4,0 0-4,0 0-9,0 0-1,0 0-4,0 0-7,0 0 10,-3-11-33,3 11 29,0 0 12,21-4 14,2-7-1,17-4-5,25-14-3,3-3-19,7-9-2,-1 5-12,2-7-16,-2 4-89,0-4-105,-3 4-116,-3-3-132,-24 17-358,0-4-817,0 7 362</inkml:trace>
  <inkml:trace contextRef="#ctx0" brushRef="#br0" timeOffset="53647.6268">1170 6186 27,'-13'-12'141,"1"2"-1,-1 0-10,3 6-22,3-1 4,-3 1 10,0 3-13,3 1-5,-5 0-11,4 1-14,-3 3-7,-1 5-4,0 6-11,1 4 0,-3 10 4,3 1-21,-5 18-3,2 5-1,4 2-2,-5 2-7,7 3 3,3-2-5,-3 24-3,3-26-1,-2 2 13,6 2-18,2-2 1,4 0-1,-3-5-3,1-2 0,4-6 1,1-12 3,-2-2-15,4-2 4,4-1 1,-2-4 5,3-3-3,-6-4 2,9 1-3,3-5 1,-3-5-6,3-1 6,2-2 5,-3-3-8,4-4 10,-2-3-8,-2-3 1,-5 1 5,4-6-5,-1-1 6,-7 3-11,2-1 7,-2-1 1,-4 1 4,2-2-6,-9 2 4,2 1-2,-2-3-4,-1-2 0,-6 1 4,0 4 1,0-2-4,-6 5-1,-1-1-3,3 4-2,-5-2 0,2 3 0,2 0-9,-8 4 6,7-1 2,3 3 2,1-2 4,-1 2-2,-5-1-3,7 0 3,4-1 7,-2 0-13,6 0 9,-7 0 2,7 0-7,0 0-1,-4 0 1,4 0-4,-6-1 1,6 1 1,3-5-2,-3 5 4,4-8 1,2 0-2,1 2 2,0-1-2,3 1-2,-4-1-2,2 0 4,-1 1-7,0 1 4,-3 3 4,6-2 1,0 3-5,-1 2 0,3 6 9,5 6 4,0 5 7,0 9 11,7 12 3,-6 2 7,6 4-5,-7 2-4,3 1 0,-5 0 2,2 4-6,0 0-5,0-6-1,-1 3-1,-4-6 0,1-10-1,-3-2-4,0 0-3,0-4 5,-5 1-8,5-3 0,-2-2-6,-3-6-33,0-3-62,1-5-44,-2 0-51,0-6-44,-2 2-125,-2-5-383,0 0 170</inkml:trace>
  <inkml:trace contextRef="#ctx0" brushRef="#br0" timeOffset="54897.8172">1598 6907 115,'0'-12'169,"-3"1"-9,2-1-8,1 1 3,-3 0-10,0-1-10,1 3-5,0-3-10,-1 0-8,-1 2 3,4-2-10,-3 3-9,-1-3-3,1 4-9,-2-3-3,0 3-9,1 1-1,1-1-8,0 4-4,-4-3-5,3 2-2,1 3-3,-1 0-14,0 1 3,4 1-7,-11 6-2,5 0-6,-1 8-7,-4 10 3,-1 4 1,4 0-4,1 4-3,-3-1-2,6 2-3,1-3-2,3-1 2,0-2-2,0-3 10,4-4-14,2-3 4,-1 0-4,4-3 6,-5 1-3,3-6-2,-1-2 3,1-2 3,0 0-5,-1-2 2,-1-2 2,2-1-6,0-4 1,1-3 1,0-3 2,0-5 0,-3 1-1,0-3 1,0 0-2,0-2-3,-4 0 8,2-1-6,-3 1 2,0 2-4,2-1 1,-2 2-7,0 6 11,0 3 2,1 0 4,-1 1-3,-3-1 1,5 4-5,-2 3-5,0-6-3,0 6-3,-2-5 7,2 5-6,0 0 3,0 0 6,3 21-7,1-10-5,-4 2 5,3-3 0,4 1-3,-4 0 2,3 1-2,2 0-2,-1 0-18,0-4-17,4 1-16,-5-4-8,2-2-25,1 0-2,-1-3-11,5-3-13,1-1-7,-4-4-2,2 0-13,-4-6 9,2 2 4,-5-5 12,-2-2 12,2 0 6,-2-7 12,-4 0 18,-1 1 9,-3 0 20,2 6 12,-1-1 24,0 3 18,-2 0 28,-1 0 19,6 6 20,-1 2 14,1 2-2,-2 2-11,3 2-12,-1-1-10,1 4-5,-2-5-8,2 5-8,0 0-3,0 0-2,7 17 0,-5-4-2,3 0-4,0-1-4,-3-1-4,5 4 1,-4-2-5,1-3 3,2 1 1,-5 1-7,5-3 2,-3 0 4,-2-4-6,2 0 0,-3-1 11,0-4 30,3 7 6,-3-7 8,0 0 9,0 0 8,4 1 3,-4-1-8,0 0-9,0-14-9,0 6-5,0-5-8,3 0-3,0-3-7,-2 0-4,2 5-5,1 1-3,-1-1-6,-3 4-2,3 2-1,-2 0-8,3 1-4,1 1 4,2 2-2,-2 1 2,4 1-2,-1 2-6,5 4 4,-2 0-2,-1 0 2,1 0-4,-1 0-6,2 2 6,0 1 1,-2 1 0,0-5-4,0 4-8,1-8-1,0 1-15,2-1-10,0-2-11,-2-2-13,-3-3-15,5-3-11,-2-4-8,1-2-4,-1-1-1,-3-7-4,-2-2 8,-5-4 6,-1-2 14,-3-2-4,-3-11 21,-3-3-2,-1 0 1,-4 0 20,3 5 14,1 7 32,0-2 18,-1 4 14,2 1 19,2 4 28,-1 9 21,4 3 7,1 5-7,0 2-15,0 2-15,-1 1-9,4 2-9,0 3-3,4 15-6,-1 3 0,4 13-3,4 3 2,1 10-17,3-2-8,-4-9 3,6 9-3,-4-13 0,5-1-6,-1-1-2,0 0 1,0-3-1,0-7-3,1-1 3,-6-8-4,3 0 1,-1-4 3,0-3-3,0-4-5,-2-4 0,0-2-15,2-7-16,1-6-19,-4-3-7,-6-5-5,1-2-10,-3-1-1,-5-13-6,-2-3 12,-3 3 3,0-4 7,1 2 2,-5-1 11,1 5-1,3 15 24,1 5 17,1 7 28,0-2 15,2 10 13,0 0 2,0 3-14,0 3-7,0 1-4,3 2-6,0 0 0,0 24-12,2 5 7,2 2-3,4 15-5,-2-1-1,1-9 2,1-1 3,5 8-11,-2-11 0,2-2 0,0-2 1,-1-2-6,1-2 1,1-6 0,-4-3 1,2-1-3,0-4 1,-1-2 2,1-1-8,-2-3 2,3-1-1,-3-3-15,4-3-15,-5-2-32,2-2-20,-2 2-40,-1-8-40,-1 0-29,-1-2-28,-2-1-44,-3 1-153,1-1-447,-2 0 198</inkml:trace>
  <inkml:trace contextRef="#ctx0" brushRef="#br0" timeOffset="55171.3185">2074 6359 210,'-4'4'251,"-2"-1"-23,2-2-23,1 2-20,3-3-20,0 0-11,0 0-13,-1-8-14,9 0 5,5-10-1,7-4 3,0-1-2,11-12-5,-2 0-3,2 5-12,0-4 3,-13 14-3,1-6-5,3 7 5,-6 1-1,1-2 1,1 4-14,-8 3 12,-2 5-22,-2 0-9,0 2-4,-4 0-3,4 4-14,-4-3-2,0 3 7,-2 2-27,4-5 0,-4 5-12,0 0-40,6-3-38,-6 3-30,0 0-17,0 12-24,0-1-29,0 6-26,0 9-50,0 5-29,-10 15-212,-2 1-508,0 3 225</inkml:trace>
  <inkml:trace contextRef="#ctx0" brushRef="#br0" timeOffset="55685.2043">1362 9089 269,'-9'4'276,"8"0"-8,-2-2-19,0 0-19,3-2-29,0 0-21,-3 3-17,3-3-20,0 0-12,0 0-3,9-14 13,5-3-6,0-3 3,4-9-13,16-12-6,-2-3-5,16-20-8,4 3 11,-1-4-19,0-5-2,4 2-2,3-3-7,3-4 2,4 0 1,0 3-8,-2-8-7,1 3-1,-1-9-13,-1 5-1,-4 0-22,5 4 11,-8-1-12,2 10 8,-5 3-6,-3 2-16,-14 21 11,-1 0-7,-2-3 2,1 6-7,-8 1 4,-1 3-8,-4 10-2,-3-1-8,-2 4 10,-2 1-5,0 0 2,-6 7 0,-3 5 5,1 0-10,0 0 3,0 1-5,-2 4 6,-3 0-8,3 1-6,-2-1 2,2 1 13,-3 3-26,3-5-29,-3 5-27,0 0-18,0 0-16,0 0-33,0 0-29,-8 15-26,1-3-25,-3 2-29,-3 6-14,0 3-2,-2-1-17,-2 5-168,-9 6-480,5-5 213</inkml:trace>
  <inkml:trace contextRef="#ctx0" brushRef="#br0" timeOffset="56267.088">1567 9209 78,'0'2'169,"-2"1"-9,2-3-10,0 0-13,0 0-4,0 0-20,-2 4-4,2-4-9,0 0-10,0 0 14,0 0 20,11-8 13,-4 1 4,3-5 0,1-2 7,5-8-13,5 2 1,9-14-6,-2-6-5,3 3-5,1-9-5,16-22-14,-3 2-13,3 3 0,0-1-11,3-6-4,-1-3-6,-3-9-14,8 5 2,-5 1-11,1 2-11,0 0 6,-3 1 0,8 4 5,-5-2-16,-2 7-6,-1 3-2,-13 22-3,2-6 2,-5 8-3,-3-2 2,1 3-4,-10 12-1,1-3-8,-4 3 6,-3 2 2,-4 7-4,0 1-2,0 1 8,-5 5-6,0 2 1,2-1-1,-3 0-4,-3 3-3,4 0 1,-4 1-1,2 2 0,-3 1-3,1-6 2,3 5-1,-4 1-4,0 0 11,3-3-15,-3 3-3,0 0-1,3-2-15,-3 2-12,0 0-21,0 0-14,0 0-9,0 0-2,0 0-6,0 0 0,0 0-9,3 6-19,-3-6 0,0 0-9,0 7-8,0-7-6,0 0-17,2 4-16,-2-4 6,0 0-16,1 3-125,-1-3-334,0 0 148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9-26T09:16:20.0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6970 6757 67,'0'0'156,"0"0"-17,0 0-15,0-3-8,0 3-16,0 0-9,0 0-3,0 0 10,0 0 1,0 0 2,0 0 3,0 0 2,0 0 3,0 0 1,0 0 4,-1-5 0,1 5-7,0 0-11,0 0-7,0 0 2,-6-2-8,6 2-2,-3-2 0,3 2-3,-4-5-2,2 2-3,1-2-2,-1 3-8,0-1 3,-1-1 1,2 1-7,-3-1 3,2-1-2,-1 2-6,2-1-2,-2 0-1,-1 0-7,1 0 2,-1-2-6,0 2-7,-2-4 5,3 4 6,-2-3-14,-2-1 3,-1 2 2,0 2-10,1-3 8,0 2-12,-1-1 2,3 0-2,-6 1 3,4 0-8,0 1 1,-1 0 7,2-1-10,0 2-5,-5-2 4,4 3-6,-1-1 0,-1 0 0,-2-1-2,2 1 4,-2 1 0,-2 0-5,1-2-1,1 1-2,-2 0-5,-1 3 9,0-2-9,1-2 9,0 3-1,3 0 4,-2-1-3,-2 0-3,1 2 1,1 0 3,0-3-8,2 3 8,0-1 3,2 1-1,0 0-4,-2-1-2,4 2 0,0-2 8,-2 2-8,-2 0 0,3 2-3,-3-2-1,3 2 15,-2-2-12,1 1 4,1 2-7,-1-3 1,-2 3 1,1 1 3,-1-1-4,2 0 0,0 0 2,-2 1 9,1-2-10,1 2-2,2 0 0,-4 2 8,2-4-6,1 1 6,-1 3-14,2-2 14,0 0-10,1 0-1,-3 0 0,3 0-3,0 2 6,0 0 2,-1 0-9,2 0 8,1 1-6,-2-1 7,0 3-5,1-3 2,1 2 2,3 1-4,-5-1 2,3 0 1,-2 0 15,1 1-11,2-1-1,-2 1 1,0 0-3,2-1-2,1 3 5,-3-4-7,3 1-1,-1 1 5,2-3-8,-1 3 12,0 0-10,0-1 5,0 1 4,2 0-8,-1-1 4,-1-3 1,0 4-1,4-2 2,-4 0 2,3 2-9,0 0 6,0-4 0,-1-1-2,0 2 4,1 1-4,1-2 5,-1 1-6,1-2 5,-1 3-2,-1-3-2,3 2-1,-2-4 2,-1 2-6,3 1 6,-1 2-4,-1-5 8,-1 3 1,3-3-7,-3 2 3,3 0 1,-2 0-3,2 0 2,-2-1 2,1 1-5,0-2 1,-1 2 7,3-1-7,-2 1 2,2 1-3,-2-2 2,2-1-8,-1 1 16,2 4-4,0-4-6,0-1 6,0 3-2,0-3-1,1 1-2,-2-3 4,0 2-1,3 1 15,-2-2-16,1 0-13,1 2 14,-1-2-7,-1 0 6,3 0 3,-2-1-5,2 2 7,0-2-5,1 0-2,-2-1 3,1 1 8,-1-1-13,1 0 3,2 0 0,-3-1-2,4 1 3,-3 1 0,0 0-5,-2-1 5,1-1 1,-1 1-2,1-1 14,-1 2-13,2-1 2,-3-1-6,0 0 2,3 0 4,-6 1-10,3 0 11,0-3-3,-2 5 2,5-4 0,-2 1-5,-1 0-3,1-2 5,-1 3-5,2-4 13,-1 1-5,-2 2-3,2-1 2,1-2 4,-3 4-2,0-4 0,0 3-1,-1-1 0,1-1 5,0 1-2,-3-1 4,1 1 8,2 2 3,-6 0-3,6-4 1,-1 3-2,1-3 0,-2-2-2,1 4-1,-3 0 1,2-1 0,0-1-7,2-2-4,-3 2 5,1 2-4,0-4 4,2 2 3,-2-1-5,0 0-3,2 1 1,-3-2 3,1 1-4,0 0 2,-1 2 6,1-3 2,0 1 17,1 2-5,-3-3-15,3 0 12,0 3 16,-2-2-21,1-1 0,-1 0-4,0 0 1,1-2 1,-2 1 7,3 2-6,-2 0 25,1-2-28,-1 0-9,3 0-5,-2-1 11,2 1 18,-2 0-1,-1 3-3,-2-4 11,3 1 14,-2 2 7,2-3-4,-1-1 6,-3 6-9,2-6 5,0 3-10,-1 0 2,1 0-3,-2 0-3,0 1-5,3-2-2,-3 1-2,1-1-3,-1 2-4,0-4-3,0 4 6,0-2-3,0-1-5,0 2 2,0 1 7,0-1 10,0 2-1,0-1-4,0-2 2,-1 2 2,-2-2-5,3 0 0,-2 3-1,1-3 1,-1 3-1,0-1-3,0 0-4,1 0 2,0 2-1,-2-2 0,3 5 1,-4-6 1,2 0 2,1 2-2,-2-1-6,0 3 8,0-4 1,3 1 4,-4 1-2,1-1-2,2 1 4,-2 0-7,0 0 2,0 0 8,2 3-4,-2-3-4,2 1 2,-1-1 2,-2 2-2,4 2 2,-3-3-2,3 3-3,0 0-3,-2-3 2,2 3-6,0 0 6,0 0-10,0 0-4,-2-2 3,2 2-3,0 0-2,0 0 0,0 0-2,0 0-2,0 0 0,0 0-3,0 0 1,0 0-3,0 0 2,-4-2-5,4 2 2,0 0-2,0 0 6,0 0-4,0 0-2,0 0 1,0 0 1,0 0-1,0 0 0,0 0 0,0 0-26,0-5-27,0 5-27,0 0-45,0 0-43,0 0-53,0 0-36,0 0-47,0 0-50,0 0-58,0 0-63,0 0-262,0 0-796,0 0 353</inkml:trace>
  <inkml:trace contextRef="#ctx0" brushRef="#br0" timeOffset="76313.3911">6690 13179 67,'0'0'127,"0"0"-8,0 0-12,-3 0-7,3 0-2,0 0-13,0 0-17,0 0 6,0 0-11,0 0-5,0 0 0,0 0 5,0 4 9,0-4 0,6 7-2,-3-4 9,0 0 1,5 4-1,-1-2-8,1 2 7,2-2-11,3 2-14,1-1 1,7-2 9,0 6 5,5-3-3,0-3-6,1 4-4,1-2 0,10 2-9,-8-3-2,-2 3-5,10-3-2,0 3-6,0 0 1,-8-1-11,8-2 5,-10-2-4,12 1 0,0 1-7,-10-2-1,9 0 4,-1 1-3,-9-2-1,11-1 0,-10 3 0,12-1 1,-4 2-1,-9-3 0,0-2 2,-1 1-3,0 0 5,3 0-7,-3 2 3,2-2 1,-2 5-2,0-5 0,-2 2-5,-1-2 4,2 0-3,-2 2 0,0-3-4,-1 2 5,0 4-1,2-6 2,-4 2-5,3 1 2,1-3-2,2 4 1,-5-4 0,4 5-2,-4-1 3,4-1-4,-1-1-2,-1 1-7,3 1 12,-3 1-2,2-2 1,-3 1-5,4-1 2,-4 1 1,4 2 0,-2-5 0,-2 4 1,0-2 0,0-1 0,-1-1 2,0 5 2,2 0 2,-1-4 6,0 1-6,-1-1 2,2 1 2,-1 1-4,4-1 2,-2-1-6,-1-2-1,-2 3 1,-1-1 1,2 3-1,0-3-1,-1 1 1,-2-3 2,0 3 0,1-4 2,-1 6-4,2-4 3,-2 3-1,0-3-3,-5 0 3,6 0-2,-1-1 2,2 5-3,1-5-2,-3 2 2,2 2 7,-1-4-6,1 0 0,1 0-6,-2 3 3,1-1-1,2-2 5,-1 0-2,-1 2-1,0-1 2,-1-2 4,-1 2-1,1-2 2,-1 1-4,2-2 1,1 2 1,-3-2-3,2 2 1,0 0-1,1-3 0,0 2 1,0-2-1,3 1-1,-3 1-3,1-1 2,-1-2 1,0 3 4,2-3-7,-4 0-1,3 0-1,-2 1 1,0-1-4,1-1 5,-3 0 2,3 0 1,-2 1 0,2 1-2,1-2-1,-1 0 3,1 3 3,-2-3-6,2 4-2,0-4 7,1 3-3,-2 0-6,0 0 7,0-1-6,0 0 0,-3-1 0,2 3 4,2 0-7,-2-2 5,1 1 3,-2 2-5,-2-6 0,3 4 5,-2 2-4,1-4 0,1 4 0,-2-5-1,-4 3 7,5-3-7,2 6-1,-3-6 2,2 4 0,-3-2-2,2 1 0,-2-3 1,-4 2 3,0 1-5,-2 2 2,0-2-3,0-1 10,-4 3-6,0 0 0,1-1 1,-1-2 4,0 2 5,-1-3 6,-2 1 0,0 3 0,-2-1-1,-1 0-3,2 1 4,-2-2-3,1 1 3,-5 1-4,5-2 3,-5 2 8,4 0-6,-4 0-1,3-2 9,-3 2-6,0 0 0,3-2 10,-3 2-5,0 0-7,0 0 4,0 0 1,0 0 2,0 0-8,0 0-3,0 0 0,0 0 0,0 0-1,0 0-10,0 0-3,0 0-14,0 0-31,0 0-38,-13-4-42,6 1-47,-5 0-72,-2 0-63,-9-2-203,-4-6-552,-14 0 245</inkml:trace>
  <inkml:trace contextRef="#ctx0" brushRef="#br0" timeOffset="78944.5119">6818 12327 137,'0'-5'189,"0"0"-25,0-2-7,0 0-14,2-5-11,2 2 0,-1 1-4,-2-3-1,2 2-6,-1-4-5,-2 4-4,2-2 0,1 1-3,-3-1 0,0 2-3,0 0 3,0-1-12,-3-1 2,1 3-4,0-1-7,-2 3-4,1-3-14,-3 5-2,-2-4-6,0 4-10,-1 3-6,1-2-7,-2 4-1,-5 0-2,6 0-7,-4 4 1,2-1-10,1 1 0,-1 6-1,-2-3 3,3 7-7,-1-2-1,2 2-2,0 2-1,1 0-4,3 2-4,2 2 3,-3 2 1,3-2-2,2-1 5,1-2-7,0 0-2,3-5 4,-1 3-5,0-4 5,2-1-8,2 0 1,-2-2 0,3-1 0,-1 0 6,-2-3-6,3 4 1,-3-6 0,0 0 0,2-1 2,-2-2-2,1-1 4,0 2-6,3-6 8,-2-2 1,1 0-4,-1-2 5,0-1-2,1-1 1,-2 4 1,1-6-6,-2 2 4,-1 0-1,0 2 4,2-2-4,-2 3 1,0 3 3,-1-3-2,0 2-2,0 4 1,-1-3-1,-1 2-2,2 0 1,-1 1-3,0-2 1,-1 5-1,1-3 2,-1 3 2,2-2-1,-2 2-2,0-4 2,0 4-4,0 0 5,0 0 0,0 0-1,0 0 0,0 0 3,0-5-1,0 5-2,0 0 0,0 0 2,0 0-2,0 0 0,0-5-1,0 2-4,0 3 1,0 0 6,0-7-9,0 2 7,0 0-1,0 1 5,0 4-2,0-8 0,0 3 1,-1 1-4,0-3 2,0 2 1,0 0 1,0-2 1,-1 2-3,1 0-1,1 0 5,-2-2 0,0 4 1,0 0-5,1 0 5,-1-2 2,-1 4 4,3 1-1,-1-5-8,-2 3 0,3 2 4,-4-4-5,2 1-2,2 3-7,0 0 7,-8 1-3,4 1 4,4-2 0,-10 1-4,7 2 0,-4 0 3,0 1-1,0 3 0,0 1-2,-1 1-4,-1 3 7,1 0 0,1 2-11,-2 2 9,0 0-1,3-2 1,-1 0-1,1 4 3,2-2-6,1 3 3,0 0 0,1-1 1,2 2-5,0-2 4,2 0-2,-2 2 1,4-3-2,2 7 1,0-7-1,-1-6 3,3 3-7,0-2 3,0 1 0,-1-4 2,5 2 0,-4-6 2,5 3-5,1-4 2,0-1-2,2-3 2,5 0 8,-2-3-11,4-7 6,1 1-7,1-1 8,-1-3-2,0-3 3,1-1 1,-4 0-3,2-4-2,-3-1 3,-2 2-3,0 1 5,-2-1 5,-4 1-2,1-3-2,-3 6-1,-4-1 1,2-2-4,0 4 2,-3-2 3,-1 2 3,0-1-9,-1 0 6,0 3-2,-2 0 1,-1 4 6,0-3-7,-1 1 5,1 2 2,-3 0 0,2 2 0,-2 2-4,-1 3 2,1-2 0,-2 2-6,-3 2 0,0 0-1,-4 7-1,-2 2 9,-1 0-4,-2 4-7,-4 7 1,5-1 3,2 0-2,-3 1-2,1 2 4,6-1-2,-1 2-2,0 1 3,4-7-2,3 0-5,0 1 12,1-1-7,2 0-4,1-6-3,0 2 3,4-3 2,0 1-1,-1-3 2,1-1-4,-1-3 0,4 1 0,0-3-1,2-1-1,0-2 2,1-1 1,3-3 5,-2-4-5,1-1 2,3-1 1,-5-6 2,4-4 4,-4 6 1,-1-8-2,-1 8 2,0-9-5,-4 4 3,-1 3-1,0 1 4,0 0-3,-2 5 0,-1 4 5,0-1 4,0 3-1,0-2-1,0 4-1,0 3-1,0 0-7,0 0 2,-7 8 1,4 4-2,-1 7 3,0 0-8,0 1 9,1-2-4,1 4 0,-1-4 0,3 1-4,5-2 3,-2 0-3,2 0 2,0-5-3,3 0 1,-1-2 1,-1-2-3,1 1 3,2-3-3,-1-1 2,3-1-1,-1-4 1,1 0 0,3-4 1,-2-2-1,3-3-3,-2 0 5,3-9 3,0-1 4,-2-3-8,-1-1 3,-1-3 3,-2 1-4,-4 9 3,0-8-2,-1 5 3,-2 2-3,-2 1 2,1 5 3,-4 1 1,1-2-4,-3 4 8,0 2-10,-1 3 2,2-1-9,-1 3 4,-3 2 0,7-1-2,-8 9-1,5-1 1,0 3 1,3 6-1,3 0-3,1 0 0,6 5 5,-2 1-4,4-2-1,0 3-2,0-2 9,-1 1-4,-1-2-1,-6-3-10,3 2 5,-3-5-2,0 1-3,-2-3 6,-1-4-2,1 1-2,-1-4 2,-1-1 5,2 1 0,-2-2 2,2-1-3,0 0 0,-2-3-4,0 0-1,0 0-1,8-10 1,-5 0-3,4-3 2,0-4-1,2-6 5,-1-1 6,3 1-5,-5-3 1,5 1 4,-2-1 0,-1-3-2,-1 1-2,2-2 5,-2 4-4,0-1 4,0 3 2,-3 0-4,0 5 8,-4 1-1,2 0-1,-2 2 14,0 5 3,0-1 5,0 2 6,0-1-3,0 7 3,-2-3-4,2 1-1,0 2 5,0 4-10,0-5-11,0 5 8,-3-5-5,3 5 1,0 0 1,0 0-11,0 0 2,0 0 4,-5 15-2,3-5-4,0-1-1,-1 1-5,0 2 2,0 4 4,2 3 0,-5 0-6,5 8 3,-4 0 4,4-6-3,-3 7 1,1-2 3,0 0-6,3 2 3,0-8-3,0-1 0,0 1-5,6-2 11,-2 0-10,-2-4 0,3-2-1,2 2 5,2-4-2,-1-2-1,2 0 0,4-2-3,0-1 7,-1-5 1,4 1-2,-2-4-5,5-2 7,-5-2 2,1 3-13,-2-5-14,-1-1-12,-1 0-18,-1 1-13,-2-3-10,1 0-6,-2-2-2,-2-1 2,-2 5 5,0-2-5,-1-4 10,0 1 8,0 2 5,-2 0 2,0 1 10,0 2 6,-1-2 7,0 1-1,0 5 17,1 0 20,-1 1 11,-1 1 9,-1 1 7,2 3-2,0 0-5,0 0-6,0 0 1,-7 10 4,4 0-4,-2 5 5,0 2 0,1 0-2,0-1 0,0 4-3,2-3 4,-3 1-5,5-1 10,0-1-2,0-4 0,0-2 1,5 1 4,-3 2-8,2-7-4,3 3-3,-3-3 2,3 1-3,-1-2-1,2-2-3,1-1-2,-1-2 1,2-2-32,-3-1-48,1 1-47,-2-2-43,3-3-48,-3-2-57,-2 2-149,1-4-450,-2 2 200</inkml:trace>
  <inkml:trace contextRef="#ctx0" brushRef="#br0" timeOffset="79053.3014">7803 12121 174,'0'-4'189,"-3"-1"-20,0 2-15,3 3-13,-1-5-39,-1 1-46,2 4-55,0-3-53,0 3-104,0 0-169,0 0 75</inkml:trace>
  <inkml:trace contextRef="#ctx0" brushRef="#br0" timeOffset="79672.9304">7914 12222 90,'0'0'261,"0"4"-24,0-4-20,0 0-26,3 2-22,-3-2-15,3 2-18,-1 3-13,1-2-12,0 0-8,1 0-6,2 0-15,1 1-1,-1 2-8,0-3-8,2 2-6,-1 0-4,0-5-4,1 2-2,-2-2 3,1 1 12,-1-2 14,-1 0-2,1-4-5,-1-1 0,1 1-8,1 0 3,-1-2-6,-2-3 7,0 0 1,-1 1-7,1-1 4,-2 0-7,-1 2-1,-2 1-2,1-4 2,-2 3 0,-1-2-3,1 3-4,-1 3-2,-1-1-6,-3 0-9,1 2-4,-4 3 0,2 3-8,-5 4 2,0 3-6,-2 4-10,-1 3 3,2 2 4,6-4-4,-1 2-2,1 0 5,2 2-8,3-2 5,1 2-10,2-4 0,1 2 2,2-6-2,1 1 2,3-1-1,0-1-5,4-1 1,-2-2 1,6-2 3,-1-1 3,0-2-10,1-1 2,1-4 8,5-3-8,-6-2 11,4-4-11,0 0-2,2-4 9,-4-1-5,1-3 13,-4-1-10,0-2 3,-4 2 6,0 4-6,-4-1-1,-1 0 10,-2 2-7,-2 0 1,1 4 4,-4 2 2,2-2 0,-1 5 10,-2 0-10,0 0 12,-1 0-19,1 3-7,-2 3 3,2 1 2,3 0-7,-10 7 5,7 2 2,2 1-6,1 0-1,0 7 0,4-1 0,6 11-1,-3-11-1,1 9 8,-2-8-7,0 2 5,1 6 2,-2-8-11,-2 0 12,1 6 0,-1-5 2,-3-2-9,3-4 14,-3-3-10,0-1 3,3-3-9,-3 3 4,1-3 1,2-3-8,1-1 4,-1 1 3,4-3-2,2 0 3,2-2-8,1-9 2,3 5 1,-1-3-9,3-3-26,2 1-24,-7 3-22,2-2-25,-2 2-44,1 0-38,-2-1-58,2 4-37,-5-1-194,0 1-523,0-1 232</inkml:trace>
  <inkml:trace contextRef="#ctx0" brushRef="#br0" timeOffset="80399.0404">8885 12022 145,'1'-5'153,"0"0"2,2 1 0,-3 0-7,2-2-3,-1 4-2,-1 2-11,0-3-4,0 3-4,0 0-9,1-5-6,-1 5-12,0 0-8,0 0-13,0 0 0,-2 16 1,0-5-15,0 16 13,1 4-5,-3 4-3,1 15-2,-4 3 1,2 2-8,0 1-6,-2 0-5,2-2-6,2-2 0,0-4-4,-2-14 3,3 0-8,1 0-6,-1-2-1,1-1-1,-1-6-8,0 1-26,2-8-40,0 0-39,0-5-38,-2-2-39,2-3-42,0 2-170,-1-4-408,1-4 182</inkml:trace>
  <inkml:trace contextRef="#ctx0" brushRef="#br0" timeOffset="80681.5283">8827 12421 38,'3'-27'238,"-1"2"1,6 0-10,-6 6-15,5-5-9,0 5-8,3 2-13,0 4-11,2-7-11,1 2-12,-1 2-9,0 5-13,4 1-11,-3 3-13,-1 1-11,-2 4-5,3 2-7,1 5-10,-6 0-3,5 7-3,-2 1-3,-4 3-8,0 1-1,-4 11-3,-3-2-2,-3-2-6,-2 3-5,-5-1-5,0-1-1,-6 0 1,-1-3-6,-1-1-8,-1-3 2,0 1-1,1-6-2,4-2-1,1-3 0,2-1-7,1-2-17,0-2-6,2 1-16,2-3-22,1-2-24,0-4-31,2 1-29,1-6-27,4 2-21,4-6-41,2-3-204,0 0-465,4-4 206</inkml:trace>
  <inkml:trace contextRef="#ctx0" brushRef="#br0" timeOffset="81082.2101">9185 12383 83,'0'0'196,"0"0"-20,0 0-15,5-10-8,1 2 3,1-2-8,0 2-4,4-7-6,-2 1-12,4-7-1,0 3-1,-3 1-5,0-2-3,-1 1-10,3-6-4,-6 5-6,-2 0-3,0 2-5,-2 5 5,-1-1 3,-1 2-7,0-1-7,-1 5-9,-1 1-4,0 1-8,-1-1-8,0 5-4,3 1-9,-6 7 0,2 3-8,1 0-6,2 7-2,1 2-2,1 0-2,3 7-3,5 2 2,-3-2-5,6-1 0,1-1-5,-2 2 6,3-2-7,-3 0-1,4 0-1,-7-8 4,-4 2-7,2 0-13,-2-3-6,0 2-21,-3-6-10,1 1-18,-2-2-14,0-3-15,0 0-9,0-2-16,0-1-24,0-4-15,0 0-28,0 0-5,0 0-9,4-14-133,-1 3-359,0-6 159</inkml:trace>
  <inkml:trace contextRef="#ctx0" brushRef="#br0" timeOffset="82478.3538">9488 12317 19,'8'-16'108,"-1"1"21,-3 5 9,2-1 6,-1 3 10,-5 2-1,3 2 0,-1 0-18,-1-1-14,3 2-8,-2 1-16,-1-1-12,-1 3-1,6 0 2,-6 0-5,8 2-4,-2-1-4,-1 1-2,3-1 8,2 4 8,3-1 1,0-4-4,3 2-11,-2-2-2,3 0-6,-2 0-6,3-3-4,-3 2 15,1-4-1,0 0 9,-2-1 4,-2 0 9,-4 0 4,1-1-6,1-5 6,-4 3 3,0 2-8,-2-1 6,-1-2-8,-3 2-8,0 0-7,0 1 1,-3-3-9,-1 3-3,-1 2-4,0 2-9,-4 1-8,1 2-10,-6 0 5,0 5-8,-5 7 2,1 0 0,0 2-9,1 3-5,0 0 4,3 2-4,2 1-12,3 2 7,3-6 4,2 2-11,2-1-12,2 0 15,2 0-8,2-4-7,5 4 3,-1-4-16,5 1-24,1-8-25,2 7-15,7-9-13,-3 0-19,1-1-20,-4-1-19,4-10-16,-5 4-4,5-4-3,-6 2 1,-1-5 17,-4 0 12,1-4 17,1 1 19,-4-3 3,3 1 16,-5-1 27,0 1 21,-1 0 19,-2 5 24,-1 1 21,2 1 29,-3 1 10,2 3 3,-2 1-6,1-1-2,-2 1-5,0 4-7,1-4-4,-1 4-5,0 0 4,0 0-6,0 0-5,0 0-4,1 11-1,1-6 2,-1-3-5,1 2-2,-2-1 5,3 2-12,-1 1 4,1-3-3,0 0 6,1 1 2,-2-1 10,-2-3 21,8 1 11,-4-2 3,-4 1 0,10-3 0,-3-3 3,-2 1-3,2-3 1,-2 4 1,1-5-1,-2 4 14,-3 0 17,4-1-17,-2 1-3,-3 0 6,2 1 5,-2 0-6,0 0-6,0 4-13,-2-5-19,-3 4 11,5 1-4,-12 5-13,2 0 4,-2 4-8,0 1-6,-4 5 2,1 2-6,1 2 14,1 1-18,3-6-8,3 2-9,3-1-7,-1-1-1,4 0-2,1 1-16,2-5-15,3 4-20,0-4-24,0 1-30,8-4-13,1 2-7,6-3-19,1-6-23,0-1-17,3-2-22,3-6-1,-1 6 16,1-10 13,-1 0 21,-3-2-5,-1-2 12,-2-4 14,-4 3 19,0-2 29,-6 7 34,-2-5 36,-1 3 31,-1 0 27,-5 4 16,1 2 36,0-2 17,-2 2 17,0 2 6,-2 2 0,2 0-7,0 1-14,0 4-13,-3-3-2,3 3-12,0 0-7,-6 7-11,2 3 0,1 2-6,-2 2-1,0 4-5,2-1-2,-1 3-1,1-1-5,-2 0-5,-1-2-1,3-3-2,0 1-4,-1-5-4,1 1-4,2-6 10,-2 1 11,2 0 23,-1-1 15,3-4 36,-1-1-9,0 0-12,0 0-23,0 0 4,6-15-11,-3 5 0,4-5-10,0-4-5,3 5-6,1 1-2,3-8-8,2 5-5,-3 1-1,2 0 0,-2 5-1,5-4-9,-4 7 3,0 1 5,-1 4-12,-2 0 1,3 4-6,-4 2 7,-1 2 2,2 1-2,-3 3-1,-2 0 2,1 5 2,-1-3 2,-4 4-8,-2-1 0,0-3 14,-1 1-7,-2 0-2,-1-1 5,1-3 2,-2-1-8,-1-1 15,2 0-16,-2-4 11,2-1-7,0-2 10,0 1 7,4-1 6,0 0-7,-6-8-6,4-4-4,4 0-9,-1-1 6,6-10-3,3 0-12,3 2-1,-3-1 8,4 3-4,3 2-2,0 3-4,-3 3 6,0 2 2,-2 2 7,2 2-12,-1 3-1,-2 2-7,-2 1-4,0 3 12,-1 0 0,-1 2-6,0 2 8,-1 0-3,-3 2-1,5 5 8,-4 0 1,0-1-6,2 1 3,-3 1-8,2-2 8,-1-2-27,1 3 17,1 0-13,0-6 0,4 5-16,-3-4-18,3 0-28,4-2-17,0-3-3,1-1-18,-2-2-3,1-3-5,2-1-4,-2-2 6,-4-5 10,3-1 10,-2-3 15,0-10 5,-4 6 11,3-11 0,-4-3 15,-2 0 15,0-3-6,2-12 17,-2 14 22,-1 1 22,-2-1 18,2 2 4,-3 4 11,0 1 8,2 5 13,-4 3 15,2 5 4,0 4 16,0-3-6,0 5-17,0 2-3,0 1-20,0 3 16,0 0-23,-4 16-3,0 0-6,-2 9 4,2 7-10,-3 3 22,-5 11 20,4 3 11,1 5 10,1-3-7,-3 2 8,-1-1 13,3 1 6,-2 5-10,1-7-3,-2 0-10,-3 0-5,5-5-13,0 1-9,0-15-2,3 1-7,0-2-6,0-2-9,0-5-1,3 0-3,-3-3-5,3-6-6,0-5-34,1 2-48,-2-7-28,3 0-61,0-1-50,0-4-51,0 0-44,0 0-23,-3-13-19,3 1-15,2-4-12,-1-1-223,0 1-628,2-9 278</inkml:trace>
  <inkml:trace contextRef="#ctx0" brushRef="#br0" timeOffset="82703.2337">10731 12620 8,'7'-29'105,"1"-1"24,0-1 16,-4 2-1,4-1 15,0-7 6,0 7 9,2-3 7,8-9-1,-7 17-14,6-3-3,0 7-18,4 2-1,1 5-10,0 2-1,-1 3-13,1 2-8,0 7-1,-7 4-10,2 2-8,-3 1-2,-1 1-8,-2 5-8,-2 2 3,-1 2-5,-4-1-8,-3 1-9,-1-2-7,-2 2-1,-4 0-2,-2 0-8,-5 2 0,-4-1-1,0-4-7,0 2 0,2-7-6,-5 0-7,5-2-9,-1-2-19,-1-2-17,3 0-19,-1-3-28,6 1-27,-1-5-29,0-1-31,4-2-46,1-1-49,2-2-190,3 1-483,2-4 215</inkml:trace>
  <inkml:trace contextRef="#ctx0" brushRef="#br0" timeOffset="82910.9981">11176 12053 84,'3'-11'336,"-2"4"-1,-1 1-2,0-1-22,2 2-35,-1 0-38,-1 3-25,0 2-20,0 0-19,0 0-9,2 12-22,-2 0-13,-2 5-9,1 4-17,-5 1-9,3 9-3,-1-3-15,0 0-9,0-1 0,-1 1-9,4-2-13,-4 0-25,3-2-33,-1-5-41,2-2-44,-3 1-39,1-4-40,3-2-42,-2-3-56,0 0-179,-1-3-491,1 2 217</inkml:trace>
  <inkml:trace contextRef="#ctx0" brushRef="#br0" timeOffset="83680.0149">11071 12280 180,'-2'-8'319,"1"1"-17,2 2-29,1 2-30,0-4-23,2 2-21,5 3-21,5-5-17,6 1-20,5 4-9,-1 1-10,2 1-15,2-2-14,-3 2-12,3 1-3,-5-4-10,3 2-6,-3 0-6,-2-1-7,-5 1-1,-1-1-5,-5 1-3,0-1-1,0 0 10,-3-1 7,0-2-1,-1 0-9,-1 0 11,-2-1 3,0 0-2,0 1 3,-1 0 0,-2-1-4,2 3 7,-2 3 0,-2-8-6,-2 4 11,1 0-21,-1 1-5,-3 1-8,-1 2 5,-4 5-12,0-3 0,-4 5-5,2-2 2,-1 3-3,2 1-2,0 3-3,2-3 0,1 6-6,0-2-1,5-3-3,0 5 6,1-2-14,4-1 0,0 0 1,1 1-3,5-2-8,4 2-3,0-1 11,5-3-3,5-2 4,3-1 4,2-1 2,3-4-9,0-1 7,12-2-8,-3 0 4,-7-5 4,-2-3 7,1 0-9,7-6-3,-9 3 6,-3 1-3,-3-2 2,-4-1 11,-6 2-3,1-2-12,-3 4 4,-4 1 8,-2 0-1,-1-1 1,-4 3 6,-3-1-15,-2 2-10,-5-1 17,-6 4-4,-2 1-5,-6 6 16,-1 2-13,2 3-2,1-2 3,2 6-1,-1-3-1,9 3-2,3 0-2,-1 1 6,5 0-6,3-1-5,1 1 1,2-2 6,2 1-9,4-3 1,0 0 3,5 2 8,1-2-10,3-2 0,1-4 4,1-3 2,-2 0 8,9-5-2,-2 0-9,-1-3 10,-2-3-3,1-1 0,-3-3-2,-5 0 25,4-4-13,-3-5-5,3 2 2,-2-7-4,-5-3 3,2-12-8,-3 13 8,0-4-3,-5 6 5,0 0 3,-4 3 17,1 9 21,1 2 15,0 1 8,0 5 0,-1 3-7,1 1-13,-2 3-3,2 2-7,-7 8-4,0 5-2,-1 5-9,-4 10 2,3 0-5,0 4-4,-2-1-3,4-1 1,1 4-5,3 0 2,2-3-1,1 2-1,3-5-3,0-1 1,4-3-5,1 0 0,-1-10-5,2 1 4,0-4-2,4-1-4,1-3 9,0-3-7,0 0-4,3-2 2,-1-6 0,-1 1 1,1 0-2,-4-6-47,2 0-37,2-1-34,-1-9-6,-2 6-29,0 1-30,-3-2-33,-2-1-37,1-1-41,-2 3-43,-2 3-266,-2-6-651,-1 5 288</inkml:trace>
  <inkml:trace contextRef="#ctx0" brushRef="#br0" timeOffset="84120.9657">12230 11829 62,'2'-19'328,"0"2"-12,-1 9-14,1-4-25,-1 4-29,-1 4-26,0 2-23,0 2-16,-3 21-7,0 8-10,0 17-6,-2 4-12,-1 7-1,-1 0-10,0 2-7,-5 23-10,7-24-12,-2 0-7,0 1 2,-1-1-20,2-3-15,-1-5-3,0-3 5,3-12-25,-2-2-56,4-3-40,-5 0-30,5-3-60,-4-1-42,4-11-68,0-5-290,-1 1-587,3-6 260</inkml:trace>
  <inkml:trace contextRef="#ctx0" brushRef="#br0" timeOffset="84694.8269">12168 12344 264,'4'-27'304,"2"-1"-2,-1 1-14,1 0-14,2 5-16,4-4-14,-2 3-24,3 2-7,4 4-13,0-1-13,0 2-21,0 1-19,-3 10-20,2-2-7,-1 2-9,-2 5-3,1 3-18,0 0-4,-8 4 12,4 5-23,-6 0 1,-1 5-11,-3-2-6,0 4 3,-9 8-18,-1-4-7,-4 1 12,-3-2-10,-2-2-5,-1 2-6,-3-5 3,2-2-3,-1-3-6,0-3 3,3 0-8,3-4 6,3-2-8,1 0 4,4-2-14,-2-2-10,4-3-20,0 2-24,4-4-33,0 0-13,2-3-26,0-1-27,4-2-24,5-2-23,1 0-14,3-4-7,3 1-6,1 0 4,0 3 22,0-4 20,-1 2 13,-2 5 23,-2 0 17,0-1 24,0 2 26,-2-2 35,-3 6 21,1-4 23,-2 4 12,1-1 24,1 1 8,0 2 10,2-3 4,-3 4 4,3 0-4,-1 2-1,2 1 7,-1 5 7,5 0-2,-3 3-2,-1 1-1,-1 3-2,2 1-3,-4 3 0,2-2-2,-3 2-3,-1 2-6,-2-2 3,-1-3 1,-2-1-4,1 1-5,-2-2-1,0-1-11,0-3 4,0 1-1,0-5 21,0 3 29,0-6 33,0 5 3,0-5 7,0 0-11,0 0-14,0 0-8,0 0-15,2-26-14,1 11-5,4-10-5,-1 1-16,4 0 3,-5 7-8,5-9-8,0 2 2,1 2-9,-4 5-3,2 3-4,2 1 5,-2-1-7,3 3-5,-2 0-5,2 1 7,-2 6-15,-2-1 7,3 5-61,-3 0-35,2 0-29,-1 2-31,-2 3-30,1 2-44,-1 0-55,-3 0-30,2 1-277,0 2-632,-3 0 279</inkml:trace>
  <inkml:trace contextRef="#ctx0" brushRef="#br0" timeOffset="84997.7044">12779 12103 114,'0'0'177,"1"-11"10,-1 11 14,0-5 13,0 5 2,-2-7 2,-3 4-5,5 3-19,-2-3-22,2 3-16,0 0-15,-12 6-15,5-3-11,-1 6-17,-1 2-8,1 0-10,0 1-2,0 3-11,1-1-7,5-1-2,2-2-11,0 6-6,1-4-2,2-1-5,2 2-4,3-5 0,-1-1-2,1 0-4,3-2-3,3-1 1,0-4-2,2-3 1,-2-2 13,0-2 24,1 0-3,-2-1 6,0-2 5,-3-2 10,-1-1-4,-3-2 1,1 0-4,-2-1 2,-3 3-4,-2-2-7,0-3 5,-5 2-13,-1-2-2,-1 5-3,-3-1-9,-2 0-2,-3 2-12,2 5-10,-2 0-16,-6 0-17,7 3-10,-1 5-28,1-1-25,-1 0-23,1 4-23,6 1-25,-2 3-23,3-2-25,1 0-29,5 1-35,5-1-231,0 0-537,2-2 238</inkml:trace>
  <inkml:trace contextRef="#ctx0" brushRef="#br0" timeOffset="85819.6037">13110 12068 7,'7'-15'280,"0"-1"1,-3 5-6,-1-1-3,-2 3-16,1 0-14,-4-1-14,2 3-24,-1 4-14,-2-1-21,-4 4-11,7 0-20,-14 4-12,2 4-12,-2 4-16,2-3-7,-1 3-8,4 1-12,-1 1-6,2 0 0,2 1-10,2 0-9,2-3-8,2 0-9,3 5 4,3-5-5,1 1-10,2 0 1,1-4-18,4-1-44,1-3-42,0-1-44,0-4-24,1 0-22,-1-1 3,0-2-3,-1-4 17,7 0-6,-8-4 7,-1 0 12,-1-3 6,6-5 21,-5 0 16,2-2 23,-9 5 24,2 0 43,-1 7 23,0-1 31,-5 0 22,2 3 24,0 3 16,-2-3 1,0 2-12,-1 2-8,2 1-7,-2 2-9,3-4-10,-3 4-5,0 0-3,1-3-8,-1 3-3,0 0-8,6 7-1,-6-7 1,4 2-4,0-2 3,0 3 14,5-2 12,-1 2 4,2-3-1,1-2 1,2 0 8,0-1 0,-1-1-1,4-1 11,-9 0 8,1 1 20,2-2-10,-1-1 17,-5 2 9,0-5-7,0 3-3,-2 2-6,-1-2-9,-2 3-17,-2-2-1,0 2-15,-4-3-8,-3 7-4,-4 2 2,-1 2-8,-5 5-10,-2-1-4,4 6-2,-3 4-2,2-1-4,3 1-6,2 0 8,4-2-14,3 1-8,1 0 9,2 3-11,2-5 5,4 0-6,1 0-7,1 2-6,3-4 3,3-1 8,3-2-3,1-1-3,0-4 6,7 0-6,0-2-2,2-2 4,0-2-6,-1 0 10,-1-6-4,3-3 2,-1 1 0,1-4 15,0-3-8,-2-3-12,2 0 1,-3-1 16,-1-2-12,-2 2 5,-2-1-3,-4 2 3,-5 2 3,0 2 5,-2-1 0,-3 3 9,1 2-10,-6-1-1,1 1 3,-3-1-3,-2 4-7,0 1-2,-3 2 4,1 1-6,-5 3 5,4 2-2,-3 3 0,2 1-3,2 3 9,2 3-10,3-2-1,-2 5-7,5 2 7,2 2-1,2-1 1,1 1-2,5 4 0,-1 1 4,1-6 2,-1 0-8,1-1 5,-2 2 1,1-2 5,1 1-10,-1-5-2,1 3 9,-4-5-1,1-1 2,-2-2 4,0 0-10,0 1 8,-1-1-3,-1-3 7,-1-3 4,-1 3 5,2-1-10,-2-3 7,-5 5-9,5-5 5,-7 1 0,-1-1-1,0-1 1,-3-2-19,3 1-9,-3 2-20,-2-5-28,0 2-27,-1-3-25,0 1-27,4-2-33,1 4-38,1-2-49,4 0-71,1-1-257,1 0-642,4-1 285</inkml:trace>
  <inkml:trace contextRef="#ctx0" brushRef="#br0" timeOffset="86275.9517">14031 11966 276,'7'-9'292,"-1"-1"-6,0 1-11,-2 1-22,-1 1-17,0-2-4,-1 1-7,1 0-21,-3 2-1,-3-1-30,3 1-13,-2-1-16,-1 3-6,-4-4-18,-1 3-5,0 2-14,-2-2-12,0 4-4,-4-2-11,3 3 3,-2 0-20,5 3-4,-2-2-5,-1 3-2,5 3-7,-1-2-8,0 1-4,4 0 5,-2 1-15,0 0-3,5 2 4,0 2 2,0 1-2,3-3-1,-1 2 0,3-1 3,2-1-9,1 4-3,4-2 16,-5-2-10,4 2-6,1-2 2,-1 0-2,-3-1-4,5-1-1,-2 2-3,0-1 6,-1 1-4,0-4 7,-3 1 7,3 0-14,-1 2 1,-2-3 2,-2 3-4,2-2-2,1-1 11,-3-2 10,-1 3 12,0-1-12,-1-1 5,0 3 9,-2-3 19,1 1 3,-1 0-4,-1-1 3,0 3 9,-1-1 9,-2-2 1,0 3 4,-2-2-3,-1 0 0,-4 4-8,3-4-5,-6 1-7,4-2-3,-5 1-7,-1 0-3,1-2-3,-1-1-8,-1 0 1,2 3-18,0-4-19,0 1-48,1 0-45,2-4-42,-2 2-34,3 0-43,1-2-45,-1 2-50,1 2-46,1-4-306,1 1-719,-2-2 318</inkml:trace>
  <inkml:trace contextRef="#ctx0" brushRef="#br0" timeOffset="87339.7318">13199 13343 208,'0'0'301,"-2"-7"-3,2 7-13,0 0-20,-2-7-18,2 7-32,0-1-16,0 1-23,0 0-16,0 0-9,0 0-11,2 11 1,0-4 0,1 5-10,0 2 3,-1 3-1,3 3-6,-3-1-3,3-2 2,0 0 4,-1-2-7,1-1-1,-3 0 3,4-7-3,-5 3 6,2-5 6,2 2 20,-3-2 19,3-2 14,1 0 4,2-6-3,2 0 0,9-6-23,7-3-14,10-12-16,-2-2-17,5-4-13,4-3-10,14-12-7,-16 13-7,14-16-17,-20 18-35,2-5-49,2-4-50,-7 5-59,1 3-59,3 7-58,-16 4-58,0 2-66,4 0-69,-4 4-383,1 1-891,0 4 394</inkml:trace>
  <inkml:trace contextRef="#ctx0" brushRef="#br0" timeOffset="88117.5454">17757 13280 311,'0'-3'324,"0"3"-20,0 0-25,4-2-28,-4 2-10,0 0 6,0 0-8,8 9 6,-5-3 15,0 2-21,4 8-13,0-2 0,-1 1-12,-2 5-14,0-3-9,5 2-24,-4 5-6,1-7-11,-2 0-11,2 0-9,-2 0-8,0-8-1,-1 2-4,3-2-4,-5 1-3,2-6 10,0 3 15,-2-1 24,2-3 7,-3-2-4,4 2-6,3-3 4,2-3 1,11-9-8,2 1-5,4-6-21,17-10-2,-1-1-19,23-18-7,-2 2-20,1 0-7,-8-1-7,5 2-2,-19 12-9,17-15-5,-18 14-5,0 8-9,-3-5-4,-13 12-3,-1 5-14,0-5-9,0 3-35,-7-1-12,-3 7-18,-3-1-21,-2 5-22,-1-1-26,-5 2-35,2 0-51,0 1-32,0 0-42,-2 2-37,-3 0-37,0 0-28,0 0-31,0 0-35,0 0-297,0 7-818,-4-3 362</inkml:trace>
  <inkml:trace contextRef="#ctx0" brushRef="#br0" timeOffset="89394.7714">5725 14162 178,'0'0'243,"-2"-5"-23,2 5-24,0 0-12,0 0-18,0 0-19,0 0-14,0 0-10,0 0 6,0 0 14,6 16-10,-4-6-2,0 0 2,1 2 14,0 0 4,3 4-3,-2-1-4,0 0-5,-1-3-10,3 3-8,-2-4-6,-1 0-5,0-2-4,-1 0-5,3-1 4,-3-1-9,1-1 5,0-3 2,1 1 6,1-3 19,0-1 13,5 0-1,4-1-7,9-10-12,6-2-10,8-5-6,2-8 0,2-3-19,21-11-7,-3-2-8,-2-1-7,-15 12-6,21-6-9,-19 12-1,0 0-6,-2-2-3,-1 5 0,-2-3-6,-4 5-4,-9 5-6,-4 1 8,-2-5-8,-2 5-6,-4 3 6,-2 1-4,-1-1 16,-4 4 12,-3 0 5,2-1-2,-2 5-1,0-1-1,-1-1-7,0 3-1,-2-2-3,2 0-6,-3 4-2,0 0-3,3-2-4,1-1-2,-4 3-1,0 0-7,0 0-4,2-2-13,-2 2-14,0 0-19,0 0-21,0 0-26,1-3-34,-1 3-27,0 0-30,0 0-23,0 0-20,0 0-20,0 0-29,0 0-35,0 0-27,0 0-43,0 0-283,0 0-708,-11 8 313</inkml:trace>
  <inkml:trace contextRef="#ctx0" brushRef="#br0" timeOffset="94728.8691">19456 5391 65,'-5'-6'126,"2"-1"-2,-1-1-7,1 1-2,-4-7-8,3 2 1,1 4-1,-4-3-14,3 1-5,-2-1-1,0-2-4,-2 0-8,1-1-8,-1-1 4,-3 2-10,2-3 4,-1 2 0,-3-6-6,1 8 2,-1-5-8,-1-2 5,0 2-2,1 6 4,3-2 0,-8-3-8,-1 3 1,1 0-7,0-1-2,-4 3 0,2 2-4,0-3-2,-3 3-4,2 0 2,-1 0-7,0 2 3,-1-2-4,2 4 1,-2-2-3,3 2-2,5 3 5,-7-2-12,1 0 1,4 2-2,1 2 1,-1 0-4,-4 0-2,4 3 3,-3 0-3,-1 2 0,3-4 1,-2 4 0,-1 2-3,0 1-2,0-1 3,-2 3 4,4-1 0,-1-2 0,-3 1-6,3 2 9,0-3 0,-3 2-1,9-3-3,-9 3 3,9-2 2,0 0-1,-3 1-1,-1 1 1,-1 2-6,0-1 4,3-2 1,2 1-7,-7 3 5,4 1 3,-4-3-1,2 4-1,-3-3 3,3 2 1,-1 4-1,-4-2-1,4 2 0,1-3-3,0 0 1,2 1-1,-1-1 0,3 3-3,2-4 4,1 0-5,-3 5 4,5-2 0,-4-2-2,0 5 0,1-1 2,-1 0-3,0 2 0,0-1 2,0 3 2,1-2-1,-1 2-3,0-2 2,0 3 5,0-2-4,1 1-4,-1 0 6,3 0-1,0-2-1,-2 3 4,3-1 1,0 0-2,-1-1 6,0 3 1,4-6 1,-2 8 1,-1-2 14,2 2-16,-2-1 5,1 2 1,-1 1 3,1-1-4,-1 1 4,3-1-2,-3 0 0,3-2 2,0 4-5,0-5 0,0 3 1,3-1 1,0 0-3,-1-3 4,1 3-7,-1 3 0,3-5-1,-4 1 1,5 0 2,-3 0-9,0 0-3,2 1 3,-1-7 0,1 0-1,0 6-1,-2 0-3,1-6-1,1 0 2,1 0-1,-1 1 0,0 7-1,2-8-4,0 2-3,-1-3 10,1 1 2,0 5-13,1-6 20,-1 0-11,0 2 2,0 6-11,0-6-3,2 1 2,-2-4 9,1 10 1,3-2-4,-4-6-3,2 1 15,-1 3-6,0-3 4,2 4-3,0 2-1,0-6 7,-2 1-6,1 4-3,2-6 0,-1 0 6,-1-1-1,4 1 3,-2 5 2,1-3 6,-2-1-5,2-1 15,2 4-4,0 1 4,2-1 6,-4 1 5,2-4 6,0-1-3,3 3-2,-3-4 1,5 6-11,-1 2 1,-3-9-7,6 5-1,-8-2 0,5 0-5,-3-3-3,2 0 2,2 4-6,-1-6 2,0 6-5,0-5-3,2 3-3,-3-3 2,1-2-3,-1 1-3,4 5 4,-4-5 1,1 0-1,-1-1-4,0 1 1,6 2 0,-4 3-3,0-6 0,-1-1 2,4 7-4,2-6 2,-2 3 0,-2-6-4,6 5 7,-6-5-5,3 3-1,1 0 1,0-2 0,-3-1-1,0 2-2,0-5 4,0 3-2,2-2 2,-4 1-3,3 0 1,-1-1 1,0 0-3,1 0 5,-2-1-4,3-1-1,3 3-3,-4-1 5,1-3 0,1 4-4,7-6 5,-4 4 2,2 4-5,0-6 1,0 0 0,-1 2 1,0-1 0,2-1-2,-1 2-1,-2-6-1,1 6 6,0-4 0,0 2-5,-1-1 4,1-1-7,-1-2 5,3 1-1,-7-2-1,0 2 3,5-2-1,2 2-6,-1 1 8,2-4-3,-4 2 1,1-2-2,-1 2 5,1-1-1,-2-2-2,-2-1 2,-3 2 1,3-2-7,3 2 6,-3 0-1,-3 0 0,2 0-3,-2 0 2,1-3 1,1-2 4,-1 1-6,2-4-1,-3 3 2,3-2 3,-3 1 3,7-2-7,-2-2 1,-1-2 1,0 0-3,0 2 6,-3 0 0,0-2-2,-1 3-3,-1-1 5,-2 2-2,3-1 2,-1-3 3,-2 3 5,0-1 6,-4 2 0,5-4 4,-1 0-3,-1 1 2,0-1-7,-2-2 1,3 2 0,-1 0-2,0-2-4,3-3-2,-2 4 1,5-4-1,-5 1-4,0 1-2,-1 1 3,0 2-2,-1 0 0,1-2-1,-2 6 5,0-4 1,-1 3-3,-1-1-4,-1 3 7,2-2 5,-2-2 6,0 2-4,-2 2-1,1-1 2,3-2-2,-4 3-2,4-4-4,-4 2 0,3-1-7,1 1 5,-2-6-2,1 6-6,1 2 5,-1 0-4,-1-3 6,1 4 1,0-2-2,-1 3-2,-1-2 2,2 2-4,0-3 7,-2 3 0,2-2-7,-1 1-3,-1 0 3,3-1 3,-1 0-7,0-3 3,0 5-2,0-5 4,0 3-2,1-3 1,4 0-1,-4 1-5,3 1 4,-3 2 2,0-4-4,0 4 3,0 1-1,0-3-2,2 1 2,-1 0 1,-2 1 2,0 1 10,1-1 15,-2-1-2,1 1 4,-2 1-2,2-2 5,-2 1-5,3-3-6,0 3-3,-3-2 0,3 1 2,0 1-8,-3-3 1,2 4 1,1-4-4,-1 1 1,-2 1-4,3-1-1,-1 2 5,-2 1 4,0-1-3,-1 0 16,3 0-3,-1-1-2,-2 0 5,2 1-2,0 0-4,0-2-6,0 1 1,-2-2 1,2 1-2,0 3-4,0-4-1,-1 4-2,2-5-1,-2 5 0,2-1 1,-2-4 1,0 4-4,-1 2-4,1-3 6,-1 2-1,0 0 2,1 0 0,-1 1 2,1 0-1,-4-1-1,3-1 7,1 0-3,-1 1-3,0-2 2,1 2-1,-1-2 2,1 1 0,-1-3-5,0 4-3,-2-2 3,2 1-4,1 1 1,-1-5 4,-3 6 7,3-3-2,0 1-1,-2 0 6,2-2-5,-3 3 2,3-2 2,0-1-7,-2 1 0,2-1-1,-2 2 3,1-1-3,-1-3 0,1 3-2,-2-1 4,2-2-8,-2 6-1,2-4 3,-1 1-4,-1 1 3,0-2-1,2 1 5,-2 1-6,2-5 4,-3 5 1,0-1 1,1 1-13,-2 0 22,2 0-11,-1-2-1,-1 2 3,2 0-5,-2-1-1,0 1 6,1-2-9,-1 2 3,-2-2-3,4 1-1,-3-2 4,2-1-5,-2 3 7,3 0-7,-3-1 4,-1-4 3,1 6-6,0-5 1,-1 5-3,-2-5 3,-1 2 1,3 0 6,-3 0-6,3-2-1,-2 4-3,-1-3 0,-1 1 3,1 0 0,0 2-4,-2-5-1,2 3 8,0 1 3,0-1-8,0 1 1,0-1 6,0 2-10,-1-1 6,1-1-4,-2 1 2,2-1 1,0 2-7,0-1 5,-3-2-6,0 4 0,3-2 8,-3-1-6,1 1 3,-3-1 13,4 4-14,-3-4 2,2 1-5,-4 0 7,6 1-3,-5-3-2,3 3 7,2 0-7,-3-1 11,3-3-6,-7 4-1,4-3-2,-1 2 7,1-1-4,1-2 1,-3 3-2,2-2-2,-1-2 2,0 1 2,0 2-7,1-3-2,-1 1 6,3 4-2,-3-6 3,1 1 1,0 4-3,0-4-4,3-2 10,-3 0-4,2 3-1,2-3-1,-1 4 3,0-4-1,1 4 0,1-1-6,1 1 7,-2 0-3,2 0 7,-2-5 0,0 5-3,1-1-1,2-1 1,-1 5-4,0-4-4,0 1 5,-1 2 1,1-2 2,0-1-1,0 2-3,-1 0 4,2-4 0,-1 5 3,2-2-2,-1 2-2,1-2 5,-2-1 4,1 0-13,-1 1 4,1-2 2,-1-2-8,1-3 7,-1 3-5,1-1 4,0 3-3,-1-4 5,1 0-2,-1 0-1,-3 1-3,4-2 2,0 1-5,-4 1 1,3 1 6,1-1-3,1 3 7,-1 0 14,1 2-22,-1-2 6,2 3-2,-1-2 4,2 2-4,-4 1 3,3 4 0,1-2-4,0-2-4,0 3 9,0-3-1,-1 3-1,1-2-2,-2 2 0,2-3 3,0 2-5,0 1 1,0-2-2,0 2 5,0 0-4,0-2 3,2 0 9,-1 0-10,-1-1-5,0 1 10,0-5-13,0 7 5,0-4 9,1-2-3,-1 4-6,2 2 15,-2-5-14,0 0 2,2 1-2,-2-1 5,0 3 0,0-3 0,0-1 3,0 2-4,0-2-2,0 0 0,0 0 2,0 2-5,0-4 5,-2 2 1,2-1-1,-2-1 0,1 4-1,1-3-3,-1 2 4,-1 0 3,2 3-2,-3-3 3,3 0-4,-1 2 1,-2-3-8,3 2 7,-1 3 2,-1-6-1,0 7 7,0-6-10,1 3-8,-1 0 11,1 2-1,-1-4 1,1 5-6,1-3 8,-2 3-3,0-6-1,-1 5-4,2-5 7,-1 5 3,-1-2 1,1-2-11,0 3 3,-1-1-8,2 4 12,-2-3-6,3 0 2,-3 1-5,-1-5 5,1 7 2,0-4 2,-1 2 0,0-2-6,1 1 1,-1 1-1,1 1-4,0-2 6,-1 2 2,-3-2-9,4 2 2,-4-3 0,0 3 0,0-2-6,-3 1-3,3 0-17,-5 1-22,-1 0-25,0 0-24,-1 2-38,3 1-52,-2 0-25,3 2-29,3 0-33,-5 4-31,3-1-23,-3 5-24,0 0-26,2 5-19,0 2-29,-4 9-235,3 3-720,-3 4 320</inkml:trace>
  <inkml:trace contextRef="#ctx0" brushRef="#br0" timeOffset="95463.0527">18223 7282 132,'3'-12'294,"-1"3"-6,-1 1-14,0 1-15,-1-3-16,0 6-19,0-1-16,0 2-21,0 3-16,0 0-16,-6-3-17,6 3-13,-12 14-19,-1-5-10,-3 8-6,-2 0-7,-3 0-6,-1-4-8,-1 4-8,1-3 6,2 0-1,0-1 9,2-2 8,3-5 15,0 0-1,2 0-4,5-2-4,-2-1 14,3 1-15,0 1-11,3-4-3,-2 0 0,2-1-17,3 2 4,1-2-1,-5 2-22,5-2-12,-2 3-9,2-3 0,-2 3 7,2-3 0,0 6-3,2-2-5,0 2-2,3 4 0,2 2-3,3 0 6,-2-1-2,3 1-5,-1-1-5,1 0 4,2-1 2,0 2 2,2 1-4,-2-1-8,-2-2 4,2 1-3,-2 2-18,2-4-37,-2 1-48,2 0-26,-2-4-22,-4-1-29,4-1-26,-4 0-17,-1 0-16,1-4-22,-3-1-9,2-3-9,-5-2-186,2 4-499,-6-5 221</inkml:trace>
  <inkml:trace contextRef="#ctx0" brushRef="#br0" timeOffset="96219.9781">18134 7556 695,'-11'-15'31,"0"3"15,2 2 9,-2 1 16,-1-1 15,4 2 22,1 1 22,-1 1 8,1 1 6,1 2-4,3-1-10,-1 2-4,1 0-12,-1 0-4,4 2-5,-3-3-4,3 3-10,-4-5-10,4 5-16,0 0-4,0 0-7,0 0-2,0 0-4,11-3 50,-1 3 1,4-1-11,7 2-3,3-1-7,1 0 19,15 2-1,-2-4-13,4 2-2,2 3-7,1 2-1,3-2-7,0 0-2,-2 0 0,22 3-7,-21 0-10,3-1-2,-5 1 1,2 1-13,0 0 9,-4-1-14,-2 1 0,-2-2-1,1 2 0,-11-3-2,-1-1-7,-1 0 12,4-2 4,-4-1 26,1 1 1,0 1-3,3-2-2,-4 1-9,-2-1 2,2-3-9,1 3-3,-1 2-2,0-4-2,-2 2-3,-3-1-8,1 1 2,-2 3-1,3-3-3,-4 0-7,-6 1 1,3-1 5,-3 1-5,-1-1 3,-2 0-8,-1 0-5,-2 0 5,2 0 0,0 0-3,-3 0 2,2 0 1,-4 0-10,2 0 8,-3 0-1,2 1-2,1-1 3,-7 0-3,7 0-8,-3 2 8,-4-2 0,6-2 0,-6 2 14,0 0-17,6 0-1,-6 0 4,0 0 0,5 3-2,-5-3-1,0 0 2,0 0-4,0 0-2,0 0-1,0 0 3,0 0-4,0 0 10,0 0-5,6 0 4,-6 0-3,0 0 7,0 0 0,0 0-6,0 0-1,0 0 2,0 0-37,-13-9-20,9 8-9,-2-5-14,-5 1-3,-3-2-4,1 0 6,-2 0 0,-4-5 7,-2 2 9,0-1 2,0 1 8,-3-2 5,5 5 2,0-5 8,-2 6 3,7-1 0,0-1 4,1 2 12,2 3 7,4-1-2,0 1 12,1 1 1,2-1 5,0 2-3,1 0-4,3 1 0,0 0 1,0 0-4,0 0 8,0 0-11,0 0 5,0 0 1,0 0 8,11 14 5,-1-10 10,0 1 4,4 0 1,-1 0-4,2 2 0,2-3 1,-1 2-4,4 1 2,-4-1 7,-2 3-11,-1-3 0,0 0-1,-5-1-3,1-1 3,-4-2 4,-1 2-9,1-2 12,-1 3-3,-2-1 5,0 0-1,2 3 11,-4 0 1,-4-2 1,2 6-7,-3 0 2,1 3-1,-3 1 0,0-2-1,-2 1-1,-2 2-3,3-3-8,-8 8 3,6-8 1,-4 1-9,-3 0-3,2 3-7,1-5-52,-5 0-40,1 5-48,1-3-47,-1-2-44,3-2-57,-4 2-58,2 1-268,-3 1-663,-2-3 294</inkml:trace>
  <inkml:trace contextRef="#ctx0" brushRef="#br0" timeOffset="96787.3177">18419 7831 14,'-2'-4'244,"1"-3"-13,1 0-12,0 1-23,3 1-13,-2-2-14,4 0-4,-3 3-12,5-1-10,0 1-11,-1-3-8,1 5-12,4 0-12,-4 1-6,0 1-6,-1 0-6,0 3-8,2 0-3,-4 6-4,2-5-2,-2 4-3,-1 3 1,1-1-12,-5 0 2,-2 2-5,0 0-5,-1 4 1,-2-3-5,-2 2-3,2-5-3,-4-1-4,-1 4-2,4-5-5,0-2 2,1-1 3,1 0 11,0-3 12,1 1 19,2-2 3,2-1 13,-5 2 2,5-2-7,0 0-12,-2 3 3,2-3-9,0 0-16,0 0-3,0 0 0,16-11-6,-6 4-5,0 4 0,1 0-8,3-1 0,2 4-5,-5 0-3,-1 1-8,3 3 8,-3-1 2,-2 4-4,2 0 6,-2 0-1,-2 1 5,-2 1-8,0 2 9,-2 0-8,-4 0 6,0 4 2,-3-2-6,0 1 4,-5 1-10,0-5-5,-8 6 2,-2-3 4,3-2 2,1-3 0,1-2 0,0-3-2,2 1-8,0 0-4,3-4 10,2 0-1,0 0 2,2-3-6,-1 2 3,4-2-5,-2-1 8,2 0-22,1-6 0,2-1-2,0-2 2,4 2-7,2-3 2,-2 2-4,3 3-10,0-3-29,0-2-32,2 7-34,2-1-30,-2 2-45,3 0-25,-2 4-25,4-4-38,0 6-263,-4 0-593,4 3 264</inkml:trace>
  <inkml:trace contextRef="#ctx0" brushRef="#br0" timeOffset="97424.4294">18720 7979 205,'6'-9'291,"-2"2"-2,2 0-10,-1 0-27,0 1-24,0-1-25,1 5-19,-2 0-22,2 1-13,-1-1-13,-5 2-10,9 5-9,-5 1-7,3 3-11,-3 0-4,-1 2-4,1 5-2,2-1-1,-6 0-6,1 2-7,-1 0-5,0-1-5,0 0-9,-1-2-2,1-5-6,0 0-3,-3 0 1,3-2 0,0-3 4,-3 2 6,3-2 28,0-4 29,0 5 11,-2-2 34,2-3 15,0 0-3,0 0-8,0 0-21,0 0-14,0 0-16,5-15-11,-2 4-9,1-1-12,2-5-6,-2 2-7,3-1-12,6-7-5,-5 6-6,2 2-8,0 1-2,1 0-4,-2 1-4,4 0-2,-1 3-6,-1 0 1,2 3-4,-6 2-3,4 0 0,-1 4-6,0 1 1,0 3 1,-2 1-4,2 0 5,0 3 3,-3 2-8,0 0 10,1 5-5,0-1 3,-4 3-1,2-2 2,-4 2-2,1-1 4,1-3-5,-2 4 0,-1-3 0,-1-1-1,-1-3-1,1 0 1,-2-2-2,2 1 5,0-4 0,-2 0-2,2 0 1,-2 2 0,2-6-1,0 5 4,0-5 3,0 0-1,0 0 7,0 0-7,0 0 1,0 0-5,0-20-10,4 9 3,-1 1-1,1-8-2,3 1 0,3 0-2,-1 3 1,1-1 0,5-3 3,-4 6-6,2-1-2,1 4-4,0-1 3,-1 4-2,0 1 3,-4 3 0,1 2 1,0 0-3,-3 3 6,2 2-1,-1 0 4,-2 2-5,-1 1 2,0 1 0,0 3 0,-2-1 2,-1-1 3,0 6-2,-2-4-1,0 6 0,-2-2 1,0-4-5,-4 3-3,2-2-18,-1 1-19,0-3-33,-2 3-35,0-6-23,3 1-12,-2-1-17,1-1-23,1-1-21,2-1-17,-1 0-25,0 0-21,3-2-23,0-3-23,0 3 2,0-3-35,6 0-188,1 0-580,0-4 258</inkml:trace>
  <inkml:trace contextRef="#ctx0" brushRef="#br0" timeOffset="97929.241">19591 8029 170,'5'-7'293,"2"-3"1,-1 1-15,-2-1-6,0 2-13,2-3-11,-3 4-2,-2 1-2,2-1 6,-3 2-8,0-1-16,4-1-11,-8 2-11,4-1-18,-3 0-22,-1 4-12,1-1-15,-4 0-18,-3 0-9,-1 2-7,1 2-15,-4 2-6,0-1-22,0 2 3,1 0-5,-1 3-8,3 0-6,-2 1-6,6-1 2,-4 0-11,5 1 1,0-1-6,1 2 3,2-1-6,-1 0-6,3-2 2,-1 1-8,2 3 1,2-3 0,-1-2 2,3 2-3,1 0 0,0 0 13,2-2-9,0 2 3,0-2 3,3 0 17,-3-1 1,3 1 0,0-1-4,0 0-2,-2 1-3,2-1-3,-1-1 4,-1 0-7,-1 4 0,2-2-3,-1 0 2,0 2 1,-1 1-1,-1 0 2,-2 1 5,3 0 2,-4 3 0,-3-3 3,3 1 0,-2 1 1,-1 2 0,-1-1 1,-5-2 4,2 1 3,-3 5 6,1-8 0,-8 4 0,3-3 5,-4-1-4,-1-3-4,-4 4-1,5-5-5,-1-3 0,-2 2-7,5-3 0,-1 0-4,0 0-2,4-1 0,-1-3-3,1 1-3,3-2 4,-1 3-8,2 0 0,3-2-7,-2 0-3,0 2-13,1-1-32,1 1-34,2-2-42,-2 1-40,3 0-46,0 3-41,-3-6-35,3 6-48,0 0-56,0-6-55,0 6-314,0-2-812,0 2 360</inkml:trace>
  <inkml:trace contextRef="#ctx0" brushRef="#br0" timeOffset="105210.6421">20244 6901 35,'0'0'113,"0"0"12,0 3 8,0-3 1,0 0 13,0 0-1,0 0 8,0 0 2,0 0 2,0 0 1,0 0-2,0 0 2,0 0-2,0 0-4,0 0-1,0 0-3,0 0 4,0 0-6,0 0-6,0 0-7,0 0-10,0-14-10,0 14-10,-3-3-6,3 3-8,-1-7-9,0 5-1,0-4-5,1 1-7,-2 1 2,-1 0 6,2-2-8,-1 2-1,-1-3-17,2-1 10,-2 3 0,0-4-5,1 2 1,-3-2 1,3 1-7,-4 2 1,2-3-23,-1 2 6,-2-5 6,3 4-6,-3-1 1,-1 1-13,1-1 10,0 2-8,-2-3 0,2 5-8,0-2 10,-3 0-14,3 2 2,-3 0-3,0-3 1,3 4 7,-3-1-11,3 0 4,-3-1-5,2 2 2,0-1 0,-1 4-1,1-3-2,-2 0 1,0 0-1,0 1-2,0 3 6,-2-1-11,-4-1 3,6 2-5,-3-2 4,-2 0-7,1 1 12,1 1-1,2 0-8,-2 3 5,-1-3-1,0 0-4,0 2 3,3-1-2,-3 1 1,4 1 4,-3 1-8,2 3 2,1-5 3,-3 3 0,4-1 0,0 3-3,-1-3 3,3 1 6,-2 4-5,1-2-2,0 1-2,1-3-1,1 4 2,-1-1 4,0 1 2,0 3-10,4-4 4,-4 4 1,3-3 4,2 3 4,-2 1-7,4-1-1,-4 5-4,4-3 4,0-2 18,-3 1-14,6-1-3,-3 0 3,0 0-3,0 0 2,4 5 1,-4-5-6,0 1 3,4 3 5,-2-2-8,-2 2 3,4-3-2,-2-1 2,3 2 6,1 0-3,0 0-3,-2-2 10,0 0-9,4 2 0,1 1-3,-1 2 0,-1-3 6,4 1 4,-3-3-8,1 0-1,3 2-4,-1-1 8,2-1-9,2 0 7,-2-3 4,-2 3-2,5-4 2,-2 4-6,1-4 2,2 3 1,3-2 1,-5-1-2,7-3 6,-3 2-1,1 0 0,-6-3-11,2-1 2,-2 1 3,0-2 3,1 0 0,-3-2-1,-1-1-3,-1-2 10,2 2 2,-2-1 6,0 0 21,1-3-12,-4 1 1,3-1 5,0-3 4,1-2-9,1-1 6,-4-2-2,2-2-7,-2 4 4,2-1-2,-3-1-4,0-3-3,0 3-1,-1 1 2,0-1 2,0 2-8,0-5 6,1 3-6,-4-1-4,1 3 5,2-5 3,-2 1 8,-1 4 0,1-6 1,-4 2-5,6-1 3,-5 0-7,-1 4 1,3-4-3,-3 3-1,3 2 4,-2-5-5,-1 5 2,-1 1-1,-2 0 5,6 0 0,-6 1-6,3-4 0,0 4 3,0-3 0,-3 2 1,2 2-5,-5-3-3,6 1 2,-4-1-4,-2 2 0,2-3-1,1 3 2,-4-1-2,2 0-5,-1 1 4,-1 1-4,1-1 2,-1 1-1,-4-2-1,3 2-3,1 0 4,-2 1-1,1-1-4,-4 0 2,5 4 2,-8-3-3,5 1 0,0 0 1,-3 1 2,2 0-5,-4 0-1,1 1 0,-2 1 5,3 1 0,-1 2-3,-3-3 0,3 1-2,0 5 0,0-4 8,0 1-4,-1-2-2,1 2 0,1 2 1,2 1 0,-2-1-3,3-2 0,2 2 5,-4-1-2,1 2-5,1 1 2,-2 1 3,3-1 0,-5-1-1,7 2-4,-3-3 6,3 5 1,-1-2-2,-3 3-1,1-1-1,2-2 3,-3 4-1,3-1-1,1-1-3,-4 6 3,3 0-7,0-2 11,-1 3-3,1 1 4,0-2-2,2-3 0,-1 5-2,-3 2 2,4-3 1,2 1-2,-6 2-3,3 0 2,3-2-1,1 2 2,-2 0 0,2-5-2,1 4 1,-2-4 1,4 4-3,-3-3 3,3-1 2,0 3 0,2-3 0,-1 0-2,1 1-5,0-2 4,1 4 1,1-3 3,-1 0-3,0-1 1,4 1-5,0 3 4,0-5-1,1 3 2,-2-1 2,1-2-3,3 1 0,0 1-3,0-5 4,0 3-7,2 1 8,1-2 1,1 0-4,0-2 3,0 3 0,-1-6-3,1 3 6,0-1-3,3-1 1,-3 0-1,-1 0 1,2-1 0,-2 0-4,-1-1 3,0-2 0,1 2 0,-3 0-1,2-2 0,-2 2 0,4-3-2,-4 2 5,4-2-1,-3 0-3,-1-1 3,0 1-3,1 0 1,-1-2 0,1 0 0,-1 1 1,4-3-3,-4 2 6,0-4 0,1 1-2,-1 4 1,-3-5-3,5-3 0,-4 2 9,-1 0-6,3-1 4,-4-1 0,2 2 0,-1-3-4,0 1 4,0 2 1,1-2-1,-2 0 0,0 0 3,0 1-7,-1-2 7,-1 1 0,3 1 4,-2-4 3,-1 4 2,0-2 1,0 2 1,-1-3 2,3 2-5,-1-5-6,-2 6 3,0-3-2,1 3-1,-1-2 1,1 2 0,-1 0 5,0 0 4,-2 2-1,2-3 3,0 3-5,-2-2 1,-1 4 7,3-4-1,-3 0-4,0 2 4,3-1-3,-6-1-7,6 3 2,-6-3-5,3 0 0,4 1 1,-4 0 0,0 2-5,0-3 5,0 1-7,0 0 0,0 1 0,0 2 1,-1-1-4,1 1 4,-3-1-3,3 2 2,0-2-1,0 5 2,0-6-3,0 6 5,0-6-2,0 3-3,0 3 4,-3-5 8,3 1-15,0 4-1,-1-5 1,-2 3-1,3 2 2,0-5 0,0 5-3,-3-4 8,3 4-8,0-4 1,0 4 1,-4-7-2,4 7 3,-3-1-5,3 1-1,-4-4 2,4 2 0,-3-2 0,-1 1 0,1-1 1,3 0 1,-5 0 4,0 1-4,3-3-3,-4-3 3,2 7 0,-2-3-3,0-4 0,-1 1 2,0 1-2,-4-3-1,3 3 0,-4-2 0,0-2-1,0 1-2,-3-1-1,2 1 0,-8-2-9,8 3-28,-5 4-41,-1-7-52,-3 2-68,1 2-68,1 4-64,-2 0-99,-1-1-468,-1 4-977,3 1 432</inkml:trace>
  <inkml:trace contextRef="#ctx0" brushRef="#br0" timeOffset="108001.7366">6787 8564 42,'0'0'208,"0"0"-14,3-4-9,-3 4-8,0 0-9,0-3-10,0 3-9,0 0-9,0-3-2,0 3-6,0-7-4,0 7-4,0-5-5,0 1 5,0 1-7,0 3-5,-3-10-6,2 5 5,-1 1-7,0-1-4,0 0-7,-3 0-5,3-1-5,-2-3-12,0 5-4,-2-3 3,0 0-9,-2 0-1,1-3-2,1 3-8,-4 2 6,2-3-4,1 1-5,-2 1-2,1 1-3,-2-1 5,2 1-4,-2 0-1,0 1 0,0 1-5,0-1-7,0 3 3,1-5-6,-3 5-7,2 1 2,-3 0-5,2 0 2,-1 0 1,-2 3-3,0-3 3,1 5-3,0-4-1,-1 2-1,4 2-4,0 0 3,-3 0-3,1-2 9,-1 6 0,1-2-6,0 1-12,1 1 14,0-1-3,-2-1-2,3 2 0,-1 1 3,3 0-8,-1 0 3,-1-1-3,2-2 6,-3 6 3,2-1 2,1 2-6,0-6 8,3 8-4,-2-4 2,1 3 0,1-1-5,-2-3 1,4 3 7,-1-1 2,1-1-4,0 4 2,0-2-1,2-1-1,-2 1 10,3-1-15,-1 3 7,1-2 2,0 1-8,0 2 8,0-6-11,1 2 13,1-1-3,0 3 4,2-1-7,-1-1-2,0 1-1,3-5-3,-3 3 7,1-2-7,0 6-1,0-5 0,2 0 9,-2-1-7,3 0-4,0 0-3,0 0-4,0-1 10,3 3-4,-4-5-2,2 3 3,-1-3-7,2 6 7,1-8-3,-2 5-4,5-3 5,-2 1 0,0 0 3,3-1-1,-1-1-1,1 1-1,0-2 0,0 0 6,0-1-4,2 0 1,1 0-1,-3-2-3,3 0 2,-3 2 0,7 1 4,-8-2-6,-1 2 0,1-5 5,-2 3-4,3-3-2,-4 2 4,4 1 2,-1-3 10,1-1 2,-1 2 2,-2-2 1,-3 1-1,5-2 5,-2 0-9,3-1 5,-4 3-3,4-3 4,-1-1 4,-2 2 2,-2-2 4,5-2 5,-1 0 2,-2-1 5,0 2-2,-4 0 1,6-3-7,-2 0 6,-1 2-1,-2-2 0,1 0 2,2-1 0,-1 0 2,-1-3-1,0 4 7,-3-1 8,1 1 4,0-4-3,-3 4-4,2-2 8,-2 0-5,0-1-1,1 1 4,-3-2-6,0 2-11,2-2-4,-4 0-7,3 3-2,-3-7-5,0 1-4,0 0 1,0-1-4,-2 4 2,1-6-1,-2 1-2,2-2 2,-2 2-6,0-2 3,-2 2 3,0 2 8,1 2-9,-3-1 1,3 4 1,-3-5 3,-1 2-7,0 4 8,0-3-12,-1 3-1,1 4-2,-1-4 4,0-1-10,0 3 0,-2-2 4,2 5-7,1-2 4,-2-2-1,-1 3-4,1-1 2,0 2 0,3-2-12,0 1 11,0 2-1,1 0-5,-5 1 6,5-2 1,1 1-4,-1 1-1,-1 1-4,4-1-1,-1 2 6,-2-3-3,2 3-2,4 0-4,-7-1 9,7 1-5,-7 0 1,7 0-2,-3-1 12,3 1-8,-5-2 2,5 2-3,0 0 0,-7 2-5,7-2-1,-5-2 8,5 2 0,-5 2-4,5-2-2,-3 1-2,3-1 2,-8 0-5,8 0 5,-5 1 3,5-1 0,-5 0 2,5 0-1,0 0-3,-7 0-3,7 0 0,-6 3 3,6-3 4,0 0-7,-4 0 2,4 0 3,0 0-6,0 0 1,-6 0 11,6 0-4,0 0-6,0 0-1,0 0 7,0 0-13,0 0 10,0 0-6,0 0 0,0 0-1,0 0 7,-3 3-5,3-3 2,0 0-3,0 0 7,0 0-8,0 0 7,0 0 0,0 0-1,0 0 1,0 0-3,0 0 0,0 0-6,0 0 4,0 0 1,0 0 2,0 0-9,0 0 5,0 0 0,0 0 2,0 0-7,0 0-2,0 0 0,0 0-22,0 0-14,0 0-15,0 0-20,0 0-18,0 0-39,0 0-47,0 0-44,0 0-34,0 0-30,0 0-37,0 0-24,-8-3-59,0 6-50,-1-1-282,-5 0-812,-2 1 359</inkml:trace>
  <inkml:trace contextRef="#ctx0" brushRef="#br0" timeOffset="111605.1879">4639 8590 84,'0'0'86,"0"0"-4,0 0-4,0 0-6,0 0-3,0 0 3,0 0-8,0 0 2,0 0 0,0 0 5,0 0 5,0 0 9,0 0-9,0 0-6,0 0 16,0 0-3,4-1 1,-4 1-1,0 0-1,0 0 2,0 0-14,0 0 5,0 0-4,0 0-1,0 0-3,0 0-9,0 0 1,0 0-2,0 0-4,0 0-9,0 0 1,0 0-2,0 0-1,0 0-5,0 0-3,0 0-5,0 0 0,0 0-1,0 0-5,0 0-1,0 0 0,0 0-8,-4 8 3,4-8-1,0 0-1,0 0-3,0 0 0,0 0-1,0 0-2,0 0 2,0 0-4,0 0 1,0 0-1,0 0 0,0 0 9,0 0 6,0 0 4,0 0 1,0 0 0,0 0-1,0 0-5,0 0 4,0 0-2,0 0 6,0 0-9,0 0 2,0 0-2,0 0-3,0 0 2,0 0 0,0 0-2,0 0-1,0 0-5,0 0 1,0 0-1,0 0 0,0 0-3,0 0-2,0 0 1,0 4 1,0-4-3,0 0-1,0 0 0,0 0-2,0 0-5,0 0 8,0 0-1,0 0 1,0 0-5,0 0 5,0 0-1,0 0-2,0 0-2,4 2 1,-4-2 1,0 0 1,0 0-1,0 0 1,0 0-2,5 0 0,-5 0 0,0 0-1,0 0 0,0 0 3,0 0-2,0 0 0,0 0-1,0 0 2,0 0-1,0 0-1,0 0-2,0 0 5,0 0-3,0 0 2,0 0 1,0 0 6,0 0-8,0 0 1,0 0 5,0 0-3,0 0 3,0 0-4,0 0 21,0 0 4,0 0 8,0 0 10,0 0 7,0 0 14,0 0 3,0 0 5,0 0-3,-2-11-13,2 9-6,0 2 8,-2-10-13,1 4 6,0-1-20,-2-2-8,3 4 2,-3-6 1,-2 0-6,2 4-4,-3-2 4,2 2-4,0 0-2,0-2-5,-2 4 2,0-1 3,1-3-6,-4 2 5,1 1-10,0-2 1,2 3 3,0-2-5,-8-1 8,8 2-6,-2 3 3,-2-4-6,-1 2 12,-2-1-12,0-3-1,2 2 1,-4 5 5,2-6-5,0 3-2,-2 1 12,2-1-16,-1 2-2,0-1-3,-3-2 9,3 1 7,-2 0-13,2 4 7,0-2-5,-1-2 1,0 4 7,4-1 0,-1-3-1,-5 3-8,4 0 2,-1 0 6,-3-1-9,3 6-3,0-6 9,0 1-7,-3 0 11,2-1-10,-1 1 7,1 2-5,-1-3-1,-1 1 4,2 2 0,-1 0 5,2 0 8,-3-2-17,3 2 1,3 2 6,1 0-1,-4 1-8,5-3 2,1 0 4,-2 2-4,2 0 8,-2 1-4,1-1-8,1 3 1,-2-1 4,2 1 4,-1 1-7,2-2 2,-1 2 4,-1 2 4,-1 0-4,3-1-1,-1 1 1,-2 2 3,3 4-4,-3-4 1,2 4 13,-2-2-12,4 0-1,-2 4-7,1-3 3,1 2 7,-1-1-4,1 1-4,2 0-4,1 1 2,-1-3 19,-1 4-10,3-3-8,-1 0 2,2-1-8,-3 3 5,2 1 9,1-7-11,1 3 6,-2 3 3,2-4-5,-1 1-6,2-1 9,-1-1 0,0 5 6,0-5-7,0 1-4,3-1 10,-1-2-7,-1 3 2,2 0-2,0-1 5,0 1 8,2-1-11,-2-2-4,1 2 2,0 0 0,-1-1 3,0 0 0,2 4 0,0-4 7,-2-1-13,5 3 13,-1-2-10,-1 0 7,1 2-2,-2-1-4,2-3-3,1 2 1,-1-2 2,-2 5 4,3-7 1,1 6-1,-2-4-7,3 4 8,-3-3-2,2 0-2,0 0 3,4 2 8,-6-5-14,4 2 4,2 0-1,-3-2 2,3 1-2,-1 1-1,2-3 5,-5 2-2,5-2 1,-1 1-2,-1 3-3,1-6-3,1 3 2,-1 0 5,2-1 6,-1 1-12,-1 0 20,-2 1-17,2-3 3,1 0 2,-1 0 3,-1 0-9,-2-1 11,4-1-9,0 2-1,-5-1 1,2-2 1,2 2-1,-2-2-8,3 2 8,-1-2 1,1 0-1,0 1 13,0-1-15,3 0 9,-3 0-4,4-1 0,-2-1-2,-2 1 21,3-1-24,-2 0 9,1-2-9,-1 2 3,1 1-2,-1-3 6,1 1-3,-1 0 2,-1-1-8,-1-2 8,2 5 2,-3-5-8,-1 4 1,-2 0 1,0-2 9,0-1 0,1-1 14,-2 5 4,2-3 3,-2-1 3,2-1-9,-3 0-4,3 1 5,-2-2-4,0 1 0,1-2 0,0 0 1,0-5 8,0 6-2,-3-2 11,1 0 0,-1 0 8,1 2-4,-3-2 4,0 0-2,2 2 2,-2-4-6,-1 3 4,1 0 1,0-1-4,-2-2-3,-1-1-1,2 6-4,0-4 1,-2 0-4,1-2-3,0 6 3,-2-7-6,3 2 0,-1 0-4,1 1 8,-2-1 4,-2 0 1,2 1-3,-1-1-1,0 0 1,1 1-3,2 1-1,-3 1 1,-3-7 5,3 8-2,0-3-1,3 4 2,-6-5-7,2 1 5,0-1-2,-1 2-2,1-1-2,-1 0-1,1-2-4,-3 2 0,2 0 1,-1 1-6,-1-4 5,1 3-5,-1-1 0,0-1 2,1-2-5,-1 6 0,1-5 1,-4 2 4,4 2-7,-4-1 1,4 1 5,-1 1-2,0 0-2,-2 0 5,3 0-4,-1 2-5,1 0 7,1 1-8,0-1 5,-4 1 0,5 0-5,-2 1 5,0-2-2,0 3-3,1-3-4,-4 3 6,5-1-3,-2-1 0,-1 2-2,2 0 2,-1-2-1,-1 2-1,1-5 0,1 5 1,-1 1 0,0-2-1,0-1 2,0 1-5,2-1 2,1 4-1,-6-5 3,3 3-2,3 2-1,-2-6 0,-1 4-2,0-1 1,3 3 3,-4-4 2,4 4-5,-4-2 3,4 2-2,-6-1-1,5-5 4,1 6 0,-5-1-2,5 1 2,-1-4-3,1 4 1,-4-3 2,4 3 1,-5-1-1,5 1-3,-2-2 0,2 2 5,-3-3-1,3 3-5,0 0 2,0 0-5,-2-2 4,2 2 1,0 0-1,0 0-1,0 0 4,0 0-2,0 0 1,0 0-2,-6-2 1,6 2-1,0 0 1,0 0-1,0 0-6,0 0 6,0 0-1,0 0 4,-5 0-1,5 0-6,0 0 4,0 0 1,0 0-1,0 0 0,0 0 3,0 0 2,0 0-4,0 0 0,0 0 0,0 0 0,0 0-2,0 0 1,0 0 4,0 0-3,0 0 0,0 0-1,0 0 0,0 0 3,0 0-1,0 0 1,0 0-2,0 0-2,0 0 6,0 0-6,0 0 3,-3-3 1,3 3-5,0 0 0,0 0 2,0 0 3,0 0 1,0 0-7,0 0 3,0 0-2,0 0-2,0 0 10,0 0-7,0 0-4,0 0 2,0 0 1,0 0-1,0 0 2,0 0 1,0 0 4,0 0-7,0 0 4,0 0 1,0 0-5,0 0-3,0 0 4,0 0 1,0 0-1,0 0 1,0 0-3,0 0 8,0 0-6,0 0 5,0 0-6,0 0 3,0 0 2,0 0-3,0 0 2,0 0-4,0 0-2,0 0 8,0 0-6,0 0 0,0 0-3,0 0 4,0 0 2,0 0-1,0 0 0,0 0 0,0 0 1,0 0 2,0 0-1,0 0 0,0 0-1,0 0-2,0 0 0,0 0 1,0 0-3,0 0 3,0 0-1,0 0-1,0 0-5,0 0 8,0 0-1,0 0-1,0 0 1,0 0-7,0 0 5,0 0 6,0 0-6,0 0 0,0 0-2,0 0 8,0 0-3,0 0-5,0 0 6,0 0-1,0 0-2,0 0 5,0 0-1,0 0-1,0 0-1,0 0 1,0 0-5,0 0 4,0 0 0,0 0 0,0 0-4,0 0 5,0 0-1,0 0 2,0 0-3,0 0 0,0 0 3,0 0 0,0 0 2,0 0-6,0 0-1,0 0 3,0 0 2,0 0-4,0 0 2,0 0-5,0 0 4,0 0 1,0 0-1,0 0 1,0 0 0,0 0-2,0 0 0,0 0-1,0 0 1,0 0 1,0 0 4,0 0-4,0 0 2,0 0 0,0 0-1,0 0 4,0 0-5,0 0 2,0 0-7,0 0 10,0 0-3,0 0 3,0 0-7,0 0 6,0 0-3,0 0 1,0 0-3,0 0 3,0 0 3,0 0-3,0 0 8,0 0-12,0 0 3,0 0-2,0 0 2,0 0 0,0 0-3,0 0 4,0 0 1,0 0 0,0 0-1,0 0 1,0 0-3,0 0 0,0 0-1,0 0 4,0 0-2,0 0 8,0 0-9,0 0 2,0 0-2,0 0 2,0 0-9,0 0 10,0 0 2,0 0-5,0 0 3,0 0-1,0 0-2,0 0-1,0 0 0,0 0 0,0 0 1,0 0-5,0 0 7,0 0-6,0 0 5,0 0 3,0 0-4,0 0 0,0 0 4,0 0-2,0 0 3,0 0-1,0 0-3,0 0 1,0 0-1,0 0-3,0 0 0,0 0 2,0 0 2,0 0-1,0 0-1,0 0-4,0 0 2,0 0 1,0 0 2,0 0 0,3 11-4,-3-11 5,0 0-1,0 0-2,0 0 2,0 0 4,0 0-6,0 0 1,0 0 3,0 0-1,0 0-3,0 0 2,0 0 2,0 0-1,0 0-2,0 0 3,0 0-1,0 0-1,0 0 0,0 0-2,0 0 2,0 0 3,0 0-4,0 0 4,0 0-3,0 0 2,0 0-1,0 0-3,0 0 1,0 0-1,0 0 7,0 0-7,0 0 4,0 0 1,0 0-6,0 0 3,0 0-1,0 0 1,0 0 1,0 0-4,0 0 3,0 0 2,0 0-4,0 0 2,0 0-3,0 0 7,0 0-7,0 0 2,0 0 0,0 0 0,0 0 4,0 0-4,0 0 4,0 0-3,0 0-1,0 0-4,0 0 6,0 0 0,0 0 0,0 0 2,0 0-6,0 0 1,0 0 1,0 0 2,0 0-6,0 0 1,0 0-1,0 0 0,0 0-4,0 0-27,0 0-20,0 0-13,0 0-24,0 0-14,0 0-21,0 0-22,0 0-17,0 0-24,0 0-12,0 0-31,0 0-27,0 0-30,0 0-29,0 0-21,0 0-289,-4 1-682,4-1 302</inkml:trace>
  <inkml:trace contextRef="#ctx0" brushRef="#br0" timeOffset="117962.0602">9887 3755 191,'-2'-6'243,"-1"3"-19,3 0-17,0 3-15,-3-4-15,3 2-18,0 2-14,-3-5-15,3 5-12,-2-2-12,2 2-15,0 0-8,0 0-7,0 0-8,0 0-3,0 0-5,0 0 3,0 0-1,0 0-4,0 0-4,0 0-5,0 0-3,0 0-4,0 0-3,0 0 1,0 0 8,0 0 27,5 13 3,-2-10 1,0 5 9,2-2-2,-1 2-5,3 2-3,-1 4 0,1-1-5,4 2-8,-4-1 3,3 5-8,-3-2 2,0 1-5,2-2-7,-1 1-4,-1 0-3,0-2-5,-1 3-2,1-2-3,-1 0-2,-1-2-1,2 1 2,-4-2-6,1-1 0,1-3-4,-3 2-3,0 0 2,-1-6 1,2 1 2,0-2-3,-2 0 15,2 0 17,-1-1 12,-2-3 10,1 4-3,-1-1 9,0-3 4,0 0-6,0 0 5,5 2 12,-5-2-1,0 0 2,0 0-4,8-7-6,-4-4 0,0-3-17,3-3-5,3-8-8,1 1-5,-2-8-6,2 1-5,3-13-7,-3 15 1,1-4-4,-3 2-3,4 1-5,-2 3-1,-1-2-1,-3 0 3,3 3-8,-3 4-2,-1-2-2,2 7 2,-3 1-2,0-1-2,-1 2-1,2 4-22,-3-2 1,1 2 0,-1 1 2,-1-1 4,1 5-5,0-2 0,-3 4 4,2-2-3,-1 2 1,1 0 8,-1 1-5,-1 3 1,3-5 0,-3 3 2,0 2-2,0 0 8,0 0-2,0 0-5,0 0-1,0 0 1,0 0-7,0 0 5,0 0-2,0 0-2,0 0 5,-9 9-3,6-1 2,3 0-1,-3 6 4,-2 2 1,4 2 1,-5 0-5,-1 8 4,3 0 1,-3-1 0,-2 2-2,2 2 4,0-1 2,0 1-2,0 0-3,-3-1 2,2 0-1,1 1 2,-2-2-1,-1 2-2,-1-2 2,4-9 1,-1 4 1,5-2 0,-3-5-3,-1 2 5,3-5-6,0-1 3,-1 0 0,4-1-2,0-1-1,-2-2 3,0-3-4,2 0 5,1 1 0,-2-1-3,2-4 7,2 5 0,-2-5-3,-4 3 0,4-3-1,-1 2 1,1-2-2,0 0-4,-2 5 0,2-5 2,0 0 1,0 0-3,0 0 7,0 0-5,0 0-1,0 0-1,0 0 3,0 0 1,0 0 0,0 0-1,0 0-1,0 0 2,0 0-3,0 0-2,0 0-2,-3-10-4,3 6 2,-2-3 1,1-3-10,-2 2 3,3-5 0,-4-1-2,0-3-4,1 0 9,-3 0-3,2-3 5,-3-5-5,1 2 4,2 5 5,1 0-4,-2-6-1,0 7 2,1-3-1,1 3 4,-1 1-1,1-1-2,3 6-3,-2-1 7,0 1-1,-1 0-1,0 3 5,3-2 1,-1 0-3,1 3 0,0 0 0,-3 2 0,2 0 0,1 0 2,-1-2 0,-1 4 5,1-1-1,1 2 0,0 2-1,0 0-2,0-6-5,0 6 8,0 0-4,-2-4 0,2 4-6,0 0 2,0 0-1,0 0 2,0 0-6,0 0-1,0 0 5,0 0-2,-3 12-1,5-2 5,1 1 1,2 4 2,2 9 3,0-5-4,2 5 1,1 1 6,2-1-5,0 2-4,0-1 4,0-1 0,2-1-3,-2-1 6,1-2-1,-2-5 0,-2-2-3,0 0 1,-3-5 5,1 1-8,-3-2 5,3 1-4,-2-3 2,-1 0 0,-1-1-8,0-1 19,-2-1-11,0 0 0,-1-2 1,3 3 4,-3-3-1,3 3 0,-3-3-2,1 4 2,-1-4 2,0 0-5,3 3-2,-3-3-1,0 0 2,2 3-4,-2-3 1,0 0 4,0 0 1,0 0-2,0 0-2,0 0 6,5-8 2,-2 2-3,-1 2-1,0-6-1,3-1-1,0-3 2,1-3 2,2-5-1,1-3 2,-2 0-8,0-3 3,1 0 3,-1-2-3,2 1 0,-1 0-4,2 0 5,-4-2 0,-1 3 1,2 2-5,-1 2 3,1 0-2,-3 7 6,-1-3-3,1 3-4,-1 0 3,0 1 3,-2 2-4,3 2-1,-2 2 1,-2 1 5,1 1-9,2 1 2,-3 4 0,2-3 3,-2 2-6,0-1 6,1 3 0,-1 2-1,0 0-2,-1-5-3,1 5 0,0 0 1,0 0-5,0 0 1,-6 16-1,4-4 4,-3 3 2,-1 5 1,2 8 4,-3-1-1,-1 5 3,-1 0-3,1 2 2,-3 9-1,-2 3-1,4-15 3,-2 4-3,0-2 0,-5 9 3,6-11-3,4-2 8,-4 2-8,-2-6-1,5 1 6,0-9-1,3-1 0,-5-2-5,5-3 4,0-1 3,1-3-1,2-1-2,-1 0 1,0-3 1,0-1 5,2 3 1,0-5-3,0 0-1,-6 3-1,6-3-2,0 0-1,0 3 7,0-3-1,0 0 6,0 0-2,0 0 0,0 0-1,0-13-7,3 9 2,-3-3 2,-3-4-7,3-2 0,-2 4 1,-1-4-7,1 0 6,2 2-2,-1-7-1,-2 2 1,0 4 5,1-5-7,0 2 2,1 4-3,-3-6 6,2 1-1,-1 0-5,1 3 3,-4-3 1,2-1-3,2 6 1,-1-6 0,-1 1 4,0 0-7,1 1 3,0 2 1,-2 5 3,3-2-6,0 3 8,0-2-4,-1 1-2,3 0-4,-1 4 6,-2 0 1,2 0-3,-1 2-1,2 2 1,-1-7 2,-3 5-4,4 2-9,0 0 6,0 0 1,0 0-7,0 0 2,0 0-2,-3 9 4,1-2 3,2 5 8,0 5-5,3-2-2,-1 4 1,2-1 3,-1 2-2,1-2 4,0-1-1,2 1-4,-5 1 3,4-1 0,0-4 0,2 1-2,-3-7 4,-2 4-10,3-4 4,0 0-1,-3-3 3,3 3-4,-1-3 0,0 0 4,-3-1-4,4-1-1,-3 0-7,1-1 8,1 1 5,4-3-6,-1 1 5,1-1 1,-1-4 0,4-1 0,-1-3 1,4-2 0,2-7-3,-3 0 4,5-1-2,-3-3 1,2-4 0,-1-4 0,1 3-3,2-1 0,-2-1-2,0 0-2,-1 2 7,-1-1-2,1 5-1,-5 0 1,-1 8-1,-2 0 3,-2 6-3,-1-3 6,3 5 2,-5 0-3,-2 1-4,3 1 0,-3 2 7,-1 2-8,2-4 4,-1 0-4,-1 4-9,0 0-27,0 0-18,0 0-22,0 0-16,0 0-19,0 0-23,0 0-23,0 0-31,-4 10-23,0-3-36,0 1-33,1-1-36,-3 3-49,-1-3-188,-2 5-603,3 2 267</inkml:trace>
  <inkml:trace contextRef="#ctx0" brushRef="#br0" timeOffset="120264.1284">9930 6174 149,'0'-12'204,"0"7"-11,-3-5-10,3 3-5,0-1-6,0-1-10,0-3-3,3 6-3,-3-3-4,0 2-6,2-3 1,-2 5-3,2-2 1,-2 0-3,1 0-1,1 3-8,-2-4 7,1 3-7,-1 1 5,0-3-12,0 3 9,0 4-6,0-6-8,-1 1 3,1 5-2,0 0-6,0 0-15,0-3-5,0 3-7,0 0-15,0 0-7,0 0-7,0 0-9,0 0-2,0 0-9,0 0-9,0 0 3,0 14-9,0-9 9,2 7-9,1-1-3,0-1-6,1-2-4,2 4-4,-3-2 10,0 0 8,-2 0-17,4 1 4,-2-3-6,0 2 8,-1-1-6,1 1 3,1-1-10,-3-4 4,3 6 2,-2-2-6,-1 0 0,2-1 0,-1 0 0,3-2-3,-5 1 6,3 1 0,0-3-1,-2 0-1,1 1-6,0-3 8,-2 1-1,2-3-5,1 2 3,-1 1 0,-2-4 2,0 5-3,0-5-3,0 0 12,0 2-2,0-2 1,0 0 5,0 0-1,0 0-1,0 0-5,0 0-6,0-14 8,0 8-5,-4-3-3,1-1 4,-1-2 3,-2-4-5,5-4 1,-6 3-7,3-1 0,-3-10 9,0 4-10,-1 5 5,2-5-1,0 7-1,2-3 2,-2 3-1,0 1-1,4-1 3,-1 6-2,-1 0-1,1 1-7,1 3 6,-1 2 7,2 0-11,1 0 3,-1 2-10,1 3 12,0-5-10,0 5-1,0 0-2,0 0-2,0 0 13,2 22 4,3-6-4,2 3-14,1 6 26,1 3-13,-1-5 6,2 5-1,-1-2-1,-2 0 1,3-1 2,-4-1-2,0-4-5,0-4 8,-1 3-2,0-4-1,-3-7 2,1 4 1,0-4-2,-2 0 0,2-3-8,-1 3 10,-1-5 6,1 1-9,-1-1 4,0 1 7,-1-4-1,1 3-2,-1-3 7,2 4 1,-2-4 12,0 0 13,0 0 4,0 0 0,0 0-9,0 0-8,-7-20-6,3 9 1,-3-3-4,1-3-8,-1 0 3,-1-8 6,-2 2-9,-1 0-5,4 0-1,-2-2 0,2 8-3,3 0 1,-3 2-1,3 4 1,-1-1-3,2 2 5,1 0 1,-1 0 1,-1 6 0,4-1-3,-3 0-4,3 1 0,0 1-10,0 3 6,-5-3 3,5 3-8,0 0-7,0 0 1,0 0 6,0 0 2,0 0 2,9 20-6,-3-6 11,1 3-7,0-2 3,0 3 3,1 7 0,1-1 4,-4-4-12,2 1 9,2 4 2,-5-2-1,2-3-1,-1-3 1,-2 0 7,1 0-9,2-2 6,-2 1-6,-1-1 2,1-5 0,-2 2 0,-1-5 12,2 1-8,-2-1-4,2-1 6,0 0-8,-3-2-3,0 1 3,1-3-1,2 1 0,-2 0 1,-1-3 1,1 4 1,-1-4 0,0 0 3,0 0 4,5 1-3,-5-1 8,0 0 7,0 0 10,0 0-10,0 0-2,2-13 1,2 4-8,-3-2 5,1-1-3,1-5-5,2-1 2,-3-11-2,3 3-1,4-2-2,-2-3 4,0-1-8,3-1-1,-2-1 3,2 2-1,-2 1-1,2 0 7,-1 2-5,0 0-6,1 2 2,-3 4 0,3 0 1,-6 8 8,2-3-7,1 2 0,-1 0-6,-2 3 7,0 1 1,0 1-4,-1 2 5,0-2-4,-1 3 4,2 1-2,-3 0-7,1 2 5,2 1-1,-3 0-2,2 2 1,-3-2-4,0 4 5,1-3 0,-1 3-1,0 0-1,0 0 0,0 0-1,0 0 4,0 0 2,0 0-5,0 0 1,0 0-1,-7 15-1,3-5-2,-1 7 3,0 1 1,-2 5 2,-1 1 0,-1 7 0,-1-2 0,1 0 1,-1 3-1,-2 0 1,3 1 3,0-4-2,-1 2 0,-2-4 2,3 0-2,-1 2 0,2-3-6,1-1 0,-2-2 7,4-5-1,-1-1 0,1 2-7,0-4 5,1 2-2,1-7 1,0 1 4,0 0-1,1-1-1,2-2 2,-2-5-1,1 2 1,-2 2 1,3-5 4,0 1-4,0-3 4,-2 4-4,2-4 3,0 0 1,0 0 2,0 0 4,0 0 1,0 0-1,0 0-10,0 0 5,2-16-2,-4 7-4,1-4-1,0-4 6,-2 1-6,2-5-2,-2-3-1,-1-2-1,1 3 1,1-3 0,-3 1 0,1 7 3,1-1-4,-1 3 1,1 0 1,-2 4-4,4 0 8,-2 2-5,-1-2 0,3 2-2,-2 3 6,3 2-2,-2-1-3,0-1 1,2 2-8,-2-1 10,2 1-5,-1 0 3,1 3 4,0 2-4,-2-7-2,2 7-2,-1-3-4,1 3 4,0 0-4,0 0-4,0 0 2,0 0 1,0 0-1,0 0 1,-1 19 3,3-4-2,3 12 5,-1-9 2,-1 7-2,2 1 1,-1-1 2,4 2-2,-4-3 4,1-6-4,-2 0 4,1-1-1,1-2-1,0 2 0,0-5 1,-2 0-2,1-4 1,-2 1-2,2-4-1,-3 2-1,1-1 1,0-3 0,-1 1 1,2 0 1,0-4-2,0 2 4,-3-2 1,8-2 7,-1-3 6,2-2 0,2-1 1,2-5 1,1-8 1,1 0-4,1-2-1,2-6-2,-3 2 2,0-2-5,3 0 4,4-13-4,-9 13 1,10-10-4,-8 10 0,-4 4 3,1-3-1,-3 8-4,1 3 0,-3 0 2,0 3 1,-2 3 7,-1 0 0,-1 2 3,0 2 3,-1 2 0,1-2-1,-1 1 2,-1 2-3,2 1 0,-2-2-4,1 3 0,-2 2-1,1-5-1,-1 5 0,0-4-2,0 4 0,0 0 1,0-5-3,0 5-1,0 0-2,0 0 0,0 0 2,0 0-5,0 0-3,0 0-2,0 0-7,0 0-9,0 0-19,0 0-16,0 0-17,0 0-18,0 0-7,0 0-37,0 0-23,0 0-23,0 0-18,0 0-23,0 0-23,0 0-32,0 0-33,0 0-35,0 0-303,-13 7-700,9-5 310</inkml:trace>
  <inkml:trace contextRef="#ctx0" brushRef="#br0" timeOffset="130307.6706">12389 13360 22,'0'0'-4,"0"0"-4,6 10 2</inkml:trace>
  <inkml:trace contextRef="#ctx0" brushRef="#br0" timeOffset="131057.9861">17709 13384 26,'0'0'49,"0"0"-8,0 0 0,0 0-4,0 0-8,0 0-1,0 0 2,0 0-9,0 0-5,0 0-30,0 0-37,0 0-55,0 0 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9-26T09:19:12.6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19613 1468 14,'0'0'63,"0"0"7,0 0 7,0 0 1,0 0-2,0 0-1,0 0 4,0 0 6,0 0-13,0 0 12,0 0-12,0 0 14,0 0-7,0 0 9,0 0-1,0 0 2,0 0 6,0 0-4,3-4 4,-3 4-15,0 0-4,0-4-8,0 4-6,0-8-4,0 4-1,0-1-1,-3 1-7,3-1 2,0 0-7,-3-1-1,2 0-2,0 1-5,-1-2 1,-1 2-5,1-2 2,-3-1 0,5-1-7,-7 1-4,3 1-4,-1-2-3,-1 3 2,0-1-5,2-2 0,-2 3 4,2-3 1,-3 4 26,0-4 5,2 2-8,0 3 1,-2-2-3,4 1 0,-5-2-7,5 2 1,-3 1-7,2 1 2,-3-1-5,4 0-3,-4 2-1,0-1-2,0-1-1,0 1-1,0 1-3,0-1-3,-1 2-2,-1 0 5,2-1-10,-1 2 10,1-1-7,-2 1-1,2 0-1,1 0 1,-1 0-1,0 1 4,0-1-6,3 0 0,-3 2-2,1-1 3,2 0-3,-2 2 1,-2-3-1,1 1 2,0 3-1,0-1 1,1-1-2,-1 2-2,-1-1 3,2 1-1,-4 1 0,3 0-1,0 0 3,-4 2-5,4-2 3,1 2-2,-1-2-5,0 4 1,-1-2 7,2-2-4,-1 6 0,0-2 1,0-1-1,4 3-3,-7-1 7,3-4-2,2 5 4,-1-1-4,1 5 4,-3-2-3,1 2 0,0-1 0,3-2-2,1 1 3,-4-1-6,2-1 3,0 5 0,3-4 4,0-2-5,-1 3 3,1-2 0,-1 4-1,1 2 1,1-5 2,-1 0-2,4 5 2,-5-2 0,3-2-1,3 3-3,-5 0 2,5-4 0,-3 4 6,3-3-5,-3 3 3,2-4-5,0 4 7,0-2-6,1 1 3,-1-4-1,1 3 2,-1-1-1,3 2 0,-2-3 2,1-1-3,-1 2 3,1-3-3,-1 5 1,1-6-2,-1 4 0,1-4-3,2 1 6,-2 2 0,3-3-2,-4 3 1,3-1 1,2 2-1,-5-4 0,4 0 0,0-2 0,2 5 3,-4-3-5,2-2 3,2-1-3,-1 3 6,2-1 2,1-2 1,1-2 0,2 4 2,1-3 0,-1-2 8,2 3 7,-1 0 4,1-4-1,-1-1-4,6-1 4,-4-1 3,4 1 6,-4-2 2,0-2-9,-3 1 8,3-2 9,-3 0 8,0 0 12,3-1-6,-4 1 1,1 0 18,0-3-1,-3-1 4,3-2 2,-4 2-13,3-3 7,-5-1-11,2 2 4,0-3-3,-1-1-7,-1 0 5,3-1 7,-4 3-7,3-3 11,-3-2-2,0 2 5,0-1-8,0-7 2,-4 6-1,4 0-7,-5 0-2,0-2-6,1 1-6,-1-7-7,-1 6-4,-1-5 3,0-3-9,0 12-3,0-8-17,-3-3 5,3 7 1,-3-5-1,2-2-2,-2 10-2,0-1-2,-1-1-8,1 1 3,-2 1 2,-1 0-8,-1 4 2,-1 0-2,-2-1-4,0 2 1,-1 0 1,-1 0-5,-6-5 3,5 11-2,-1-5-4,-1 8-4,-1-5-42,1 4-32,-1-1-36,1 0-47,1 1-36,4 4-55,1-3-52,4 3-67,-1 0-343,6 0-778,-7 4 344</inkml:trace>
  <inkml:trace contextRef="#ctx0" brushRef="#br0" timeOffset="1876.7643">24026 1405 108,'0'0'134,"0"0"18,0 0 1,0 0 7,0 0 0,0 0 6,0 0-3,0 0 9,0 0-2,0 0 13,0 0-9,0 0-9,3-7-21,-3 7-14,0-5-8,0 1-12,0 4-10,4-6-4,-5 2-6,1-1-20,1-1 1,-1 1-8,0 1-3,3-3-3,-6 1-6,3 1-8,0-3-5,0 3-4,0 1-14,0-4 11,-4 2-35,4-2 5,-3 2-3,0-1 0,2 2-1,-5-5-3,2 3 5,1-3-3,-4 3 2,0-3-3,0 4 1,-3-4 1,2 4-1,2-2 4,-4 2-8,2-1 7,-3 2-8,-1-4 9,4 4-5,-2 1 3,0 0-3,0-1-2,3 3 5,-7-4-2,4 5 0,0-4 0,3 3 2,-4 1-1,1 1-1,0 0 1,1 0-1,-1 0 2,0 0-4,0 0 4,2 1 2,-2 1-2,0 3-1,0-4-3,0 2 6,0 1-5,3 2 7,-3-2-7,-1 0 2,1 1 3,0 3-4,-1-2 2,4 2-4,-4 0 6,2 3-5,-2-4 2,4 4 2,0-3-4,-3 4 11,4-5-9,-2 1 6,1 1-6,0 1-2,-3 4 5,3-6-3,0 6 6,3-2-5,-2-2 1,-1 2-5,-1 1 0,6 1 4,-5-2 2,4 0-3,0 2 1,-1 1 2,0 1 1,3 0 0,-2 0-1,-1-1 0,3-1-3,1-3 0,-2 1 1,0 5 4,1-6 1,1 6 0,-1-5 0,1 0-3,-2 5 7,0-2-12,2 4 9,0-5-5,0 4 1,0-6 0,2 4 3,-4-3-2,4-1-1,-2 4 2,0-1 1,0 0 5,2-1-7,-1-1 1,-1-2-1,0 2 1,3 2 1,-3-3-6,2 1 11,-1-3-5,0 2 0,-2 1 2,2-2-6,0 0 2,1 0 3,-1 2-5,1-1 4,1 2-1,-2-2 2,0 0 1,2 3-2,1-5-4,-1 2 2,-1-1-2,0 2 4,3-4-2,-3 1 5,4 3-5,-2-4-5,3 5 6,-5-3 1,6 3-1,-1-4 0,-1-1-2,2 3 5,-2-5-2,1 1-4,1 1 2,0-2 3,4 2-3,-2 1 2,3-3-3,-3 1 0,2 1 2,2-4 1,-2 1 9,0 1-11,2-2 1,-2 2 3,3-1-2,-1-2 3,2-2-1,-1 3 1,-1-3 5,0 1-2,1-3 6,-2 2 1,2-2 3,-3-2 10,4 2 7,-4 0 9,3-3-3,0 3 4,-1-1-9,0-7-1,0 8 1,-1-5 2,1 3 4,2-5-7,-2 1 7,7-3-6,-7 2 4,-1-1 11,1 3 10,0-4 6,-3 1 5,-1 4 17,1-4 11,-1 3 7,-2-3-3,0 2 0,1-1-4,-2-5-10,-1 4-3,2-1-4,1 1 1,-3-3-12,2-2-3,2-1-10,-2 3-4,2-3-4,-3-1-5,2 2-5,-1-2-2,-1 1 5,-1 0 8,-3 3 2,4-5-3,-3 5 4,0-1-5,-1-4 0,1 0-2,-1 2-6,-2-3-11,0 1 5,-2 3-7,1-6 1,0 2-7,-4-2 3,3-1-10,-5 2-1,1-7-3,0 1 3,-2 7-4,2-3-2,-4-5-6,2 2 1,0-3 3,-1 10-2,-1-1-2,2 1-2,-7-3 5,1-2-8,2 6 2,-2-4-3,-1 4 2,-1 0-3,-3 0 4,1-1-6,1 6 1,-2-2 1,2 2 1,2 3-1,-3-3 0,3 8-4,0-7 3,0 3-2,1 2 1,2-1-2,1 5 2,0-2 4,-1-1-6,0 3 1,4 0 0,-2 0 6,2 0-14,0 2-60,0-1-47,0 1-44,7-2-51,-10 4-44,6 0-50,-3 0-53,4 0-45,0 2-321,-4 2-788,3-1 350</inkml:trace>
  <inkml:trace contextRef="#ctx0" brushRef="#br0" timeOffset="3636.3501">14286 2270 150,'0'-5'172,"1"-1"-14,-1 3-1,2-4-12,-2 0-11,-2 2 1,2-2-7,0-3-9,-1 0-9,1 5 6,-1-2-5,0-3-9,-1 1 3,-1-1 5,3 0-7,-3 1-10,2-3-6,-5 4 0,5-1-13,-5-3-7,2 5-4,-2-3-6,1 0-5,-1 1-3,-4-1-9,3 2-1,0-4 2,-4 0-10,1 5-1,2-3-3,1 3 3,-6-2-9,2-1-17,-1 2 1,4 1 1,-5-2-3,3 4-1,-1-2 3,-2 1-3,4 1 1,-3 1 11,1-2-12,-2 2 0,-1 1 1,4 2 0,1 1 1,-3 0-4,-1 1-3,0 0 5,1 2-1,-3 1-4,2 0 3,0 4-1,-1-3-1,3 2 1,-2 0-1,1 3 1,2-3-5,0 3 7,0 0-2,-1 0-4,1 1 4,2 2 1,-1-1 0,-1 2-4,3-6 2,-3 5-4,3 3 3,0-4 1,2 0-2,-2 4 1,2 0-2,-2 2 6,4 0-5,-1-4 0,0 5 0,4 0 1,-3-3 3,2 6 1,-1-4 1,2 6 1,0-7-4,0 8-1,0-7-2,2-1 5,1 3-1,-2-3 0,2 1 3,-1 1 0,1 0 0,0-1-7,2-2 5,-3 1-7,3-2 7,-3-1 4,4 3 3,-2-3-8,0 1 1,4-1 10,-3 1-9,-1-1-1,3 1 0,-2-5 0,0 1-1,1 3 3,0-3-2,1 3 3,1-1-3,2-2-1,-4 0 5,3 3-3,-2-2 3,5-3-1,-1 3 6,0-2-5,0 0 3,4 0 3,0-3 1,-2-1 7,2 2 17,1-3 11,3 2-9,-4-3 5,0 3-2,2-3-1,-1-1 15,0-2 3,-2-1 1,3 0-1,0-2 0,0 2 16,-1-3-10,-2-3 1,7 0-2,-2 1 5,-2-1 6,0 3 6,3-5-1,-6 2 8,0-1 17,0-1-1,-1 0 5,-2-1 0,3 0 1,-7 0 4,4-3 0,2 2 4,-4-2-3,2-1-2,-2-1-1,-1 1-13,-1-3-8,0 0-2,0-1-3,0 1-5,-3-1-7,2 0 3,-2-7-15,0 5 0,0 0-6,-1-6-4,0 7 1,-1 0-8,-2-9-3,0 9-4,-2-8-2,2 7-5,-4-7-6,2 2 1,-3 7-1,-2-10-5,0 3 4,-1-5-1,0 6-9,-2 0-1,-1 1-6,1 3 9,-1 2-10,0 3-2,-4-4 0,-1 2-3,-1 0 4,4 4-3,1 2-2,-3 2 0,3-1-2,-1 2 0,-1-2 0,2 5-1,0-2 1,2 3 1,2 2-3,-1-2-4,1 1-24,2 2-43,-1 0-48,2 0-37,0-2-50,5 2-28,-9 3-55,4-2-48,1-1-40,4 0-47,-5 5-303,3 0-792,2-2 351</inkml:trace>
  <inkml:trace contextRef="#ctx0" brushRef="#br0" timeOffset="5560.369">19348 2381 135,'0'0'205,"5"-5"6,-5 5-16,1-4-11,1 1-2,-2 3-4,2-6-8,1 2-8,-3 0-4,0 0-4,2-1-9,-2 0-10,0-2-7,-2 0-17,2-3-11,-3-4-5,2 6-9,-2-7-5,0 4-13,-4-7-2,3 6-3,-3-3-15,1 1 3,-1 5-9,0-6-5,-3 3-2,3-3 4,0 6-8,0-4 0,-3 2-5,1 0 0,0-1-3,-2 3-5,0-3 8,1 2-8,-2 1-1,4 1 4,-2 1 1,0 0-7,-5-3 1,2 5-6,-1-2 1,-3 2-7,-3-1 1,5 1-2,-1 3-20,0-2 0,-6 3 8,1-2-6,0 3 6,1 0 3,-1 2-6,-1-1 1,0 0 2,3 0 1,-2 3 4,1-3-2,3 3-1,-4-2 4,5 1-2,1-1-1,0 1 0,-2 2 3,1-1 8,2 1-8,1-1-5,-1 3 8,0-1-5,4-3 0,-1 1 2,4 1-2,-3-1 2,0 2 0,3-1-2,-1 1 10,0 2-8,0 0-3,-2-3 5,3 2-2,0 3-5,-1 1 5,1-3 1,-1 6-3,2-2 5,-1 1-2,0-4 4,0 6-4,1-2 1,-1 3-3,0-4-1,1 2 3,-1 0 3,3 1-2,-2 1-2,2-3 6,1 0-7,-1 3 2,1 0 2,-1 1-3,1-2 6,3-3-3,-3 4 0,2 0 0,1 0-1,0 0 2,4 1 7,-4 0-14,3-1 6,-3 1 1,4-2 0,-1 1 1,4 2-3,-3-1 2,3 0 2,-1-3-5,1 3 6,3-5-4,-3 5 6,4 0-4,-2-4-1,2 1 2,1 0-3,-1 1 4,1-1 0,4 3 2,-4-5-1,0 1-3,7 1 4,-2-2-3,0 2 2,-1-5-1,-1-1 6,4 3-5,-4-4 1,6 2-1,1 0 4,-2 0 1,0 0 5,1-6-7,0 3-3,2 2 0,-1-3 1,-7 0-1,1 0 2,6-1-2,-7-2-1,2-2-1,-3 3 14,4-1 17,-5 1 1,1-2 6,0-1 2,1 3 0,-2-3 5,4 1 11,-3-2 0,-1-2 4,-2-1 4,5 0 2,-1-2-1,-1 0-5,-1 0-10,3 0-2,-1-2-1,3-4-9,-4 8 13,0-4 5,-1 2 0,1-3 5,-1 2 9,-6 0-3,4 2 23,-2-1 17,-1-1 3,-1 1 1,0-2-5,1 0-6,-2 0-4,1-1-7,0 0-4,-2 0-12,1-1-6,0-2-2,1-2-5,0 2-11,-4-4-6,4 0-3,-3 2 2,2-2 7,-2 5 2,-1-4-2,0-1-9,-2 2-1,2 1-10,-3-2 6,0 1 2,0 2-6,0-4-3,0 0-1,-1 2-1,1-1-3,-2 3-4,1-4-2,-2-1-3,1 2 0,-3-2-6,2 3 3,-1-1-4,1 0 5,-2 2-7,0 0-1,0-3-5,1 5 9,-1-4-6,1 6-1,2-5-1,-4 7-6,1-2 6,1 1 1,1-1-3,-1-2-1,1 6 3,0-1-2,1 0 3,-1 0-3,0 1-1,0 1 0,0-1 7,1 0-4,-1 1-4,0-1 0,0-1 4,-1 2-7,0 0 0,-1-5-3,1 5 3,0 2 4,-3-2-4,4-1 3,-4-1-4,4 2 3,-1-3-1,-3 5-1,4-2-3,0 0 6,-4-1 2,3 4-4,0-1 0,1 0-1,0-1 5,-1 1-4,3-2-2,1 4 2,-5-3 5,5 3-5,-4 0 2,4 0 3,0 0-9,-3-2 6,3 2 1,0 0-1,0 0 2,0 0-2,0 0 3,0 0-5,0 0 4,0 0-3,0 0-1,0 0 0,-7-1 0,7 1 1,0 0 7,0 0-5,0 0-5,0 0 5,0 0-7,0 0 7,0 0-7,0 0 3,0 0 5,0 0-8,0 0 3,0 0-1,0 0-9,0 0-3,0 0-67,0 0-73,0 0-56,0 0-44,0 0-24,0 0-59,7 10-57,-4-7-54,-1 1-309,0 1-821,1 0 364</inkml:trace>
  <inkml:trace contextRef="#ctx0" brushRef="#br0" timeOffset="9532.7063">10035 2329 170,'-1'-8'202,"1"4"-9,0 4-21,0-5-16,-2 2-15,2 3-13,0 0-12,-2-6-18,2 6-12,0 0-6,0 0-9,-5 11-5,3 2-13,-3 6 0,-2 8-9,0 3 1,0 4 10,-1-1-7,-1-1-2,-1 2-5,2 0-5,2-2-4,-1 0-2,0-8-2,2-1-4,0-5 0,0 1 0,2-5-7,0-4-1,2 0 3,-1-2-7,1 1 3,0-4 3,1 1-7,-2 0 15,2-4 30,0-2 31,0 3 21,0-3 33,-1 5 37,1-5-4,0 0 25,0 0 4,0 0-14,5-14-21,-3 2-17,-1-8-12,3-7-17,1-2-13,-1-6-15,1-15-24,1 4 8,-2 13-7,2-1-10,-3 2-7,0 3-9,1 3-1,-2 2-2,1 8-5,0-1-9,-3 7-7,2-1 5,0 1 1,-1 6-4,0-3-9,0 2 5,-1 2-13,2-2 2,-2 5-4,0-6-2,0 6-1,0-3 0,0 3-4,0 0 6,0 0-2,8 14-1,-1-3 0,-1 3 2,5 7 4,0 1-5,-1 2 7,0 0-15,4-1 11,-2 3-10,0-2 6,1-5 6,-3 5 3,1-4-5,-1-4-2,0-1-1,-3-1 4,-2-5-6,2 4 4,-2-3 0,0-2 11,-1-1-9,-1-2 2,0-2-16,0 1 14,-2-2 2,1 1 2,-1-1 1,-1-2 1,2 4 1,-2-4-2,0 0 5,1 6 1,-1-6 3,0 0 3,0 0 0,0 0-6,0 0-2,0 0 0,-16-12-7,9 7-7,-4-2 7,-3-1-4,-1 2-6,-2 0 7,-4 0-2,-2 1-1,1-1 1,0 1-2,-4 3 0,1 0-1,5 2 0,-2 0 0,1 2 0,7-1 0,-1-1-1,-1 2-1,3 1 0,4-2 2,-1-1 3,4 3 4,-2-3-7,3 0-9,5 0 7,-7 0-4,7 0-3,-5 0 0,5 0-8,0 0 4,0 0 1,-4-1 2,4 1-2,0 0-3,0 0 11,0 0-5,11-14 2,-1 5 3,4-1-7,4-4 5,3-6-7,0 5 4,3-4 5,2 0 4,-2-1-4,10-4 10,-1-2-10,0 7-3,-6 4 3,-1-1 12,-1 0-7,2 2-6,-6-1 3,1 4 6,-9 1-3,0 3 9,-3 4-23,0-2 10,-3 0-2,1 0 11,-3 3-3,0-1 2,-2-3 1,-1 6 13,-2 0-12,7-4-15,-6 3 13,-1 1 0,0 0-2,4-4 4,-4 4-2,0 0-5,0 0 0,0 0 6,0 0-5,0 0-2,-5 11 11,-2 1 3,-3 5-11,-4 3 0,-3 3 1,-6 4-1,-5 9 2,-3 0 2,3-2-4,0 3 6,4-1 2,-5-2-8,3 2-2,6-9 9,0-1-8,0 0 3,2-4-2,1 0-2,2-2 7,2 1-8,2-6 7,3-1-4,-1-4-1,2 2 1,1-3-15,2-3 12,1-1 1,1-1-1,-1-1-7,1 1 10,-1-3-3,2 4 1,1-5-1,-1 5 4,1-5 3,0 0-5,-5 3-2,5-3 7,0 0-16,-1 3 11,1-3 4,0 0-6,0 0 4,0 0 0,0 0-3,-1 1 6,1-1 0,0 0-17,0 0-2,0 0-58,0 0-45,0 0-37,0 0-39,0 0-37,0 0-54,0 0-59,0 0-312,5-10-709,-3 6 314</inkml:trace>
  <inkml:trace contextRef="#ctx0" brushRef="#br0" timeOffset="19394.0807">5387 16136 40,'3'-5'109,"-2"3"3,1-4-9,3 2 13,-5 1-1,2 0 9,1-3-4,-2 3-5,-1 3 6,3-4-6,-3 2 1,0 2-5,0-5-1,0 5-10,4-3-7,-4 3-8,0 0-7,0 0 1,0 0-19,0-3-8,0 3-5,0 0-5,0 0-6,0 0 0,0 0-8,-4 11-6,4 3-3,-3 10 3,0 2-5,0 7-1,-2 2 0,2 16-3,-1-5 3,-2 4-9,-1 1-14,3-5 3,0 2-5,2-16 7,-2 3 2,1-2-3,2 0 2,-1-3-1,-2-4 4,4 2-6,0-2 5,-3 0 1,2-9 0,-2-1-5,3-5-6,0 3 9,0-6-5,0 1 6,-3-4 2,3 0-4,0 0 8,0 2-1,0-7 1,0 2 2,0-2 2,0 0 25,0 5 8,0-5 0,0 0 5,0 0-3,0 0-8,0 0-4,0 0-3,0 0-5,-4-11-3,4 5-13,-3-3-59,0 0-54,-1 0-44,1-2-55,1-4-180,-3 1-415,2-3 184</inkml:trace>
  <inkml:trace contextRef="#ctx0" brushRef="#br0" timeOffset="20415.4882">5365 16138 94,'0'0'122,"-2"-5"-20,2 5-15,0 0-3,0 0-4,-3-5-2,3 5-15,0 0 4,-14 13-19,0 8-6,2-6-3,-4 2-2,-4 6 2,3-3-21,-1 5 20,-3-6-1,4 3 31,-4-3 6,4 4-2,0-3-16,2-2-16,5-6 4,0 0 2,1-3-7,1 1-4,2-3-14,2-2 4,0 2 4,1-4-7,0-1 3,2 1-13,-2-1 8,3-2 12,0 6 26,0-6 19,-4 1 21,4-1 0,0 0-7,13-7-8,-4 0-6,0-3-7,2-1-4,2-1-5,5-9-6,0 3 6,1 0-4,-1 1-6,2-4-8,-2-1-4,0 5 0,1 1-2,-1-6-1,-1 1 4,-2 2 9,-5 4 3,4 4 3,-7-4 3,3 1-4,-4 4-3,1-2-4,3-1-1,-3 5-2,-3 1 5,0 2 19,0-1 9,-1 3-8,-1-4-20,2 5 6,-4 2-5,2-5-11,-2 5-5,0 0 5,5-4-9,-5 4-5,0 0-5,0 0 9,11 14-18,-5-4 5,1 5-9,1 1 8,6 4-6,2 1 13,-2 4-10,4 1-8,2-2 3,0-1 0,-2 0 12,3 0-11,0 2-8,-1-3 3,-2-2-3,0-3 8,0-2 5,-3 3-23,-8-8 10,2-3-1,-2 2 0,-3-5-3,-1-1 11,1 2-7,0-1 3,0 1-1,-1-2 14,-1-2-12,-2-1 10,2 3-15,1-1 0,-3-2 8,3 3 1,-3-3 26,0 0 0,0 0 13,0 0-10,0 0 4,0 0 6,4 1 3,-4-1-19,0 0 16,0 0-10,0 0 1,0 0 1,0 0-10,0 0 9,0 0-2,0 0-20,0 0 11,0 0-3,0 0 0,0 0-3,0 0-3,0 0-2,0 0 2,0 0 2,0 0-7,0 0-1,0 0 0,0 0-2,0 0 6,0 0-9,0 0 0,0 0-5,0 0-1,0 4 1,0-4 1,0 0 2,0 0 9,0 0-9,0 0 1,0 0-8,0 0 4,0 0-6,0 0 3,0 0 2,0 0-1,0 0-4,0 0 4,0 0 2,0 0-7,0 0 7,0 0-2,0 0 9,0 0-12,0 0 4,0 0-10,0 0 19,0 0-20,0 0 9,0 0 2,0 0-5,0 0-4,0 0 6,0 0-2,0 0 4,0 0-2,0 0 0,0 0 1,0 0 0,0 0 0,0 0-11,0 0 15,0 0-3,0 0 5,0 0-7,0 0 14,0 0-13,0 0 11,0 0-6,0 0-4,0 0-4,0 0-4,0 0 9,0 0-6,0 0 2,0 0 9,0 0-4,-3 4-6,3-4-3,0 0 7,0 0 0,0 0-6,0 0 6,0 0 5,0 0-10,0 0 0,0 0-12,0 0-19,0 0-58,0 0-44,0 0-28,0 0-34,0 0-27,0 0-44,0 0-37,0 0-37,0 0-205,0 0-596,0 0 265</inkml:trace>
  <inkml:trace contextRef="#ctx0" brushRef="#br0" timeOffset="22613.6612">11599 2865 73,'0'0'143,"-4"-1"-3,4 1-14,0 0-17,0 0-13,0 0-7,0 0-18,0 0 16,0 0-5,0 0-3,0 0-2,0 0-5,0 0-2,0 0 18,0 0-1,16-4-10,-9 3-6,3 1-16,2-3 7,4 1-11,5 0-5,1 1 0,1-4-1,2 3-9,1-3-1,3 2-3,0 2-2,11-4-1,-2 0-2,1 2-3,0 1-3,0-1 6,0 1-11,0 1 3,-2-3 0,1 4-1,-8 0-10,-1 0 1,12 0 6,-10 0-5,-3 0-3,2 0 3,-3 3-4,2-3 1,-1 0 3,-4 1-5,0-2 1,-3 1 2,0 0-8,2 0 6,-8 0-1,0 0-4,0-3 0,-4 3 4,1 0-1,-3 0-2,0 0 5,-1 0-4,1 0-6,-2 0 7,-1 0-2,-1 0-1,-1 0 2,1-2 1,-5 2-3,7 0 0,-7 0-3,4 0 2,-4 0-3,0 0 6,5 0 4,-5 0-3,0 0 2,0 0 2,0 0-5,0 0 0,0 0-3,0 0 1,0 0-2,0 0-7,0 0-18,-11 7-22,3-4-18,-1 0-14,-2-1-16,-2 0-23,-1 3 1,0-3-17,-7 3 0,1 0-17,-4-1-94,2 1-265,-3-1 119</inkml:trace>
  <inkml:trace contextRef="#ctx0" brushRef="#br0" timeOffset="23085.9487">11728 2963 10,'0'0'143,"0"0"1,-6 0 0,6 0-4,-5 1-2,5-1 1,0 0 1,0 0-4,0 0-6,0 0-1,0 0-10,0 0-1,0 0-8,0 0-15,0 0-2,0 0-5,0 0 10,17-1 1,-7-2-7,5 2-9,6-2-8,2 2-8,2 1-6,5-2-4,-1 2-10,15-3 0,-2 1-1,2-2-1,7 4-9,-3-1-1,-2 6 0,5-5-4,1-5-4,-6 10 2,2-2-7,-3-3-1,-2 0-2,-4 2-2,-8 0 0,-6-2-5,5-1 4,-5 1-2,-1-1-1,0-2 5,-7 3-1,-3-2 37,0-2-6,-6 4 0,1 0-3,0 0 1,-4-1-4,1 1 2,0-2-8,-6 2 0,7 0 10,-5-3-17,-2 3-2,8 0-5,-8 0-2,2 0-8,-2 0 2,0 0 2,0 0-4,4-1 3,-4 1-3,0 0-2,0 0-2,0 0 4,0 0-6,0 0 6,0 0-6,0 0 3,0 0-6,0 0 6,0 0-5,0 0-2,0 0-26,0 0-29,0 0-17,0 0-24,-16 0-25,4 0-26,3 1-29,-7-1-18,2 0-19,-6 0-17,-1-1-16,-1 2-151,-4-1-425,-2-1 188</inkml:trace>
  <inkml:trace contextRef="#ctx0" brushRef="#br0" timeOffset="23587.7187">11700 2895 81,'0'0'170,"0"0"-5,-7 0-12,7 0-3,0 0-6,-4 2-8,4-2-1,0 0-5,0 0-15,0 0 1,0 0-15,0 0-14,0 0-8,0 0-5,0 0-4,0 0 0,0 0 17,28 0-7,-12 1-3,6-2-14,1 1-1,3 1-8,4-4-4,9 5-3,2-1-4,2-2-3,5-1-1,0 4-3,-3-2 0,4 0-4,-4 2-1,0-3-3,-2 0-2,0-1 1,-3 1-1,-11 1-9,-1 1-3,-1-4-1,-2 1 2,0 2-2,-8-2 0,-2 2 1,-4-1-1,1-1 24,-2 1 7,-1 0 11,-3 0-7,2 0 1,-3 1-2,-2-1 3,-3 1-5,6-3-5,-2 3-14,-4 0 10,4-3-8,-4 3 3,4-1-5,-4 1-3,0 0-4,0 0-2,6 0 3,-6 0-4,0 0 6,0 0-7,0 0-2,0 0-4,0 0 7,0 0-3,0 0-5,0 0 6,0 0-6,0 0 4,0 0-4,0 0-8,0 0 3,0 0-12,0 0-25,-20 1-17,13 2-21,-4-2-24,-3 2-36,-7 1-21,0 1-35,0-1-39,-3 0-14,-2-2-188,-2 0-463,-1-4 206</inkml:trace>
  <inkml:trace contextRef="#ctx0" brushRef="#br0" timeOffset="24026.9484">11695 2919 121,'0'0'144,"-5"0"-8,5 0-8,-7 0-5,7 0-15,0 0-4,0 0-15,0 0-1,0 0 4,0 0 22,0 0 21,0 0 5,30 0-21,-9 1-8,1-1-11,2 0-9,5-1-8,0-1-3,12-3-6,-1 2 0,6 3-8,-1-1-4,0 1-3,2-3-4,-1 3-3,2 2-5,-2-4-4,-2 2-9,-2 0 5,-1-3-9,-4 1-1,-8 2 0,-2 0-5,1-1-1,-4 2 2,-3-2-7,-4 0 3,-3 1-4,0 0-1,-4 0 8,-3 0 1,3-1 4,-6 1-2,2 0 5,-6 0-3,7-2 1,-3 1-7,-4 1-4,0 0 7,6 0-4,-6 0-3,0 0-3,0 0-3,4-2-2,-4 2 3,0 0-1,0 0 1,0 0 0,0 0-7,0 0 0,0 0 1,0 0 1,4 3 0,-4-3-2,0 0-1,0 0 13,0 0-16,0 0 1,0 0 0,0 0 0,0 0-9,0 0-21,0 0-16,0 0-32,-21 0-22,11 2-27,2-1-23,-2-2-44,-3 1-27,-2 0-23,-5 1-139,-4-2-410,3-4 181</inkml:trace>
  <inkml:trace contextRef="#ctx0" brushRef="#br0" timeOffset="24685.1334">11656 2882 53,'17'3'132,"-8"-3"-1,6 0-3,5 0-4,3-1-5,5 0-2,2 1-6,12-1-2,3 0-8,1-2-2,22-1-8,-1 1-7,-17 3-5,20-5-12,-21 3 1,23 1-3,-27 1 8,5-3 6,-4 2-9,-1-2-8,-1 1-3,-4 0-5,-12-1-4,-2 3 6,-2-2 8,-8 1 8,-1-1 5,-4 0 11,-1 2 1,-1 0-2,1-3 0,-3 1-3,0 1 4,-2 0-12,0-2 3,1 3 3,0-1-17,-2 0-6,-4 1-6,5-3-6,-5 3-2,5-2-6,-2 2-7,-3 0 2,0 0-6,0 0 14,5-2-19,-5 2-3,0 0-1,0 0-5,0 0-1,0 0 2,0 0 0,5-1-1,-5 1-3,0 0 2,0 0-9,0 0 7,0 0-2,0 0-4,0 0 5,0 0-3,0 0-1,0 0-1,0 0-1,0 0 0,0 0 2,0 0-12,0 0 9,0 0 1,0 0 1,0 0 0,0 0-3,0 0 0,0 0-1,0 0 0,0 0 1,0 0-1,0 0 0,0 0 2,0 0-4,0 0 4,0 0-7,0 0 4,0 0-2,0 0-1,0 0 5,0 0-1,0 0-1,0 0 4,0 0-1,0 0 1,0 0-5,0 0-1,0 0 2,0 0 8,0 0-5,0 0-7,0 0 2,0 0 1,0 0-4,0 0 7,0 0-1,0 0 0,0 0 2,0 0-1,0 0 3,0 0-6,0 0 1,0 0-1,0 0 2,0 0-1,0 0-4,0 0 5,0 0-52,0 0-45,0 0-42,0 0-44,0 0-45,0 0-34,-13 5-224,8-2-526,-4-3 234</inkml:trace>
  <inkml:trace contextRef="#ctx0" brushRef="#br0" timeOffset="30029.8314">7063 16111 174,'-1'-5'170,"1"5"-10,0 0-13,0 0-13,0 0-19,0 0-10,0 0-11,0 0-8,0 0-12,-2 14-5,1-3-5,1 3-6,-2 3 4,1 4 33,0 8-13,-2-3 6,-1 2-11,1 6 9,-4-2-3,3-2 6,-1 2 6,0-2-7,1-1-10,-2 1-7,2-5-3,0 4-6,1-12-4,-3 1-5,3-1-5,0-1-3,-1 1-8,4-7-7,0-1 11,-4-1-7,1-3-10,3 2 2,-1-2-7,1-1 1,-2 3-1,1-5 2,1-2-3,0 4-4,0-4 4,0 4-3,0-4 2,0 0-3,0 0 3,0 0-7,0 0-9,0 0-58,0 0-47,-7-14-40,7 8-49,-3 0-24,2-6-21,1 1-132,-1 0-402,2-8 178</inkml:trace>
  <inkml:trace contextRef="#ctx0" brushRef="#br0" timeOffset="31543.0008">7038 16203 39,'0'-4'195,"1"-1"-3,-1 5-3,2-6-17,-2 6-13,0-2-8,0 2-11,0 0-10,0 0-17,-6-2-10,6 2-12,-11 9-11,-1 1-4,-1-1-10,1-3-1,-9 11-4,1 0-11,1 3 1,0-3-6,1 0-4,1 2 2,6-6-5,-3 5 4,4-4-4,0-1 5,0-2-1,2-1-6,2-3-5,2 1-6,-2-4-1,3 4 2,2-3-5,-2-5 2,2 3 7,1-3 10,-2 6 21,1-3 8,1-3 13,0 0 12,0 0-9,10 0-1,-6-5-11,3 1 4,4-4-5,-2-3-14,2 0-2,2 1-12,-2-4 5,2 4 6,-1-4-18,0 1-2,-1-1-1,-1-1-3,0 2 7,-2 2-15,2-5-1,-4 7 4,-1-2 8,3 4 3,-3-1-1,-2-1 1,4 0 5,-3 1 13,0 2-5,-1 0 4,0 0-17,1 1 23,-2-2-6,2 5 0,-1-5 8,-2 5-18,-1 2 2,3-6-7,-1 2-5,-2 4 8,3-2-14,-3 2-2,0 0-7,2-3-5,-2 3 14,0 0-16,0 0-4,0 0 8,11 4-7,-5-1 7,2 0-13,-1 4 4,1 0-2,5 1 1,-1 2 18,2 1-41,3 1 26,1 3 2,-1 2-13,4 5 7,-3-8-6,2 3 7,0 0-10,-2 0 17,-1 2-15,0-8 5,-5 1-6,1-1-9,0-4 4,-3 5 14,-2-7-18,-2 3 16,1-3-2,-4-2 2,1-1 0,-2 2-3,4-1 2,-4 1 16,1-4 15,-3 0 6,2 1-3,-2-1 5,3 4 0,-3-4-5,0 0 1,2 4 0,-2-4-5,0 0-5,0 0 6,0 0-11,4 1-1,-4-1-8,0 0 1,0 0-2,0 0-9,0 0 11,3 3 0,-3-3 8,0 0-3,0 0-9,0 0-3,0 0 3,0 0-2,0 0 2,0 0-3,0 0 2,0 0-10,0 0 5,0 0-3,0 0 3,0 0 0,0 0-7,0 0 8,0 0 3,0 0-4,0 0 0,0 0 2,0 0-4,0 0-6,0 0-3,0 0 9,0 0 3,0 0-5,0 0-2,0 0-4,0 0 7,0 0 3,0 0-3,0 0 0,0 0-8,0 0 8,0 0 0,0 0 0,0 0-3,0 0 9,0 0-7,0 0-3,0 0 1,0 0-1,0 0 9,0 0-5,0 0-1,0 0-9,0 0 8,0 0 3,0 0-5,0 0 6,0 0 2,0 0-4,0 0 0,0 0-3,0 0 0,0 0 0,0 0 1,0 0 0,0 0-4,0 0 7,0 0-1,0 0-2,0 0 7,0 0-27,0 0 25,0 0-5,0 0-3,0 0 4,0 0 4,0 0-7,0 0 2,0 0-1,0 0 2,0 0 1,0 0-2,0 0-4,0 0-1,0 0 2,0 0 4,0 0 0,0 0 3,0 0 0,0 0-5,0 0-1,0 0-1,0 0 0,0 0 0,0 0 1,0 0 0,0 0-1,0 0 2,0 0 3,0 0-1,0 0 7,0 0-2,0 0-9,0 0-1,0 0 2,0 0-1,0 0-10,0 0 12,-5 5 1,5-5-2,0 0 6,0 0-9,0 0 2,0 0 1,0 0 3,0 0-4,0 0 8,0 0-7,0 0 3,0 0-2,0 0 0,0 0 1,0 0-9,0 0 7,0 0 6,0 0-6,0 0 3,0 0 0,0 0 0,0 0-3,0 0 1,0 0 7,0 0-14,0 0 5,0 0 6,0 0-2,0 0-4,0 0 7,0 0-6,0 0 1,0 0-1,0 0 2,0 0-9,0 0-2,0 0 12,0 0 3,0 0-8,0 0-2,0 0 10,0 0-3,0 0-1,0 0 0,0 0 5,0 0-4,0 0-1,0 0-6,0 0 3,0 0 3,0 0 0,0 0-2,0 0 3,0 0-3,0 0 6,0 0-4,0 0 2,0 0 2,0 0-4,0 0-15,0 0 8,0 0 11,0 0 10,0 0-21,0 0 11,0 0-4,0 0-2,0 0 4,0 0 1,0 0 0,0 0-6,0 0 4,0 0-1,0 0-4,0 0 4,0 0-5,0 0 10,0 0-5,0 0-4,0 0 5,0 0 2,0 0 0,0 0-1,0 0 2,0 0-13,0 0 1,0 0 11,0 0-1,0 0 1,0 0-2,0 0 2,0 0-3,0 0 5,0 0-14,0 0 11,0 0-2,0 0 4,0 0-5,0 0 4,0 0-5,0 0 5,0 0 7,0 0-19,0 0 9,0 0-1,0 0 2,0 0-5,0 0 8,0 0-1,0 0-3,0 0-2,0 0-5,0 0-45,0 0-27,0 0-39,0 0-30,0 0-45,3-12-39,-3 7-41,0 5-39,2-10-49,-1 6-281,2-7-694,1-2 307</inkml:trace>
  <inkml:trace contextRef="#ctx0" brushRef="#br0" timeOffset="41577.9831">19696 2905 81,'0'0'217,"0"0"0,0 0 8,0 0-8,0 0-5,13-10-10,8-5-12,3 0-13,14-6-11,3-3-13,0 0 17,3-5-6,20-10-16,-19 13-14,17-13-9,0-3-15,-18 13-10,17-10-6,-1-1-18,-1-1-2,-17 19-9,2-8-4,17-4-2,-19 11-11,0-2 0,-4 1-13,-4 3 4,-7 7 3,-5-1-6,0-2 21,-3 4-3,-5 1 0,-1 3 0,-3 2-2,-2-1-2,-1 2-7,0-1-1,-1 2-5,-1 1-4,-2 2-5,0-1-14,-1 1-16,2-3-35,-4 5-37,1-2-41,-1 2-47,0 0-29,0 0-54,-19 5-24,3 3-249,-5 5-562,-3-3 249</inkml:trace>
  <inkml:trace contextRef="#ctx0" brushRef="#br0" timeOffset="42731.0752">19883 2874 61,'0'0'198,"-2"2"5,2-2 13,0 0 0,0 0-1,0 0-19,0 0-15,11-13-21,-4 5-16,7-3-7,3-2-9,4 0-3,3-1-8,2-2-14,10-5-4,1-1-13,2 0-2,6 1-8,-2-1-1,3-2-9,16-7 1,-17 9-3,2 4-5,16-14-2,-21 15 0,-2-1 13,3-2-2,1 6-12,-5-6-4,0 3-1,-13 5-6,1-2 5,0 4 22,-5-2-7,1 2-2,-1-2-1,-3 0-2,0 0-1,-2 1-4,-4 0-3,1 4-4,-7 0-5,4 0 6,-5-1-1,2-1-15,0 4-14,-3 2 7,-1 1-6,-1-1-8,3-3 19,-3 5-32,-2-1 4,-1 0-5,0 2 12,4-3-4,-4 3 2,0 0-4,5-2 0,-5 2-5,0 0 0,0 0 19,0 0-20,0 0 0,4 0 0,-4 0-3,0 0 9,0 0-13,0 0 6,0 0-2,0 0 14,0 0-20,0 0 6,0 0-8,0 0 14,0 0-2,0 0-5,0 0 3,0 0 2,0 0-4,0 0 3,0 0-3,0 0 3,0 0 3,0 0-10,0 0 9,0 0 5,0 0 4,0 0-1,0 0-13,0 0 19,0 0-13,0 0-4,0 0 2,0 0-6,0 0 22,0 0-7,0 0-13,0 0 4,0 0-2,0 0 17,0 0-19,0 0 14,0 0-7,0 0-4,0 0 1,0 0-5,0 0 6,0 0 3,0 0-6,0 0-4,0 0 9,0 0-5,0 0 0,0 0 6,0 0-9,0 0 2,0 0 5,0 0-5,0 0 3,0 0-6,0 0 0,0 0 6,0 0-4,0 0 2,0 0 1,0 0 2,0 0-7,0 0 14,0 0-9,0 0-2,0 0 1,0 0 6,0 0-3,0 0-2,0 0 3,0 0-2,0 0-3,0 0-1,0 0 5,0 0 1,0 0-2,0 0 7,0 0-1,0 0-2,0 0-6,0 0-4,0 0 7,0 0 0,0 0 0,0 0 3,0 0-4,0 0 1,0 0 5,0 0 3,0 0-13,0 0 3,0 0 4,0 0 1,0 0-4,0 0-1,0 0 3,0 0-5,0 0 7,0 0-9,0 0 3,0 0 6,0 0-14,0 0 12,0 0-8,0 0 8,0 0 1,0 0-2,0 0 0,0 0-4,0 0 2,0 0 6,0 0-5,0 0 3,0 0 4,0 0-8,0 0 5,0 0-6,0 0 0,0 0 11,0 0-6,0 0-5,0 0 0,0 0-1,0 0 1,0 0 6,0 0-2,0 0 15,0 0-10,0 0-4,0 0-15,0 0 21,0 0-16,0 0 11,0 0-8,0 0-1,0 0 18,0 0-12,0 0 0,0 0-3,0 0 6,0 0-1,0 0-16,0 0 11,0 0-8,0 0 15,0 0-2,0 0-1,0 0-1,0 0 2,0 0-4,0 0 6,0 0-2,0 0 5,0 0-9,0 0 4,0 0-6,0 0 3,0 0 6,0 0-9,0 0 15,0 0-14,0 0-3,0 0 10,0 0-5,0 0-12,0 0 2,0 0 6,0 0 5,0 0-3,0 0 0,0 0 1,0 0-4,0 0-7,0 0-69,0 0-15,0 0-6,0 0-23,0 0-24,0 0-41,0 6-40,0-6-43,2 6-234,-2-3-551,0-3 244</inkml:trace>
  <inkml:trace contextRef="#ctx0" brushRef="#br0" timeOffset="46751.7745">6428 12167 129,'0'0'131,"0"0"-11,0 5-14,0-5-2,0 0-18,0 0-2,0 0-6,0 0-4,0 0-2,0 0-1,0 0 1,0 0 9,0 0-2,0 0 0,0 0-5,0 0 11,0 0 2,0 0-6,0 0 5,0 0 4,0 0-3,0 0-8,0 0-6,0 0-10,4-12-4,-4 12 1,0 0-5,-3-7 1,2 1-5,1 2 2,0-1-2,0-3 5,0 4-1,0-3-2,-1 0-6,-1-4-2,-1 2-2,2 0-6,0 2-2,-2-1 0,1-2-5,-3 0-1,2 1-4,-1 0-2,-1 0-2,0-2 6,2 2-11,-4-1 1,4-1-1,-4 2-1,3-2-3,-3 2-3,1-2 0,-2-3-2,1 6 2,-1-1 2,0-3 0,0 2 1,2 2-8,-4-3 5,3 3-3,2 0 0,-1-1 1,-2 2-3,2 0 4,-3-1-6,2 1-4,0 1 6,-1 0 2,0-2-4,-2 4 2,4-4-7,-4 0 3,0 5 4,-1-4-4,0 0 3,-2 1 4,0 2-4,-1-1-2,2 2-1,-3-2 1,1 1-3,-1-1 3,1 2-1,0 0-5,-2-2 7,1 1-2,2 2 0,-3-3 3,1 3-3,1-1 1,1 1 4,-2-1-5,1 0 2,1 0 1,2 0-3,1 0 0,0 1 0,-3-1 0,2 3 0,1 0 6,0-3-5,-1 2-2,2 1 2,-2-1 0,3 1 2,-3 1-2,1 0-1,0 1 0,-1-1 2,1 2-1,-5-3-4,4 2 2,2 1 6,-1 1-4,-3 1-1,3-1 0,-1 4-2,-2-1 0,2 0 1,-4 4-1,2-2 1,0 0 1,0 1 0,-2 3 2,4 1-2,-1-5-2,1 6 1,1-3-3,-1-2 0,1 2 4,0 0-6,0 0 3,1 0-4,0 1 4,2 1 1,0-2-2,-1 3 4,2-1-6,0 1 6,0 2-3,1 0 9,1-1-8,1 1 1,-1-2-4,1 2 2,0 2 1,0-2 0,1 1 6,0 3-3,2-2-2,-1 6-1,1-4 2,3 3 0,-1-5 3,1 4-1,0-2-5,4 3-1,-1 1 2,-1-1 4,4 0-4,-2-7 0,0 0 7,0 2-5,1 3 0,-1-6-1,2 0 1,1 0 8,-2-1-6,2-1-2,1-1-1,2 1 2,1 4 1,-2-4-1,0-2 3,2-2 4,2-1-2,2 5-1,0-4 8,-4-1 0,2-1 4,5 0-2,-6-2-3,4 2-1,2-1 1,-6-2-4,1-2 7,4 3 3,-5-3 0,6 0-3,-4 0-1,-2-2-1,7 4 0,-7-3 7,1-2 0,1 0-1,-2-2-4,2 2 5,-1-4 10,-1 4-4,2-3 0,-3 0-4,1 1 3,1-1 1,-1-3-12,1 3 8,-2-1-5,0 0 5,0-2 3,0 2 12,-1-2-6,1 0 6,-1 0-4,1-1 3,-2-1-4,1 1 9,0 2 0,-2-1-1,2-2 16,-2 1-6,0-3 5,1-2 2,-1 0-8,0-1 1,-1 1-3,0-3-4,0 1-3,1-1 0,3-4 1,-4-2 5,1 4-4,-5 2 10,2-2 10,0 1-2,-2-1 3,-3-1 3,1 2-2,2-2-3,-5 2-8,2-1-4,-3 0-6,0 2-1,0 3 1,0-7-14,-4 2 2,1 2-3,-1-4-3,-2 1 0,1 4-2,-2-1-6,2 4-3,-2-4-3,-1 3 1,4 0 4,-3 3-9,1 1-2,-1 1 0,1 2-14,1 0-41,2 1-47,-3-1-45,2 4-45,0-1-49,4 2-51,-9 5-56,5-1-54,1 2-270,3 5-722,0-3 320</inkml:trace>
  <inkml:trace contextRef="#ctx0" brushRef="#br0" timeOffset="48687.0389">6434 12806 147,'0'0'199,"0"0"-19,7-12-3,-2 5-12,3-3-9,0-1-3,3-2-7,2 1-6,3-8-5,0-1-8,1-1-4,-3-1-9,4-1-10,-1-2-5,2-3-3,-2 0-4,-2-2-6,6-13-7,-1 2-7,-9 10-4,0 0-2,5-12-1,-8 15 3,-2 1-3,1 1-2,-1 0-8,1 5-2,-6 3 0,2-1-6,-2 3-2,0-2-4,-1 2-6,-1 2-2,0-1-1,-2 4-4,3 0-3,-3 1-3,3 1-9,-5 1 5,3 2-3,1 0 4,-2 0-5,0 3-3,3-2 1,-3 1-7,1 2 8,2 3-7,-2-3 2,2 3-3,-1-4-4,1 4 4,-3-4-6,3 4 4,0 0-6,0 0 4,-7 7 2,3-4-5,1 0 2,-3 3 0,1 2-3,-1 0 1,-1 3 1,1-4 0,-2 5 1,1 2-7,-2 0 3,2 0 1,0 2 2,-3 0 5,3 2-8,0 0 3,0 5 2,3-6-5,-3 9 3,4-7 0,-2 4 1,0 2 1,1 1-2,1-1-1,3-7-3,-2 7 2,0-1 0,4-2 0,-1 0 3,-1 0-3,1-4 0,-1 1 5,1-1-1,1 0-1,0 2-4,-1-3 3,2 1 2,-2-2-6,0-2 6,1-1 0,1-1 0,-2-2-3,1 1 1,0-1 9,0 0-3,-1 0 2,2-1-4,-3-2 0,3 1 4,-2 0-3,2 0-5,-3-5 0,3 3 2,-3-2 2,0 1-1,3-2 0,-2 1 1,-1 1-3,0-3 1,0-2 0,2 6-1,-1-5-2,0 4 2,-1-5-3,1 4 14,1-1-12,-2-3 2,3 4 2,-3-4-3,0 4 0,0 0 2,0-4 0,3 3 2,-2 0-8,1 0 5,-1 1-1,2-3 0,-2 3 0,2 0 0,0-1 0,-2-1 0,2 2-3,0 0 5,-2 0 3,2 0-6,0-1 6,0 0 2,0 0-7,1 1 7,0-1-4,0-1-1,0 1 1,2-1 1,-3 0 8,3 0 4,1-1 11,4 1-8,-4-5 2,4-1 1,-1 2 0,4-5-6,-3 2 1,2-5 0,1-1-2,0-1-4,-2 0 4,6-7-4,-5 6 1,2-5-1,-4 4 0,0 0-1,-1-1-2,0 3 3,-3-1 1,2-1-4,-1 2 6,-4-5 4,2 5 6,-2 0-7,-1-1 0,-1 1-2,0 0-1,-2 0-3,0-2-3,0 2 3,-1 1-2,0-1 4,-2 2-10,0 1 8,-1 0-5,-1 1-5,3 1 3,-1 5-3,-3-5 2,1 4 0,-1 1 1,-2 4-6,-5 4 7,0 0-12,-1 4 5,-3 6-3,1 1 1,0 0-2,0 3 0,2 4 1,4-2 1,-1-2 1,1-4-1,6 1 6,-2 0-5,2-1-2,1-3-4,2-1 1,-1 0 5,1-2 1,1 0-4,0-3 1,1 0 0,2 0 4,-1-2 0,-1 0 3,3 2-2,-1-3-2,0 0 0,1-2 6,0 0-1,3-1 2,-2-2-3,2-1 6,0 0 7,1-5-7,2-1-1,-2 2 1,4-5-1,-3 0-2,0 0 3,2 0 2,-2 0-4,-1-3-1,-2 6-4,2-5 7,1 1 23,-5 2-15,2-1 7,-3 2 2,2 0 3,-2-1 7,-2 3-5,2 0 9,-1 2 9,-1 0-3,0 0 0,2 0-6,-3 3-3,0 2-9,2-4 2,-2 4-8,0-6-1,0 6-4,0-4-9,0 4 4,0 0 0,0 0-4,0 0-8,0 0 11,-3 17-10,1-8 1,1-1-3,-2 3 5,2 1-1,-2-1 0,3 0 2,0 3-7,0-4 0,0 2 5,1 0-4,1-4 3,-1 3 3,2-3-3,-2 1-7,2-3 7,0 3 3,0-4-5,0-2 2,1 4 0,0-5 0,0 0 6,4-1-2,1 1-4,0-4 1,2-1 6,2-4-4,-1 0 0,1-5-5,7-1 12,-9 3-7,9-4 3,-8 1-3,1-5 3,1 6-10,-4-3 8,2-4-4,-2 0-3,-1 4 5,-3-1 4,2-2-3,-1 3 1,-2-1-5,1-1 8,-3 6-2,-1-2-2,0 1 3,-2-1 4,2 4-9,-4-4 4,2 2-5,0 1-1,0 5 3,-1-5 5,0 5-9,1-2-9,-2 2 9,1 1-4,1 4 5,-2-7 1,2 4 5,0 3-12,0-3 0,0 3 0,-2-5-5,2 5 6,0 0-11,0 0 9,0 0-2,-7 10 1,4-1-1,0-1 7,0 0-6,3 0 15,-4 2-12,4 3-1,0-3 1,0 2-1,0 5 7,0-1-5,0-4 4,4 5 5,-2 0-7,-1-2-3,3 4 4,0-7-4,-3 1-1,5 2 1,-1-2 6,-1-3-8,-1 5 5,2-3 3,1-1-6,-2 0 4,-1-2 2,3 1-5,-1 0 10,-1 1-6,1-6-2,-1 5-12,-1-3 11,2 1 3,-3-3-3,-1-1-2,1 1 0,0-2 6,-2 2 2,1-2 4,-1-3-1,2 2-1,-2-2 1,0 0 2,-5 7-8,0-7 11,5 0-5,-11 2 8,3-2-11,-1 0 1,-1 0 2,0 0 3,1-1-6,-2-3 7,-1 3-6,-2-4-2,5 1 5,-3-3-3,1 3-7,3 1 5,-3-2-14,3-2-29,0 2-11,0 0-24,1-1-20,2 2-20,-3-1-27,6 3-32,-1-5-45,0 2-57,3-2-55,2 1-224,2-2-602,1-2 267</inkml:trace>
  <inkml:trace contextRef="#ctx0" brushRef="#br0" timeOffset="49017.9404">7415 12243 6,'2'-3'179,"-2"3"-13,1-7-23,-1 7-15,2-3-18,-2 3-8,0 0-12,4 10-8,-3-6-9,2 7-4,-3 4-4,2 3 0,-4 7-2,1 1-8,-1 1 1,-3 0-9,0 4-1,1-2-2,1 3-6,-2-2 1,1 0-7,1 1 2,3-3 1,-3-2 14,3-1 22,-2-5-6,1-3-4,2 0-10,1 0-1,-2-9-2,1 6-7,1-4-3,1-1-3,-1 0 0,1-2-6,1-3 5,2 3-6,-2-1-1,2-2-4,2-4 1,-2 2-2,4 0-4,-2-4-23,-1 0-56,2-2-43,1-2-55,-2-1-52,2-1-119,-3 1-357,0-2 158</inkml:trace>
  <inkml:trace contextRef="#ctx0" brushRef="#br0" timeOffset="49259.1968">7415 12562 122,'-4'-1'276,"4"1"-25,0 0-28,0 0-20,0 0-16,7-8-19,2 5-18,-1 0-4,6 0-14,-1-1-9,1 0-10,0 1-13,3 2-8,-4-1-10,-2-1-3,0 3-15,-2-2-3,-1-1-6,2 3-9,-3-1 0,-1 1-2,-1 0-23,-1 1-56,2-1-48,-2 1-46,-4-1-42,7 3-33,-4-1-157,-2 0-390,-1 3 173</inkml:trace>
  <inkml:trace contextRef="#ctx0" brushRef="#br0" timeOffset="50930.935">6341 13670 95,'0'2'201,"0"-2"-10,0 0-19,-2 3 0,2-3-6,0 0 0,0 0 1,0 0-4,0 0-8,12-8-5,-10 2-14,5-2-11,0-1-12,2-3-10,2 1-5,-5-6-16,8-4-5,-6 6-5,4-8-8,0-7-7,-5-2-9,4 1-3,-1 0-2,0 1-2,-1 0-7,-2-2-6,0 4-3,-3 2 4,2 0-1,-3 7 14,-2 4 3,0 1 4,1-1 0,-1 7 0,-1 1-5,2 0-2,-2 2-4,0 1-10,0-1-2,0 2-5,0 3-6,0 0-2,0 0-1,0 0-1,-9 9-4,6-1 1,-4 7-5,0 2 5,0 9-3,-1 1 0,-1 1 2,1 2-2,2 1 0,-1-2-1,0 3 1,3-3-4,-2 4 0,2-4-3,1-3 2,2 0-4,1 0 5,1-5 0,2 4 1,1 0-2,2-6-1,0-2 2,5 5 1,-1-6 0,5 0-1,5 1 0,0-7 2,1 2-1,1-4 4,4-3-3,-1 2-3,0-7 3,1-4 5,-1-1-7,-1-2 6,1-1-6,-4-1-1,-1-2 10,-4 5-3,-2-3-4,4-6 1,-8 2-1,3-1 5,-5 2-1,2-2-10,-3 1 12,-1-3-12,-2 2 3,-1-2 2,-2 1-3,0 0 5,-2 6-1,-1-3-3,-2-2 3,0 5-1,0 1-1,-3 0-4,1 1 3,-2 2-3,-2 1-3,0 6 4,-5-1-1,3 5 0,-6 1 0,1 8 4,0 0-4,-1-2 1,0 8 1,1 0-2,1-2-1,4 3 3,-1-2-2,3 0-2,3-3-2,1-3-1,1 2 2,4-3-4,1 3 9,0-6-5,1-1 6,1-1-5,1 1 3,3 0 1,-2-6 5,6 0-2,0-1 7,0-4-7,4-1 2,0-5 2,1 0 0,-1-2-3,-1 0 3,1-2-1,3-7-4,-1 2 4,-4-1 8,0-4-9,3 2-4,-5 3 4,1-3 1,-4 4-3,0 3 6,-2 1-4,-3 4 20,3 2-1,-3 1 3,2-2-4,-2 4-6,-1 2-2,1-2-7,-2 3-1,0 0-4,0 0 4,0 0 3,-5 19-10,3-9 4,-2 4-5,-1 5 8,4-2-1,-3-2-2,4 2-1,0 2-4,0-2 3,0-5 15,0 5-8,1-3-12,2 1 4,3-3-3,-2-3 4,0-1 1,2-1 18,1 1 18,1-5 1,2-3 12,4-1 6,3-4-17,3-5 2,1-1-4,0-4-1,-1 0-3,-2-5-6,2-1 12,-2-2-9,0-4-6,-4 3-6,2-3-1,-2-2-5,0 3 8,-4-4-8,0-3 0,0 3 4,-3 3-2,1 2-3,-5-3-2,1 2-3,0 3 4,-1 5 8,0 0 6,-3 4 9,3 2 11,-2 2 0,-1 1 5,0-1 7,2 3 2,-1 0-11,-1 2-10,0 0 0,1 2-12,-1 3 0,0 0-9,-1-5-1,1 5-11,0 0 10,-3 16-2,-1-5-1,0 5-1,-5 9-5,1 2 2,-3 4-5,4-3-1,0 2 4,0 0-4,0 1 3,-2 0-1,5-2-8,-2 0 9,3 1-11,-1-5 9,0 2-6,1-3 6,0-6 0,3 7-8,0-7 12,-1-1-4,2 0-1,2 0 4,0-1-3,0-5-2,1 0 0,0 0 4,3-2-3,3-1 8,-4 1-5,4-2 1,4 0-5,-2-2 2,1-1 2,1-5-9,2 2 6,-2-7 8,1 2-3,2-2-3,-3 0 0,2-1 5,2-7 0,2 0 3,-3 0-4,-2-1 2,3-3-1,-2-3-1,-3 1 2,1-1 10,1 2-13,-2-2-5,0 0 4,-5 7 2,-1-3-2,-1 0 1,-2 6 2,-1-2 4,-1 1-4,0 3 1,-2-1-1,-2 1 1,0-1-4,-3 3-3,0 1-1,-1 1-2,-1 3-1,2 0-2,-4 0-4,-1 4 16,-1 3-11,-3 2-7,2 2 3,1 2 2,-1 3 0,-2 6-1,2 1-4,1 0-3,1-1 10,2 5 1,3-7-2,1 2-2,0-3 3,4 2-1,0 8 0,3-10-2,-1 1 6,4-2-5,-1-2-3,-1 3 8,3-7-9,4 2 9,-5-3-5,2-1 10,2-5-9,-2 2 9,7-1-4,-6 1 1,3-5 1,-1 0-3,-2-3-1,6 1 4,-1 0-2,-1-3-26,-2 0-28,0 2-35,-1-7-34,0 3-20,-2 1-23,-1-4-32,0 3-29,-1-1-32,1-4-29,-3 2-24,-1 0-20,-1 0-208,-2 0-582,-2 1 258</inkml:trace>
  <inkml:trace contextRef="#ctx0" brushRef="#br0" timeOffset="51423.8023">7032 13451 95,'-7'-1'201,"7"1"-16,-4 0-12,4 0-8,-6-5-11,6 5-3,0 0-7,-4-1 0,4 1-5,0 0 8,0 0 0,0 0-5,-5 0 2,5 0-3,0 0 2,0 0-3,0 0-1,0 0-10,0 0-5,0 0-11,0 0-3,0 0 10,0 0 11,21-4-6,-7 2-11,7-3-12,3-2 4,1 2-15,2-3-4,4-1-6,-4 4-4,2-3-25,-2 4 11,1 1-15,-4-1 6,1-1-7,-3 2 6,-5 2-19,-2-4 8,-1 4-19,-3-1 1,-4 2-6,0-2 5,-1 1-4,-1-1 1,0 2-4,0 0-3,-2-1-1,-3 1 14,6 0-8,-6 0-7,0 0-1,6-2-5,-6 2-1,0 0 7,0 0-4,0 0-4,0 0-5,8-1 14,-8 1-5,0 0 4,0 0-21,0 0 19,0 0-1,0 0-18,0-3-25,0 3-29,0 0-21,0 0-20,0 0-20,0 0-19,0 0-21,0 0-33,0 0-33,0 0-18,0 0-28,0 0-27,-11-3-181,11 3-523,-10 1 232</inkml:trace>
  <inkml:trace contextRef="#ctx0" brushRef="#br0" timeOffset="66937.2591">12552 12176 158,'-3'-1'159,"3"1"-4,-1-7-14,1 7-7,0 0-9,-1-5-11,1 5-9,2-5-11,1 2-11,0 2-8,1 0-10,5-2-5,2 0-2,3-1-4,6 2 14,2-2-2,5 1-7,3 2 3,9-6-4,3 4 6,2 1 6,0-2-9,5 2-5,-1 2-7,20-1 2,-21 4 1,1-3-6,2-3-2,20 1-3,-22 2 2,22 0-5,-22 2 1,20-4-4,-19 4 0,20-2-3,-21 1-4,23-1-2,-4 0 5,-19 0 1,20-1 6,-18-1-1,21-1 0,-22 1-4,23-1-4,-2 2-5,-1-2 5,-22 3-1,1-3-6,1 3-3,0-4-4,1 3 3,-2 0 1,-1-3-5,-3 2-3,-2 2-1,1-3-2,-5 1 5,-10-1-1,2 2-3,-2 1 0,-5-3-3,4 2 1,-3 1 1,-3-4-5,-4 4 2,0-3-1,-3 2-4,-4 0 7,0-2-1,-2 3-2,-1-2-3,0 0-1,-1 2 2,-2 0 1,-4 0-3,7-1 3,-7 1-1,6 1-1,-6-1 0,4-2-1,-4 2 0,0 0-20,0 0-23,0 0-21,-17 7-23,3-3-26,-1-1-22,-8-2-20,-4 3-28,-1-1-29,-11 1-164,-8-1-406,2-1 180</inkml:trace>
  <inkml:trace contextRef="#ctx0" brushRef="#br0" timeOffset="67668.9656">12693 12214 173,'-3'-1'200,"3"1"-9,-7-2-15,7 2-12,0 0-11,-5 0-9,5 0-8,0 0-11,0 0-10,0 0-12,0 0-5,0 0-13,0 0 3,0 0-4,0 0 12,12-2 3,1-2-5,3 4-3,5-2-6,3-5-6,2 3-11,5 1 10,9 0-2,2-1-7,0 1-6,6-1-5,-1 1-3,3 3-1,19-5-7,-20 3-1,19 1 1,-18-1-8,20-5-4,-21 10-2,19-3-2,0 0-5,-18 0-3,18 0-4,-19 0-2,0 2-1,23 0-1,-24-2 0,1 0-2,-1 2 6,0-3-7,2-2 2,-4 3-3,3-2 1,-4-1 14,-1 3 15,-2 0 1,-4-4-11,-7 1 10,9 1-8,-11-1-14,9-1 6,-7 3-12,-4-4 11,4 1-3,-1 1-11,-1 0-2,9-1 12,-10-1-4,-1 3-1,4-2 3,-3 0-12,2-2 2,1 2 1,-1 2 0,8 1-2,-9 0-3,1-4 1,-2 3 6,1-1-6,-2 0 3,0 2-5,0-1 0,-2 2 1,3-2 1,-4-1-3,0 2 1,-2-1 3,1 4-2,-2-5-2,-4 1-11,-3 3 8,3-4 4,-3 3-5,-1-2 8,1 1-13,0-1 15,-4 1-4,0-1 0,0 0-3,0 2 0,-2 0 2,1 0 4,-4-3-8,1 3 6,1-1-2,-2 0 0,3-1-3,-4 1 5,1 0-4,0 1 3,-5 0-3,8-1 0,-4 1 1,-4 0 3,7 0 0,-7 0-7,0 0 8,3-2-6,-3 2 3,4-2-1,-4 2-1,0 0 7,0 0-7,5-2 1,-5 2-2,0 0 1,0 0 0,0 0 0,0 0-32,0 0-32,0 0-49,0 0-51,-9 8-61,1-3-62,-1 0-263,-5 2-595,-7 2 263</inkml:trace>
  <inkml:trace contextRef="#ctx0" brushRef="#br0" timeOffset="71121.3205">14745 15074 104,'-1'-5'157,"0"2"-8,-1 0-10,-1 1-16,3 2-13,0 0-8,0-4-15,0 4-5,0 0-13,0 0-12,0 0-6,-2 9 3,4-5-7,-2 6-9,3-3-1,0 3-7,1 2 6,0-1-13,2 3 1,1 2-13,2-3 8,0 0 2,3-2-6,0 2 9,5 2-17,1-5 2,4 2 3,0 1 1,5-8-2,1 3 24,10 4 3,1-3-5,-2 1-7,3-4 7,-1 3-6,-11-4-11,17 8 7,-4-8-9,4 0 3,0 5-6,0-6 1,-1 7-7,0-7 2,0 1 6,1 3-7,-2-4 1,1-4 2,-2 0 1,3 0-6,-3 0 2,4 4-1,1-5-2,-2-2 6,3 6-3,-4 2-5,4-6-5,-4-1 10,-1 4-2,2-2-2,0-4-1,-2 4 4,2-3-1,-2 7-1,2-8 0,3 1-3,0-3 1,0 1 1,18-4 3,-19 3-5,2 4-1,0-2 3,20-2 1,-21-3-4,3 9-2,-3 0 1,2 0 5,20-2-1,-24-2 2,2 3 3,0 0-9,1 1 6,-2-3 2,1-4-5,-1 6 3,-3 1-1,1-5-3,-1 4 1,-2-2-1,0 0 3,-2-1-3,-1 3-3,1-1 6,0 1 0,1 1-4,-3-6 3,4 2-9,-3 3 7,0 0 5,5-1-6,-5-2-1,0 3 3,-9 0-4,11-1 3,-12 0 0,-2-1-3,4 1 5,-4 2 0,1-2 2,1 1-2,-2-2-5,2 3 5,-1 0-1,10 0-3,-8 0 0,-1-1-4,9 2 3,-8 2 5,9-2-4,-9 3 0,-2-4 1,2 3-1,1-2-3,8 2 9,-12-1-3,1 4 0,-3-4-5,-1-2 6,0 4-5,0-1 9,0 0-7,-4-3-1,-5 2 5,6 0-4,1 1 6,-7 1-7,8 0 1,-8-2-5,6 3 8,-4-2-1,4-6-5,1 10 1,1-1 6,-3-2-3,5 3-5,-1 0 3,0 0-1,2 2 2,-4-2-5,4 2 2,-4-1 6,-1 0-2,3 2 2,-3 0-4,0-3 0,-1 3 1,0 1-1,-5-5-2,1 0 4,2 3 2,-4 2-3,0-5 1,0 4-4,2-2 6,-2 1 2,0-1-6,2 0 1,-1 1-10,-2 0 3,2 1 14,-5 0-8,2 3 1,-1-4 1,-3 2 1,3-1-2,-4-1 3,-1-1-7,-2 1 4,-1-2-4,4 4 4,-6-8-1,4 5 0,-2-2-4,-3 1 9,2 3-6,1-6 1,-1 3 1,0 1-4,-2-5 6,2 1 0,-2-1 0,1 0 5,2 1-4,-3-4-2,0 0 1,0 5-8,0-5 10,0 5 5,0-5-7,0 0 3,0 0 5,0 0-5,3 0 6,-3 0-15,0 0 9,0 0 2,0 0-5,0 0 2,0 0 2,0 0 4,0 0-3,0 4 5,0-4-9,0 0 5,0 0-6,0 0 4,0 0 6,0 0 1,0 0 9,0 0-1,0 0 3,0 0-4,0 0-4,0 0 4,0 0-6,0 0 2,0 0-1,0 0 0,0 0 0,0 0 3,0 0 1,0 0-2,0 0 1,0 0 0,0 0-5,0 0 1,-3-11 1,3 11 2,0 0-2,0 0 0,0-5 3,0 5 0,0 0 0,0-2-5,0 2-6,-3-6 8,3 6-1,0 0-6,3-6-1,-3 6 7,0-5-7,-3 2 3,3 3-3,0-8 3,3 7-1,-3 1 0,0-9-6,0 3-2,0 1 6,0 2 0,0-2-4,0-3 5,0 5-2,0-6-5,3 3 5,-3 1 4,0-2 2,3 0 0,-2 2 1,-1-2-4,3 0 0,-2 1 0,1 1 2,-1-2-2,3-3 0,-4 3-9,3 1 7,0 1 0,0-3-1,1 0-2,0 0 9,2 0-9,-2 2-1,0-2-4,3-1 3,-2 0 6,2 4-4,-2-2 1,2-3-1,0 2-1,0 1 3,3 1-1,0-6-5,-3 5 4,3-3 2,1 1-2,-1-1-4,-1 3 3,-2 0-4,4-2 6,-3 4 2,2-1-5,-3-2 4,3 2-2,0 1-1,1-4 2,-1 4 0,1 1-4,-5-2-2,9 1 1,-2-4-3,-6 4 3,7 1 1,0-2-3,-1 1 0,1-1 5,0 2 2,7-3-4,-8 4-4,1-1 2,0-1 4,3 2 0,0-2-3,0 0 4,4-2-3,-5 4-4,5-1 3,-6 1-1,2 0 6,4-1-6,0 1 3,-1-1-1,2 2-7,1-1 9,-3 0 4,1 0-7,0-1-1,3 2-2,1-3 3,-1 5 1,0-5 0,2 4-2,-1-1-4,3-1 8,0 6 0,-1-7-2,-3 4-2,2 0-1,4-3 0,-5 1 4,1 2-8,-2 0 5,3 2 5,-2-4 0,-1-2-2,4 4-2,-4 0 1,0 2 2,0-2-4,0 0 1,-3 0 2,0 0-3,-5 2 7,2-4-5,-1 2-2,3 0 3,-5 0 0,6-2-4,-4 4 1,-4-2-2,1 2 4,3-2-3,-3-2 1,2 4 1,3-2 0,5 2-3,-10 1 1,7-2 3,-1 2 3,-5-1-9,2-2 3,0 3-1,4 0 0,-5 0 3,2-1 1,2-1 1,-6 1 1,0 1-3,3-2 0,-3-1 2,0 1-2,0 0-2,-2 0 2,0 4 2,4-5 1,-5 0-4,3 2-1,0 0 2,2 3 0,-2-5-7,1 3 7,5 3 1,1-2 0,-1-4-3,-2 3 2,3 1 0,-1 3-2,1-5 2,0 1 2,-1-1 2,-4 2-3,0-1 0,-3-2-2,0 0-3,2 2 3,-2-2 0,-1 5 4,-2-6-9,5 1 3,-4 4 5,4-4-2,-2-1 2,-2 3-2,3 1 3,0-3-3,3 3 1,3-1 2,3 0 0,-8-3-5,1 4 2,-1-1 0,6 1 1,0 0 4,-1-1-5,-3-2-2,3 2 2,-5 0 0,6 4 2,-4-4-3,-2-1 2,1-1 0,1 4-4,5 0 2,-6-4 1,5 0-2,-4 0 6,-1-1 0,5 2-1,-1-4-8,3 0 8,0 3-1,-1-4-4,1-1 0,-2 0 3,1 3-4,3 0 2,-1-3 4,-5 2-2,5-1-4,-3-1 6,2 2-2,-3-1 0,-5 1 6,1 0-1,4-3-10,-4 2 1,1 0 2,0 1 2,-3 3-1,3-3 3,0-2-1,-2 1 3,7-1-1,-7 3-4,3-2 5,1-1-5,-4 0-5,-1 3 23,2-1-6,-1-2 1,2 1 2,-3-1-7,2 1 3,-1 1-3,-1-1 0,2-2 1,-1 5-1,-1-5 2,3-2-4,-3 4 4,-2-1-2,3 1 1,-2-4 1,-1 0-3,1 0 5,1 2-5,0-5 2,-2 4 1,0-3-4,-1 0 4,2 1-2,1 0-3,-4-1-5,0 0 8,3-1 1,-2-1-7,-1 0 6,1 1-4,-3 2 3,0 0-1,-1 0-1,1-1 1,-1 1-2,0-1 2,0-1-7,0 3 5,0-1-1,-2-1 5,0 1-3,-1 1 0,2-1-1,-2 4-1,-4 0-2,3-2 3,1-1 0,-1 3 5,0-1-2,1 0-3,-4 2 1,0-1 0,2 2-4,-1-4 3,-1 6 0,3-4-4,-2 2 5,-1-2 4,0 4-3,3-4-2,-3 4 3,0-4-3,0 4-2,0-4-1,0 4 2,0 0-2,0-6 0,0 6 0,0 0 2,3-2 4,-3 2-4,0 0 0,0 0 0,0 0-7,0 0 7,0 0 1,1-3-5,-1 3 1,0 0 0,0 0 3,0 0-5,0 0 2,0 0 5,0-5-1,0 5-2,0 0-1,0 0-6,0 0 7,0 0 2,0 0-6,0 0 1,0 0 1,0 0-3,0 0 1,0 0-1,0 0 7,0 0-12,0 0 6,0 0-1,0 0-88,0 0-32,-7 12-69,3-8-59,-6 1-155,-4 0-441,-10-4 196</inkml:trace>
  <inkml:trace contextRef="#ctx0" brushRef="#br0" timeOffset="79190.935">16237 9750 45,'-3'7'97,"3"-7"-18,0 8-2,0-2-1,2-1-25,-1 2-1,1-1-12,2-2 13,-2 3-7,3 1 7,-1-1 4,-1-2 3,2 2 13,1 1-6,2-3 9,-2 2 1,1-7-1,0 4-5,0 1-9,0-2 2,0-1-4,0 1 5,0-3 0,-1 0-1,-2 0-4,3 0-3,0 1-5,-2-1-4,0 0-3,5-1-2,0 1-5,-2 0 2,6-3-9,1 3-2,0 0-4,1-1-2,4-3-1,0 0 0,-3 3-3,7 0-1,-1-2 4,2 0-3,0 3-2,-2-4 2,4 1-4,2-1-1,2 3 1,-1-4-1,8 4 2,-8-3 3,9 0-12,-11 1 11,2 1-1,-1-1-9,0 1 8,-3 2-2,2-4-4,-1 1 0,0 1-2,-1-2 4,-3 0-3,1 2 2,2-3-1,-1 3-3,-2-2 2,0-2-2,1 3-5,0-1 6,0 3-1,3-3 0,-2-2 0,2 2-4,1 2 5,-1 1 2,0-3-5,0 1 6,-1 3-2,0-1-1,-1 1 3,-2 0-1,3 0 3,-5 1-5,-1-1 0,-3 0-2,0 0 6,3 0-5,-5 3 1,-2-3-2,2 1 0,2 0-3,4 2 4,-6-1 0,0 0-2,-1 0-1,9 4 0,-8-5 3,2 3-2,-2 0-4,1-2 3,4 4-1,-1-1-1,-2-3 1,-1 0 4,1 1-4,-2 1 1,1 2-3,-1-4 2,-1 1-2,0 1 1,-2-1 0,-2 3 4,-1-3-1,1 2-6,0-3 3,-3 3 0,4 0 4,-1 1-3,-1-5 3,3 5-2,-2 0-3,0-1 1,1-1 0,-2 3-1,3-3 5,1 1-3,-5-3 2,2 3 0,-4 0 0,1-4-1,0 0 3,-3 1-1,-1-1 1,0 1-5,1 1 0,-1-2 1,-3-1-3,0 0 7,7 3 0,-7-3-7,0 0 3,4 3 3,-4-3 4,0 0-10,0 1 4,0-1 4,0 0-6,0 0-1,0 0-2,0 0 4,0 0 2,0 0-7,0 0 5,0 0 3,0 0 0,0 0 8,0 0 4,0 0 8,0 0 11,0 0 0,0 0 8,0 0 2,0 0 5,0 0-3,0 0 11,0 0 2,0 0 0,9-4-7,-9 4-3,5-3-10,-2 2-3,0-2-5,3 0 1,-1 0-9,2-1 3,1 0-5,-2-1-5,4 2 0,2-2-4,-4-2 0,6 2 2,3 3-2,-3-5-5,4 2 2,2 1-3,1-4-2,0 5-1,2-2 0,1-1 0,-2 3 4,5 2-4,1-1 0,-1 0-1,1 2 3,2 2-2,9-2-1,-9-2-2,-2 4 2,11 1-3,-9 4-2,6-6 3,-6 1-3,0 2 5,-1-3-6,9 3 3,-11 2 0,1-5 3,2 4-4,-2-3-3,0-2 2,-1 5-2,3-2 3,-1-1 7,1 1-9,-1-3 0,1 1 1,-2 0 0,3-1 1,-3 0 3,-1 2-1,1 1-1,0-2 2,-2 1 0,-1-2 2,2 2-4,-2-4 3,2 4-3,0-2 0,-2 2 2,-1-4-3,1 4 0,2-2-1,1 0-2,-1 3 2,1-3 2,0 2 2,-1 1-2,3-6-1,11 9-3,-15-2 4,1 0 0,-2 1 3,5-1-3,-2-4 1,-2 6 0,0-3-1,-2 4-3,3 2 4,1-4-1,-2 2 3,0-1-1,1 3 1,-3-2-8,4-2 1,0 2 12,1-1-9,0 3 0,-1-4-11,3 3 12,7-2 1,-10-2-3,11 7 3,-12-5 6,1 1-5,-2-2 0,1 0-8,-2 1 6,1-1-2,-1-1 2,0-2 3,-1 1-4,0 0 4,0-1 1,0 0-3,4 3 6,-4-4-5,3 0 1,1 2 0,-4 0 5,4 1-6,-1-3 4,1 0-8,0 0 3,-4 3 5,3-3 0,-3 2 1,1 1-3,1-2 6,-4-1-8,2 1 6,0 2 0,3-1-5,-2-2 6,2 1-3,1 1 1,-1 0-6,1-1 5,3 0-1,-4 2 0,3-2 3,-1 1-2,2-1 6,-3-2 2,3-2 1,-6 4 4,2-4 3,-3 4 6,0-2 4,0-6 1,-3 3 2,0 0-2,2 0-7,-3-6 0,2 4 5,-1 2 5,1-3-15,0-2 0,-1-1-5,2 1 4,-2 1 16,1-5-22,1 3 3,-2-4 2,0 4 6,-4-4 2,0 0-3,4 1 0,-7 2 3,0 0-7,-2 0 3,0 0 14,-2 0-21,1 0 9,-4 3 6,3 0-16,-6-2-4,5 2 8,-5 1-5,3 2-2,-4-1-5,1 0 6,-1 3-2,1-1 3,-4 1 3,0 2-10,6-5-6,-5 2 2,-1 3-4,0 0 4,3-3-2,-3 3-3,0 0-6,4-1 4,-4 1-52,0 0-13,0 0-42,0 0-27,-14 2-37,6 3-39,-8-2-53,-6 1-46,-2-1-244,-3 2-603,-14-1 267</inkml:trace>
  <inkml:trace contextRef="#ctx0" brushRef="#br0" timeOffset="81793.3241">10940 10473 92,'-3'5'98,"0"2"-18,0 2-11,3 0-5,0 3 6,0-1-14,4 5-6,2-1-8,2-1 9,1 2 13,2-3-16,5 4 7,2 0-13,2 0 8,-1-3-11,2-1 10,1 4 6,3-4-7,-3-3-2,2 5-5,2-5-3,-1 1 0,-1-4-5,1 1 2,-1-1-12,3-2-2,-4 2 6,3 2-7,0-5 5,-1-2 1,2 0 7,-2-4 0,2 2-1,1-1 4,1-1-2,1-1 3,8-4-6,0-2 2,2 0-1,-3-2 1,1 0 1,0 0 0,0 0-3,1-3-8,-1 1 2,2 4-2,0 2-4,-3-4 2,1 5 3,-8 0-8,-1-1 1,13 3-5,-12 3 0,11-2-2,-2-1-1,-1 1 0,-8 6-3,9-3-1,-1 1 3,0 2-2,-7 0 0,7 2 2,-1 0-5,2-3 0,2 5 0,-3 5 2,0 0-1,-10-4-6,11 5-6,-2 2 9,2-2 0,-11 0 1,1-1 1,-2 2 0,1-2-4,-1 2-1,-2-2 1,-2 3 1,0-1 5,-2 0-7,-2-2 5,-5-1 0,1-3 2,1 4-5,-3-3 3,-2 1-2,1-1-3,-1 1 0,-3-3 2,-1-2 2,2 1-1,-1 2-3,-1-3 1,-2 0 3,0 0-5,-3-3 6,3 1-2,-3-2-1,0 4 1,-2-5 2,3 4 2,-3-4 3,5 2-2,-5-2 4,0 0-8,1 2 3,-1-2-2,0 0-3,0 0 2,0 0-2,0 0 0,1-9 1,-1 4-7,0 5 9,0-7-3,0 1 0,3 2 4,-3-1-3,2-2-1,0 0-3,1 0 3,0 0 6,1-2-9,-1 1 3,5-5-3,-2 4 3,3 0-2,-1-2-4,3-1 3,0 2-1,1 0-1,1 1 5,1-2-5,-2 2 2,5 1 0,3-2 5,-2-1-4,3 4 2,-1 0-1,3-1-1,-4 2 1,5 1 0,0 0-2,3 0 3,-2 0-5,-1 2 2,2-1 5,0-1 3,-2 4-15,0-5 10,2 6 0,-3 0 0,0 4-3,-1-4 4,-2 0 0,1 0-3,-4-2 5,6 2-5,-3 2-6,1-2 7,-6 0 4,6 2-1,-4-1-2,3-1 3,-2 0-3,2 0 3,1 0-3,-5 2 1,4-1 2,3-2-7,-2 1 0,1 1 7,-2 1-3,0-2-2,0 0 1,-2-2 0,2 1 3,-5 1-2,7 0 0,-5 0 2,-2 0-3,6 1-2,-4-1 2,0 2 2,5-4-6,-6 4 5,5-2-4,2 0 4,-1 0 0,-8 2 1,10-1 0,-2 0-1,0-2-1,1 2 0,-6 1 3,-1-1-5,6-1 3,-3 2 4,0 0-4,2-1 5,-1 1-5,2-1 2,-5 0-5,5 0 3,-2 1-2,1-1 4,-7 1-4,3-2 2,-1 0 1,-1-3-5,2 3 2,-3 0 7,5-2 3,-3 2-4,-1-1-5,-1-1 7,1 0 0,-1 2 6,3-4-1,-3 2 5,2-2 1,-4 0-3,1 0 0,2-1 0,-2 1 3,0 1 2,0-1-1,-1-2-1,2 2-3,-4 0 9,4-1 0,-1 0 5,-5-1 8,4 0-1,-1-2 0,0 4-1,0-1 0,-1-2 7,-3 4 0,3-7-2,1 3 0,1-2-4,0-1-1,-2 1 1,3 0 0,-6 0 3,0 2-7,0-2 1,0 1-2,2 0 4,-3 1 2,0-2-4,1 1-1,-2 1-3,0-2-5,-1-1 4,-1 6 3,1-2-3,-1 0 8,0 0-5,1 1 3,-1-1-6,1 2 2,-4 0-4,3-1 3,-1 1 4,-1 0-1,0 0 1,-1 4-12,2-1 9,-2 1-9,1-4 1,-1 4 4,0 0-14,0 0 3,2-3-3,-2 3 0,0 0 6,0 0-8,0 0 1,2-4-3,-2 4-4,0 0 5,0 0 0,0 0-3,0 0-2,0 0-1,0 0 2,0 0-2,0 0-1,0 0-1,0 0 3,0 0-3,0 0 7,0 0-5,0 0 3,0 0-8,0 0 6,0 0-5,0 0 1,0 0 4,0 0 1,0 0-2,0 0-4,0 0 3,0 0 1,0 0 1,0 0-1,0 0-2,0 0-3,0 0 4,0 0-5,0 0 6,0 0-5,0 0 4,0 0-1,0 0 3,0 0-3,0 0 0,0 0-3,0 0 0,0 0 3,0 0 2,0 0-1,0 0-1,0 0 3,0 0-3,0 0 0,0 0 4,0 0-5,0 0-2,0 0 3,0 0-5,0 0 4,0 0 3,0 0 5,0 0-5,0 0 0,0 0-1,0 0-3,0 0 4,-7-2-3,7 2-1,0 0-4,0 0 8,0 0-3,0 0 3,0 0-4,0 0 2,0 0-3,0 0 5,0 0-3,0 0 1,0 0 2,0 0-7,0 0 1,0 0 5,0 0 4,0 0-8,0 0 4,0 0 1,0 0-5,0 0-2,0 0 8,0 0-2,0 0-1,0 0 1,0 0-6,0 0 6,0 0 3,0 0-2,0 0-7,0 0 5,0 0 0,0 0 2,0 0-3,0 0-1,0 0 0,0 0 11,0 0-20,0 0 11,0 0-1,0 0-1,0 0 3,0 0-3,0 0 3,0 0-1,0 0-1,0 0-1,0 0 2,0 0-3,0 0 6,0 0-9,0 0 4,0 0 3,0 0 1,0 0-1,0 0-5,0 0 4,0 0-3,0 0 2,0 0 4,0 0 1,0 0-4,0 0-4,0 0 2,0 0 5,0 0-2,0 0-3,0 0 5,0 0-6,0 0 6,0 0-3,0 0-4,0 0 7,0 0-4,0 0 2,0 0-1,0 0 0,0 0 0,0 0 1,0 0 1,0 0-1,0 0-1,0 0 0,0 0 0,0 0-3,0 0 5,0 0 2,0 0-6,0 0 1,0 0 9,0 0-11,0 0 3,0 0 1,0 0-1,0 0 2,0 0-1,0 0-1,0 0-6,0 0 5,0 0 2,0 0-9,0 0 10,0 0 7,0 0-9,0 0 3,0 0-11,0 0 24,0 0-15,0 0-1,0 0-4,0 0 3,0 0 3,0 0-1,0 0-12,0 0 10,0 0 0,0 0 1,0 0 3,0 0-3,0 0 0,0 0 4,0 0-3,0 0-1,0 0 6,0 0-14,0 0 8,0 0-6,0 0 6,0 0 2,0 0-1,0 0-4,0 0 3,0 0 0,0 0-3,0 0 0,0 0 4,0 0 3,0 0 0,0 0-7,0 0-3,0 0 8,0 0 0,0 0-3,0 0 1,0 0 1,0 0 1,0 0-5,0 0 1,0 0 3,0 0 13,0 0-16,0 0 2,0 0-2,0 0 1,0 0 2,0 0-5,0 0 4,0 0 1,0 0 2,0 0-10,0 0 4,0 0-1,0 0 1,0 0 4,0 0 3,0 0-11,0 0-27,0 0-30,0 0-11,0 0-25,0 0-28,0 0-29,0 0-43,0 0-33,0 0-47,0 0-158,0 0-473,0 0 211</inkml:trace>
  <inkml:trace contextRef="#ctx0" brushRef="#br0" timeOffset="86119.1024">23988 9048 56,'7'-2'97,"-4"-1"1,2 1-6,-3 2 10,-2 0-6,9-5-1,-7 1-7,1 1-1,1-2-7,2 2-3,-3-4-4,1 3-3,0-3 1,-1-3-12,1 0 3,-1 1-2,1-4-2,-1 3-5,0-6-8,0-1-1,-3 5 6,1-4-7,-1 0-4,0-1 2,-3 5-6,2-5 1,-2 3-8,-1 2 7,1-1-13,-4 4 3,0-6 0,0 3-5,0 1-1,-3 1-6,0 0 2,0-2 0,-1 5-7,-3-1-7,1 0 9,2 2 0,1 1 0,-4 2-3,3-2 3,1 3-8,-3 0 2,-1-1 0,4 1-1,1 4 7,-1-2-9,0 3 2,1-1-2,-5 2-1,4 1 1,3-1 1,-5 4-6,3-2 5,-3 5 2,0-3 0,1 4-3,1-1-5,0 1-1,-3 0 6,2 2 0,0 0 0,1 7-5,-3-1 6,1 4 0,2-2-1,1 0-6,-2 4 9,1-1 5,5 1-5,-2-2-5,-2 3-1,4 0 6,-3 0-8,3 2 10,1-1-1,-2-1-4,3 2-7,-1 1 10,4-2 3,-3-1-4,3-1 1,0 1 0,-4 0 0,4-2-3,0 1 5,4 0-1,-1-1 0,1-6 2,-1 8-5,4 0 3,-4-2 2,4-7-7,-4 1 5,8 3 5,1 0 24,-4-5 1,2-1 0,5 4-3,0-1 21,4-2 9,-1 0-3,0 0-4,2-3-3,0 1-6,3-3-1,-2 2-6,0-2 3,3-4-5,-2 4 2,2-3-4,0-1 2,-1-6-1,-2 5 4,-1-2 3,2-2 7,-1-2 4,-1-1 0,1-1 1,2-2 0,-2 1-2,-1-3 5,2-2-2,-2 2 7,-1-4 2,-2 3 4,3-1-6,1-4 6,-2-2 10,-3 1-6,-1 0 6,-3 0 1,2-5-9,3-3-1,-3 1-6,-1-3-6,-2 0-7,3-2 0,-5-2-11,3-2-2,0-1-4,-1 2-2,-4-2-11,3 1 0,-2-1 0,-1 3 5,-1-4 3,-2 2-10,-1 2-2,-3-2-3,0 2-1,0-3-5,0 3 6,-1-3-1,-2 1-8,0 1-6,-1 1 10,-2 0-8,1 1 10,-1 2-9,-1-2 5,1 8-8,2-1-2,-2 0 23,-1 3-15,0-2-5,-1 3-2,-1-1 13,2 4-5,0-2-5,-3-1 2,2 2-3,-2 1 3,3 3-3,-1 0-6,1 1 8,-2-1 8,-2-1-10,2 4-5,-2-1 14,-4-3-13,2 4 7,0-2-2,-1 2-2,0 0-4,-3 1 8,6-1 7,-6 2-14,2 1 1,0-3 2,1 5-1,-1 0 0,1-2 0,-1 2 7,2 0-8,-3 2 5,-1-2 3,3 3-10,-1-1 4,3-2 2,-2 5 0,2-3 1,-1 3-9,0 1 5,1 0 2,3-1 1,-4 2 0,5 1 0,-3 1-3,2 0 4,-2 2 1,1 0-14,0 2 14,0 1 12,3-3-20,0 3 6,-3 1-5,3-1 5,-1 2-1,2 1-13,-1-2 16,3 2-4,-3 0-1,0 0 4,3 0-2,-3 2 6,4-1 7,-3-2-15,2 3 0,-3 5 4,0-1-3,4 2-6,-4 0 6,0-6 6,3-2 0,-1 3 0,1-2 0,0 2 8,1 3-12,-1-4 14,-1 1-13,3 1 0,-1 3 0,-2-5-2,0 0 0,1 0-3,-1 4 6,0-3 2,5-1-5,-1 0-8,0-1 10,1 0-3,1 1 1,-1 0-1,0-3 7,0 1-2,0-3 1,1 1-5,1 1 6,1-1-12,-1-1 9,1 1 12,0-3-21,1-1 8,-1 5-2,1-6 1,3 4-2,0-3 3,-4-1-5,5-2 6,0 4 10,3 0-11,0-3-1,-1 1-4,3 2 4,-1-4-7,4 1 5,4 0 6,-1 2-5,0-2 4,0 0 4,1-3-7,0 5 0,-5-5-6,2-2 9,3 2-3,-3-3 2,-2-1-7,2 0-2,0 0 5,3-1 1,-5-1 0,0-1 2,1-1 6,1 0-5,-3-4 2,2 0-1,6 0 0,-9 0 0,10-2 1,-1-4 1,-2 4 2,1-4-5,-1-1-1,-2-3 7,0 7-7,2-6 1,-4 1-4,2 0 4,-7 3 2,0-5-9,6 0 4,-4 2 1,-3-1-3,5-6 4,-5 2-9,0 3 11,1-6-3,0-1 5,-1 0 0,0-2-12,0-2 11,-3 1-10,3-3 5,0 5-5,-2-4 4,-2 2-3,0 0 5,-1 0-8,-3-1 8,3 8-1,-3-4 3,-1-5-4,-1 8 0,-3-4 2,0-4-16,1 1 18,-1 2 1,-3-1 1,1 1-6,-1 3 2,-1-4-3,-3 4 3,4 0 3,-5-3-6,4 8 3,-3-6-5,-2 1 3,0 0 20,1 1-18,1 4 4,-3-2-7,2 4 1,-4-1-4,3 3 2,-3-3-1,2 5-4,2 0 5,-9 0 0,3-1 7,3 1-2,0 3-16,-5-3 13,4 3 3,-1 2 0,0 1-5,-1-2 10,-3 0-7,-1-2 0,0 4-7,0-1 12,0 4-2,-2-2 0,2-2-3,-3 2-1,3 2 2,0-3 0,0 2 4,0 3-5,5-2 10,-5 1-13,4 2 6,-3 1-9,5 1 7,-2-3 0,2 0-1,-1 4-3,3-2 0,-2 2 4,1 0-2,0 1 6,0 0-3,0 2 12,1 1-9,0-4-4,3 6-7,-4-3 8,3 7 0,1-8-2,0 6 4,-1-3-12,3 4-2,0 0 6,-1-1 3,2 3 1,1 0 5,-2 2-4,1 4-1,-1-3-7,3-1 3,-2 7 10,1-7-8,-2 5 4,2-4 2,3 2 4,-4 3-4,3-2-1,-2 3-1,2 2 1,-1-1-1,3 1 0,-1-6 3,-2 4-5,3 2 5,-1-6-10,-1-1 10,1 5-10,3 1 9,-3-3 1,2-3-2,1 1-1,0-1 8,0 1-12,0 3 4,0-4 1,1 0-2,-2-1 6,1 2-7,1-1-1,2 0-12,-3-1 16,3-2-7,-1 1 5,3 1 2,-3-1-4,3-1 5,-2 0 1,1-1-4,-1 2 4,1-5-1,-1 2-3,0-4 0,4 6 1,0-1 0,-3-5-4,3 3 4,-1-1 3,1 0 9,1 2-9,0-1-6,1-4 4,0 3-4,1-3 12,0 1-10,1 2 0,0 0-7,2-2 12,2 0-4,-5 0 2,5 1-12,-2-4 16,0 1 1,1 2-8,-1-3 1,2 0-5,-2 0 11,-2 1-5,3-3-6,0 4 10,0-6-3,-1 2-5,-2 0 4,2 2-7,-2-6 9,2 0 0,1 5-4,-3-5 8,5 2-2,-2-3-6,1 1 6,2-2 0,0 2-1,-3-1 6,3 0 3,0-1-2,-1-3-2,-1 0 8,-1 2 12,0 0 7,1-1 5,-2-1-3,-3-2 3,3 3-5,1-1-1,-3-5-4,6 1 4,-3-1 7,-1 1-1,4-7-3,-5 3-1,1 1 0,0-2-8,1 1-2,-1 1-3,2-6 6,-1 5 16,-1-1-1,-2-1 0,-1 0 3,1-1-7,-1 3 0,1-2-5,1 0-2,-4 0 3,2 0-4,-1 0-4,-1-3-2,2 2-2,-2-4-3,3-1-1,-1-4-2,0 2-2,-4 5-4,2-7 2,2-2-5,0 2 0,-6 5-2,4 3-1,-3-2 0,-1-7-6,0 7 8,1 1-4,-1 1-3,-3-2-1,1 0 4,1 1-1,-5 2-2,2-6-2,0 6 4,-3 3-5,0-3 6,1-4-6,-3 1-1,1 0 5,-1 2-5,-1 0 2,0 1-1,-1 1-1,0-2 0,0 0 3,-4 0-5,5 4 6,-4-2-3,0-1-3,-1 3 0,0-1-1,1-1 2,0 0 2,-1 1 2,1 1-6,0 2 3,-2-1-1,0 1 1,1 0 1,1 2-4,3 3 3,0-1 1,-3 0-3,3 2 3,0-1-8,-3 1 6,5-1 3,0 3-3,2 1-6,-2-1 5,-1 0-52,6 2-40,0 0-43,-11 2-39,8 1-41,-1-1-35,0 3-28,-2 0-33,0 3-34,1 0-37,-5 1-279,-1 2-720,-5-5 319</inkml:trace>
  <inkml:trace contextRef="#ctx0" brushRef="#br0" timeOffset="86960.3047">20216 8804 188,'4'-18'224,"-1"2"-12,-1 6-4,0-1-10,-2 4-13,3 1-16,-1-1-20,-1 3-15,-1 1-19,0 0-13,0 3-8,0 0-7,0 0-10,5 7-8,-3 1-8,2 6 1,-2-2-12,-1 5-4,3 0-9,-4 0 1,3-2-2,1 1-5,-1-1-4,-1-1-3,-1-5-2,3 2-3,-4-3-1,3-1-1,-3-2-1,4 2-1,-4-3 44,3 0 27,1-2 17,3 2 5,2-5-4,6-4-8,6-3-7,5-6-16,10-4-3,5-8-10,0 4-8,24-14 0,-6-2-9,3-2-7,-20 9 6,20-10-6,-21 9-4,15-17-6,-18 14-4,17-16 1,-21 19-1,-1 3 3,-1-3-19,-7 10 18,-2 1 0,-5 1 3,-1 1 4,0 2 1,-6 5-6,1-1 0,-3 2-7,-2 4 0,-4 0 8,1 2-4,1 2-11,-1 1-3,-2-3 5,0 2-1,2 1-13,-4 2 9,0-4 13,0 4-20,0 0-1,0 0-27,0 0-15,-12 7-30,3 1-21,-8 5-21,-2 2-25,-4 0-25,-1 4-20,0-1-18,-11 5-26,1-2-7,2 7 0,-1-3-24,-2 0-138,1-2-429,-1-1 190</inkml:trace>
  <inkml:trace contextRef="#ctx0" brushRef="#br0" timeOffset="87477.6729">20116 8815 57,'-3'-9'179,"-1"2"2,4-2-11,-3 4 3,3-2-1,0 1-9,-4 2-15,4 4-16,0-5-15,0 2-13,0 3-14,0 0-6,0 0-10,0 0-9,4 12-4,-1-6-9,1 5 1,-1 1-6,1 1-11,-1 1 0,4 3-5,0-2-1,0 2-2,0-1-2,0 1-3,0-2-3,3-1-3,-2-1-2,-2-4 4,1 1-1,-1 0-3,1-4 4,0 2 40,0-1 8,0-2 5,-1-2 9,1 1 14,1-1-2,-1-3 3,3 0-6,7-4 1,2-4-10,4 0 0,1-7-5,10-7 0,-1-1-8,3-4-6,4-3-8,17-14-4,-16 10-8,18-12 3,-18 14-10,18-14 5,-15 15-13,-2-2-3,1 3-6,-1 1 3,-3-1-1,-2 4-5,-2 1-2,-3 2-2,-8 5 3,-4 2 0,3-1-1,-6 3-7,-5 1 2,1 1 4,-3 3 0,-2 3 3,-1-1-1,0 0-5,-4 3-3,2-1 2,-2 2-2,0 1 2,0-1-6,1 1-4,-4 2 4,3-5 0,-3 5-9,0-2-18,0 2-15,0 0-21,0 0-24,-13 12-22,7-5-36,-7 5-15,-7 2-33,-2 4-28,-4 0-28,-9 10-27,-6 0-168,5-3-478,-5-2 211</inkml:trace>
  <inkml:trace contextRef="#ctx0" brushRef="#br0" timeOffset="88027.5457">20289 8756 239,'-4'-13'233,"4"4"-23,0-1-14,-3-2-15,3 5 0,0-1-8,0 4-17,0 1-17,0-4-17,0 7-10,0-5-16,0 5-9,0 0-8,0 0-10,-4 12-5,4-6-10,3 6-1,-2 4-10,-1 0-1,3 2-4,1-1-5,-1-3-3,1 1-3,-1 1-2,0-1-4,1-5-2,-1 0-1,0-1 0,0 1-3,-2-5-4,2 2 1,-2-3-1,-1 0-2,2 1 3,-1-3 18,1 1 28,-2-3 8,2 5 13,-2-5 8,7-1-1,2-3-4,-1-2-8,5-1-11,1-4-6,7 0 0,0-6-9,3-3 2,3 2-6,8-7 0,-1 1-11,1 0-1,3 0-10,-1-3 0,0 5-4,-1 1-3,5-2 4,-6 2-9,2 4 6,-9 5-4,-3-4 1,12-2-8,-9 6 0,-2-1 1,2 1 4,-3 0 0,-2 2-1,-1-1 10,-5 1 6,-3 3 11,0-2 7,-7 4 3,2-1 3,-2 3-2,0-2-1,-3 4-6,-2-4 6,3 4 7,-2-2-19,-1 1 1,-2 2-2,5-3-11,-4 0-2,-1 3-1,0 0-3,2-2-1,-2 2 3,0 0-2,0 0-6,4-1 0,-4 1-2,0 0-4,0 0 7,0 0-4,0 0-5,0 0 7,0 0-15,0 0 9,0 0-4,0 0-4,0 0-55,0 0-30,0 0-37,-6 11-40,2-4-41,-2-2-35,2 0-46,-3 4-50,-1-2-198,-4 4-580,1-2 256</inkml:trace>
  <inkml:trace contextRef="#ctx0" brushRef="#br0" timeOffset="88902.77">18558 9745 118,'-5'-1'239,"-1"0"-19,3 1-23,3 0-19,-5-3-22,5 3-17,0 0-20,-5-1-5,5 1-9,0 0-10,0 0-4,19 4 6,-4-4 0,8 2-6,3 1 0,15 1-3,0-2-1,4 1-9,3 0-4,3 1-9,16 1-5,-19-3-5,3 1-4,17 2-2,-20-2-5,21 1-5,-23-1-2,0 3-7,1-2-3,-3-2-2,-5 3 0,1-2-2,-14-1-5,-2-2-3,-3 2-2,-5-2 5,-3 2 2,-4-2-6,0 0 29,-5 2 12,1-2 10,-5 0-2,8-2-2,-5 4-7,-3-2-6,0 0-12,5-2 8,-5 2-15,0 0 3,0 0 2,0 0-8,0 0 0,0 0-8,-19-2-11,6-1-33,-3 2-29,-8 1-39,-4-1-29,0 1-28,-9 0-23,-3-2-20,0 0-12,2 4-25,7-5-185,-10 1-448,3 2 198</inkml:trace>
  <inkml:trace contextRef="#ctx0" brushRef="#br0" timeOffset="89241.6324">18746 9808 124,'-5'0'154,"-2"0"-13,3 2-9,0-1-11,4-1-9,-6 2-9,6-2-12,-5 0-4,5 0-14,0 0-6,-5 0-7,5 0-3,0 0-11,0 0-1,0 0 13,0 5 40,0-5-2,10 4 0,0 0 6,4-3 1,7 4-1,3-2-2,7 0-5,9 3-8,-1-3-8,6-3-8,7 0-3,17 0-7,-21 2-3,21 0-4,-1 3-7,-19-5-4,19 1-6,-20 3-2,-2-4-1,-1 0-4,-4 0 1,-13 0-7,-4 0 0,0 0-3,-9 0-2,-6 0 24,1 0 22,-3 0 14,-1 0 24,-2 0-10,0 3-12,-4-3-2,7-3-15,-7 3-7,6 0 1,-6 0-7,0 0-11,5 0 2,-5 0-8,0 0-6,3-1-28,-3 1-29,0 0-34,0 0-36,0 0-45,0 0-34,7 1-12,-4-1-34,3 0-37,8 0-209,8 0-508,6 3 225</inkml:trace>
  <inkml:trace contextRef="#ctx0" brushRef="#br0" timeOffset="89938.7659">23359 9878 99,'-6'0'149,"6"0"-11,-6 0-16,6 0-6,0 0 36,-4 3 36,4-3 8,14 1-17,3 0-18,4 6-11,5-4-17,-1-1-13,3 1-12,2 1-12,9-2-7,-12 1-6,2 0-7,-3-3-7,2 0-6,-3 1 3,-1 0-2,0 1-3,0-4-3,-8 1 2,-1 0-4,-1 2-5,-3-2 4,-1-2-10,-1 3-2,-2-1-2,-2-2-4,0 2-6,0 1-2,-2-2-2,-3 2-6,7-1-23,-7 1-39,0 0-43,0 0-36,0 0-36,-20-5-35,8 6-40,-5-3-171,-7-1-434,-1 2 192</inkml:trace>
  <inkml:trace contextRef="#ctx0" brushRef="#br0" timeOffset="90203.9504">23128 9988 133,'21'1'266,"-1"2"-8,6-1-17,5 1-13,11-1-12,1 0-10,-1 1-18,4 3-15,-2-2 3,-2 0-16,0 2-12,2-4 7,-3 3-6,-3-5-9,-10 0-4,2 0-8,-6 0-3,0 0 8,-2 0 0,-1-3-10,-6 1-11,1 0-7,-2 1-9,2-3-4,-2 2-20,-6 0-1,2 1-17,-4 1-3,1-3 0,0-1-2,-3 2-5,1 1-5,-3-1-5,-2 2-17,7 0-37,-7 0-36,3-3-43,-3 3-54,0 0-53,-12-6-47,-1-2-44,-3 8-38,-9-7-180,-2 2-555,0 2 245</inkml:trace>
  <inkml:trace contextRef="#ctx0" brushRef="#br0" timeOffset="91164.8334">13876 10611 125,'-7'-2'274,"2"0"-3,0 2-16,3-1-20,2 1-27,-6-1-16,6 1-18,0 0-18,0 0-14,15-8-12,0 5-16,7-3-8,3 1-10,4 1-12,0 0-5,12-1-2,0 2 2,1 1 2,0 1 5,3 0 1,3-1-5,-3 2 0,-1 0-2,1 1-2,0-1-1,-4-1-3,4-2 1,-4 2-6,0 2-6,-13-2 1,0 0-9,-1-2-6,-5 1-4,1 1 3,-7 0 0,-1 0-8,-1-2 7,-4 2-2,-3-1 17,0 2 1,-1-2 1,-1 1-4,-3 1-2,-2 0-5,8 0-6,-5-3 2,-3 3-13,0 0-1,4-1-8,-4 1-13,4-3-16,-4 3-29,0 0-16,0-5-24,0 5-25,-4-5-25,0 2-28,4 3-37,-13-1-38,3-1-36,1 1-29,-7 0-255,-1-1-590,-3 1 261</inkml:trace>
  <inkml:trace contextRef="#ctx0" brushRef="#br0" timeOffset="91465.4806">13938 10612 294,'-10'2'322,"3"-2"-4,3 0-30,4 0-27,-3-2-13,3 2-28,27-1-12,1-1-16,15-2-12,24-1 4,1 2-10,2 3 2,3 0-5,-5 2-7,1 4-11,1 0-6,-20-3-9,23 2-9,-5 0-5,-1 2 0,-17-4-11,0 1 2,-2-3-10,3-2-8,-6 3-6,-3-3-6,-4 2-9,-10 4-8,-4-6-2,2 0-8,-7-2-2,-5 3-2,-2 0 6,-4 3 2,-1-3 0,-3 1-3,2-5-3,-2 4-4,-4 0-13,7-1-3,-4 2 2,-3-1-4,7-4-55,-4 2-52,0-1-70,-2 0-63,2-2-80,1-1-71,1-1-88,3-1-250,5 0-752,6-6 333</inkml:trace>
  <inkml:trace contextRef="#ctx0" brushRef="#br0" timeOffset="109236.1502">24109 8195 123,'3'-4'262,"-1"0"-28,0 2-24,-2-2-21,3 1-27,-3 3-15,0 0-12,-3 17-12,-1-1-13,-3 8-12,-1 6-7,-4 3-11,-2 11-7,-3 2-7,6-10-2,-3 5-10,1-11-4,2-1-7,4-1-2,-3-6-3,5-4-7,-1 0 0,2-6-5,1-2-3,-1-1-5,2-3 5,1 0 38,-1-1 41,1-2 36,1 1 44,0-4-18,0 0-23,0 0 3,10-18-31,-5 3-12,1-2-1,3-8-16,-1-5 7,0-4-24,2 5-1,-3-7-4,6-12-9,-6 13 3,4-11-18,-4 17-4,0 2-5,0 2-7,-2 6 6,-1 1-4,-1 3-1,1 6-13,0 1 3,-2 1 5,0 2-9,1 3-6,-1-2 3,-2 4-4,0 0-1,12 8-5,-4 2 5,0 4 5,5 9 8,-1 3-12,2 3-6,0 0-3,-1-1 5,7 14 0,-8-10 4,6 9-2,-5-10-6,0-1 8,-2 1-1,-1-4-3,-1-1 3,-1-4-5,-1-4-3,0-2 9,-4-2-4,1-2 3,-1-6 4,-3 0 1,4-1 1,-4-2 2,0 0 8,0-3 0,0 0-7,0 0 8,-7-1-5,0-4-5,-3 0-3,-5-4 2,-5-3-4,-2-5-2,-1 2 1,-5-2 0,-6-2-8,-5-3 7,-1 0 0,2 1-7,0 1 1,-3 0 10,3 4-4,3-2 2,10 12-1,2-4 0,-2-2-3,5 5 1,6-1-1,1 5 4,5 0 0,2 2-9,1-2-5,0 1 14,0 1-20,5 1 5,0 0-5,0 0 11,0 0 2,0 0-2,18 6 0,-4-8 1,7 2 2,5 0 2,3-1-4,8-3 2,2-3-1,2 4 0,1-1 1,2-1-6,-2-1-5,1-1 11,0 2-3,5-2-5,-8 0 12,3 3-2,-5-1 2,-7 2-3,-3 2 4,-2 0-8,-1-2 12,-4 3-5,-4-1 1,-6-1-6,-1 1 10,-1 1-12,-4 0 5,0-1 0,0 1 0,-2-2-4,-3 2 4,6-1-3,-6 1 1,5 0 5,-5 0-4,0 0-2,0 0 2,0 0 10,-12 15-11,0-5 1,-6 2 8,-6 5-4,-7 9-8,-1 0 8,-2 3 3,-3-6-5,-1 2 17,2 3-14,0-5-6,3 3 6,7-9-6,2 0 7,0 2 1,5-4 1,5-3-6,-5 2-5,7-2 4,2-4 2,1 1 5,1-4-1,2 3 6,-1-4-17,6-1 8,-5 2 1,3-2-5,2 0 2,1-3-6,-6 2 14,6-2 3,-4 2-11,4-2 1,0 2 6,0-2-4,-3 3-14,3-3 36,0 0-22,0 0-63,-3-8-32,3 3-51,0-3-54,-4 4-57,1-8-59,-4 6-274,2-6-635,-1 2 281</inkml:trace>
  <inkml:trace contextRef="#ctx0" brushRef="#br0" timeOffset="110656.7877">24116 8136 155,'0'-5'231,"0"0"-26,0-1-22,2 3-21,-2-1-17,0 4-21,1-6-12,-1 6-10,0 0-14,0 0-5,0 0-12,-3 24-8,1-7-5,2 3-3,-3 3-6,-2 4-7,1 2 1,-1-2-8,-1 2 0,0-3-5,-1 3 2,0 0 0,0-2-8,0 0 1,0-3-7,0-2 3,0-3 0,4-1 1,-4-4-5,4 2-3,-1-6 3,1 0-4,-1-3-3,3-2 4,-1 1 2,2 1-1,-3-5 27,2 3 46,1-5 26,0 5 27,0-5 20,0 0 11,0 0 8,0 0-20,0 0-27,4-13-2,-4 1-18,5-6-3,0-10-22,-1-1-4,5-1-11,-5-2-5,3 1-7,-1-1-8,-1-1-5,2 5-7,-2 1-7,-2 3-1,2 4-5,-2 1-2,0 2-9,1 2 7,-3 4-5,1 1-3,-2 2 1,5-1 0,-5 2-3,3 2-13,-1 1 3,-1 1 5,-1-2-3,1 3 2,2-2-10,-3 1-5,0 3 5,6-3-7,-6 3 9,6 2 4,2 3-11,-3-1 13,5 4-17,-2 2 14,1 5-6,4 4 6,1 2-6,-3 1 2,2 4 2,-2-4-1,5 5-5,-3-2 2,1 1 1,-2 1 9,1 0-8,0-1 2,-1-2 2,0-3 2,-3 4-4,1-8 1,-3 0-2,0-1-1,0-3-1,-1-1-4,-2-4 7,-1-1-3,0-2 6,0 0 0,-2-1 4,3 1-14,-2-3 9,-2 2 3,0-2 2,0-2 6,3 4-2,-3-4 1,0 0-4,0 0 1,0 0-1,0 0-3,0 0-3,0 0-5,-10-12-30,3 7-19,-2-1-21,-5-5 1,-6-2-6,-1 2-1,-4-3-3,4 0 3,-6 3 10,-1-4 6,4 2 12,-6 0-1,2 4 4,1-6 7,1 2 1,-4 4 6,3-3 0,-1 3 9,3 2-2,-1-2 4,7 5 3,3 2-1,1-3 3,6 3-1,-2-1 4,4 1 4,1 1-4,2-1 2,1 2 16,3 0-15,-7-2-2,7 2 6,-5-2-6,5 2 3,0 0 2,0 0 2,-2-3 1,2 3 10,14-5-13,-4 3 2,4-1-2,7-2 8,3 0 0,3-1-2,4 2-1,11-2-3,-1 3 1,0-4 3,6 2 8,-4 1-11,2 1 5,3 1-2,-6 2 0,-1-1-5,-10-1 0,-2 2 2,0 0 5,-4-2-3,-1 2 3,-3 0 0,-5-3 0,-16 3 2,24-5 4,-24 5-3,0 0-2,24-3 2,-24 3 2,0 0-7,0 0 4,0 0 1,0 0 0,22 0-6,-22 0 3,0 0 3,0 0-3,0 0-5,0 0 7,0 0-2,0 0-2,7 1 5,-12-2-5,5 1 2,-13 7 1,-1-3 1,-6 3 10,-1 3-10,-3 0-1,-3 2-7,2 0 6,-12 5 3,2 1 0,-3-3-1,4 5 4,-5 1-4,5 1 2,-1-1-1,1 2 0,7-4-2,3 1-1,-1-3 3,4 4-2,0-2-1,1-2 5,0-2-3,8-3-1,0 0 1,3 0-6,0-5 3,2 0-5,4-3 3,-2 1 0,2-1 3,0 0 2,0-1-5,0-2 5,1 3-4,2-4 7,-4 3 7,4-3-9,-1 4-4,1-4 1,-2 3 3,2-3-1,0 0-4,0 0 17,0 0-15,-3 2 3,3-2 13,0 0 7,0 0-5,0 0 2,0 0 14,0 0-13,0 0 4,0 0 2,0 0-5,0 0 1,0 0-2,0 0 1,0 0-1,0 0-1,0 0-1,0 0 0,0 0-4,0 0-1,0 0-3,0 0 0,0 0 6,0 0-12,0 0 0,0 0 2,0 0 11,-3 1-12,3-1-4,0 0 0,0 0 1,0 0-2,0 0 0,0 0-2,0 0 4,0 0-4,0 0 3,0 0-6,0 0 3,0 0 5,0 0-3,0 0 0,0 0-1,0 0-3,0 0 6,0 0 3,0 0-6,0 0 2,0 0 2,0 0-3,0 0-6,0 0 1,0 0 2,0 0 2,0 0 1,0 0 3,0 0 3,0 0-9,0 0-1,0 0 0,0 0 3,0 0 9,0 0-8,0 0-1,0 0-2,0 0-1,0 0-3,0 0 2,0 0 2,0 0-2,0 0-6,0 0-11,0 0-17,0 0-13,0 0-27,0 0-18,0 0-23,0 0-18,0 0-7,11-4-29,-11 4-3,4-2-12,-4 2-13,9-1-18,-6 1-4,-3 0-142,7 0-396,-7 0 175</inkml:trace>
  <inkml:trace contextRef="#ctx0" brushRef="#br0" timeOffset="112645.6957">6629 13159 40,'0'0'206,"-4"0"-19,4 0-8,-3-3-16,3 3-15,0 0-16,-1-4-8,1 4-17,0 0-8,10-5-15,-2 5 9,7-2 1,10-1-8,-1-1-5,5-1 0,14 0-5,-1 0-5,-1 3-2,4-3-6,3 3-5,0-3-2,-1 5-5,4-1-3,-3-3-12,-3 4 2,-1 0-2,-5 0-3,-11 0-5,3 0-2,-6 0-1,3-3-5,-7 6-2,-9-3 0,2 0-1,-5-3-3,-1 3-2,-4 0 7,2 0-2,-2-1 16,-4 1 1,7-1 2,-7 1-4,0 0-1,6-3-3,-6 3-5,0 0-5,0 0-2,0 0-8,-10-5-35,2 3-28,-1 4-33,-1 0-39,-4 1-27,-1-3-39,-8 1-37,1 6-127,-4-7-386,1 1 171</inkml:trace>
  <inkml:trace contextRef="#ctx0" brushRef="#br0" timeOffset="112947.7799">6573 13150 56,'-3'0'212,"-1"-2"-16,0 1-16,4 1-17,0 0-19,0 0-4,8-4-2,2 3 4,4-2-10,10 1 5,0-3-9,4 3-11,0-3-1,10 1-6,-7 4-7,10-3-9,-1 1-7,0-1-5,-3-1-9,-6 4-1,9-3-3,-11 1-7,1 3-5,-2-2-4,-1-2-8,-2 3-1,-1 0-3,-3-1-9,-5 0 0,-1 1-8,-8-2 6,2 1-10,-1 1 2,-2 0-4,-1 0 1,-5 0-3,6 0-1,-6 0 0,6 1-5,-6-1 4,4 2-4,-4-2-2,0 0-11,4 1-28,-4-1-32,0 0-46,0 0-51,-8 4-35,3 0-32,-2-2-188,-1 4-451,-6-1 200</inkml:trace>
  <inkml:trace contextRef="#ctx0" brushRef="#br0" timeOffset="113438.9546">6348 13917 94,'-7'1'167,"7"-1"-18,0 0-16,0 0-16,0 0-20,0 0-1,0 0-8,0 0-15,7 8 20,1-5 11,-2 1-9,8 2 9,7-2-5,2-1 1,3 3 0,15-3-8,3 0-11,1-1-9,1-4-5,4 2-7,17-1-5,-19-1-1,21 2-3,-18-2-9,15 2-3,-18 0 1,-2 0-10,1 4-4,-5-6 1,-2 2-4,-9-2-4,-5 4 5,1-2-9,-4 0-2,-9 0 1,1-2 1,-6 4-5,-1-5 5,-1 3-4,0 0 3,-3 0 0,-1-1 1,-3 1 1,5-3-8,-5 3-1,0 0-20,0 0-33,0 0-39,-7-8-50,-4 7-29,3 0-38,-6 1-138,-1 0-366,-8 1 162</inkml:trace>
  <inkml:trace contextRef="#ctx0" brushRef="#br0" timeOffset="113836.0549">6335 14089 132,'-3'1'141,"3"-1"-1,1 3 14,-1-3 13,12 7-7,2-4-2,6 2 9,5-2-1,5 1 9,9-4 5,6-2-13,-1 6-15,0-8-10,-1-1 2,4 2-19,-2 0-8,5-3-7,0 1-5,-1 3-2,-1-3-10,1 0-6,-4 1-5,0 0-11,-2 1-9,-4 4 2,0-6-9,-12 3-3,-3-1-3,-1 1-8,-8 1-4,1 1-5,-2-1 1,-4-2 11,0 2-14,-2 2 20,-1-2-3,-2 0 0,1 1-3,-2 0 3,-4 0-8,5 0 7,-5 0-7,5 0 6,-5 0 0,0 0-15,0 0-9,0 0 15,8-3-7,-8 3-5,0 0 3,0 0-2,0 0 0,0 0-9,0 0 1,0 0-5,0 0-35,0 0-39,0 0-47,0 0-47,0 0-48,0 0-46,0 0-44,-16-1-41,7 2-168,0-1-544,-4 0 241</inkml:trace>
  <inkml:trace contextRef="#ctx0" brushRef="#br0" timeOffset="116277.3276">3901 11952 15,'0'-11'132,"1"-6"-15,-2 0-4,1 2 2,-3-2-9,3 5-3,-4-5-9,0 1-1,1 6-21,-4-6 11,1 2-11,-5-1-10,3 3-10,-1 0-1,-3 0-12,-3 0 4,3 3-2,-4 1-7,2 1-5,-6 0-4,5 4-3,-6 0 2,-2 3-2,9 2-7,-7 2 3,4 1-9,2-1 0,-6 8 3,3-2-1,0 3 8,1 2-13,-1 2-13,3-2 6,-2 2-1,1 2 10,1 1 0,1 1-9,0 0 8,1 1-7,2 1 5,-1 1-3,1 1-4,0 1 6,2 1-5,1 0 1,2 1-3,-1 0 6,2 3-3,3-1 2,-1-1-2,1 1-7,1-1 14,1 3-2,3-6 2,-1 3 1,1 0 5,2-6-3,-2 4 43,4-8 15,0 7-11,0-3-2,-1-5-4,2-2 4,-1-1 43,3 0-4,1 1-1,1-5 7,0 0 8,2-2-3,6 0-1,1 0-2,0-2-4,2-4 7,1-3-3,1 0 8,-2-7 10,-1 2-4,2-3 2,2-1-11,-4-3-2,2-4-8,0 0 5,-3-4-4,0-2-10,2 1-4,-4-3-7,1 2-5,-3-3-10,1-3-7,-2 1-10,-2-1 5,0 1-2,-3-2 2,-1 2-17,1-2 2,-5 0-7,1 2 2,-4-2-10,1 1 2,-4-2-3,0 2 1,-2-5-6,-4 6 13,0-1-11,1 0-7,-4 3 0,1-1-4,-2 1 9,1 4-5,-2-1-8,4 7 1,-4 1 2,-1 1 1,1 0-3,0 2 1,-2-1-2,-1 4-1,0 1-2,-1 1 0,1 1 5,-2-1 3,2 5-12,-3-3 4,0 4-3,-4 1 0,-3 2 3,9 1-3,-1 0-3,-4 2 12,-1 2-10,2 3 6,1-1-6,-1 1 4,-2 3 0,8-6-1,-4 8-6,-1-1 0,0 0 4,-1 3 5,5-1-8,-4 0 5,7-4 0,-2 6-3,-4 0 1,7 2-2,-1-4 4,0 7-11,1 0 8,1 0 2,4 1 4,-2 0-5,1 1 2,1 0-3,0 4 12,2-2-8,1-1-3,-1 4 1,3-2 0,0 0 0,0-2-3,1 2 8,1 0-7,0-2 1,1-2 3,2-6 5,-3 0-8,5 5-1,0-5-8,0-2 8,0-2 1,2-1 6,2 1 1,0-3-6,2-2 5,6 1-1,-6-1 2,3-5-1,1 0-4,5 0 0,-2 0-1,1-5-3,1-3 8,-6 3-5,5-7 6,2 0 2,-1-3 5,2 0-6,-1 1 2,0-6-2,2-2 1,0 2 9,-5-3-14,2-4 2,1 2 4,-2-2-4,0 1 6,0-3-6,6-13-1,-10 15 13,-3-2-14,-1-1 4,1 0 3,-3 0 2,-3 2-16,0-3 9,-4 7 7,-1-8-7,0 1 5,-3 2-4,-2-2-4,-2-2 17,-2 2-19,1 0 5,-4 2 5,2-5-6,-3 2 3,-2 1-2,2-3-2,0 6-2,-1-1 0,1 1 4,-3 0 2,6 7-5,-3 3 6,3-1 11,-3 0-15,4 5-7,0 0 5,1 5-3,0-5-12,-2 5 14,1-1-7,0 0 8,-1 3-2,-1 0 8,-1-1-6,1 1 1,-2 1-1,-1 0-4,1 2-1,2 0 1,-4 1 17,-2 1-26,3-3 10,3 4 4,-2-3-6,1 1-1,-1 2 7,2-1 1,-1 0 0,2-2-3,2 2 3,-2-1 1,2-1-3,4 1-56,1-2-38,-7 3-33,4 0-31,-2 1-35,5 0-36,-5 3-43,4 1-45,1 0-256,0-1-624,0 1 277</inkml:trace>
  <inkml:trace contextRef="#ctx0" brushRef="#br0" timeOffset="120597.4379">8017 16139 94,'0'-3'186,"-3"-2"-8,3 1-3,1-2-8,-1 1-2,0 2-6,2-3-3,-2 3-7,0-2-13,0 5-15,1-2-9,-1 2-9,0 0-16,0 0-8,0 0-1,0 0-10,0 0-2,6 8-5,-6 0 0,1-1-10,1 0 0,-1 2-6,3 3-4,-3 0-6,3-3-2,-3-1 2,2-3-7,-2 1-5,1 4-5,0-5 0,1-2 15,-3 0 23,2 1 11,0-1 16,1-2 4,-3-1 5,10-4 2,0-4-9,4-10-5,4 0-6,1-1-17,2-2 21,7-13-22,0 1-2,3 3-11,-3-2-3,-5 10-10,8-11 2,-9 10-2,0 0 5,-3 3-10,2-2-1,-3 3-6,-3 2 1,-3 7 8,-2-1-15,-3 4 2,0-2-2,-1 5-44,-2 2-21,-1-3-17,1 2-17,-2 0-15,-2 3-22,0-5-19,0 5-29,0 0-17,0 0-13,-14 8-22,6 0-15,-5 1-178,3 3-451,-6 5 199</inkml:trace>
  <inkml:trace contextRef="#ctx0" brushRef="#br0" timeOffset="121053.9696">8046 16067 118,'-2'-6'187,"2"1"-13,-1 2-2,0-2-2,0 0-14,-2 0-10,3 5-5,-1-4-17,-1 2-13,2 2-14,0 0-4,0 0-12,0 0-11,-4 13-3,3-4-8,-1 2-2,1 5-8,1 3-4,0-3-1,0 4 2,-3-2 9,1-1 1,2-1-2,-1 2-14,1-6 8,0 4-4,0-7-5,0-1 0,0-2-1,1 2 0,1-3 4,-2-1 4,1 1 12,1-2 29,-1-1-7,-1-2 15,9 0 4,-2-4 1,5-1-1,5-7-9,1-8-1,5-2-10,11-7 3,0 0-8,-1-2-2,0-1-3,2-1 2,3 1-10,-4-2-7,1 5-9,-1 2-4,-2 0-1,-9 5-9,1 4-1,-4-2-14,-1 0 11,0 9-1,-5-5-3,-2 4-5,-6 2-4,2 4 8,1 4-5,-6-3 1,1 0-6,0 0-4,-1 2 9,0 0-3,-3 2-5,0 1-5,0 0 3,5-3-23,-5 3-27,0 0-26,0 0-33,0 0-17,0 0-19,-8 8-25,1-1-15,1 1-13,-2 4-33,-2-2-24,-1 3-24,-2 5-192,-4-1-502,0 2 222</inkml:trace>
  <inkml:trace contextRef="#ctx0" brushRef="#br0" timeOffset="121656.0159">8090 16061 102,'-2'-3'210,"2"3"-18,-2-4-16,2 4-19,-3-3-17,3 3-13,0 0-15,0 0-10,0 0-4,-3 10-12,3-1-3,-1 1-9,-1 9 1,1-2 2,-2 3 3,3-3-5,-3 4-4,2-7-2,0 6-4,-1-8-7,2-2 4,0-3-7,0 4-3,0-5 2,0-1 23,2 2 11,-1-3 7,0 0 8,2 0 2,0-3 13,4-1 6,0-1 17,6-6-8,1 2-14,8-10 3,1-6-12,9-5-11,2-4 0,1-5-5,1 7-3,-2 0 2,5-2-14,-4-1-3,0 3-6,0-3 3,-2 5-19,-1-3 0,-8 8-16,8-4 7,-9 8-2,-2-2-11,-1 1 5,0 0-2,-5 8-9,-5 0-4,2 1-3,-4 2 2,-3 0-5,1 1-3,-2 3 4,0 1-5,-1-2-6,0 1 11,-1 1-6,-2 2 0,5-3-5,-5 3 0,0 0 5,5 0-3,-5 0 1,0 0-17,1-4 10,-1 4 2,0 0-2,0 0 4,1-4-1,-1 4-5,0 0 6,0 0-12,0 0 7,0 0 5,0 0-4,0 0-9,0 0 11,0 0 0,0 0-4,0 0-2,0 0 4,0 0 6,0 0-6,0 0 0,0 0-7,0 0 8,0 0-2,0 0-2,0 0 16,0 0-14,0 0 1,0 0-3,0 0-2,0 0 4,0 0-10,0 0-5,0 0 16,0 0-6,0 0-38,0 0-19,0 0-39,0 0-36,0 0-37,0 0-39,0 0-46,0 0-58,0 0-57,-10 6-207,10-6-629,-5 3 278</inkml:trace>
  <inkml:trace contextRef="#ctx0" brushRef="#br0" timeOffset="126901.9155">3381 12604 54,'-4'1'136,"1"2"-3,3-3-16,-4 1 4,4-1 12,0 0 7,0 0 8,0 0-19,20-4-6,-6 0-17,1-1 1,1-3-12,2-1-2,5 0-6,0 0-5,0-2-6,1-1-5,3 1 1,10-3-12,-9 5-4,10-6-7,-11 3-2,-1 5-3,11-9-3,-10 5-3,-2 0-2,2 4-5,1-2-2,-7 3-2,3-4-1,-10 5 0,2 2-5,-2-4-1,-4 4-7,-2-1 3,-2 3-1,2-3-3,-1 2 1,-4-1 2,1 3-8,-4 0 6,5 0-1,-5 0 1,5-3 1,-5 3-5,4-1-2,-4 1-1,3-3 2,-3 3-5,0 0 3,0 0-4,0 0-14,0 0-7,0 0-14,-14 7-24,7-4-30,-6 2-23,5-1-38,-2-2-33,-4 3-172,-2 1-380,1-1 169</inkml:trace>
  <inkml:trace contextRef="#ctx0" brushRef="#br0" timeOffset="127256.8587">3484 12682 147,'-1'3'217,"1"-3"-10,0 0-10,0 0-13,0 0-5,15-8-15,-2-1-4,5-3-2,5 0-3,2-1-14,2-1-5,-2-3-9,11-1-6,-10 7-10,12-10-4,-1 4-4,-10 2-3,9-2-17,-8 5-10,2-2-7,-3 3-2,-2 0 0,-1 1-14,-1-2-4,-1 3-9,-5 2 1,-3 4-2,-1-1-3,-2-1-2,-1 0-7,0 2 1,-4 0-2,2-1-9,-4 3 4,0-1 11,1 2-16,-3-3 3,1 1-2,-3 2-2,0 0 5,0 0-7,7-2 5,-7 2-6,0 0 3,0 0-2,0 0-5,0 0 3,0 0-21,0 0-21,-15 4-25,7-1-18,-2 4-21,0-4-26,-3 4-13,-1 1-24,-2-4-17,2 3-14,-1-2-27,-6 3-168,2 1-418,4-3 186</inkml:trace>
  <inkml:trace contextRef="#ctx0" brushRef="#br0" timeOffset="127567.3996">3550 12700 28,'-1'2'113,"-2"0"13,3-2 18,0 0 21,0 0 3,17 0-6,0-4-3,1-4-11,6-1-12,4-3-1,1 0-9,7-8-8,2 1-6,-2 0-6,1 4-6,2-1-7,-3 0-8,-9 7-6,1-1-6,-3-4-8,-1 6-3,0-1-6,-1-1 7,-2 1 1,-6 3-2,-2-1 5,1 1-16,0 0-3,-7 1 1,1 3-6,-3 0-3,-2 0-3,2 1-1,-2-1-1,0-1-4,1 1 1,-4 2-3,0 0-2,6 0-4,-6 0 2,0 0-7,0 0-6,0 0-7,0 0-16,0 0-23,0 0-19,-21 7-24,12-4-26,-5 4-29,-1-1-29,1 1-31,-9 2-38,2-2-165,-4 0-425,2 3 188</inkml:trace>
  <inkml:trace contextRef="#ctx0" brushRef="#br0" timeOffset="127828.2674">3532 12870 178,'10'-3'237,"-2"-2"-10,15-7-19,-2 4-13,3-4-18,1 0-11,-1-1-14,3 0-13,1 3-16,-1-4-5,-2 4-17,1-2-8,-1 0-12,-1 4-4,-3-3-12,-1 1-5,-3 5-7,-4-1-5,-1 1-4,-1 1-2,-5 2-2,2-1-9,-2 1 0,-1 0-14,0-1-37,-2 1-20,0 2-30,-3 0-34,0 0-23,5-3-28,-5 3-25,0 0-155,0 0-362,0 0 160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9-26T09:21:26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1161 12833 72,'6'-8'90,"-2"4"-9,2-2-9,2-1 4,4-4-18,-1 3-1,2-5 0,1 2-9,4-5-1,0 1-13,-1 1 11,5-2-14,-3-2 5,1 0-6,4-2-3,0-2 4,0 4-1,1-6-8,-4 2 11,12-5-8,-11 5-10,1 2 7,-1 2-7,-1 1-2,-4 0-2,3 0 5,-7 5 7,-1 2-12,-5 5 0,3-4-7,-1 4-11,-5 0 6,0 2 12,0-1 0,1 1-11,-3 1 9,-2 2-10,0 0-37,0 0-22,0 0-7,-9 11-15,-1-1-71,1 1-166,-8 6 73</inkml:trace>
  <inkml:trace contextRef="#ctx0" brushRef="#br0" timeOffset="184.0075">1384 12741 19,'29'-41'92,"4"4"-12,4-4-4,-1-2-17,0 4 6,0 3 7,-2-1-20,-1 3-7,0 4-14,-11 12 13,-4 4-7,1-1-2,-9 6-30,0 4-36,-3 2-6,-3 3-71,-4 0-116,-4 9 52</inkml:trace>
  <inkml:trace contextRef="#ctx0" brushRef="#br0" timeOffset="357.0759">1515 12808 121,'11'-15'132,"5"-7"-11,1-3-8,1-4-16,10-8-7,0 5-16,-1-1-1,-1-2-11,-11 15 6,8-3-22,-1 4-2,-1-1-35,-4 3-48,-4 4-52,2 0-63,-5 1-166,1 1 74</inkml:trace>
  <inkml:trace contextRef="#ctx0" brushRef="#br0" timeOffset="2149.5533">16549 4743 137,'0'0'212,"-5"-3"-23,5-1-14,0 4-16,0 0-15,0 0-21,0 0-12,0 0-9,3-2-10,-3 2-11,0 0-8,0 0-10,0 0-3,0 0-8,0 0-10,0 0 1,0 0-6,0 0-3,0 0 1,4 6-12,0-3 3,-1 4-1,3 0-1,-2-1-1,2 6 2,-1-3-1,2 2 1,0 1 2,-3 0-2,2 2-1,1 1 0,0 0-3,-2-1-4,0-5 5,1 4-5,-2-4 2,-1-1-6,-1-1-2,1-2 4,0 3-1,1-3-1,-2-1 7,1 0 59,-2 1 11,3-2 17,-4-1 14,2 0 7,-2-2 14,1 3 5,-1-3-4,0 0-1,3 2-2,-3-2 6,0 0 3,0 0-3,0 0-7,7-5-20,0-2-10,4-5-16,-1 0-6,7-7-3,4 0-16,1-3-6,8-6-6,4 0-8,-4 2-4,2-1-8,4 0-2,-1 0-5,1 1 0,1 2-3,-3-1-7,2 0-1,-2 2 2,1 1-9,-11 7 3,3 1-1,-4 2-3,-1 0 0,-1 0-2,-2 3 3,-5 1-6,-2 2 5,2-2-3,-7 3 0,0 1 1,-1 1-6,0 1 4,-2-1 0,-1 0 10,0 2-12,1-1 0,-4 2 0,4-2 0,-4 2-2,4-1-2,-4 1 11,0 0-11,3-4 0,-3 4 3,0 0-2,1-2-4,-1 2-2,0 0 6,0 0-1,0 0 0,0 0-4,0 0 3,0 0 0,0 0 1,0 0-2,0 0-1,0 0-3,0 0 0,0 0 6,0 0-4,0 0 0,0 0 3,0 0-1,0 0 4,0 0-11,0 0 9,0 0 1,0 0 1,0 0-6,0 0 5,0 0-2,0 0-5,0 0 6,0 0 16,0 0-16,0 0-1,0 0-1,0 0 1,0 0 0,0 0 2,0 0 3,0 0-4,0 0 4,0 0-9,0 0 5,0 0-3,0 0 1,0 0 5,0 0-4,0 0 2,0 0 1,0 0-6,0 0 3,0 0 0,0 0 3,0 0-1,0 0 0,0 0-1,0 0 2,0 0-5,0 0 4,0 0 7,0 0-7,0 0-4,0 0 4,0 0-2,0 0-3,0 0-2,0 0-5,0 0-58,0 0 8,0 0-21,0 0-25,0 0-2,0 0-27,0 0-18,0 0-21,0 0-16,0 0-25,0 0-19,0 0-24,0 0-18,0 0-32,9-2-189,-9-1-538,3-1 239</inkml:trace>
  <inkml:trace contextRef="#ctx0" brushRef="#br0" timeOffset="4963.3149">20160 11696 211,'0'0'234,"-2"-4"-11,2 4-11,0-4-16,0 4-18,0 0-19,-4-4-19,4 4-14,0 0-11,0 0-13,0 0-8,0 0-15,0 0 2,9 12-7,-7-5-5,1 3-6,0-1-1,1 4-5,-1 3 1,1-4-4,-1-1 2,0 7-1,0-7-3,0 0-7,-1-2-2,1 1-1,1 0 5,-1-2 8,0-1-6,0-3 9,-2-1-6,2 1 5,-1-1 5,0 1 11,-2-1 19,0-3 16,7 1 0,-7-1-2,11-5-1,-5-3 1,4-4-5,7-4-14,-3-3-6,3-3-6,3-5-6,7-12-23,-1 0 4,5-1-4,-2-8-4,4 5-5,-5-5-2,6 5-4,-1 1-1,0 1-7,0 0-1,-2 7-5,0 0 0,-9 10-4,2 0 0,-3 3-11,-1-2 11,0 5-7,-2 2 6,-5 3 3,-1 0-13,0 5 7,-2-4-4,-2 6 3,-1 1-5,0-1-5,0 1 8,-3 1 1,-1 2-1,0-1-1,1 0-2,-2 1-4,1-1 5,-3 3-1,3-4-3,-3 4 0,2-2 0,-2 2-9,0 0 11,0 0-1,0 0 2,4-1-14,-4 1 19,0 0-7,0 0 1,0 0-2,0 0 2,0 0 2,0 0 8,0 0-16,0 0 1,0 0 0,0 0 15,0 0-16,0 0 5,0 0-6,0 0 2,0 0 7,0 0-4,0 0 1,0 0 2,0 0-7,0 0 1,0 0 2,0 0 1,0 0-8,0 0 15,0 0-7,0 0 0,0 0 5,0 0-9,0 0 1,0 0-4,0 0 5,0 0-3,0 0 2,0 0 0,0 0-3,0 0 15,0 0-1,0 0-18,0 0 8,0 0-11,0 0 10,0 0 3,0 0 14,0 0-17,0 0 0,0 0 2,0 0 3,0 0-5,0 0-1,0 0-1,0 0-9,0 0 14,0 0 5,0 0-3,0 0-3,0 0 1,0 0 1,0 0 1,6 6-8,-6-6 9,0 0-12,0 0 7,0 2-1,0-2 4,0 0-2,0 0-10,0 0 9,0 4 6,0-4-4,0 0-7,0 0 17,4 3-9,-4-3-4,0 0 0,0 0-6,0 0-31,0 0-23,0 0-33,0 0-31,0 0-26,0 0-33,0 0-45,0 0-54,0 0-322,0 0-657,-4-12 291</inkml:trace>
  <inkml:trace contextRef="#ctx0" brushRef="#br0" timeOffset="9043.8228">19596 2109 121,'0'0'162,"0"0"-3,0 0-14,0 0-3,0 0-13,0 0-11,0 0 0,0 0-2,0 0-13,0 0 0,0 0-2,0 0-11,0 0-3,0 0-10,0 0-7,-4-11-8,4 5-3,-3 1-6,3-1-7,-2 0-5,-2-4-5,1 2 0,-2-3-23,0 0 3,0-3-4,0 1-3,-3-2 3,3 5-4,-2-7-2,-1 3 2,-1-1 0,2 1 0,-3-1 1,2 3-2,-1-3 0,-2 3 2,0-2-3,-2 1 6,3-1-5,-7-5-3,4 2 0,-5 0-1,6 5 3,-8-3-3,2 1 3,0-1-4,3 8-1,-2-5-3,3 4 0,-1 0 1,-1 0-1,1 0 5,-6 1-6,5 4 6,-5-6-4,7 6 0,-6-1-1,3 1 4,0-1-5,-4 1 0,4 1 1,-4 0 4,-2-2-3,3 7 2,0-6-1,-3 2-3,5 2 1,0 2 1,-5-2 0,3 3-3,-1 0 3,7 1 1,-3-4-2,-4 3 3,4 0-1,-2 5 2,3-4-12,-4 4 11,5-4-4,2 1 3,-2 1 5,-1 0-4,2 2 1,0-2-7,0 2 7,-2-1-4,4 1 7,-2 2-6,1-2-2,0 3 1,2-3 3,-1 2 3,3 0-10,-2-1 4,-2 3-4,6-2 6,-3 3-8,0-2 7,0 2 3,-1 0-7,4 2 0,-3 0 5,0 0 0,3-1 2,-4 7-2,4-3 2,1-2-4,-1 5 4,1-4-3,-3 4 1,3 2 3,3-6-3,-1 6 2,-1 0 0,0-4 2,2 1-5,-2 4 4,2 1-3,1-6 6,-2 9-2,0-3 0,3-1 0,-1 3-5,1-5 10,-5 7-4,6-14-3,-4 11-5,1-9 8,0 7-2,2 0-2,-2-7 2,-1 1-1,4 1 2,0-3-1,-3 4 0,3-4 1,0 3 0,0-6-3,0 3 3,0-5-2,2 5-2,-1 0 3,-1-4-3,4 1 3,-4 2 1,3-1-12,1 0 13,-1-1-1,1 1-1,2-4-2,-2 6 5,0-5-6,-1-1 2,0 0-2,5 5 2,-2-3 1,0-3-1,1 5 0,-2-5 0,4 3 0,-1-2 0,-2-2-3,0 0 2,1 1 5,4 1-4,-3-1 4,2 1-3,1-1 0,2 2-1,-3 0 3,1-1 0,2 0-3,-2-4 0,0 5 0,1-1-1,-1-2 0,2 0 3,-1 1-6,1 0 7,1-3-4,0 1 2,0 1-3,-1-1 0,4 1 2,-6-2-1,5-2 1,-2 3-2,0-3 0,0-1 4,-1 4-2,2-4 1,-1-2-3,0 5 4,0-3-3,-1 0 1,5-4 2,-1 2 8,-1 0 4,-1-1 7,8 0-1,-3-2 0,2 0-1,-1-1 3,0 0-4,2-3 6,1-1 7,1 0-12,-3 1 3,-1-2-4,2 0 0,1 2 3,-3-3 19,1 2 0,0-2 5,-2 0 4,-2 1 3,-2 1 4,3-5-2,-5 1 3,2 0-7,2-3 0,-1-2 7,1 0-12,-1 1-7,-3-3 7,3-2-7,0 2-3,-3-2 0,2 1 4,-5 3-7,3-6 16,-4 7 2,-2-3-8,4-4-4,-4 5 7,2 0-3,-3-6 4,0 7-15,1-2 7,-3 0 9,-1 0-10,5-7 7,-4 6-6,1-7-9,-1 0-1,0-2-3,0-1-4,-1 1-3,-1 0 3,4 4 0,-4-6-6,1 4-5,-4 6 18,3-1-2,-3 1-6,4 0 7,-4-8 0,0 8 1,4-5-5,-5 0 6,1 7-1,-3-4-6,3-5 5,-4 7-8,1-6-3,-1 6 0,-3-7-14,1 2 13,-1 0-1,-2 0-5,0-1-2,-1 4-2,0-4 1,-1 5 1,0-1-3,-2 2-2,0-1 2,2 1 1,0 5-3,-2 1-7,2-1 9,1 2-6,0 1 2,-2 2-8,2-2 16,-2 2-15,3 0 10,0 2-11,4 2 3,-3-1-3,4 3 1,-1-1 6,0 1-3,1-2 11,0 4-9,1-1-2,0-1-3,3 3 1,-4-3 0,4 3-2,-3 0 5,3 0-3,-4-3 2,4 3-3,0 0 7,-3-2-9,3 2 6,0 0-7,0 0 2,0 0 0,0 0-3,0 0-9,0 0-20,0 0-66,0 0-20,0 0-27,0 0-36,0 0-13,0 0-28,0 0-51,6 9-47,-5-2-215,1 0-587,3 0 260</inkml:trace>
  <inkml:trace contextRef="#ctx0" brushRef="#br0" timeOffset="10240.8504">24426 1981 14,'-10'-13'127,"0"-2"-18,-1 1-13,0 0-8,-9-5-10,1 3-14,0 1 8,2 0 17,-8 2-17,0 0-11,-4-1 4,-13-2-10,4 1-3,-1 1-10,-1 3 3,1 0 19,-1 4-6,-2-3-8,3 8-1,-2-3-11,1 2 1,12 1-5,-13 5 1,-1 0-9,15 1 6,-12 1-6,1 7-3,10-1-5,-9 4-2,3 2 2,9-2 3,-2 2-4,-7 7-1,9-7-14,1 4 13,0-1 1,3 3-11,0 2 0,1 2 7,0-2-7,5 1-1,-5 3 0,6 0 1,-6 16-1,10-13-3,-5 13 4,5-11-4,0 13 8,-1-1-6,8-11 5,-2-2-1,0 15 3,1-11-7,4 8 2,0-11 3,0 1-2,0 1-6,3 9 9,-1-10-6,3 0 11,-1-1-6,2 3 1,0-5 1,1 0 0,1 3 5,3 11 64,-1-12-8,1-3-3,-1-1-4,4 3-6,-2-5-3,3 1 3,-1-1 21,2 0 13,2-2-4,0 2-3,2-4-11,8 8 16,-7-9 22,3-2-4,10 5-7,1 0-5,3-5-12,0-1-1,-12-6-4,16 2-10,0 1-13,-4-6-2,4 2-1,1-5-7,-5-1 15,1 0 13,2-3-16,0-1 5,-2-3 1,-9 0-3,9-7-11,-1 2-34,5-3 35,-3-3-8,3-1-5,-2 1-5,-2-3 0,3 0-5,-2-2 1,-3-2-1,-4-4 2,-5 6 29,6-4 4,-7 1 4,-3 2-1,-3-3 2,3-1-1,-4-3-4,-1-4-6,-2 0-11,7-9 1,-10 7-5,3-12-5,-7 8-2,1 0-2,2-12-6,-3 1-2,-4 11-5,1-12-3,1 1-6,-4-2 6,-1 10-5,-1-12-8,-2-1 6,2-4-6,-3 5 4,-5-2-6,-1 0 0,-1 1-2,-1 0 1,-2 1 5,1-1-6,-4 7-9,-3 1 9,3 10 2,-4 3-7,2 0-1,-4 3-2,-7-8-3,7 10 8,-3 1-2,-1 2 2,-8-3-2,5 9-1,0 1-1,3 2-10,1 7-50,-3 0-35,-1 2-55,3 1-21,0 7-36,-4 0-40,3 6-43,0-3-48,-2 4-291,-13 8-688,5-2 305</inkml:trace>
  <inkml:trace contextRef="#ctx0" brushRef="#br0" timeOffset="11405.7331">14513 3319 154,'-3'-14'142,"-1"-3"-20,-2 0-2,0-1-7,-5-5-16,-1-2-12,-5 3-3,0-2-8,-2 0-7,-3 2-10,-9-7-6,0 0 0,4 11-7,-8-9 4,-1 4-10,-3-1-9,-1-1 0,-1 6 5,1 2-7,-2-3-7,0 3 3,1 4-4,-3 0-5,0-1 0,2 6 3,-5-1 1,0 2-7,6 2 1,-1 5-3,-2 0 8,3 2-3,1 4-7,2 0 3,1 7 0,7-4-7,3 3 4,-9 3 4,12-3 4,-1 2-13,-1 4 4,5-1-3,-3 5-4,1 3 4,3 0-4,-2-1 12,4 4-9,1-1-3,0 1 3,-1 3 5,6-2-9,-1-1-1,0 2 1,5 1 4,-2 1 6,4 0-19,0 1 14,2 0 1,1-1-1,1 1 1,2 0-1,0-2 3,2 1 7,0 1-6,1-3 0,-1 3 1,5 2-1,-1-2-3,1 3 3,1-2-4,2-2 11,3-3-4,0 3 3,2-1-1,2-1 4,4 7-2,-4-8 30,4-1 21,6 3-3,-6-5-8,12 3-2,-1-4-5,1 0-3,-6-7-2,7 3-4,3 0-2,1-5 8,0 1 8,2-6 6,0 0 2,1-1-1,1-4-3,4-3-3,-6-3 4,4-1-1,5-1-5,-1-4-1,-2 2-2,2-2-9,0-3 0,0-4-2,-4 4-2,3-6 8,-2 1 8,-2-3-4,0-3-1,-3 1 3,-2-5-7,3 1 0,-2-5 16,-6-2-8,-1-1-6,-1-2 8,2-2 3,-5-4-4,0 1-6,-4-3-4,0-2 3,-2-2 1,-2 3-1,-3-1-8,-3 0 1,-4 9-8,1-12 2,-5 11 3,1 3 0,-3-17-3,-4 11-4,0-7-4,-4 11 2,0-1-6,-9-11-5,1 3-1,-7 1-4,2-1-9,-1 16 15,-9-14-10,-3 7 5,7 13-7,-10-11 2,-5 10 1,2-3-11,-3 7 2,0 4 3,-2 3-1,2-1-4,2 8-1,8 1-21,2 1-47,4 2-28,3 2-47,5 1-55,5-1-45,5 0-40,2 3-38,2-1-172,1-4-540,16 7 240</inkml:trace>
  <inkml:trace contextRef="#ctx0" brushRef="#br0" timeOffset="12037.6826">15727 2086 84,'4'-2'87,"-4"2"-16,0 0-2,0 0-12,9 7 0,-4-1-10,2 1-3,-2 4 5,2 4-12,0 1-3,0 0 0,1 2 3,3 3-11,-5-4-1,3 0-4,-1 0-9,0 0 8,2 2-2,-5-5-3,3 1-4,-4-6 9,-1-1-10,4-1-1,-5-2 14,0-3 70,2 3 44,-2-2 36,2 1 22,-4-1 15,3-2 24,-3-1 11,0 0-20,11-6-14,-2-4-36,2-4-17,5-6-15,3-4-13,5-13-17,-7 11-3,11-10-17,3-3-9,-4-4-4,5 3-8,4 1-10,-3-6-41,18-13-2,-17 17-7,12-16 2,-11 14-7,1 5 4,14-22-2,-15 22-3,2 0-3,-3-1-1,6 1 1,-4 0 11,2 3-8,-4 2-5,0 0 1,-4 5-1,-8 7 1,-1-1 0,0 0 3,-4 4 0,0 0 1,-6 3-4,-1 1 1,0 2 40,0 0 6,-4 2-19,-1 1 3,1 1-6,-2-1-4,0 4-1,-2-2-5,1 4-6,-1 0 5,0-1 2,-1-1-10,-1 5 4,2-3-1,-2 3 0,1-4-11,-1 4-3,0 0 6,0 0 0,3-3-9,-3 3-11,1-1-8,-1 1-2,0 0-11,0 0-18,0 0-13,0 0-20,0 0-17,0 0-9,0 0-12,0 0-23,0 0-18,0 0-15,0 0-33,-1 12-17,0-6-16,-1-1-164,-1 2-448,-2 0 199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9-26T09:21:41.9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23150 1863 77,'-7'-15'77,"0"2"-1,-3 2-17,3-2 7,-3-1-10,-1 2 3,1 2-15,-4-2-7,4 1-3,-7 2-3,0-3 8,-5 4-10,2 2 8,-2 3-3,-1 2-18,-1 1 4,-3 4-7,-1 2 6,1 7-15,-9 2 14,-1 7-3,3 1-4,-2 5-5,1 5 1,2 3 1,-1-1 2,3 6-8,0 3 14,-1 1-15,6 4 10,-1 3-8,-6 20 16,9-23-10,0 1 4,4 0-7,2 2 2,0 2 7,5-5-1,-1-1-11,4-2 7,0 2 0,3-15-2,1 12 5,2 3-4,4-14-3,3 13-3,0-1 7,3-9 11,6 9-7,-3-12 26,3 10 18,8-4-12,-2 2 0,2-2-14,-3-14 16,11 10-12,-8-9-1,8 5 21,-2-13 23,0-2-6,10 1-3,3 0-6,-2-4-7,1-7-5,0 1 2,-9-5 12,15-4-1,-2-6 0,-4 0-1,7-3 1,-4-4-7,1-1 1,-2-8-7,2 0-5,0-2-2,-1-1 3,-3-3 1,-3-4-1,3 3 1,-4-1 0,-3 4 2,-1-6-9,-9 8 9,11-10-12,-6 1 8,-8 6-4,1 0-6,2-9 2,1-3-5,-7 10 0,-2-3-8,4-11-1,-6-3 3,3 1-8,-4 0 2,-6-2-3,1-4-4,-1 7-4,-4-4-1,-2-1-1,-5 1 0,-1 16 2,2-2 0,-12-8-6,5 12 9,-5-12-9,0 14 5,-2 3-8,-8-12-1,-5 9 1,-2 1-1,-3-2-3,-2 9 4,0-1-5,-6 2 0,0 1 6,1 3-6,-1 3-15,-3 2-29,3 1-25,3 3-30,-1 2-34,-1 5-33,0 1-51,1 3-39,-5 4-149,-21-3-441,23 5 195</inkml:trace>
  <inkml:trace contextRef="#ctx0" brushRef="#br0" timeOffset="1113.3086">19006 1688 6,'-34'-25'84,"-4"3"4,3-1 7,0 3-1,-2 1-14,-1 4-3,-3 3-13,3-2-5,-2 2 0,0 0-5,-4 6-2,2-3-7,1 7-1,-1 0-6,-3 1-7,1 4 1,-1 4-11,-3 0 5,3 3-3,-4 4 5,5 2-5,-1 4 8,0-1-14,4 1 5,1 6 1,0 0-6,1 0 3,2 5 1,3-2-9,2 3 5,1 4 3,1-1-1,2 2-4,1 2-1,1 0 1,0 3-5,5-2 2,0 4 1,0 4 1,1 1-1,3 3 0,0 3-3,3 0 11,-3 26-10,7-25-8,0 0 9,1 2-4,0 3-3,-2 17 5,8-23 2,0 2 6,1-2 3,0 0-14,6-2 4,-1 1 1,1 1-8,3-4 5,-1 2 0,4-5-1,1 1 2,3-4-2,0 0 3,3-2-8,-3-14 5,9 11 1,-1-2-5,2 1 5,3-2 1,1-2-2,3-6 2,0 3-4,5-2 8,0-4 6,6-3-2,-1 2 3,0-4-5,3-1 7,2-6 6,1 1 11,-1-6 4,2-4 3,-3-5-6,3 0-5,-3-8-1,-1 0-5,1-1-2,1 0 0,-6-3-2,0-5-7,-1 0 4,-12 5-6,10-5-2,-3-8-2,-10 8 1,10-6 3,1-6-5,-2 2 4,-1 1 10,-1-5 4,1 1-2,-2-4-5,3 0 8,-3-4 6,1 0 0,2 0-4,-4-1 4,-2 1-4,0 0-3,0-1 2,-4 3 0,3-1 7,-11 10 3,4-4-4,-4 3-3,4-14 5,-7 14-3,1-4 0,0 0 2,2-11-12,-4 8 4,3-8-5,-4-2-1,0 13 0,3-15 1,-5-2-1,-1 1 0,-1 0-2,-2 0-3,-4 0 3,2 0 1,-4 0-4,-1 13 2,-2-11 5,-4 0-8,3 14-6,-5-1-6,0 2 1,-6-13 0,3 12 0,-9-7 1,-2 1 0,8 9-4,-9-5 0,-1-2-4,-3 3 4,3 2-5,5 9-2,-8-6 2,-1-1-2,9 12 7,-5 2-10,1-3 0,-2 5 8,0 1-5,-8 0 0,6 7-1,3-2-3,-1 6 4,1-1-1,-1 2 1,3 3 1,0 4-9,2 0 3,6 0-44,-3 5-57,8-3-45,2 4-47,4-1-37,0 2-31,5 1-151,1 2-453,7-2 201</inkml:trace>
  <inkml:trace contextRef="#ctx0" brushRef="#br0" timeOffset="2398.7643">21449 1369 92,'0'-6'191,"0"6"-3,0-4-20,0 4-22,0-7-9,0 7-12,1-5-10,-1 5-16,0 0-12,1-2-7,-1 2-5,0 0-14,0 0-6,0 0-4,0 0-10,0 0-2,0 0-10,0 0-4,0 0 4,0 0-8,0 0-2,0 0 4,3 11-14,-1-3 10,-1 6 3,3 3 0,-1-2-5,0 6-4,0-1 5,-2-3 1,3 4-2,-2 4-3,-1-6-2,2-1 2,-2 0-5,4-1-1,-5-5 3,1 4-3,0-3 1,2-3-2,-3 2 1,2-5-6,-1 0 6,-1-2 0,1 0-2,1 0-2,-1 0 38,-1-3 34,3 3 28,-3-3 31,0-2 11,0 0 5,13-8-12,-2-3-12,9-12-15,12-12-16,3 0 10,16-22-23,1 4-5,-1-3-14,-1 0-7,5 1 0,-4 4 16,-13 16 1,14-19-33,-18 18 16,7-1-4,-3 1-8,0-2-8,-1 6 9,-2-2-18,0 3-6,-2 3 4,0-3-4,-12 11-12,2-1 6,-2 3-15,0 1 15,-4 1-1,0 0 6,-1 1-10,-1-2 11,-4 7-13,-1-4-1,-1 8 3,-9 6-7,15-17 10,-15 17 1,10-11-22,-10 11 11,11-7 11,-11 7-1,0 0-5,10-15 2,-10 15 1,0 0-5,0 0 0,0 0-7,7-10-1,-7 10 7,0 0 3,0 0-6,0 0-6,0 0 8,0 0-1,0 0-21,0 0 2,0 0 26,0 0-8,0 0 12,0 0-27,0 0 10,0 0 1,0 0 1,0 0 3,0 0 5,0 0-8,0 0-3,0 0-2,0 0 1,0 0 12,0 0-9,0 0 1,0 0 0,0 0-5,0 0 10,0 0-11,0 0 1,0 0 5,0 0-4,0 0 8,0 0-7,0 0-2,0 0 13,0 0-12,0 0 5,0 0-8,0 0 13,0 0-2,0 0-13,0 0 6,0 0-26,0 0 27,0 0 0,0 0 11,0 0-7,0 0-5,0 0 7,0 0-3,0 0-6,0 0-9,0 0 10,0 0-9,0 0-6,0 0-4,0 0-3,0 0 1,0 0-3,0 0 5,0 0-1,0 0 1,0 0 4,0 0 3,0 0-11,0 0-14,0 0 6,0 0 4,0 0-4,0 0-1,0 0-9,0 0-6,0 0-13,0 0-5,0 0-12,0 0-6,0 0-6,0 0-9,0 0-11,0 0-12,0 0-13,0 0-11,0 0-17,0 0-14,0 0-22,0 0-7,0 0-150,0 0-388,0 0 172</inkml:trace>
  <inkml:trace contextRef="#ctx0" brushRef="#br0" timeOffset="4865.2341">18081 3361 183,'0'0'238,"-1"-6"-25,1 6-21,0 0-24,0-5-17,0 5-14,0 0-13,0 0-11,5 12-13,-5-4-10,4 0-9,-2 2-6,-1 0-4,2 2-9,1 1-3,-2-2-7,0 2-2,2-1-4,-2-3-3,-1 1-8,2-1-3,-1-3 0,-2 0-5,2-2-4,0 0 37,-1 0 28,-1-2 0,0-2 14,3 4 17,0-1 1,-3-3-5,4 0 36,5-3 17,3-1-11,9-6-9,6-4-9,10-9-13,2-4-13,2-6-10,17-18-12,0 0-6,1 1-9,-4 1-11,3 3 1,-22 12-9,2 1-16,4-1-4,-4 4-1,0 3-5,-4 1-4,-3 1-6,-6 9 5,-4 1-6,-1-1-5,0 3 3,-5 3-6,-5 0 3,3 2 2,-6 0-5,0 3-2,2 0-4,-5 0-1,0 2 4,0 1-3,-1-1-9,0 2 6,-3 1 2,4-3-7,-4 3 0,3-2-5,-3 2-13,3 0-19,-3 0-7,0 0-7,4-4-12,-4 4-28,0 0-8,0 0-18,0 0-16,0 0-22,0 0-22,0 0-22,0 0-38,0 0-18,0 0-30,-10 6-214,7-3-541,-1-1 239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9-27T08:27:07.4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13841 12154,'74'-25,"1"25,24-24,25 24,25-25,0 25,74-25,-25 0,1 0,49-49,-25 24,50-24,49 24,26-74,-1 75,-49 24,-1-49,-73 49,-1-25,-124 25,0 25,-49-24</inkml:trace>
  <inkml:trace contextRef="#ctx0" brushRef="#br0" timeOffset="1931.5402">17264 11088,'25'24,"49"1,50 50,25-1,0 50,-25-74,-50 24,-24-49,-25-25,0 0,-1 0,1 0,0 0,0 0,-50 25,0-25,-24 49,-26-24,-24 74,0 1,24-51,1 50,49-49,-24-25,49 0,0-1</inkml:trace>
  <inkml:trace contextRef="#ctx0" brushRef="#br0" timeOffset="4903.0215">14436 12923,'25'0,"0"0,0 0,0 0,49 0,-49 25,0 0,24 24,-24 1,0 24,-25-49,0 50,0-26,0 1,0-25,0-75,0-24,0-1,0-49,0-49,49 24,1 50,-25-1,49 26,-49 49,25 25,-26 0,26 0,-25 0,0 50,24-1,-49 1,25 24,0 50,-25-49,0 49,0-50,0 1,-50-1,50-24,-25-50,1 0,24-25,0-50,0 26,0-50,0-1,0 26,0 0,24 24,-24 25,25 0,25 25,-25 0,-1 0,1 0,25 25,-25-25,0 50,-1-25,1-1,-25 1,0 0,0 25,25-1,-25-24,25 0,-25 0,0-1,0 1,25 0,-1 0,1-25,25 0,-25 0,24 0,-24 0,25-25,-26 0,1-24,0 24,-25 0,0-25,0 1,0-1,0 25,0 1,0-1,0 0,-25 25,0 0,1 0,-26 0,25 0,-24 0,24 25,-25 0,50 24,-25-24,25 0,0 0,0 24,0 1,0-25,25-1,0-24,0 0,0 0,-1 0,1 0,0-24,-25-1,25 0,-25-49,25 49,-25 0,0 0,0 0,0 1,0 48,0 1,0 50,24-1,1-24,0-1,0 1,0-50,-1 0,1 0,0-25,-25-49,25 24,-25 0,0 26,25-51,-25 26,0 24,0 0,0 0,0 50,0 0,0 49,0-24,24 24,-24-24,25-25,0-1,0 1,0-25,-1-25,-24-24,25-1,0-24,0-25,0 24,-25 26,0 24,0 0,24 25,-24 25,0 0,25 24,0 50,0-74,-25 25,0-25,25-1,-25 1,25-25,-25-25,0 1,24-51,26 1,-25-25,24 49,-24 25,-25 0,25 25,0 0,0 50,-1 0,1-1,0 1,0-1,0 1,-25-25,0 0,24-1</inkml:trace>
  <inkml:trace contextRef="#ctx0" brushRef="#br0" timeOffset="6244.2806">15875 12303,'-25'0,"0"0,25 25,0 0,0 0,25-25,0 0,0 0,-25-25,0 0,0 0,0 0,0 1,-25 24,25 24,0 26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3F1A6-3075-4884-8A03-3385C6EE3485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0D62A-9122-43FB-BCA9-EC2542AD3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639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4A86C2D-5FE5-467F-B103-9C4FF24BD8BE}" type="slidenum">
              <a:rPr lang="en-US" altLang="en-US" smtClean="0">
                <a:latin typeface="Times New Roman" pitchFamily="18" charset="0"/>
              </a:rPr>
              <a:pPr/>
              <a:t>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CD51196-D3B9-46CE-9D9F-8EB6FF3D01DB}" type="slidenum">
              <a:rPr lang="en-US" altLang="en-US" smtClean="0">
                <a:latin typeface="Times New Roman" pitchFamily="18" charset="0"/>
              </a:rPr>
              <a:pPr/>
              <a:t>11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B7C3E0C-96E7-4948-85B4-46853A91D721}" type="slidenum">
              <a:rPr lang="en-US" altLang="en-US" smtClean="0">
                <a:latin typeface="Times New Roman" pitchFamily="18" charset="0"/>
              </a:rPr>
              <a:pPr/>
              <a:t>120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B7C3E0C-96E7-4948-85B4-46853A91D721}" type="slidenum">
              <a:rPr lang="en-US" altLang="en-US" smtClean="0">
                <a:latin typeface="Times New Roman" pitchFamily="18" charset="0"/>
              </a:rPr>
              <a:pPr/>
              <a:t>121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B7C3E0C-96E7-4948-85B4-46853A91D721}" type="slidenum">
              <a:rPr lang="en-US" altLang="en-US" smtClean="0">
                <a:latin typeface="Times New Roman" pitchFamily="18" charset="0"/>
              </a:rPr>
              <a:pPr/>
              <a:t>122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B7C3E0C-96E7-4948-85B4-46853A91D721}" type="slidenum">
              <a:rPr lang="en-US" altLang="en-US" smtClean="0">
                <a:latin typeface="Times New Roman" pitchFamily="18" charset="0"/>
              </a:rPr>
              <a:pPr/>
              <a:t>123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B7C3E0C-96E7-4948-85B4-46853A91D721}" type="slidenum">
              <a:rPr lang="en-US" altLang="en-US" smtClean="0">
                <a:latin typeface="Times New Roman" pitchFamily="18" charset="0"/>
              </a:rPr>
              <a:pPr/>
              <a:t>124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B7C3E0C-96E7-4948-85B4-46853A91D721}" type="slidenum">
              <a:rPr lang="en-US" altLang="en-US" smtClean="0">
                <a:latin typeface="Times New Roman" pitchFamily="18" charset="0"/>
              </a:rPr>
              <a:pPr/>
              <a:t>125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B7C3E0C-96E7-4948-85B4-46853A91D721}" type="slidenum">
              <a:rPr lang="en-US" altLang="en-US" smtClean="0">
                <a:latin typeface="Times New Roman" pitchFamily="18" charset="0"/>
              </a:rPr>
              <a:pPr/>
              <a:t>126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B7C3E0C-96E7-4948-85B4-46853A91D721}" type="slidenum">
              <a:rPr lang="en-US" altLang="en-US" smtClean="0">
                <a:latin typeface="Times New Roman" pitchFamily="18" charset="0"/>
              </a:rPr>
              <a:pPr/>
              <a:t>127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B7C3E0C-96E7-4948-85B4-46853A91D721}" type="slidenum">
              <a:rPr lang="en-US" altLang="en-US" smtClean="0">
                <a:latin typeface="Times New Roman" pitchFamily="18" charset="0"/>
              </a:rPr>
              <a:pPr/>
              <a:t>128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B7C3E0C-96E7-4948-85B4-46853A91D721}" type="slidenum">
              <a:rPr lang="en-US" altLang="en-US" smtClean="0">
                <a:latin typeface="Times New Roman" pitchFamily="18" charset="0"/>
              </a:rPr>
              <a:pPr/>
              <a:t>129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2D1C44E-7451-4A5F-9CC3-C4889A2680A1}" type="slidenum">
              <a:rPr lang="en-US" altLang="en-US" smtClean="0">
                <a:latin typeface="Times New Roman" pitchFamily="18" charset="0"/>
              </a:rPr>
              <a:pPr/>
              <a:t>12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B7C3E0C-96E7-4948-85B4-46853A91D721}" type="slidenum">
              <a:rPr lang="en-US" altLang="en-US" smtClean="0">
                <a:latin typeface="Times New Roman" pitchFamily="18" charset="0"/>
              </a:rPr>
              <a:pPr/>
              <a:t>130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B7C3E0C-96E7-4948-85B4-46853A91D721}" type="slidenum">
              <a:rPr lang="en-US" altLang="en-US" smtClean="0">
                <a:latin typeface="Times New Roman" pitchFamily="18" charset="0"/>
              </a:rPr>
              <a:pPr/>
              <a:t>131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B7C3E0C-96E7-4948-85B4-46853A91D721}" type="slidenum">
              <a:rPr lang="en-US" altLang="en-US" smtClean="0">
                <a:latin typeface="Times New Roman" pitchFamily="18" charset="0"/>
              </a:rPr>
              <a:pPr/>
              <a:t>132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B7C3E0C-96E7-4948-85B4-46853A91D721}" type="slidenum">
              <a:rPr lang="en-US" altLang="en-US" smtClean="0">
                <a:latin typeface="Times New Roman" pitchFamily="18" charset="0"/>
              </a:rPr>
              <a:pPr/>
              <a:t>133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981CCCB-2DA4-46F8-82C2-F3C4173BE950}" type="slidenum">
              <a:rPr lang="en-US" altLang="en-US" smtClean="0">
                <a:latin typeface="Times New Roman" pitchFamily="18" charset="0"/>
              </a:rPr>
              <a:pPr/>
              <a:t>139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981CCCB-2DA4-46F8-82C2-F3C4173BE950}" type="slidenum">
              <a:rPr lang="en-US" altLang="en-US" smtClean="0">
                <a:latin typeface="Times New Roman" pitchFamily="18" charset="0"/>
              </a:rPr>
              <a:pPr/>
              <a:t>140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981CCCB-2DA4-46F8-82C2-F3C4173BE950}" type="slidenum">
              <a:rPr lang="en-US" altLang="en-US" smtClean="0">
                <a:latin typeface="Times New Roman" pitchFamily="18" charset="0"/>
              </a:rPr>
              <a:pPr/>
              <a:t>141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981CCCB-2DA4-46F8-82C2-F3C4173BE950}" type="slidenum">
              <a:rPr lang="en-US" altLang="en-US" smtClean="0">
                <a:latin typeface="Times New Roman" pitchFamily="18" charset="0"/>
              </a:rPr>
              <a:pPr/>
              <a:t>142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981CCCB-2DA4-46F8-82C2-F3C4173BE950}" type="slidenum">
              <a:rPr lang="en-US" altLang="en-US" smtClean="0">
                <a:latin typeface="Times New Roman" pitchFamily="18" charset="0"/>
              </a:rPr>
              <a:pPr/>
              <a:t>143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65B91BB-A111-4028-B0A8-0645CCDBF80A}" type="slidenum">
              <a:rPr lang="en-US" altLang="en-US" smtClean="0">
                <a:latin typeface="Times New Roman" pitchFamily="18" charset="0"/>
              </a:rPr>
              <a:pPr/>
              <a:t>144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2D1C44E-7451-4A5F-9CC3-C4889A2680A1}" type="slidenum">
              <a:rPr lang="en-US" altLang="en-US" smtClean="0">
                <a:latin typeface="Times New Roman" pitchFamily="18" charset="0"/>
              </a:rPr>
              <a:pPr/>
              <a:t>13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BDDA2CF-46A7-411B-A71E-188A89C8D2EA}" type="slidenum">
              <a:rPr lang="en-US" altLang="en-US" smtClean="0">
                <a:latin typeface="Times New Roman" pitchFamily="18" charset="0"/>
              </a:rPr>
              <a:pPr/>
              <a:t>146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BDDA2CF-46A7-411B-A71E-188A89C8D2EA}" type="slidenum">
              <a:rPr lang="en-US" altLang="en-US" smtClean="0">
                <a:latin typeface="Times New Roman" pitchFamily="18" charset="0"/>
              </a:rPr>
              <a:pPr/>
              <a:t>147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BDDA2CF-46A7-411B-A71E-188A89C8D2EA}" type="slidenum">
              <a:rPr lang="en-US" altLang="en-US" smtClean="0">
                <a:latin typeface="Times New Roman" pitchFamily="18" charset="0"/>
              </a:rPr>
              <a:pPr/>
              <a:t>148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BDDA2CF-46A7-411B-A71E-188A89C8D2EA}" type="slidenum">
              <a:rPr lang="en-US" altLang="en-US" smtClean="0">
                <a:latin typeface="Times New Roman" pitchFamily="18" charset="0"/>
              </a:rPr>
              <a:pPr/>
              <a:t>149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BDDA2CF-46A7-411B-A71E-188A89C8D2EA}" type="slidenum">
              <a:rPr lang="en-US" altLang="en-US" smtClean="0">
                <a:latin typeface="Times New Roman" pitchFamily="18" charset="0"/>
              </a:rPr>
              <a:pPr/>
              <a:t>150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BDDA2CF-46A7-411B-A71E-188A89C8D2EA}" type="slidenum">
              <a:rPr lang="en-US" altLang="en-US" smtClean="0">
                <a:latin typeface="Times New Roman" pitchFamily="18" charset="0"/>
              </a:rPr>
              <a:pPr/>
              <a:t>151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BDDA2CF-46A7-411B-A71E-188A89C8D2EA}" type="slidenum">
              <a:rPr lang="en-US" altLang="en-US" smtClean="0">
                <a:latin typeface="Times New Roman" pitchFamily="18" charset="0"/>
              </a:rPr>
              <a:pPr/>
              <a:t>152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BDDA2CF-46A7-411B-A71E-188A89C8D2EA}" type="slidenum">
              <a:rPr lang="en-US" altLang="en-US" smtClean="0">
                <a:latin typeface="Times New Roman" pitchFamily="18" charset="0"/>
              </a:rPr>
              <a:pPr/>
              <a:t>153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BDDA2CF-46A7-411B-A71E-188A89C8D2EA}" type="slidenum">
              <a:rPr lang="en-US" altLang="en-US" smtClean="0">
                <a:latin typeface="Times New Roman" pitchFamily="18" charset="0"/>
              </a:rPr>
              <a:pPr/>
              <a:t>154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6D7434A-FC41-45B8-9119-278285D6A03C}" type="slidenum">
              <a:rPr lang="en-US" altLang="en-US" smtClean="0">
                <a:latin typeface="Times New Roman" pitchFamily="18" charset="0"/>
              </a:rPr>
              <a:pPr/>
              <a:t>155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2D1C44E-7451-4A5F-9CC3-C4889A2680A1}" type="slidenum">
              <a:rPr lang="en-US" altLang="en-US" smtClean="0">
                <a:latin typeface="Times New Roman" pitchFamily="18" charset="0"/>
              </a:rPr>
              <a:pPr/>
              <a:t>14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6D7434A-FC41-45B8-9119-278285D6A03C}" type="slidenum">
              <a:rPr lang="en-US" altLang="en-US" smtClean="0">
                <a:latin typeface="Times New Roman" pitchFamily="18" charset="0"/>
              </a:rPr>
              <a:pPr/>
              <a:t>156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6D7434A-FC41-45B8-9119-278285D6A03C}" type="slidenum">
              <a:rPr lang="en-US" altLang="en-US" smtClean="0">
                <a:latin typeface="Times New Roman" pitchFamily="18" charset="0"/>
              </a:rPr>
              <a:pPr/>
              <a:t>157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6D7434A-FC41-45B8-9119-278285D6A03C}" type="slidenum">
              <a:rPr lang="en-US" altLang="en-US" smtClean="0">
                <a:latin typeface="Times New Roman" pitchFamily="18" charset="0"/>
              </a:rPr>
              <a:pPr/>
              <a:t>158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6D7434A-FC41-45B8-9119-278285D6A03C}" type="slidenum">
              <a:rPr lang="en-US" altLang="en-US" smtClean="0">
                <a:latin typeface="Times New Roman" pitchFamily="18" charset="0"/>
              </a:rPr>
              <a:pPr/>
              <a:t>159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6D7434A-FC41-45B8-9119-278285D6A03C}" type="slidenum">
              <a:rPr lang="en-US" altLang="en-US" smtClean="0">
                <a:latin typeface="Times New Roman" pitchFamily="18" charset="0"/>
              </a:rPr>
              <a:pPr/>
              <a:t>160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6D7434A-FC41-45B8-9119-278285D6A03C}" type="slidenum">
              <a:rPr lang="en-US" altLang="en-US" smtClean="0">
                <a:latin typeface="Times New Roman" pitchFamily="18" charset="0"/>
              </a:rPr>
              <a:pPr/>
              <a:t>161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6D7434A-FC41-45B8-9119-278285D6A03C}" type="slidenum">
              <a:rPr lang="en-US" altLang="en-US" smtClean="0">
                <a:latin typeface="Times New Roman" pitchFamily="18" charset="0"/>
              </a:rPr>
              <a:pPr/>
              <a:t>162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6D7434A-FC41-45B8-9119-278285D6A03C}" type="slidenum">
              <a:rPr lang="en-US" altLang="en-US" smtClean="0">
                <a:latin typeface="Times New Roman" pitchFamily="18" charset="0"/>
              </a:rPr>
              <a:pPr/>
              <a:t>163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6D7434A-FC41-45B8-9119-278285D6A03C}" type="slidenum">
              <a:rPr lang="en-US" altLang="en-US" smtClean="0">
                <a:latin typeface="Times New Roman" pitchFamily="18" charset="0"/>
              </a:rPr>
              <a:pPr/>
              <a:t>164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6D7434A-FC41-45B8-9119-278285D6A03C}" type="slidenum">
              <a:rPr lang="en-US" altLang="en-US" smtClean="0">
                <a:latin typeface="Times New Roman" pitchFamily="18" charset="0"/>
              </a:rPr>
              <a:pPr/>
              <a:t>165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2D1C44E-7451-4A5F-9CC3-C4889A2680A1}" type="slidenum">
              <a:rPr lang="en-US" altLang="en-US" smtClean="0">
                <a:latin typeface="Times New Roman" pitchFamily="18" charset="0"/>
              </a:rPr>
              <a:pPr/>
              <a:t>15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6D7434A-FC41-45B8-9119-278285D6A03C}" type="slidenum">
              <a:rPr lang="en-US" altLang="en-US" smtClean="0">
                <a:latin typeface="Times New Roman" pitchFamily="18" charset="0"/>
              </a:rPr>
              <a:pPr/>
              <a:t>166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6D7434A-FC41-45B8-9119-278285D6A03C}" type="slidenum">
              <a:rPr lang="en-US" altLang="en-US" smtClean="0">
                <a:latin typeface="Times New Roman" pitchFamily="18" charset="0"/>
              </a:rPr>
              <a:pPr/>
              <a:t>167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6D7434A-FC41-45B8-9119-278285D6A03C}" type="slidenum">
              <a:rPr lang="en-US" altLang="en-US" smtClean="0">
                <a:latin typeface="Times New Roman" pitchFamily="18" charset="0"/>
              </a:rPr>
              <a:pPr/>
              <a:t>168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317B76C-4336-4345-86F1-8224DF9F5C83}" type="slidenum">
              <a:rPr lang="en-US" altLang="en-US" smtClean="0">
                <a:latin typeface="Times New Roman" pitchFamily="18" charset="0"/>
              </a:rPr>
              <a:pPr/>
              <a:t>169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6D7434A-FC41-45B8-9119-278285D6A03C}" type="slidenum">
              <a:rPr lang="en-US" altLang="en-US" smtClean="0">
                <a:latin typeface="Times New Roman" pitchFamily="18" charset="0"/>
              </a:rPr>
              <a:pPr/>
              <a:t>170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317B76C-4336-4345-86F1-8224DF9F5C83}" type="slidenum">
              <a:rPr lang="en-US" altLang="en-US" smtClean="0">
                <a:latin typeface="Times New Roman" pitchFamily="18" charset="0"/>
              </a:rPr>
              <a:pPr/>
              <a:t>171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0E53B95-35B7-41C5-A607-842871355105}" type="slidenum">
              <a:rPr lang="en-US" altLang="en-US" smtClean="0">
                <a:latin typeface="Times New Roman" pitchFamily="18" charset="0"/>
              </a:rPr>
              <a:pPr/>
              <a:t>172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6D7434A-FC41-45B8-9119-278285D6A03C}" type="slidenum">
              <a:rPr lang="en-US" altLang="en-US" smtClean="0">
                <a:latin typeface="Times New Roman" pitchFamily="18" charset="0"/>
              </a:rPr>
              <a:pPr/>
              <a:t>173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6D7434A-FC41-45B8-9119-278285D6A03C}" type="slidenum">
              <a:rPr lang="en-US" altLang="en-US" smtClean="0">
                <a:latin typeface="Times New Roman" pitchFamily="18" charset="0"/>
              </a:rPr>
              <a:pPr/>
              <a:t>174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6D7434A-FC41-45B8-9119-278285D6A03C}" type="slidenum">
              <a:rPr lang="en-US" altLang="en-US" smtClean="0">
                <a:latin typeface="Times New Roman" pitchFamily="18" charset="0"/>
              </a:rPr>
              <a:pPr/>
              <a:t>176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2D1C44E-7451-4A5F-9CC3-C4889A2680A1}" type="slidenum">
              <a:rPr lang="en-US" altLang="en-US" smtClean="0">
                <a:latin typeface="Times New Roman" pitchFamily="18" charset="0"/>
              </a:rPr>
              <a:pPr/>
              <a:t>16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6D7434A-FC41-45B8-9119-278285D6A03C}" type="slidenum">
              <a:rPr lang="en-US" altLang="en-US" smtClean="0">
                <a:latin typeface="Times New Roman" pitchFamily="18" charset="0"/>
              </a:rPr>
              <a:pPr/>
              <a:t>177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6D7434A-FC41-45B8-9119-278285D6A03C}" type="slidenum">
              <a:rPr lang="en-US" altLang="en-US" smtClean="0">
                <a:latin typeface="Times New Roman" pitchFamily="18" charset="0"/>
              </a:rPr>
              <a:pPr/>
              <a:t>178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6D7434A-FC41-45B8-9119-278285D6A03C}" type="slidenum">
              <a:rPr lang="en-US" altLang="en-US" smtClean="0">
                <a:latin typeface="Times New Roman" pitchFamily="18" charset="0"/>
              </a:rPr>
              <a:pPr/>
              <a:t>180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0E53B95-35B7-41C5-A607-842871355105}" type="slidenum">
              <a:rPr lang="en-US" altLang="en-US" smtClean="0">
                <a:latin typeface="Times New Roman" pitchFamily="18" charset="0"/>
              </a:rPr>
              <a:pPr/>
              <a:t>181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6D7434A-FC41-45B8-9119-278285D6A03C}" type="slidenum">
              <a:rPr lang="en-US" altLang="en-US" smtClean="0">
                <a:latin typeface="Times New Roman" pitchFamily="18" charset="0"/>
              </a:rPr>
              <a:pPr/>
              <a:t>182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6D7434A-FC41-45B8-9119-278285D6A03C}" type="slidenum">
              <a:rPr lang="en-US" altLang="en-US" smtClean="0">
                <a:latin typeface="Times New Roman" pitchFamily="18" charset="0"/>
              </a:rPr>
              <a:pPr/>
              <a:t>183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6D7434A-FC41-45B8-9119-278285D6A03C}" type="slidenum">
              <a:rPr lang="en-US" altLang="en-US" smtClean="0">
                <a:latin typeface="Times New Roman" pitchFamily="18" charset="0"/>
              </a:rPr>
              <a:pPr/>
              <a:t>184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6D7434A-FC41-45B8-9119-278285D6A03C}" type="slidenum">
              <a:rPr lang="en-US" altLang="en-US" smtClean="0">
                <a:latin typeface="Times New Roman" pitchFamily="18" charset="0"/>
              </a:rPr>
              <a:pPr/>
              <a:t>185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0E53B95-35B7-41C5-A607-842871355105}" type="slidenum">
              <a:rPr lang="en-US" altLang="en-US" smtClean="0">
                <a:latin typeface="Times New Roman" pitchFamily="18" charset="0"/>
              </a:rPr>
              <a:pPr/>
              <a:t>186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317B76C-4336-4345-86F1-8224DF9F5C83}" type="slidenum">
              <a:rPr lang="en-US" altLang="en-US" smtClean="0">
                <a:latin typeface="Times New Roman" pitchFamily="18" charset="0"/>
              </a:rPr>
              <a:pPr/>
              <a:t>187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F143CCE-F023-4343-898A-26C102E4E9C8}" type="slidenum">
              <a:rPr lang="en-US" altLang="en-US" smtClean="0">
                <a:latin typeface="Times New Roman" pitchFamily="18" charset="0"/>
              </a:rPr>
              <a:pPr/>
              <a:t>17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6D7434A-FC41-45B8-9119-278285D6A03C}" type="slidenum">
              <a:rPr lang="en-US" altLang="en-US" smtClean="0">
                <a:latin typeface="Times New Roman" pitchFamily="18" charset="0"/>
              </a:rPr>
              <a:pPr/>
              <a:t>188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6D7434A-FC41-45B8-9119-278285D6A03C}" type="slidenum">
              <a:rPr lang="en-US" altLang="en-US" smtClean="0">
                <a:latin typeface="Times New Roman" pitchFamily="18" charset="0"/>
              </a:rPr>
              <a:pPr/>
              <a:t>189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6D7434A-FC41-45B8-9119-278285D6A03C}" type="slidenum">
              <a:rPr lang="en-US" altLang="en-US" smtClean="0">
                <a:latin typeface="Times New Roman" pitchFamily="18" charset="0"/>
              </a:rPr>
              <a:pPr/>
              <a:t>190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632FB3D-8EEA-4AAA-97EE-A9CF4B1D2DC7}" type="slidenum">
              <a:rPr lang="en-US" altLang="en-US" smtClean="0">
                <a:latin typeface="Times New Roman" pitchFamily="18" charset="0"/>
              </a:rPr>
              <a:pPr/>
              <a:t>19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632FB3D-8EEA-4AAA-97EE-A9CF4B1D2DC7}" type="slidenum">
              <a:rPr lang="en-US" altLang="en-US" smtClean="0">
                <a:latin typeface="Times New Roman" pitchFamily="18" charset="0"/>
              </a:rPr>
              <a:pPr/>
              <a:t>20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632FB3D-8EEA-4AAA-97EE-A9CF4B1D2DC7}" type="slidenum">
              <a:rPr lang="en-US" altLang="en-US" smtClean="0">
                <a:latin typeface="Times New Roman" pitchFamily="18" charset="0"/>
              </a:rPr>
              <a:pPr/>
              <a:t>21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4A86C2D-5FE5-467F-B103-9C4FF24BD8BE}" type="slidenum">
              <a:rPr lang="en-US" altLang="en-US" smtClean="0">
                <a:latin typeface="Times New Roman" pitchFamily="18" charset="0"/>
              </a:rPr>
              <a:pPr/>
              <a:t>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632FB3D-8EEA-4AAA-97EE-A9CF4B1D2DC7}" type="slidenum">
              <a:rPr lang="en-US" altLang="en-US" smtClean="0">
                <a:latin typeface="Times New Roman" pitchFamily="18" charset="0"/>
              </a:rPr>
              <a:pPr/>
              <a:t>22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632FB3D-8EEA-4AAA-97EE-A9CF4B1D2DC7}" type="slidenum">
              <a:rPr lang="en-US" altLang="en-US" smtClean="0">
                <a:latin typeface="Times New Roman" pitchFamily="18" charset="0"/>
              </a:rPr>
              <a:pPr/>
              <a:t>23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87856B2-0045-4938-843D-0272C2C54A61}" type="slidenum">
              <a:rPr lang="en-US" altLang="en-US" smtClean="0">
                <a:latin typeface="Times New Roman" pitchFamily="18" charset="0"/>
              </a:rPr>
              <a:pPr/>
              <a:t>24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87856B2-0045-4938-843D-0272C2C54A61}" type="slidenum">
              <a:rPr lang="en-US" altLang="en-US" smtClean="0">
                <a:latin typeface="Times New Roman" pitchFamily="18" charset="0"/>
              </a:rPr>
              <a:pPr/>
              <a:t>25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87856B2-0045-4938-843D-0272C2C54A61}" type="slidenum">
              <a:rPr lang="en-US" altLang="en-US" smtClean="0">
                <a:latin typeface="Times New Roman" pitchFamily="18" charset="0"/>
              </a:rPr>
              <a:pPr/>
              <a:t>26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87856B2-0045-4938-843D-0272C2C54A61}" type="slidenum">
              <a:rPr lang="en-US" altLang="en-US" smtClean="0">
                <a:latin typeface="Times New Roman" pitchFamily="18" charset="0"/>
              </a:rPr>
              <a:pPr/>
              <a:t>27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1CAB5C0-C678-4509-8269-5A5149742029}" type="slidenum">
              <a:rPr lang="en-US" altLang="en-US" smtClean="0">
                <a:latin typeface="Times New Roman" pitchFamily="18" charset="0"/>
              </a:rPr>
              <a:pPr/>
              <a:t>36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1CAB5C0-C678-4509-8269-5A5149742029}" type="slidenum">
              <a:rPr lang="en-US" altLang="en-US" smtClean="0">
                <a:latin typeface="Times New Roman" pitchFamily="18" charset="0"/>
              </a:rPr>
              <a:pPr/>
              <a:t>37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1CAB5C0-C678-4509-8269-5A5149742029}" type="slidenum">
              <a:rPr lang="en-US" altLang="en-US" smtClean="0">
                <a:latin typeface="Times New Roman" pitchFamily="18" charset="0"/>
              </a:rPr>
              <a:pPr/>
              <a:t>38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1CAB5C0-C678-4509-8269-5A5149742029}" type="slidenum">
              <a:rPr lang="en-US" altLang="en-US" smtClean="0">
                <a:latin typeface="Times New Roman" pitchFamily="18" charset="0"/>
              </a:rPr>
              <a:pPr/>
              <a:t>39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CD51196-D3B9-46CE-9D9F-8EB6FF3D01DB}" type="slidenum">
              <a:rPr lang="en-US" altLang="en-US" smtClean="0">
                <a:latin typeface="Times New Roman" pitchFamily="18" charset="0"/>
              </a:rPr>
              <a:pPr/>
              <a:t>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DA4E4F3-7CE7-407C-809C-14150DCE52DC}" type="slidenum">
              <a:rPr lang="en-US" altLang="en-US" smtClean="0">
                <a:latin typeface="Times New Roman" pitchFamily="18" charset="0"/>
              </a:rPr>
              <a:pPr/>
              <a:t>40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02756" indent="-270291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081164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513629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1946095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378560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811026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243491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675957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fld id="{43171406-1E4C-47CA-8DFD-38A624996603}" type="slidenum">
              <a:rPr kumimoji="0" lang="en-US" altLang="en-US" b="0">
                <a:solidFill>
                  <a:schemeClr val="tx1"/>
                </a:solidFill>
                <a:latin typeface="Times New Roman" pitchFamily="18" charset="0"/>
              </a:rPr>
              <a:pPr/>
              <a:t>41</a:t>
            </a:fld>
            <a:endParaRPr kumimoji="0" lang="en-US" altLang="en-U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02756" indent="-270291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081164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513629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1946095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378560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811026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243491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675957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fld id="{41DB7209-F6A8-4236-BC41-55C372FEB5A6}" type="slidenum">
              <a:rPr kumimoji="0" lang="en-US" altLang="en-US" b="0">
                <a:solidFill>
                  <a:schemeClr val="tx1"/>
                </a:solidFill>
                <a:latin typeface="Times New Roman" pitchFamily="18" charset="0"/>
              </a:rPr>
              <a:pPr/>
              <a:t>42</a:t>
            </a:fld>
            <a:endParaRPr kumimoji="0" lang="en-US" altLang="en-U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CC4A76D-4861-44BF-AFD9-B45E921DEE7F}" type="slidenum">
              <a:rPr lang="en-US" altLang="en-US" smtClean="0">
                <a:latin typeface="Times New Roman" pitchFamily="18" charset="0"/>
              </a:rPr>
              <a:pPr/>
              <a:t>43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CC4A76D-4861-44BF-AFD9-B45E921DEE7F}" type="slidenum">
              <a:rPr lang="en-US" altLang="en-US" smtClean="0">
                <a:latin typeface="Times New Roman" pitchFamily="18" charset="0"/>
              </a:rPr>
              <a:pPr/>
              <a:t>44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CC4A76D-4861-44BF-AFD9-B45E921DEE7F}" type="slidenum">
              <a:rPr lang="en-US" altLang="en-US" smtClean="0">
                <a:latin typeface="Times New Roman" pitchFamily="18" charset="0"/>
              </a:rPr>
              <a:pPr/>
              <a:t>45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CC4A76D-4861-44BF-AFD9-B45E921DEE7F}" type="slidenum">
              <a:rPr lang="en-US" altLang="en-US" smtClean="0">
                <a:latin typeface="Times New Roman" pitchFamily="18" charset="0"/>
              </a:rPr>
              <a:pPr/>
              <a:t>46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76BA34F-67ED-4EF6-ABAE-5FA9C7BD7B33}" type="slidenum">
              <a:rPr lang="en-US" altLang="en-US" smtClean="0">
                <a:latin typeface="Times New Roman" pitchFamily="18" charset="0"/>
              </a:rPr>
              <a:pPr/>
              <a:t>47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76BA34F-67ED-4EF6-ABAE-5FA9C7BD7B33}" type="slidenum">
              <a:rPr lang="en-US" altLang="en-US" smtClean="0">
                <a:latin typeface="Times New Roman" pitchFamily="18" charset="0"/>
              </a:rPr>
              <a:pPr/>
              <a:t>48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76BA34F-67ED-4EF6-ABAE-5FA9C7BD7B33}" type="slidenum">
              <a:rPr lang="en-US" altLang="en-US" smtClean="0">
                <a:latin typeface="Times New Roman" pitchFamily="18" charset="0"/>
              </a:rPr>
              <a:pPr/>
              <a:t>49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A0CA2CB-AD73-4F5C-8898-49CF312132E3}" type="slidenum">
              <a:rPr lang="en-US" altLang="en-US" smtClean="0">
                <a:latin typeface="Times New Roman" pitchFamily="18" charset="0"/>
              </a:rPr>
              <a:pPr/>
              <a:t>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76BA34F-67ED-4EF6-ABAE-5FA9C7BD7B33}" type="slidenum">
              <a:rPr lang="en-US" altLang="en-US" smtClean="0">
                <a:latin typeface="Times New Roman" pitchFamily="18" charset="0"/>
              </a:rPr>
              <a:pPr/>
              <a:t>50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CC4A76D-4861-44BF-AFD9-B45E921DEE7F}" type="slidenum">
              <a:rPr lang="en-US" altLang="en-US" smtClean="0">
                <a:latin typeface="Times New Roman" pitchFamily="18" charset="0"/>
              </a:rPr>
              <a:pPr/>
              <a:t>51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CC4A76D-4861-44BF-AFD9-B45E921DEE7F}" type="slidenum">
              <a:rPr lang="en-US" altLang="en-US" smtClean="0">
                <a:latin typeface="Times New Roman" pitchFamily="18" charset="0"/>
              </a:rPr>
              <a:pPr/>
              <a:t>52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2FFBFA3-3EDD-4849-8B17-D20E235077A2}" type="slidenum">
              <a:rPr lang="en-US" altLang="en-US" smtClean="0">
                <a:latin typeface="Times New Roman" pitchFamily="18" charset="0"/>
              </a:rPr>
              <a:pPr/>
              <a:t>53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2FFBFA3-3EDD-4849-8B17-D20E235077A2}" type="slidenum">
              <a:rPr lang="en-US" altLang="en-US" smtClean="0">
                <a:latin typeface="Times New Roman" pitchFamily="18" charset="0"/>
              </a:rPr>
              <a:pPr/>
              <a:t>54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C524952-72C5-4552-A76D-9464BC1DD99E}" type="slidenum">
              <a:rPr lang="en-US" altLang="en-US" smtClean="0">
                <a:latin typeface="Times New Roman" pitchFamily="18" charset="0"/>
              </a:rPr>
              <a:pPr/>
              <a:t>56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02756" indent="-270291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081164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513629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1946095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378560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811026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243491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675957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fld id="{2B7A2D60-C016-492A-B1F8-A943F7F6D5AE}" type="slidenum">
              <a:rPr kumimoji="0" lang="en-US" altLang="en-US" b="0">
                <a:solidFill>
                  <a:schemeClr val="tx1"/>
                </a:solidFill>
                <a:latin typeface="Times New Roman" pitchFamily="18" charset="0"/>
              </a:rPr>
              <a:pPr/>
              <a:t>61</a:t>
            </a:fld>
            <a:endParaRPr kumimoji="0" lang="en-US" altLang="en-U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02756" indent="-270291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081164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513629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1946095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378560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811026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243491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675957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fld id="{2B7A2D60-C016-492A-B1F8-A943F7F6D5AE}" type="slidenum">
              <a:rPr kumimoji="0" lang="en-US" altLang="en-US" b="0">
                <a:solidFill>
                  <a:schemeClr val="tx1"/>
                </a:solidFill>
                <a:latin typeface="Times New Roman" pitchFamily="18" charset="0"/>
              </a:rPr>
              <a:pPr/>
              <a:t>62</a:t>
            </a:fld>
            <a:endParaRPr kumimoji="0" lang="en-US" altLang="en-U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02756" indent="-270291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081164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513629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1946095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378560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811026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243491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675957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fld id="{2313B365-D0C2-4D8F-A49A-36D5B01F8B93}" type="slidenum">
              <a:rPr kumimoji="0" lang="en-US" altLang="en-US" b="0">
                <a:solidFill>
                  <a:schemeClr val="tx1"/>
                </a:solidFill>
                <a:latin typeface="Times New Roman" pitchFamily="18" charset="0"/>
              </a:rPr>
              <a:pPr/>
              <a:t>63</a:t>
            </a:fld>
            <a:endParaRPr kumimoji="0" lang="en-US" altLang="en-U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02756" indent="-270291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081164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513629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1946095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378560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811026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243491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675957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fld id="{35C6AEFE-AE71-4B0D-AA5B-BEBC13570334}" type="slidenum">
              <a:rPr kumimoji="0" lang="en-US" altLang="en-US" b="0">
                <a:solidFill>
                  <a:schemeClr val="tx1"/>
                </a:solidFill>
                <a:latin typeface="Times New Roman" pitchFamily="18" charset="0"/>
              </a:rPr>
              <a:pPr/>
              <a:t>64</a:t>
            </a:fld>
            <a:endParaRPr kumimoji="0" lang="en-US" altLang="en-U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A0CA2CB-AD73-4F5C-8898-49CF312132E3}" type="slidenum">
              <a:rPr lang="en-US" altLang="en-US" smtClean="0">
                <a:latin typeface="Times New Roman" pitchFamily="18" charset="0"/>
              </a:rPr>
              <a:pPr/>
              <a:t>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8E9380F-5CFF-4EE7-8DC5-D361195C3396}" type="slidenum">
              <a:rPr lang="en-US" altLang="en-US" smtClean="0">
                <a:latin typeface="Times New Roman" pitchFamily="18" charset="0"/>
              </a:rPr>
              <a:pPr/>
              <a:t>65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8E9380F-5CFF-4EE7-8DC5-D361195C3396}" type="slidenum">
              <a:rPr lang="en-US" altLang="en-US" smtClean="0">
                <a:latin typeface="Times New Roman" pitchFamily="18" charset="0"/>
              </a:rPr>
              <a:pPr/>
              <a:t>66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02756" indent="-270291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081164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513629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1946095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378560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811026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243491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675957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fld id="{8CAE25D0-881E-4D07-9492-2B7B8BB90013}" type="slidenum">
              <a:rPr kumimoji="0" lang="en-US" altLang="en-US" b="0">
                <a:solidFill>
                  <a:schemeClr val="tx1"/>
                </a:solidFill>
                <a:latin typeface="Times New Roman" pitchFamily="18" charset="0"/>
              </a:rPr>
              <a:pPr/>
              <a:t>67</a:t>
            </a:fld>
            <a:endParaRPr kumimoji="0" lang="en-US" altLang="en-U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02756" indent="-270291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081164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513629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1946095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378560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811026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243491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675957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fld id="{8CAE25D0-881E-4D07-9492-2B7B8BB90013}" type="slidenum">
              <a:rPr kumimoji="0" lang="en-US" altLang="en-US" b="0">
                <a:solidFill>
                  <a:schemeClr val="tx1"/>
                </a:solidFill>
                <a:latin typeface="Times New Roman" pitchFamily="18" charset="0"/>
              </a:rPr>
              <a:pPr/>
              <a:t>68</a:t>
            </a:fld>
            <a:endParaRPr kumimoji="0" lang="en-US" altLang="en-U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02756" indent="-270291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081164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513629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1946095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378560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811026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243491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675957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fld id="{8CAE25D0-881E-4D07-9492-2B7B8BB90013}" type="slidenum">
              <a:rPr kumimoji="0" lang="en-US" altLang="en-US" b="0">
                <a:solidFill>
                  <a:schemeClr val="tx1"/>
                </a:solidFill>
                <a:latin typeface="Times New Roman" pitchFamily="18" charset="0"/>
              </a:rPr>
              <a:pPr/>
              <a:t>69</a:t>
            </a:fld>
            <a:endParaRPr kumimoji="0" lang="en-US" altLang="en-U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9948CB3-55E3-422B-BABB-9283D38FF54B}" type="slidenum">
              <a:rPr lang="en-US" altLang="en-US" smtClean="0">
                <a:latin typeface="Times New Roman" pitchFamily="18" charset="0"/>
              </a:rPr>
              <a:pPr/>
              <a:t>70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02756" indent="-270291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081164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513629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1946095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378560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811026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243491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675957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fld id="{8CAE25D0-881E-4D07-9492-2B7B8BB90013}" type="slidenum">
              <a:rPr kumimoji="0" lang="en-US" altLang="en-US" b="0">
                <a:solidFill>
                  <a:schemeClr val="tx1"/>
                </a:solidFill>
                <a:latin typeface="Times New Roman" pitchFamily="18" charset="0"/>
              </a:rPr>
              <a:pPr/>
              <a:t>71</a:t>
            </a:fld>
            <a:endParaRPr kumimoji="0" lang="en-US" altLang="en-U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9948CB3-55E3-422B-BABB-9283D38FF54B}" type="slidenum">
              <a:rPr lang="en-US" altLang="en-US" smtClean="0">
                <a:latin typeface="Times New Roman" pitchFamily="18" charset="0"/>
              </a:rPr>
              <a:pPr/>
              <a:t>72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02756" indent="-270291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081164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513629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1946095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378560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811026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243491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675957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fld id="{8CAE25D0-881E-4D07-9492-2B7B8BB90013}" type="slidenum">
              <a:rPr kumimoji="0" lang="en-US" altLang="en-US" b="0">
                <a:solidFill>
                  <a:schemeClr val="tx1"/>
                </a:solidFill>
                <a:latin typeface="Times New Roman" pitchFamily="18" charset="0"/>
              </a:rPr>
              <a:pPr/>
              <a:t>73</a:t>
            </a:fld>
            <a:endParaRPr kumimoji="0" lang="en-US" altLang="en-U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BA5DCA0-2074-42D2-820D-F3FC949B9509}" type="slidenum">
              <a:rPr lang="en-US" altLang="en-US" smtClean="0">
                <a:latin typeface="Times New Roman" pitchFamily="18" charset="0"/>
              </a:rPr>
              <a:pPr/>
              <a:t>74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A0CA2CB-AD73-4F5C-8898-49CF312132E3}" type="slidenum">
              <a:rPr lang="en-US" altLang="en-US" smtClean="0">
                <a:latin typeface="Times New Roman" pitchFamily="18" charset="0"/>
              </a:rPr>
              <a:pPr/>
              <a:t>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BA5DCA0-2074-42D2-820D-F3FC949B9509}" type="slidenum">
              <a:rPr lang="en-US" altLang="en-US" smtClean="0">
                <a:latin typeface="Times New Roman" pitchFamily="18" charset="0"/>
              </a:rPr>
              <a:pPr/>
              <a:t>75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BA5DCA0-2074-42D2-820D-F3FC949B9509}" type="slidenum">
              <a:rPr lang="en-US" altLang="en-US" smtClean="0">
                <a:latin typeface="Times New Roman" pitchFamily="18" charset="0"/>
              </a:rPr>
              <a:pPr/>
              <a:t>76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BA5DCA0-2074-42D2-820D-F3FC949B9509}" type="slidenum">
              <a:rPr lang="en-US" altLang="en-US" smtClean="0">
                <a:latin typeface="Times New Roman" pitchFamily="18" charset="0"/>
              </a:rPr>
              <a:pPr/>
              <a:t>77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BA5DCA0-2074-42D2-820D-F3FC949B9509}" type="slidenum">
              <a:rPr lang="en-US" altLang="en-US" smtClean="0">
                <a:latin typeface="Times New Roman" pitchFamily="18" charset="0"/>
              </a:rPr>
              <a:pPr/>
              <a:t>78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BA5DCA0-2074-42D2-820D-F3FC949B9509}" type="slidenum">
              <a:rPr lang="en-US" altLang="en-US" smtClean="0">
                <a:latin typeface="Times New Roman" pitchFamily="18" charset="0"/>
              </a:rPr>
              <a:pPr/>
              <a:t>79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BA5DCA0-2074-42D2-820D-F3FC949B9509}" type="slidenum">
              <a:rPr lang="en-US" altLang="en-US" smtClean="0">
                <a:latin typeface="Times New Roman" pitchFamily="18" charset="0"/>
              </a:rPr>
              <a:pPr/>
              <a:t>80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BA5DCA0-2074-42D2-820D-F3FC949B9509}" type="slidenum">
              <a:rPr lang="en-US" altLang="en-US" smtClean="0">
                <a:latin typeface="Times New Roman" pitchFamily="18" charset="0"/>
              </a:rPr>
              <a:pPr/>
              <a:t>81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BA5DCA0-2074-42D2-820D-F3FC949B9509}" type="slidenum">
              <a:rPr lang="en-US" altLang="en-US" smtClean="0">
                <a:latin typeface="Times New Roman" pitchFamily="18" charset="0"/>
              </a:rPr>
              <a:pPr/>
              <a:t>82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BA5DCA0-2074-42D2-820D-F3FC949B9509}" type="slidenum">
              <a:rPr lang="en-US" altLang="en-US" smtClean="0">
                <a:latin typeface="Times New Roman" pitchFamily="18" charset="0"/>
              </a:rPr>
              <a:pPr/>
              <a:t>83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D8D4E60-D71D-47EF-BEA0-375A33254BD7}" type="slidenum">
              <a:rPr lang="en-US" altLang="en-US" smtClean="0">
                <a:latin typeface="Times New Roman" pitchFamily="18" charset="0"/>
              </a:rPr>
              <a:pPr/>
              <a:t>84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A0CA2CB-AD73-4F5C-8898-49CF312132E3}" type="slidenum">
              <a:rPr lang="en-US" altLang="en-US" smtClean="0">
                <a:latin typeface="Times New Roman" pitchFamily="18" charset="0"/>
              </a:rPr>
              <a:pPr/>
              <a:t>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D8D4E60-D71D-47EF-BEA0-375A33254BD7}" type="slidenum">
              <a:rPr lang="en-US" altLang="en-US" smtClean="0">
                <a:latin typeface="Times New Roman" pitchFamily="18" charset="0"/>
              </a:rPr>
              <a:pPr/>
              <a:t>85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CC4A76D-4861-44BF-AFD9-B45E921DEE7F}" type="slidenum">
              <a:rPr lang="en-US" altLang="en-US" smtClean="0">
                <a:latin typeface="Times New Roman" pitchFamily="18" charset="0"/>
              </a:rPr>
              <a:pPr/>
              <a:t>86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CC4A76D-4861-44BF-AFD9-B45E921DEE7F}" type="slidenum">
              <a:rPr lang="en-US" altLang="en-US" smtClean="0">
                <a:latin typeface="Times New Roman" pitchFamily="18" charset="0"/>
              </a:rPr>
              <a:pPr/>
              <a:t>87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CC4A76D-4861-44BF-AFD9-B45E921DEE7F}" type="slidenum">
              <a:rPr lang="en-US" altLang="en-US" smtClean="0">
                <a:latin typeface="Times New Roman" pitchFamily="18" charset="0"/>
              </a:rPr>
              <a:pPr/>
              <a:t>88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CC4A76D-4861-44BF-AFD9-B45E921DEE7F}" type="slidenum">
              <a:rPr lang="en-US" altLang="en-US" smtClean="0">
                <a:latin typeface="Times New Roman" pitchFamily="18" charset="0"/>
              </a:rPr>
              <a:pPr/>
              <a:t>89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CC4A76D-4861-44BF-AFD9-B45E921DEE7F}" type="slidenum">
              <a:rPr lang="en-US" altLang="en-US" smtClean="0">
                <a:latin typeface="Times New Roman" pitchFamily="18" charset="0"/>
              </a:rPr>
              <a:pPr/>
              <a:t>90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CC4A76D-4861-44BF-AFD9-B45E921DEE7F}" type="slidenum">
              <a:rPr lang="en-US" altLang="en-US" smtClean="0">
                <a:latin typeface="Times New Roman" pitchFamily="18" charset="0"/>
              </a:rPr>
              <a:pPr/>
              <a:t>91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CC4A76D-4861-44BF-AFD9-B45E921DEE7F}" type="slidenum">
              <a:rPr lang="en-US" altLang="en-US" smtClean="0">
                <a:latin typeface="Times New Roman" pitchFamily="18" charset="0"/>
              </a:rPr>
              <a:pPr/>
              <a:t>92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CC4A76D-4861-44BF-AFD9-B45E921DEE7F}" type="slidenum">
              <a:rPr lang="en-US" altLang="en-US" smtClean="0">
                <a:latin typeface="Times New Roman" pitchFamily="18" charset="0"/>
              </a:rPr>
              <a:pPr/>
              <a:t>93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9E067BB-31F9-49C0-BAB1-4AF00132831B}" type="slidenum">
              <a:rPr lang="en-US" altLang="en-US" smtClean="0">
                <a:latin typeface="Times New Roman" pitchFamily="18" charset="0"/>
              </a:rPr>
              <a:pPr/>
              <a:t>94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A0CA2CB-AD73-4F5C-8898-49CF312132E3}" type="slidenum">
              <a:rPr lang="en-US" altLang="en-US" smtClean="0">
                <a:latin typeface="Times New Roman" pitchFamily="18" charset="0"/>
              </a:rPr>
              <a:pPr/>
              <a:t>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9E067BB-31F9-49C0-BAB1-4AF00132831B}" type="slidenum">
              <a:rPr lang="en-US" altLang="en-US" smtClean="0">
                <a:latin typeface="Times New Roman" pitchFamily="18" charset="0"/>
              </a:rPr>
              <a:pPr/>
              <a:t>95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9E067BB-31F9-49C0-BAB1-4AF00132831B}" type="slidenum">
              <a:rPr lang="en-US" altLang="en-US" smtClean="0">
                <a:latin typeface="Times New Roman" pitchFamily="18" charset="0"/>
              </a:rPr>
              <a:pPr/>
              <a:t>96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9E067BB-31F9-49C0-BAB1-4AF00132831B}" type="slidenum">
              <a:rPr lang="en-US" altLang="en-US" smtClean="0">
                <a:latin typeface="Times New Roman" pitchFamily="18" charset="0"/>
              </a:rPr>
              <a:pPr/>
              <a:t>97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9E067BB-31F9-49C0-BAB1-4AF00132831B}" type="slidenum">
              <a:rPr lang="en-US" altLang="en-US" smtClean="0">
                <a:latin typeface="Times New Roman" pitchFamily="18" charset="0"/>
              </a:rPr>
              <a:pPr/>
              <a:t>98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9E067BB-31F9-49C0-BAB1-4AF00132831B}" type="slidenum">
              <a:rPr lang="en-US" altLang="en-US" smtClean="0">
                <a:latin typeface="Times New Roman" pitchFamily="18" charset="0"/>
              </a:rPr>
              <a:pPr/>
              <a:t>99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576433D-06D6-4F9B-937D-835A723390E6}" type="slidenum">
              <a:rPr lang="en-US" altLang="en-US" smtClean="0">
                <a:latin typeface="Times New Roman" pitchFamily="18" charset="0"/>
              </a:rPr>
              <a:pPr/>
              <a:t>100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9E067BB-31F9-49C0-BAB1-4AF00132831B}" type="slidenum">
              <a:rPr lang="en-US" altLang="en-US" smtClean="0">
                <a:latin typeface="Times New Roman" pitchFamily="18" charset="0"/>
              </a:rPr>
              <a:pPr/>
              <a:t>101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9E067BB-31F9-49C0-BAB1-4AF00132831B}" type="slidenum">
              <a:rPr lang="en-US" altLang="en-US" smtClean="0">
                <a:latin typeface="Times New Roman" pitchFamily="18" charset="0"/>
              </a:rPr>
              <a:pPr/>
              <a:t>102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9E067BB-31F9-49C0-BAB1-4AF00132831B}" type="slidenum">
              <a:rPr lang="en-US" altLang="en-US" smtClean="0">
                <a:latin typeface="Times New Roman" pitchFamily="18" charset="0"/>
              </a:rPr>
              <a:pPr/>
              <a:t>103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4A0863F-0822-4592-AE66-FCD7DFF4601C}" type="slidenum">
              <a:rPr lang="en-US" altLang="en-US" smtClean="0">
                <a:latin typeface="Times New Roman" pitchFamily="18" charset="0"/>
              </a:rPr>
              <a:pPr/>
              <a:t>104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CD51196-D3B9-46CE-9D9F-8EB6FF3D01DB}" type="slidenum">
              <a:rPr lang="en-US" altLang="en-US" smtClean="0">
                <a:latin typeface="Times New Roman" pitchFamily="18" charset="0"/>
              </a:rPr>
              <a:pPr/>
              <a:t>10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4A0863F-0822-4592-AE66-FCD7DFF4601C}" type="slidenum">
              <a:rPr lang="en-US" altLang="en-US" smtClean="0">
                <a:latin typeface="Times New Roman" pitchFamily="18" charset="0"/>
              </a:rPr>
              <a:pPr/>
              <a:t>105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4A0863F-0822-4592-AE66-FCD7DFF4601C}" type="slidenum">
              <a:rPr lang="en-US" altLang="en-US" smtClean="0">
                <a:latin typeface="Times New Roman" pitchFamily="18" charset="0"/>
              </a:rPr>
              <a:pPr/>
              <a:t>106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4A0863F-0822-4592-AE66-FCD7DFF4601C}" type="slidenum">
              <a:rPr lang="en-US" altLang="en-US" smtClean="0">
                <a:latin typeface="Times New Roman" pitchFamily="18" charset="0"/>
              </a:rPr>
              <a:pPr/>
              <a:t>107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CB571E7-FC36-4081-B520-18FF97974F3D}" type="slidenum">
              <a:rPr lang="en-US" altLang="en-US" smtClean="0">
                <a:latin typeface="Times New Roman" pitchFamily="18" charset="0"/>
              </a:rPr>
              <a:pPr/>
              <a:t>108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CB571E7-FC36-4081-B520-18FF97974F3D}" type="slidenum">
              <a:rPr lang="en-US" altLang="en-US" smtClean="0">
                <a:latin typeface="Times New Roman" pitchFamily="18" charset="0"/>
              </a:rPr>
              <a:pPr/>
              <a:t>109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CB571E7-FC36-4081-B520-18FF97974F3D}" type="slidenum">
              <a:rPr lang="en-US" altLang="en-US" smtClean="0">
                <a:latin typeface="Times New Roman" pitchFamily="18" charset="0"/>
              </a:rPr>
              <a:pPr/>
              <a:t>110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CB571E7-FC36-4081-B520-18FF97974F3D}" type="slidenum">
              <a:rPr lang="en-US" altLang="en-US" smtClean="0">
                <a:latin typeface="Times New Roman" pitchFamily="18" charset="0"/>
              </a:rPr>
              <a:pPr/>
              <a:t>111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CB571E7-FC36-4081-B520-18FF97974F3D}" type="slidenum">
              <a:rPr lang="en-US" altLang="en-US" smtClean="0">
                <a:latin typeface="Times New Roman" pitchFamily="18" charset="0"/>
              </a:rPr>
              <a:pPr/>
              <a:t>112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CB571E7-FC36-4081-B520-18FF97974F3D}" type="slidenum">
              <a:rPr lang="en-US" altLang="en-US" smtClean="0">
                <a:latin typeface="Times New Roman" pitchFamily="18" charset="0"/>
              </a:rPr>
              <a:pPr/>
              <a:t>113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B7C3E0C-96E7-4948-85B4-46853A91D721}" type="slidenum">
              <a:rPr lang="en-US" altLang="en-US" smtClean="0">
                <a:latin typeface="Times New Roman" pitchFamily="18" charset="0"/>
              </a:rPr>
              <a:pPr/>
              <a:t>119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6960-BD45-4F6A-8CFC-8BB9E17826AC}" type="datetime1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28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7FE9-1CB9-4303-BDC9-26449C35295B}" type="datetime1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83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820D-DFEE-4427-BB93-18FFF24AED7A}" type="datetime1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04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85E6-50B0-4032-989D-44AE8E4D7F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94D8-5C55-4B72-965F-01EEC7453D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248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85E6-50B0-4032-989D-44AE8E4D7F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94D8-5C55-4B72-965F-01EEC7453D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93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85E6-50B0-4032-989D-44AE8E4D7F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94D8-5C55-4B72-965F-01EEC7453D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381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85E6-50B0-4032-989D-44AE8E4D7F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94D8-5C55-4B72-965F-01EEC7453D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35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85E6-50B0-4032-989D-44AE8E4D7F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94D8-5C55-4B72-965F-01EEC7453D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595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85E6-50B0-4032-989D-44AE8E4D7F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94D8-5C55-4B72-965F-01EEC7453D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584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85E6-50B0-4032-989D-44AE8E4D7F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94D8-5C55-4B72-965F-01EEC7453D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342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85E6-50B0-4032-989D-44AE8E4D7F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94D8-5C55-4B72-965F-01EEC7453D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02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4CD9-778B-46EB-8E95-CB1900EB0361}" type="datetime1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839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85E6-50B0-4032-989D-44AE8E4D7F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94D8-5C55-4B72-965F-01EEC7453D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987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85E6-50B0-4032-989D-44AE8E4D7F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94D8-5C55-4B72-965F-01EEC7453D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165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85E6-50B0-4032-989D-44AE8E4D7F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94D8-5C55-4B72-965F-01EEC7453D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0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3792-C05C-4936-AA0D-42EB6874ED46}" type="datetime1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77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3214-3B76-458C-B57F-97C8C2F490E8}" type="datetime1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38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7463-F780-4941-897E-B392624BC2E1}" type="datetime1">
              <a:rPr lang="en-IN" smtClean="0"/>
              <a:t>01-09-2023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63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BE20-9829-4696-BC2C-F3D3FE1C4A6A}" type="datetime1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64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9AF5-AFFA-4363-BD3D-F61DDC1B0B7D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46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95BF-9E36-4991-8A96-7DE1DB30CABE}" type="datetime1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37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89FA-D7CB-4B01-829C-72C83AB0B322}" type="datetime1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56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2C18-30DE-4918-9E7A-68D13DFBACD6}" type="datetime1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12F3E-07B2-454D-9BC3-17C0822A9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57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85E6-50B0-4032-989D-44AE8E4D7F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194D8-5C55-4B72-965F-01EEC7453D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nx.com/developers/docs/qnxcar2/topic/com.qnx.doc.neutrino.lib_ref/topic/p/pthread_attr_init.html" TargetMode="External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nx.com/developers/docs/qnxcar2/topic/com.qnx.doc.neutrino.lib_ref/topic/p/pthread_join.html" TargetMode="External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nx.com/developers/docs/qnxcar2/topic/com.qnx.doc.neutrino.lib_ref/topic/p/pthread_exit.html" TargetMode="External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4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customXml" Target="../ink/ink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customXml" Target="../ink/ink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customXml" Target="../ink/ink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customXml" Target="../ink/ink5.xml"/><Relationship Id="rId4" Type="http://schemas.openxmlformats.org/officeDocument/2006/relationships/image" Target="../media/image2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Scheduling Algorithms</a:t>
            </a: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872808" cy="1752600"/>
          </a:xfrm>
        </p:spPr>
        <p:txBody>
          <a:bodyPr>
            <a:normAutofit/>
          </a:bodyPr>
          <a:lstStyle/>
          <a:p>
            <a:pPr algn="l"/>
            <a:r>
              <a:rPr lang="en-US" altLang="en-US" sz="2200" dirty="0" smtClean="0"/>
              <a:t>Prof. Shweta Dhawan Chachra</a:t>
            </a:r>
          </a:p>
          <a:p>
            <a:pPr algn="l"/>
            <a:r>
              <a:rPr lang="en-US" altLang="en-US" sz="2200" dirty="0" smtClean="0"/>
              <a:t>Some </a:t>
            </a:r>
            <a:r>
              <a:rPr lang="en-US" altLang="en-US" sz="2200" dirty="0"/>
              <a:t>material © </a:t>
            </a:r>
            <a:r>
              <a:rPr lang="en-US" altLang="en-US" sz="2200" dirty="0" err="1"/>
              <a:t>Silberschatz</a:t>
            </a:r>
            <a:r>
              <a:rPr lang="en-US" altLang="en-US" sz="2200" dirty="0"/>
              <a:t>, Galvin, and Gagne, 2002</a:t>
            </a:r>
            <a:endParaRPr lang="th-TH" altLang="en-US" sz="2200" dirty="0"/>
          </a:p>
          <a:p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B9CC-8BEB-4870-B01A-3407D4717C04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30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54163" y="138113"/>
            <a:ext cx="7513637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Scheduling Algorithm Optimization Criteria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852488" y="1174750"/>
            <a:ext cx="6115050" cy="44831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en-US" sz="2800" b="1" dirty="0" smtClean="0"/>
              <a:t>CPU utilization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en-US" sz="2800" b="1" dirty="0" smtClean="0"/>
              <a:t>Throughput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en-US" sz="2800" b="1" dirty="0" smtClean="0"/>
              <a:t>Turnaround time 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en-US" sz="2800" b="1" dirty="0" smtClean="0"/>
              <a:t>Waiting time 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en-US" sz="2800" b="1" dirty="0" smtClean="0"/>
              <a:t>Response time</a:t>
            </a:r>
          </a:p>
          <a:p>
            <a:pPr marL="514350" indent="-514350">
              <a:buFont typeface="+mj-lt"/>
              <a:buAutoNum type="arabicParenR"/>
            </a:pPr>
            <a:endParaRPr lang="en-US" altLang="en-US" sz="2800" b="1" dirty="0"/>
          </a:p>
          <a:p>
            <a:pPr marL="514350" indent="-514350">
              <a:buFont typeface="+mj-lt"/>
              <a:buAutoNum type="arabicParenR"/>
            </a:pPr>
            <a:endParaRPr lang="en-US" altLang="en-US" sz="2800" b="1" dirty="0" smtClean="0"/>
          </a:p>
          <a:p>
            <a:pPr marL="0" indent="0">
              <a:buNone/>
            </a:pPr>
            <a:r>
              <a:rPr lang="en-US" altLang="en-US" sz="2800" b="1" dirty="0" smtClean="0"/>
              <a:t>??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6716-FF36-4596-80AA-916CF8004F89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34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0613" y="188913"/>
            <a:ext cx="7596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Multilevel Queue Scheduling</a:t>
            </a:r>
          </a:p>
        </p:txBody>
      </p:sp>
      <p:pic>
        <p:nvPicPr>
          <p:cNvPr id="27651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484784"/>
            <a:ext cx="668655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22E9-457A-4D3F-A3AB-4DABAFA21338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100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3138" y="153988"/>
            <a:ext cx="7713662" cy="576262"/>
          </a:xfrm>
        </p:spPr>
        <p:txBody>
          <a:bodyPr>
            <a:noAutofit/>
          </a:bodyPr>
          <a:lstStyle/>
          <a:p>
            <a:r>
              <a:rPr lang="en-US" altLang="en-US" sz="3200" dirty="0" smtClean="0"/>
              <a:t>Multilevel </a:t>
            </a:r>
            <a:r>
              <a:rPr lang="en-US" altLang="en-US" sz="3200" dirty="0"/>
              <a:t>Queue- Possibility of starvation</a:t>
            </a:r>
            <a:endParaRPr lang="en-US" altLang="en-US" sz="32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068388"/>
            <a:ext cx="4392488" cy="52212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en-US" sz="2800" dirty="0" smtClean="0"/>
              <a:t>MQSA with 5 queues</a:t>
            </a:r>
          </a:p>
          <a:p>
            <a:r>
              <a:rPr lang="en-US" altLang="en-US" sz="2800" b="1" dirty="0" smtClean="0">
                <a:solidFill>
                  <a:schemeClr val="tx2"/>
                </a:solidFill>
              </a:rPr>
              <a:t>Each queue has absolute priority over lower priority queues.</a:t>
            </a:r>
          </a:p>
          <a:p>
            <a:r>
              <a:rPr lang="en-US" altLang="en-US" sz="2800" dirty="0" smtClean="0"/>
              <a:t>No process in batch queue could run </a:t>
            </a:r>
          </a:p>
          <a:p>
            <a:pPr lvl="1"/>
            <a:r>
              <a:rPr lang="en-US" altLang="en-US" sz="2400" dirty="0" smtClean="0"/>
              <a:t>unless the queues from system, interactive, interactive editing queue were all empty.</a:t>
            </a:r>
          </a:p>
        </p:txBody>
      </p:sp>
      <p:pic>
        <p:nvPicPr>
          <p:cNvPr id="4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415761"/>
            <a:ext cx="3816598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4919-1BFA-439C-B3AD-14A1AF37D0EF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101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37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3138" y="153988"/>
            <a:ext cx="7713662" cy="576262"/>
          </a:xfrm>
        </p:spPr>
        <p:txBody>
          <a:bodyPr>
            <a:noAutofit/>
          </a:bodyPr>
          <a:lstStyle/>
          <a:p>
            <a:r>
              <a:rPr lang="en-US" altLang="en-US" sz="3200" dirty="0" smtClean="0"/>
              <a:t>Multilevel </a:t>
            </a:r>
            <a:r>
              <a:rPr lang="en-US" altLang="en-US" sz="3200" dirty="0"/>
              <a:t>Queue- Possibility of starvation</a:t>
            </a:r>
            <a:endParaRPr lang="en-US" altLang="en-US" sz="32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068388"/>
            <a:ext cx="4392488" cy="52212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en-US" sz="2800" dirty="0" smtClean="0"/>
              <a:t>If an interacting editing process entered the ready queue while a batch process was running, </a:t>
            </a:r>
          </a:p>
          <a:p>
            <a:pPr lvl="1"/>
            <a:r>
              <a:rPr lang="en-US" altLang="en-US" sz="2400" dirty="0" smtClean="0"/>
              <a:t>the batch process would be preempted.</a:t>
            </a:r>
          </a:p>
        </p:txBody>
      </p:sp>
      <p:pic>
        <p:nvPicPr>
          <p:cNvPr id="4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415761"/>
            <a:ext cx="3816598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332D-103C-4E48-9658-3A965B0C9353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102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80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3138" y="153988"/>
            <a:ext cx="7713662" cy="576262"/>
          </a:xfrm>
        </p:spPr>
        <p:txBody>
          <a:bodyPr>
            <a:noAutofit/>
          </a:bodyPr>
          <a:lstStyle/>
          <a:p>
            <a:r>
              <a:rPr lang="en-US" altLang="en-US" sz="3200" dirty="0" smtClean="0"/>
              <a:t>Multilevel Queue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068388"/>
            <a:ext cx="8424936" cy="52212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en-US" sz="2800" dirty="0" smtClean="0"/>
              <a:t>Process do not move between queues.</a:t>
            </a:r>
          </a:p>
          <a:p>
            <a:pPr lvl="1"/>
            <a:r>
              <a:rPr lang="en-US" altLang="en-US" sz="2400" dirty="0" smtClean="0"/>
              <a:t>Since processes do not change their foreground or background nature.</a:t>
            </a:r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Advantage-</a:t>
            </a:r>
          </a:p>
          <a:p>
            <a:pPr lvl="1"/>
            <a:r>
              <a:rPr lang="en-US" altLang="en-US" sz="2400" dirty="0" smtClean="0"/>
              <a:t>Low scheduling overhead</a:t>
            </a:r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Disadvantage –</a:t>
            </a:r>
          </a:p>
          <a:p>
            <a:pPr lvl="1"/>
            <a:r>
              <a:rPr lang="en-US" altLang="en-US" sz="2400" dirty="0" smtClean="0"/>
              <a:t>Being Inflexible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47D8-1C5D-44A2-B3FD-4BC7EFDFE162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103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4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239713"/>
            <a:ext cx="8026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Multilevel Feedback Queue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340768"/>
            <a:ext cx="7351712" cy="4970810"/>
          </a:xfrm>
        </p:spPr>
        <p:txBody>
          <a:bodyPr>
            <a:normAutofit/>
          </a:bodyPr>
          <a:lstStyle/>
          <a:p>
            <a:r>
              <a:rPr lang="en-US" altLang="en-US" sz="2800" dirty="0" smtClean="0">
                <a:solidFill>
                  <a:srgbClr val="0070C0"/>
                </a:solidFill>
              </a:rPr>
              <a:t>A process can move between the various queues</a:t>
            </a:r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How?</a:t>
            </a:r>
            <a:endParaRPr lang="en-US" altLang="en-US" sz="2800" u="sng" dirty="0" smtClean="0"/>
          </a:p>
          <a:p>
            <a:pPr marL="0" indent="0">
              <a:buNone/>
            </a:pP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F3B6-0E60-4FAF-B321-0085FA56D1AC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104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57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239713"/>
            <a:ext cx="8026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Multilevel Feedback Queue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340768"/>
            <a:ext cx="7351712" cy="4970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How?</a:t>
            </a:r>
            <a:endParaRPr lang="en-US" altLang="en-US" sz="2800" dirty="0" smtClean="0"/>
          </a:p>
          <a:p>
            <a:r>
              <a:rPr lang="en-US" altLang="en-US" sz="2800" dirty="0" smtClean="0"/>
              <a:t>The idea is to Separate Processes with different </a:t>
            </a:r>
            <a:r>
              <a:rPr lang="en-US" altLang="en-US" sz="2800" b="1" u="sng" dirty="0" smtClean="0"/>
              <a:t>CPU burst characteristic.</a:t>
            </a:r>
          </a:p>
          <a:p>
            <a:pPr lvl="1"/>
            <a:r>
              <a:rPr lang="en-US" altLang="en-US" b="1" u="sng" dirty="0" smtClean="0">
                <a:solidFill>
                  <a:srgbClr val="0070C0"/>
                </a:solidFill>
              </a:rPr>
              <a:t>Process uses too much CPU time, </a:t>
            </a:r>
          </a:p>
          <a:p>
            <a:pPr lvl="2"/>
            <a:r>
              <a:rPr lang="en-US" altLang="en-US" sz="2800" b="1" u="sng" dirty="0" smtClean="0">
                <a:solidFill>
                  <a:srgbClr val="0070C0"/>
                </a:solidFill>
              </a:rPr>
              <a:t>will be moved to a lower priority queue.</a:t>
            </a:r>
          </a:p>
          <a:p>
            <a:pPr lvl="1"/>
            <a:r>
              <a:rPr lang="en-US" altLang="en-US" b="1" u="sng" dirty="0" smtClean="0">
                <a:solidFill>
                  <a:srgbClr val="0070C0"/>
                </a:solidFill>
              </a:rPr>
              <a:t>This scheme leaves I/O bound and interactive processes </a:t>
            </a:r>
          </a:p>
          <a:p>
            <a:pPr lvl="2"/>
            <a:r>
              <a:rPr lang="en-US" altLang="en-US" sz="2800" b="1" u="sng" dirty="0" smtClean="0">
                <a:solidFill>
                  <a:srgbClr val="0070C0"/>
                </a:solidFill>
              </a:rPr>
              <a:t>in the higher priority queues.</a:t>
            </a:r>
          </a:p>
          <a:p>
            <a:endParaRPr lang="en-US" altLang="en-US" sz="2800" u="sng" dirty="0" smtClean="0"/>
          </a:p>
          <a:p>
            <a:pPr marL="0" indent="0">
              <a:buNone/>
            </a:pP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F3B6-0E60-4FAF-B321-0085FA56D1AC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105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44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239713"/>
            <a:ext cx="8026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Multilevel Feedback Queue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340768"/>
            <a:ext cx="7351712" cy="4970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 smtClean="0"/>
              <a:t>Starvation=</a:t>
            </a:r>
          </a:p>
          <a:p>
            <a:r>
              <a:rPr lang="en-US" altLang="en-US" sz="2800" dirty="0" smtClean="0">
                <a:solidFill>
                  <a:srgbClr val="0070C0"/>
                </a:solidFill>
              </a:rPr>
              <a:t>A process that waits too long in a lower priority queue </a:t>
            </a:r>
          </a:p>
          <a:p>
            <a:pPr marL="0" indent="0">
              <a:buNone/>
            </a:pPr>
            <a:endParaRPr lang="en-US" altLang="en-US" sz="2800" dirty="0" smtClean="0"/>
          </a:p>
          <a:p>
            <a:pPr marL="0" indent="0">
              <a:buNone/>
            </a:pPr>
            <a:r>
              <a:rPr lang="en-US" altLang="en-US" sz="2800" dirty="0" smtClean="0"/>
              <a:t>Solution=</a:t>
            </a:r>
          </a:p>
          <a:p>
            <a:r>
              <a:rPr lang="en-US" altLang="en-US" sz="2800" dirty="0" smtClean="0"/>
              <a:t>Aging </a:t>
            </a:r>
            <a:r>
              <a:rPr lang="en-US" altLang="en-US" sz="2800" dirty="0"/>
              <a:t>can be implemented this </a:t>
            </a:r>
            <a:r>
              <a:rPr lang="en-US" altLang="en-US" sz="2800" dirty="0" smtClean="0"/>
              <a:t>way to prevent starvation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may be moved to a higher priority queue.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pPr marL="0" indent="0">
              <a:buNone/>
            </a:pP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47C9-1163-43DF-A662-F7B4058F8FC1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106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70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0"/>
            <a:ext cx="8026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Multilevel Feedback Queue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196752"/>
            <a:ext cx="8820472" cy="4483100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Multilevel-feedback-queue scheduler defined by the following parameters:</a:t>
            </a:r>
          </a:p>
          <a:p>
            <a:pPr lvl="1"/>
            <a:r>
              <a:rPr lang="en-US" altLang="en-US" dirty="0" smtClean="0"/>
              <a:t>number of queues</a:t>
            </a:r>
          </a:p>
          <a:p>
            <a:pPr lvl="1"/>
            <a:r>
              <a:rPr lang="en-US" altLang="en-US" dirty="0" smtClean="0"/>
              <a:t>scheduling algorithms for each queue</a:t>
            </a:r>
          </a:p>
          <a:p>
            <a:pPr lvl="1"/>
            <a:r>
              <a:rPr lang="en-US" altLang="en-US" u="sng" dirty="0" smtClean="0"/>
              <a:t>method used to determine when to upgrade a process</a:t>
            </a:r>
          </a:p>
          <a:p>
            <a:pPr lvl="1"/>
            <a:r>
              <a:rPr lang="en-US" altLang="en-US" u="sng" dirty="0" smtClean="0"/>
              <a:t>method used to determine when to demote a process</a:t>
            </a:r>
          </a:p>
          <a:p>
            <a:pPr lvl="1"/>
            <a:r>
              <a:rPr lang="en-US" altLang="en-US" u="sng" dirty="0" smtClean="0"/>
              <a:t>method used to determine which queue a process will enter when that process needs service</a:t>
            </a:r>
          </a:p>
          <a:p>
            <a:r>
              <a:rPr lang="en-US" altLang="en-US" sz="2800" dirty="0" smtClean="0"/>
              <a:t>Most general scheme but most complex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3D7D-F7AF-424E-A38B-3F8F77C6D099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107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42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20688"/>
            <a:ext cx="7710488" cy="6794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Example of Multilevel Feedback Queue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418555"/>
            <a:ext cx="4188470" cy="4530725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Three queues: </a:t>
            </a:r>
          </a:p>
          <a:p>
            <a:pPr lvl="1"/>
            <a:r>
              <a:rPr lang="en-US" altLang="en-US" sz="2400" i="1" dirty="0" smtClean="0"/>
              <a:t>Q</a:t>
            </a:r>
            <a:r>
              <a:rPr lang="en-US" altLang="en-US" sz="2400" baseline="-25000" dirty="0" smtClean="0"/>
              <a:t>0</a:t>
            </a:r>
            <a:r>
              <a:rPr lang="en-US" altLang="en-US" sz="2400" dirty="0" smtClean="0"/>
              <a:t> – RR with time quantum 8 milliseconds</a:t>
            </a:r>
          </a:p>
          <a:p>
            <a:pPr lvl="1"/>
            <a:r>
              <a:rPr lang="en-US" altLang="en-US" sz="2400" i="1" dirty="0" smtClean="0"/>
              <a:t>Q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 – RR time quantum 16 milliseconds</a:t>
            </a:r>
          </a:p>
          <a:p>
            <a:pPr lvl="1"/>
            <a:r>
              <a:rPr lang="en-US" altLang="en-US" sz="2400" i="1" dirty="0" smtClean="0"/>
              <a:t>Q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– FCFS</a:t>
            </a:r>
          </a:p>
          <a:p>
            <a:pPr lvl="1"/>
            <a:endParaRPr lang="en-US" altLang="en-US" sz="1400" dirty="0" smtClean="0"/>
          </a:p>
        </p:txBody>
      </p:sp>
      <p:pic>
        <p:nvPicPr>
          <p:cNvPr id="29700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159000"/>
            <a:ext cx="3862388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936E-92CC-4974-B6AD-9848F5CFC527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108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38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20688"/>
            <a:ext cx="7710488" cy="6794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Example of Multilevel Feedback Queue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233488"/>
            <a:ext cx="4548510" cy="4530725"/>
          </a:xfrm>
        </p:spPr>
        <p:txBody>
          <a:bodyPr>
            <a:noAutofit/>
          </a:bodyPr>
          <a:lstStyle/>
          <a:p>
            <a:pPr lvl="1"/>
            <a:endParaRPr lang="en-US" altLang="en-US" sz="1100" dirty="0" smtClean="0"/>
          </a:p>
          <a:p>
            <a:r>
              <a:rPr lang="en-US" altLang="en-US" sz="2600" dirty="0" smtClean="0"/>
              <a:t>Scheduler first executes all processes in Queue 0, </a:t>
            </a:r>
          </a:p>
          <a:p>
            <a:pPr lvl="1"/>
            <a:r>
              <a:rPr lang="en-US" altLang="en-US" sz="2600" dirty="0" smtClean="0"/>
              <a:t>Only when Queue0 is empty, </a:t>
            </a:r>
          </a:p>
          <a:p>
            <a:pPr lvl="2"/>
            <a:r>
              <a:rPr lang="en-US" altLang="en-US" sz="2200" dirty="0" smtClean="0"/>
              <a:t>will it execute processes in Queue1.</a:t>
            </a:r>
          </a:p>
          <a:p>
            <a:pPr lvl="1"/>
            <a:r>
              <a:rPr lang="en-US" altLang="en-US" sz="2600" dirty="0" smtClean="0"/>
              <a:t> Queue2 will be executed </a:t>
            </a:r>
          </a:p>
          <a:p>
            <a:pPr lvl="2"/>
            <a:r>
              <a:rPr lang="en-US" altLang="en-US" sz="2200" dirty="0" smtClean="0"/>
              <a:t>only when Queue 0 and Queue 1 is empty</a:t>
            </a:r>
            <a:endParaRPr lang="en-US" altLang="en-US" sz="2200" dirty="0"/>
          </a:p>
        </p:txBody>
      </p:sp>
      <p:pic>
        <p:nvPicPr>
          <p:cNvPr id="29700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159000"/>
            <a:ext cx="3862388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E406-1F92-4675-9D00-3655C99CDC14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109</a:t>
            </a:fld>
            <a:endParaRPr lang="en-IN"/>
          </a:p>
        </p:txBody>
      </p:sp>
      <p:sp>
        <p:nvSpPr>
          <p:cNvPr id="5" name="Curved Left Arrow 4"/>
          <p:cNvSpPr/>
          <p:nvPr/>
        </p:nvSpPr>
        <p:spPr>
          <a:xfrm>
            <a:off x="8244408" y="2159000"/>
            <a:ext cx="360040" cy="105397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>
            <a:off x="8396808" y="3861048"/>
            <a:ext cx="360040" cy="105397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70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54163" y="138113"/>
            <a:ext cx="7513637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Scheduling Algorithm Optimization Criteria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852488" y="1174750"/>
            <a:ext cx="6115050" cy="4483100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Max CPU utilization</a:t>
            </a:r>
          </a:p>
          <a:p>
            <a:r>
              <a:rPr lang="en-US" altLang="en-US" sz="2800" dirty="0" smtClean="0"/>
              <a:t>Max throughput</a:t>
            </a:r>
          </a:p>
          <a:p>
            <a:r>
              <a:rPr lang="en-US" altLang="en-US" sz="2800" dirty="0" smtClean="0"/>
              <a:t>Min turnaround time </a:t>
            </a:r>
          </a:p>
          <a:p>
            <a:r>
              <a:rPr lang="en-US" altLang="en-US" sz="2800" dirty="0" smtClean="0"/>
              <a:t>Min waiting time </a:t>
            </a:r>
          </a:p>
          <a:p>
            <a:r>
              <a:rPr lang="en-US" altLang="en-US" sz="2800" dirty="0" smtClean="0"/>
              <a:t>Min response time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6716-FF36-4596-80AA-916CF8004F89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11</a:t>
            </a:fld>
            <a:endParaRPr lang="en-IN"/>
          </a:p>
        </p:txBody>
      </p:sp>
      <p:sp>
        <p:nvSpPr>
          <p:cNvPr id="5" name="Up Arrow 4"/>
          <p:cNvSpPr/>
          <p:nvPr/>
        </p:nvSpPr>
        <p:spPr>
          <a:xfrm>
            <a:off x="5148064" y="1340768"/>
            <a:ext cx="432048" cy="6480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wn Arrow 5"/>
          <p:cNvSpPr/>
          <p:nvPr/>
        </p:nvSpPr>
        <p:spPr>
          <a:xfrm>
            <a:off x="5148064" y="2276872"/>
            <a:ext cx="432048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04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20688"/>
            <a:ext cx="7710488" cy="6794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Example of Multilevel Feedback Queue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906462" y="1556792"/>
            <a:ext cx="4065588" cy="4530725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A process that arrives for Q1 </a:t>
            </a:r>
          </a:p>
          <a:p>
            <a:pPr lvl="1"/>
            <a:r>
              <a:rPr lang="en-US" altLang="en-US" sz="2400" dirty="0" smtClean="0"/>
              <a:t>will preempt a process in Q2</a:t>
            </a:r>
          </a:p>
          <a:p>
            <a:r>
              <a:rPr lang="en-US" altLang="en-US" sz="2800" dirty="0" smtClean="0"/>
              <a:t>A process that arrives for Q0 </a:t>
            </a:r>
          </a:p>
          <a:p>
            <a:pPr lvl="1"/>
            <a:r>
              <a:rPr lang="en-US" altLang="en-US" sz="2400" dirty="0" smtClean="0"/>
              <a:t>will preempt a process in Q1</a:t>
            </a:r>
          </a:p>
        </p:txBody>
      </p:sp>
      <p:pic>
        <p:nvPicPr>
          <p:cNvPr id="29700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159000"/>
            <a:ext cx="3862388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91C7-AFD0-404A-8BFD-F34055137244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74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20688"/>
            <a:ext cx="7710488" cy="6794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Example of Multilevel Feedback Queue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233488"/>
            <a:ext cx="4620518" cy="5363864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Scheduling</a:t>
            </a:r>
          </a:p>
          <a:p>
            <a:pPr lvl="1"/>
            <a:endParaRPr lang="en-US" altLang="en-US" sz="1400" dirty="0" smtClean="0"/>
          </a:p>
          <a:p>
            <a:pPr lvl="1"/>
            <a:r>
              <a:rPr lang="en-US" altLang="en-US" sz="2600" dirty="0" smtClean="0"/>
              <a:t>A new job enters queue </a:t>
            </a:r>
            <a:r>
              <a:rPr lang="en-US" altLang="en-US" sz="2600" i="1" dirty="0" smtClean="0"/>
              <a:t>Q</a:t>
            </a:r>
            <a:r>
              <a:rPr lang="en-US" altLang="en-US" sz="2600" i="1" baseline="-25000" dirty="0" smtClean="0"/>
              <a:t>0</a:t>
            </a:r>
            <a:r>
              <a:rPr lang="en-US" altLang="en-US" sz="2600" i="1" dirty="0" smtClean="0"/>
              <a:t> </a:t>
            </a:r>
            <a:r>
              <a:rPr lang="en-US" altLang="en-US" sz="2600" dirty="0" smtClean="0"/>
              <a:t>which is served</a:t>
            </a:r>
            <a:r>
              <a:rPr lang="en-US" altLang="en-US" sz="2600" i="1" dirty="0" smtClean="0"/>
              <a:t> </a:t>
            </a:r>
            <a:r>
              <a:rPr lang="en-US" altLang="en-US" sz="2600" dirty="0" smtClean="0"/>
              <a:t>RR</a:t>
            </a:r>
          </a:p>
          <a:p>
            <a:pPr lvl="2"/>
            <a:r>
              <a:rPr lang="en-US" altLang="en-US" sz="2600" dirty="0" smtClean="0"/>
              <a:t>When it gains CPU, job receives 8 milliseconds</a:t>
            </a:r>
          </a:p>
          <a:p>
            <a:pPr lvl="2"/>
            <a:r>
              <a:rPr lang="en-US" altLang="en-US" sz="2600" dirty="0" smtClean="0">
                <a:solidFill>
                  <a:srgbClr val="00B0F0"/>
                </a:solidFill>
              </a:rPr>
              <a:t>If it does not finish in 8 milliseconds, job is moved to tail of  queue </a:t>
            </a:r>
            <a:r>
              <a:rPr lang="en-US" altLang="en-US" sz="2600" i="1" dirty="0" smtClean="0">
                <a:solidFill>
                  <a:srgbClr val="00B0F0"/>
                </a:solidFill>
              </a:rPr>
              <a:t>Q</a:t>
            </a:r>
            <a:r>
              <a:rPr lang="en-US" altLang="en-US" sz="2600" baseline="-25000" dirty="0" smtClean="0">
                <a:solidFill>
                  <a:srgbClr val="00B0F0"/>
                </a:solidFill>
              </a:rPr>
              <a:t>1</a:t>
            </a:r>
          </a:p>
          <a:p>
            <a:pPr marL="914400" lvl="2" indent="0">
              <a:buNone/>
            </a:pPr>
            <a:endParaRPr lang="en-US" altLang="en-US" sz="2600" dirty="0" smtClean="0"/>
          </a:p>
        </p:txBody>
      </p:sp>
      <p:pic>
        <p:nvPicPr>
          <p:cNvPr id="29700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159000"/>
            <a:ext cx="3862388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D989-6EC8-41A2-ADFF-09C89C5D61A3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09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20688"/>
            <a:ext cx="7710488" cy="6794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Example of Multilevel Feedback Queue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340768"/>
            <a:ext cx="4620518" cy="5363864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Scheduling</a:t>
            </a:r>
          </a:p>
          <a:p>
            <a:pPr lvl="1"/>
            <a:endParaRPr lang="en-US" altLang="en-US" sz="1200" dirty="0" smtClean="0"/>
          </a:p>
          <a:p>
            <a:pPr lvl="1"/>
            <a:r>
              <a:rPr lang="en-US" altLang="en-US" sz="2400" dirty="0" smtClean="0"/>
              <a:t>If Q0 is empty, the process at the head of Q1 is given time quantum of 16 milliseconds</a:t>
            </a:r>
          </a:p>
          <a:p>
            <a:pPr lvl="2"/>
            <a:r>
              <a:rPr lang="en-US" altLang="en-US" dirty="0" smtClean="0"/>
              <a:t>At </a:t>
            </a:r>
            <a:r>
              <a:rPr lang="en-US" altLang="en-US" i="1" dirty="0" smtClean="0"/>
              <a:t>Q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job again receives 16 additional milliseconds</a:t>
            </a:r>
          </a:p>
          <a:p>
            <a:pPr lvl="2"/>
            <a:r>
              <a:rPr lang="en-US" altLang="en-US" dirty="0" smtClean="0"/>
              <a:t>If it still does not complete, it is preempted and moved to queue </a:t>
            </a:r>
            <a:r>
              <a:rPr lang="en-US" altLang="en-US" i="1" dirty="0" smtClean="0"/>
              <a:t>Q</a:t>
            </a:r>
            <a:r>
              <a:rPr lang="en-US" altLang="en-US" baseline="-25000" dirty="0" smtClean="0"/>
              <a:t>2</a:t>
            </a:r>
            <a:endParaRPr lang="en-US" altLang="en-US" dirty="0" smtClean="0"/>
          </a:p>
        </p:txBody>
      </p:sp>
      <p:pic>
        <p:nvPicPr>
          <p:cNvPr id="29700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159000"/>
            <a:ext cx="3862388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084A-D6F1-4ACB-93C5-58E404858A2D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60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20688"/>
            <a:ext cx="7710488" cy="6794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Example of Multilevel Feedback Queue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706587"/>
            <a:ext cx="4548510" cy="4530725"/>
          </a:xfrm>
        </p:spPr>
        <p:txBody>
          <a:bodyPr>
            <a:normAutofit fontScale="92500"/>
          </a:bodyPr>
          <a:lstStyle/>
          <a:p>
            <a:r>
              <a:rPr lang="en-US" altLang="en-US" dirty="0" smtClean="0"/>
              <a:t>Scheduling</a:t>
            </a:r>
          </a:p>
          <a:p>
            <a:pPr lvl="1"/>
            <a:endParaRPr lang="en-US" altLang="en-US" sz="1400" dirty="0" smtClean="0"/>
          </a:p>
          <a:p>
            <a:pPr lvl="1"/>
            <a:r>
              <a:rPr lang="en-US" altLang="en-US" sz="2600" dirty="0" smtClean="0"/>
              <a:t>Processes with CPU burst of 8 </a:t>
            </a:r>
            <a:r>
              <a:rPr lang="en-US" altLang="en-US" sz="2600" dirty="0" err="1" smtClean="0"/>
              <a:t>ms</a:t>
            </a:r>
            <a:r>
              <a:rPr lang="en-US" altLang="en-US" sz="2600" dirty="0" smtClean="0"/>
              <a:t> or less are given high priority</a:t>
            </a:r>
          </a:p>
          <a:p>
            <a:pPr lvl="1"/>
            <a:r>
              <a:rPr lang="en-US" altLang="en-US" sz="2600" dirty="0" smtClean="0"/>
              <a:t>Processes with CPU burst &gt;8 but &lt;24 </a:t>
            </a:r>
            <a:r>
              <a:rPr lang="en-US" altLang="en-US" sz="2600" dirty="0" err="1" smtClean="0"/>
              <a:t>ms</a:t>
            </a:r>
            <a:r>
              <a:rPr lang="en-US" altLang="en-US" sz="2600" dirty="0" smtClean="0"/>
              <a:t> are also served quickly with less priority</a:t>
            </a:r>
          </a:p>
          <a:p>
            <a:pPr lvl="1"/>
            <a:r>
              <a:rPr lang="en-US" altLang="en-US" sz="2600" dirty="0" smtClean="0"/>
              <a:t>Long processes automatically sink to Queue 2</a:t>
            </a:r>
          </a:p>
        </p:txBody>
      </p:sp>
      <p:pic>
        <p:nvPicPr>
          <p:cNvPr id="29700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159000"/>
            <a:ext cx="3862388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3B3C-2E71-405A-A694-ECE6F6B7AE03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39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Advantages of Multilevel </a:t>
            </a:r>
            <a:r>
              <a:rPr lang="en-IN" b="1" dirty="0" smtClean="0"/>
              <a:t>Scheduling: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IN" dirty="0" smtClean="0"/>
              <a:t>You </a:t>
            </a:r>
            <a:r>
              <a:rPr lang="en-IN" dirty="0"/>
              <a:t>can use multilevel queue scheduling to apply different scheduling methods to distinct processes.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/>
              <a:t>It will have low overhead in terms of scheduling.</a:t>
            </a:r>
          </a:p>
          <a:p>
            <a:endParaRPr lang="en-IN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4CD9-778B-46EB-8E95-CB1900EB0361}" type="datetime1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42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Disadvantages </a:t>
            </a:r>
            <a:r>
              <a:rPr lang="en-IN" b="1" dirty="0"/>
              <a:t>of Multilevel </a:t>
            </a:r>
            <a:r>
              <a:rPr lang="en-IN" b="1" dirty="0" smtClean="0"/>
              <a:t>Scheduling: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IN" dirty="0" smtClean="0"/>
              <a:t>There </a:t>
            </a:r>
            <a:r>
              <a:rPr lang="en-IN" dirty="0"/>
              <a:t>is a risk of starvation for lower priority processes.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/>
              <a:t>It is rigid in nature.</a:t>
            </a:r>
          </a:p>
          <a:p>
            <a:pPr marL="514350" indent="-514350">
              <a:buFont typeface="+mj-lt"/>
              <a:buAutoNum type="arabicParenR"/>
            </a:pPr>
            <a:endParaRPr lang="en-IN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4CD9-778B-46EB-8E95-CB1900EB0361}" type="datetime1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42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Advantages of Multilevel Feedback Queue Scheduling</a:t>
            </a:r>
            <a:r>
              <a:rPr lang="en-IN" b="1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IN" dirty="0" smtClean="0"/>
              <a:t>It </a:t>
            </a:r>
            <a:r>
              <a:rPr lang="en-IN" dirty="0"/>
              <a:t>is more flexible.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/>
              <a:t>It allows different processes to move between different queues.</a:t>
            </a:r>
          </a:p>
          <a:p>
            <a:pPr marL="514350" indent="-514350">
              <a:buFont typeface="+mj-lt"/>
              <a:buAutoNum type="arabicParenR"/>
            </a:pPr>
            <a:r>
              <a:rPr lang="en-IN" b="1" dirty="0"/>
              <a:t>It prevents starvation by moving a process that waits too long for the lower priority queue to the higher priority queue.</a:t>
            </a:r>
          </a:p>
          <a:p>
            <a:endParaRPr lang="en-IN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4CD9-778B-46EB-8E95-CB1900EB0361}" type="datetime1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6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Disadvantages of Multilevel Feedback Queue Scheduling</a:t>
            </a:r>
            <a:r>
              <a:rPr lang="en-IN" b="1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IN" dirty="0" smtClean="0"/>
              <a:t>It </a:t>
            </a:r>
            <a:r>
              <a:rPr lang="en-IN" dirty="0"/>
              <a:t>produces more CPU overheads.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/>
              <a:t>It is the most complex algorithm.</a:t>
            </a:r>
          </a:p>
          <a:p>
            <a:pPr marL="514350" indent="-514350">
              <a:buFont typeface="+mj-lt"/>
              <a:buAutoNum type="arabicParenR"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4CD9-778B-46EB-8E95-CB1900EB0361}" type="datetime1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3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Difference b/w MLQ and MLFQ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4CD9-778B-46EB-8E95-CB1900EB0361}" type="datetime1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118</a:t>
            </a:fld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55750"/>
            <a:ext cx="8352928" cy="4953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15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204864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Linux Scheduling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1313-7207-4836-812B-1CA5CAF1BE2C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34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01613"/>
            <a:ext cx="7848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CPU Scheduler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933450" y="1169988"/>
            <a:ext cx="7067550" cy="4786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Short-term scheduler </a:t>
            </a:r>
            <a:r>
              <a:rPr lang="en-US" sz="2400" dirty="0" smtClean="0">
                <a:ea typeface="ＭＳ Ｐゴシック" charset="-128"/>
              </a:rPr>
              <a:t>selects </a:t>
            </a:r>
            <a:r>
              <a:rPr lang="en-US" sz="2400" dirty="0">
                <a:ea typeface="ＭＳ Ｐゴシック" charset="-128"/>
              </a:rPr>
              <a:t>from among the processes in</a:t>
            </a:r>
            <a:r>
              <a:rPr lang="en-US" sz="2400" dirty="0" smtClean="0">
                <a:ea typeface="ＭＳ Ｐゴシック" charset="-128"/>
              </a:rPr>
              <a:t> ready queue, and </a:t>
            </a:r>
            <a:r>
              <a:rPr lang="en-US" sz="2400" dirty="0">
                <a:ea typeface="ＭＳ Ｐゴシック" charset="-128"/>
              </a:rPr>
              <a:t>allocates the CPU to one of </a:t>
            </a:r>
            <a:r>
              <a:rPr lang="en-US" sz="2400" dirty="0" smtClean="0">
                <a:ea typeface="ＭＳ Ｐゴシック" charset="-128"/>
              </a:rPr>
              <a:t>them</a:t>
            </a:r>
          </a:p>
          <a:p>
            <a:pPr marL="914285" lvl="1" indent="-457200">
              <a:defRPr/>
            </a:pPr>
            <a:r>
              <a:rPr lang="en-US" sz="2400" dirty="0" smtClean="0">
                <a:ea typeface="ＭＳ Ｐゴシック" charset="-128"/>
              </a:rPr>
              <a:t>Queue may be ordered in various ways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E83F-7CCA-458C-A15A-695E81794C83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40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138113"/>
            <a:ext cx="7848600" cy="576262"/>
          </a:xfrm>
        </p:spPr>
        <p:txBody>
          <a:bodyPr/>
          <a:lstStyle/>
          <a:p>
            <a:r>
              <a:rPr lang="en-US" altLang="en-US" sz="2800" dirty="0" smtClean="0"/>
              <a:t>Linux Scheduling </a:t>
            </a:r>
            <a:r>
              <a:rPr lang="en-US" altLang="en-US" sz="2800" dirty="0"/>
              <a:t>Prior to kernel </a:t>
            </a:r>
            <a:r>
              <a:rPr lang="en-US" altLang="en-US" sz="2800" dirty="0" smtClean="0"/>
              <a:t>Version 2.5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1123950"/>
            <a:ext cx="7402512" cy="48958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Prior to kernel version 2.5, ran variation of </a:t>
            </a:r>
            <a:r>
              <a:rPr lang="en-IN" sz="2400" dirty="0" smtClean="0"/>
              <a:t>traditional </a:t>
            </a:r>
            <a:r>
              <a:rPr lang="en-US" altLang="en-US" sz="2400" dirty="0" smtClean="0"/>
              <a:t>UNIX scheduling algorithm</a:t>
            </a:r>
          </a:p>
          <a:p>
            <a:endParaRPr lang="en-IN" sz="2400" dirty="0" smtClean="0"/>
          </a:p>
          <a:p>
            <a:r>
              <a:rPr lang="en-IN" sz="2400" dirty="0" smtClean="0"/>
              <a:t>Two </a:t>
            </a:r>
            <a:r>
              <a:rPr lang="en-IN" sz="2400" dirty="0"/>
              <a:t>problems with the traditional UNIX scheduler </a:t>
            </a:r>
            <a:r>
              <a:rPr lang="en-IN" sz="2400" dirty="0" smtClean="0"/>
              <a:t>are </a:t>
            </a:r>
          </a:p>
          <a:p>
            <a:pPr lvl="1"/>
            <a:r>
              <a:rPr lang="en-IN" sz="2400" b="1" u="sng" dirty="0" smtClean="0"/>
              <a:t>it </a:t>
            </a:r>
            <a:r>
              <a:rPr lang="en-IN" sz="2400" b="1" u="sng" dirty="0"/>
              <a:t>does not provide adequate support for SMP systems </a:t>
            </a:r>
            <a:endParaRPr lang="en-IN" sz="2400" b="1" u="sng" dirty="0" smtClean="0"/>
          </a:p>
          <a:p>
            <a:pPr lvl="1"/>
            <a:r>
              <a:rPr lang="en-IN" sz="2400" b="1" u="sng" dirty="0" smtClean="0"/>
              <a:t>it does not </a:t>
            </a:r>
            <a:r>
              <a:rPr lang="en-IN" sz="2400" b="1" u="sng" dirty="0"/>
              <a:t>scale well as the number of tasks on the system grows.</a:t>
            </a:r>
            <a:endParaRPr lang="en-US" altLang="en-US" sz="2400" b="1" u="sng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D488-AA3D-4B96-B1D4-AAC0D2C0CBD6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120</a:t>
            </a:fld>
            <a:endParaRPr lang="en-IN"/>
          </a:p>
        </p:txBody>
      </p:sp>
      <p:sp>
        <p:nvSpPr>
          <p:cNvPr id="5" name="Up Arrow 4"/>
          <p:cNvSpPr/>
          <p:nvPr/>
        </p:nvSpPr>
        <p:spPr>
          <a:xfrm>
            <a:off x="8388424" y="3429000"/>
            <a:ext cx="288032" cy="9361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18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138113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Linux Scheduling Through Version 2.5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1123950"/>
            <a:ext cx="7402512" cy="489585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Version 2.5 moved to constant order </a:t>
            </a:r>
            <a:r>
              <a:rPr lang="en-US" altLang="en-US" sz="2400" i="1" dirty="0" smtClean="0"/>
              <a:t>O</a:t>
            </a:r>
            <a:r>
              <a:rPr lang="en-US" altLang="en-US" sz="2400" dirty="0" smtClean="0"/>
              <a:t>(1) scheduling time</a:t>
            </a:r>
            <a:r>
              <a:rPr lang="en-IN" sz="2400" dirty="0"/>
              <a:t> </a:t>
            </a:r>
            <a:endParaRPr lang="en-IN" sz="2400" dirty="0" smtClean="0"/>
          </a:p>
          <a:p>
            <a:r>
              <a:rPr lang="en-IN" sz="2400" dirty="0" smtClean="0"/>
              <a:t>Regardless </a:t>
            </a:r>
            <a:r>
              <a:rPr lang="en-IN" sz="2400" dirty="0"/>
              <a:t>of </a:t>
            </a:r>
            <a:r>
              <a:rPr lang="en-IN" sz="2400" dirty="0" smtClean="0"/>
              <a:t>the number </a:t>
            </a:r>
            <a:r>
              <a:rPr lang="en-IN" sz="2400" dirty="0"/>
              <a:t>of tasks on the system. </a:t>
            </a: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new scheduler also provides </a:t>
            </a:r>
            <a:endParaRPr lang="en-IN" sz="2400" dirty="0" smtClean="0"/>
          </a:p>
          <a:p>
            <a:pPr lvl="1"/>
            <a:r>
              <a:rPr lang="en-IN" sz="2400" b="1" u="sng" dirty="0" smtClean="0"/>
              <a:t>increased support </a:t>
            </a:r>
            <a:r>
              <a:rPr lang="en-IN" sz="2400" b="1" u="sng" dirty="0"/>
              <a:t>for SMP, </a:t>
            </a:r>
            <a:endParaRPr lang="en-IN" sz="2400" b="1" u="sng" dirty="0" smtClean="0"/>
          </a:p>
          <a:p>
            <a:pPr lvl="1"/>
            <a:r>
              <a:rPr lang="en-IN" sz="2400" b="1" u="sng" dirty="0" smtClean="0"/>
              <a:t>including </a:t>
            </a:r>
            <a:r>
              <a:rPr lang="en-IN" sz="2400" b="1" u="sng" dirty="0"/>
              <a:t>processor affinity and load balancing, </a:t>
            </a:r>
            <a:endParaRPr lang="en-IN" sz="2400" b="1" u="sng" dirty="0" smtClean="0"/>
          </a:p>
          <a:p>
            <a:pPr lvl="1"/>
            <a:r>
              <a:rPr lang="en-IN" sz="2400" b="1" u="sng" dirty="0" smtClean="0"/>
              <a:t>as </a:t>
            </a:r>
            <a:r>
              <a:rPr lang="en-IN" sz="2400" b="1" u="sng" dirty="0"/>
              <a:t>well </a:t>
            </a:r>
            <a:r>
              <a:rPr lang="en-IN" sz="2400" b="1" u="sng" dirty="0" smtClean="0"/>
              <a:t>as providing </a:t>
            </a:r>
            <a:r>
              <a:rPr lang="en-IN" sz="2400" b="1" u="sng" dirty="0"/>
              <a:t>fairness and support for interactive tasks</a:t>
            </a:r>
            <a:r>
              <a:rPr lang="en-IN" sz="2400" b="1" u="sng" dirty="0" smtClean="0"/>
              <a:t>.</a:t>
            </a:r>
            <a:endParaRPr lang="en-US" altLang="en-US" sz="2400" b="1" u="sng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74CD-EC37-441C-AB92-039B34956C0A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06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138113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Linux Scheduling Through Version 2.5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08720"/>
            <a:ext cx="8280920" cy="4895850"/>
          </a:xfrm>
        </p:spPr>
        <p:txBody>
          <a:bodyPr>
            <a:normAutofit/>
          </a:bodyPr>
          <a:lstStyle/>
          <a:p>
            <a:r>
              <a:rPr lang="en-IN" sz="2400" dirty="0"/>
              <a:t>The Linux scheduler is </a:t>
            </a:r>
            <a:endParaRPr lang="en-IN" sz="2400" dirty="0" smtClean="0"/>
          </a:p>
          <a:p>
            <a:pPr lvl="1"/>
            <a:r>
              <a:rPr lang="en-IN" sz="2400" dirty="0" smtClean="0"/>
              <a:t>a </a:t>
            </a:r>
            <a:r>
              <a:rPr lang="en-IN" sz="2400" dirty="0" err="1" smtClean="0"/>
              <a:t>preemptive</a:t>
            </a:r>
            <a:r>
              <a:rPr lang="en-IN" sz="2400" dirty="0"/>
              <a:t> </a:t>
            </a:r>
            <a:r>
              <a:rPr lang="en-IN" sz="2400" dirty="0" smtClean="0"/>
              <a:t>priority-based algorithm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252D-40AC-4708-AF40-71CB97BE058C}" type="datetime1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8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138113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Linux Scheduling Through Version 2.5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08720"/>
            <a:ext cx="8280920" cy="4895850"/>
          </a:xfrm>
        </p:spPr>
        <p:txBody>
          <a:bodyPr>
            <a:normAutofit/>
          </a:bodyPr>
          <a:lstStyle/>
          <a:p>
            <a:r>
              <a:rPr lang="en-IN" sz="2400" dirty="0"/>
              <a:t>The Linux scheduler is </a:t>
            </a:r>
            <a:endParaRPr lang="en-IN" sz="2400" dirty="0" smtClean="0"/>
          </a:p>
          <a:p>
            <a:pPr lvl="1"/>
            <a:r>
              <a:rPr lang="en-IN" sz="2400" dirty="0" smtClean="0"/>
              <a:t>a </a:t>
            </a:r>
            <a:r>
              <a:rPr lang="en-IN" sz="2400" dirty="0" err="1" smtClean="0"/>
              <a:t>preemptive</a:t>
            </a:r>
            <a:r>
              <a:rPr lang="en-IN" sz="2400" dirty="0" smtClean="0"/>
              <a:t> priority-based </a:t>
            </a:r>
            <a:r>
              <a:rPr lang="en-IN" sz="2400" dirty="0"/>
              <a:t>algorithm </a:t>
            </a:r>
            <a:endParaRPr lang="en-IN" sz="2400" dirty="0" smtClean="0"/>
          </a:p>
          <a:p>
            <a:pPr lvl="1"/>
            <a:r>
              <a:rPr lang="en-IN" sz="2400" dirty="0" smtClean="0"/>
              <a:t>with two separate </a:t>
            </a:r>
            <a:r>
              <a:rPr lang="en-IN" sz="2400" dirty="0"/>
              <a:t>priority ranges: </a:t>
            </a:r>
            <a:endParaRPr lang="en-IN" sz="2400" dirty="0" smtClean="0"/>
          </a:p>
          <a:p>
            <a:pPr lvl="1"/>
            <a:r>
              <a:rPr lang="en-IN" sz="2400" dirty="0" smtClean="0"/>
              <a:t>a </a:t>
            </a:r>
            <a:r>
              <a:rPr lang="en-IN" sz="2400" dirty="0"/>
              <a:t>real-time range from 0 to 99 and </a:t>
            </a:r>
            <a:endParaRPr lang="en-IN" sz="2400" dirty="0" smtClean="0"/>
          </a:p>
          <a:p>
            <a:pPr lvl="1"/>
            <a:r>
              <a:rPr lang="en-IN" sz="2400" dirty="0" smtClean="0"/>
              <a:t>a </a:t>
            </a:r>
            <a:r>
              <a:rPr lang="en-IN" sz="2400" dirty="0"/>
              <a:t>nice value </a:t>
            </a:r>
            <a:r>
              <a:rPr lang="en-IN" sz="2400" dirty="0" smtClean="0"/>
              <a:t>ranging from </a:t>
            </a:r>
            <a:r>
              <a:rPr lang="en-IN" sz="2400" dirty="0"/>
              <a:t>100 to 140. </a:t>
            </a:r>
            <a:endParaRPr lang="en-IN" sz="2400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683568" y="3429000"/>
            <a:ext cx="7452320" cy="2507776"/>
            <a:chOff x="0" y="3501008"/>
            <a:chExt cx="7452320" cy="250777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82" t="50000" r="39826" b="15718"/>
            <a:stretch/>
          </p:blipFill>
          <p:spPr bwMode="auto">
            <a:xfrm>
              <a:off x="1115616" y="3501008"/>
              <a:ext cx="6336704" cy="25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Left Brace 2"/>
            <p:cNvSpPr/>
            <p:nvPr/>
          </p:nvSpPr>
          <p:spPr>
            <a:xfrm>
              <a:off x="1115616" y="3916339"/>
              <a:ext cx="792088" cy="83855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Left Brace 9"/>
            <p:cNvSpPr/>
            <p:nvPr/>
          </p:nvSpPr>
          <p:spPr>
            <a:xfrm>
              <a:off x="1115616" y="4762647"/>
              <a:ext cx="792088" cy="76297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4959466"/>
              <a:ext cx="11799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nice value 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3088" y="4012451"/>
              <a:ext cx="109376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/>
                <a:t>real-time </a:t>
              </a:r>
            </a:p>
            <a:p>
              <a:r>
                <a:rPr lang="en-IN" dirty="0" smtClean="0"/>
                <a:t>value</a:t>
              </a:r>
              <a:endParaRPr lang="en-IN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252D-40AC-4708-AF40-71CB97BE058C}" type="datetime1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138113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Linux Scheduling Through Version 2.5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08720"/>
            <a:ext cx="8280920" cy="489585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These </a:t>
            </a:r>
            <a:r>
              <a:rPr lang="en-IN" sz="2400" dirty="0"/>
              <a:t>two ranges map into a global priority scheme wherein</a:t>
            </a:r>
          </a:p>
          <a:p>
            <a:pPr lvl="1"/>
            <a:r>
              <a:rPr lang="en-IN" sz="2400" dirty="0"/>
              <a:t>numerically lower values indicate higher priorities.</a:t>
            </a:r>
            <a:endParaRPr lang="en-US" altLang="en-US" sz="24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683568" y="2708920"/>
            <a:ext cx="7452320" cy="2507776"/>
            <a:chOff x="0" y="3501008"/>
            <a:chExt cx="7452320" cy="2507776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82" t="50000" r="39826" b="15718"/>
            <a:stretch/>
          </p:blipFill>
          <p:spPr bwMode="auto">
            <a:xfrm>
              <a:off x="1115616" y="3501008"/>
              <a:ext cx="6336704" cy="25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eft Brace 7"/>
            <p:cNvSpPr/>
            <p:nvPr/>
          </p:nvSpPr>
          <p:spPr>
            <a:xfrm>
              <a:off x="1115616" y="3916339"/>
              <a:ext cx="792088" cy="83855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Left Brace 8"/>
            <p:cNvSpPr/>
            <p:nvPr/>
          </p:nvSpPr>
          <p:spPr>
            <a:xfrm>
              <a:off x="1115616" y="4762647"/>
              <a:ext cx="792088" cy="76297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4959466"/>
              <a:ext cx="11799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nice value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088" y="4012451"/>
              <a:ext cx="109376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/>
                <a:t>real-time </a:t>
              </a:r>
            </a:p>
            <a:p>
              <a:r>
                <a:rPr lang="en-IN" dirty="0" smtClean="0"/>
                <a:t>value</a:t>
              </a:r>
              <a:endParaRPr lang="en-IN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E6FB-9176-4B27-BF5D-E04E47D91B6B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1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138113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Linux Scheduling Through Version 2.5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08720"/>
            <a:ext cx="8280920" cy="4895850"/>
          </a:xfrm>
        </p:spPr>
        <p:txBody>
          <a:bodyPr>
            <a:normAutofit/>
          </a:bodyPr>
          <a:lstStyle/>
          <a:p>
            <a:r>
              <a:rPr lang="en-IN" sz="2800" dirty="0"/>
              <a:t>Unlike schedulers for many other systems, including </a:t>
            </a:r>
            <a:endParaRPr lang="en-IN" sz="2800" dirty="0" smtClean="0"/>
          </a:p>
          <a:p>
            <a:pPr lvl="1"/>
            <a:r>
              <a:rPr lang="en-IN" sz="2000" dirty="0" smtClean="0"/>
              <a:t>Solaris </a:t>
            </a:r>
          </a:p>
          <a:p>
            <a:pPr lvl="1"/>
            <a:r>
              <a:rPr lang="en-IN" sz="2000" dirty="0" smtClean="0"/>
              <a:t>Windows XP </a:t>
            </a:r>
          </a:p>
          <a:p>
            <a:r>
              <a:rPr lang="en-IN" sz="2800" b="1" u="sng" dirty="0" smtClean="0"/>
              <a:t>Linux </a:t>
            </a:r>
            <a:r>
              <a:rPr lang="en-IN" sz="2800" b="1" u="sng" dirty="0"/>
              <a:t>assigns </a:t>
            </a:r>
            <a:endParaRPr lang="en-IN" sz="2800" b="1" u="sng" dirty="0" smtClean="0"/>
          </a:p>
          <a:p>
            <a:pPr lvl="1"/>
            <a:r>
              <a:rPr lang="en-IN" sz="2000" b="1" u="sng" dirty="0" smtClean="0"/>
              <a:t>higher-priority </a:t>
            </a:r>
            <a:r>
              <a:rPr lang="en-IN" sz="2000" b="1" u="sng" dirty="0"/>
              <a:t>tasks longer </a:t>
            </a:r>
            <a:r>
              <a:rPr lang="en-IN" sz="2000" b="1" u="sng" dirty="0" smtClean="0"/>
              <a:t>time quanta </a:t>
            </a:r>
            <a:r>
              <a:rPr lang="en-IN" sz="2000" b="1" u="sng" dirty="0"/>
              <a:t>and </a:t>
            </a:r>
            <a:endParaRPr lang="en-IN" sz="2000" b="1" u="sng" dirty="0" smtClean="0"/>
          </a:p>
          <a:p>
            <a:pPr lvl="1"/>
            <a:r>
              <a:rPr lang="en-IN" sz="2000" b="1" u="sng" dirty="0" smtClean="0"/>
              <a:t>lower-priority </a:t>
            </a:r>
            <a:r>
              <a:rPr lang="en-IN" sz="2000" b="1" u="sng" dirty="0"/>
              <a:t>tasks shorter time quanta. </a:t>
            </a:r>
            <a:endParaRPr lang="en-IN" sz="2000" b="1" u="sng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2" t="50000" r="39826" b="15718"/>
          <a:stretch/>
        </p:blipFill>
        <p:spPr bwMode="auto">
          <a:xfrm>
            <a:off x="1115616" y="3501008"/>
            <a:ext cx="6336704" cy="2507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5652120" y="3501008"/>
            <a:ext cx="1656184" cy="864096"/>
          </a:xfrm>
          <a:prstGeom prst="ellipse">
            <a:avLst/>
          </a:prstGeom>
          <a:noFill/>
          <a:ln w="57150"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5580112" y="4941168"/>
            <a:ext cx="1656184" cy="864096"/>
          </a:xfrm>
          <a:prstGeom prst="ellipse">
            <a:avLst/>
          </a:prstGeom>
          <a:noFill/>
          <a:ln w="57150"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D5F3-423D-478E-95EF-32A5BE026108}" type="datetime1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61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138113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Linux Scheduling Through Version 2.5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1123950"/>
            <a:ext cx="7402512" cy="4895850"/>
          </a:xfrm>
        </p:spPr>
        <p:txBody>
          <a:bodyPr>
            <a:normAutofit/>
          </a:bodyPr>
          <a:lstStyle/>
          <a:p>
            <a:r>
              <a:rPr lang="en-IN" sz="2400" dirty="0"/>
              <a:t>A runnable task is considered eligible for execution on the CPU </a:t>
            </a:r>
            <a:endParaRPr lang="en-IN" sz="2400" dirty="0" smtClean="0"/>
          </a:p>
          <a:p>
            <a:pPr lvl="1"/>
            <a:r>
              <a:rPr lang="en-IN" sz="2400" dirty="0" smtClean="0"/>
              <a:t>as long as </a:t>
            </a:r>
            <a:r>
              <a:rPr lang="en-IN" sz="2400" dirty="0"/>
              <a:t>it has time remaining in its time slice.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When </a:t>
            </a:r>
            <a:r>
              <a:rPr lang="en-IN" sz="2400" dirty="0"/>
              <a:t>a task has exhausted its </a:t>
            </a:r>
            <a:r>
              <a:rPr lang="en-IN" sz="2400" dirty="0" smtClean="0"/>
              <a:t>time slice</a:t>
            </a:r>
            <a:r>
              <a:rPr lang="en-IN" sz="2400" dirty="0"/>
              <a:t>, </a:t>
            </a:r>
            <a:endParaRPr lang="en-IN" sz="2400" dirty="0" smtClean="0"/>
          </a:p>
          <a:p>
            <a:pPr lvl="1"/>
            <a:r>
              <a:rPr lang="en-IN" sz="2400" dirty="0" smtClean="0"/>
              <a:t>it </a:t>
            </a:r>
            <a:r>
              <a:rPr lang="en-IN" sz="2400" dirty="0"/>
              <a:t>is considered expired and </a:t>
            </a:r>
            <a:endParaRPr lang="en-IN" sz="2400" dirty="0" smtClean="0"/>
          </a:p>
          <a:p>
            <a:pPr lvl="1"/>
            <a:r>
              <a:rPr lang="en-IN" sz="2400" dirty="0" smtClean="0"/>
              <a:t>is </a:t>
            </a:r>
            <a:r>
              <a:rPr lang="en-IN" sz="2400" dirty="0"/>
              <a:t>not eligible for execution again </a:t>
            </a:r>
            <a:endParaRPr lang="en-IN" sz="2400" dirty="0" smtClean="0"/>
          </a:p>
          <a:p>
            <a:pPr lvl="1"/>
            <a:r>
              <a:rPr lang="en-IN" sz="2400" dirty="0" smtClean="0"/>
              <a:t>until all other </a:t>
            </a:r>
            <a:r>
              <a:rPr lang="en-IN" sz="2400" dirty="0"/>
              <a:t>tasks have also exhausted their time quanta. </a:t>
            </a:r>
            <a:endParaRPr lang="en-IN" sz="2400" dirty="0" smtClean="0"/>
          </a:p>
          <a:p>
            <a:endParaRPr lang="en-IN" sz="24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1B86-708F-408A-8896-003CEDBC2C02}" type="datetime1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74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138113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Linux Scheduling Through Version 2.5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1123950"/>
            <a:ext cx="7402512" cy="4895850"/>
          </a:xfrm>
        </p:spPr>
        <p:txBody>
          <a:bodyPr>
            <a:normAutofit/>
          </a:bodyPr>
          <a:lstStyle/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kernel maintains a </a:t>
            </a:r>
            <a:r>
              <a:rPr lang="en-IN" sz="2400" dirty="0" smtClean="0"/>
              <a:t>list of </a:t>
            </a:r>
            <a:r>
              <a:rPr lang="en-IN" sz="2400" dirty="0"/>
              <a:t>all runnable tasks </a:t>
            </a:r>
            <a:endParaRPr lang="en-IN" sz="2400" dirty="0" smtClean="0"/>
          </a:p>
          <a:p>
            <a:pPr lvl="1"/>
            <a:r>
              <a:rPr lang="en-IN" sz="2400" dirty="0" smtClean="0"/>
              <a:t>in </a:t>
            </a:r>
            <a:r>
              <a:rPr lang="en-IN" sz="2400" dirty="0"/>
              <a:t>a </a:t>
            </a:r>
            <a:r>
              <a:rPr lang="en-IN" sz="2400" dirty="0" err="1" smtClean="0"/>
              <a:t>runqueue</a:t>
            </a:r>
            <a:r>
              <a:rPr lang="en-IN" sz="2400" dirty="0" smtClean="0"/>
              <a:t> data </a:t>
            </a:r>
            <a:r>
              <a:rPr lang="en-IN" sz="2400" dirty="0"/>
              <a:t>structure. </a:t>
            </a:r>
            <a:endParaRPr lang="en-IN" sz="2400" dirty="0" smtClean="0"/>
          </a:p>
        </p:txBody>
      </p:sp>
      <p:sp>
        <p:nvSpPr>
          <p:cNvPr id="2" name="Frame 1"/>
          <p:cNvSpPr/>
          <p:nvPr/>
        </p:nvSpPr>
        <p:spPr>
          <a:xfrm>
            <a:off x="767277" y="1340768"/>
            <a:ext cx="7056784" cy="136815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1B86-708F-408A-8896-003CEDBC2C02}" type="datetime1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59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138113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Linux Scheduling Through Version 2.5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1123950"/>
            <a:ext cx="7402512" cy="4895850"/>
          </a:xfrm>
        </p:spPr>
        <p:txBody>
          <a:bodyPr>
            <a:noAutofit/>
          </a:bodyPr>
          <a:lstStyle/>
          <a:p>
            <a:r>
              <a:rPr lang="en-IN" sz="2400" dirty="0" smtClean="0"/>
              <a:t>Because </a:t>
            </a:r>
            <a:r>
              <a:rPr lang="en-IN" sz="2400" dirty="0"/>
              <a:t>of its support </a:t>
            </a:r>
            <a:r>
              <a:rPr lang="en-IN" sz="2400" dirty="0" smtClean="0"/>
              <a:t>for SMP</a:t>
            </a:r>
            <a:r>
              <a:rPr lang="en-IN" sz="2400" dirty="0"/>
              <a:t>, </a:t>
            </a:r>
            <a:endParaRPr lang="en-IN" sz="2400" dirty="0" smtClean="0"/>
          </a:p>
          <a:p>
            <a:pPr lvl="1"/>
            <a:endParaRPr lang="en-IN" sz="2400" dirty="0" smtClean="0"/>
          </a:p>
          <a:p>
            <a:pPr lvl="1"/>
            <a:r>
              <a:rPr lang="en-IN" sz="2400" dirty="0" smtClean="0"/>
              <a:t>Each </a:t>
            </a:r>
            <a:r>
              <a:rPr lang="en-IN" sz="2400" dirty="0"/>
              <a:t>processor maintains </a:t>
            </a:r>
            <a:endParaRPr lang="en-IN" sz="2400" dirty="0" smtClean="0"/>
          </a:p>
          <a:p>
            <a:pPr lvl="2"/>
            <a:r>
              <a:rPr lang="en-IN" dirty="0" smtClean="0"/>
              <a:t>its </a:t>
            </a:r>
            <a:r>
              <a:rPr lang="en-IN" dirty="0"/>
              <a:t>own </a:t>
            </a:r>
            <a:r>
              <a:rPr lang="en-IN" dirty="0" err="1" smtClean="0"/>
              <a:t>runqueue</a:t>
            </a:r>
            <a:r>
              <a:rPr lang="en-IN" dirty="0" smtClean="0"/>
              <a:t> </a:t>
            </a:r>
            <a:r>
              <a:rPr lang="en-IN" dirty="0"/>
              <a:t>and </a:t>
            </a:r>
            <a:endParaRPr lang="en-IN" dirty="0" smtClean="0"/>
          </a:p>
          <a:p>
            <a:pPr lvl="2"/>
            <a:r>
              <a:rPr lang="en-IN" dirty="0" smtClean="0"/>
              <a:t>schedules </a:t>
            </a:r>
            <a:r>
              <a:rPr lang="en-IN" dirty="0"/>
              <a:t>itself independently.</a:t>
            </a:r>
          </a:p>
          <a:p>
            <a:pPr lvl="1"/>
            <a:endParaRPr lang="en-IN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EFB3-1790-456F-BF19-8614FB0964A2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81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138113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Linux Scheduling Through Version 2.5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1123950"/>
            <a:ext cx="7402512" cy="4895850"/>
          </a:xfrm>
        </p:spPr>
        <p:txBody>
          <a:bodyPr>
            <a:noAutofit/>
          </a:bodyPr>
          <a:lstStyle/>
          <a:p>
            <a:r>
              <a:rPr lang="en-IN" sz="2400" dirty="0" smtClean="0"/>
              <a:t>Each </a:t>
            </a:r>
            <a:r>
              <a:rPr lang="en-IN" sz="2400" dirty="0" err="1"/>
              <a:t>runqueue</a:t>
            </a:r>
            <a:r>
              <a:rPr lang="en-IN" sz="2400" dirty="0"/>
              <a:t> contains </a:t>
            </a:r>
            <a:r>
              <a:rPr lang="en-IN" sz="2400" b="1" u="sng" dirty="0"/>
              <a:t>two priority arrays</a:t>
            </a:r>
            <a:r>
              <a:rPr lang="en-IN" sz="2400" dirty="0"/>
              <a:t>: </a:t>
            </a:r>
            <a:endParaRPr lang="en-IN" sz="2400" dirty="0" smtClean="0"/>
          </a:p>
          <a:p>
            <a:pPr lvl="2"/>
            <a:r>
              <a:rPr lang="en-IN" b="1" u="sng" dirty="0" smtClean="0"/>
              <a:t>Active </a:t>
            </a:r>
          </a:p>
          <a:p>
            <a:pPr lvl="2"/>
            <a:r>
              <a:rPr lang="en-IN" b="1" u="sng" dirty="0" smtClean="0"/>
              <a:t>Expired</a:t>
            </a:r>
          </a:p>
        </p:txBody>
      </p:sp>
      <p:sp>
        <p:nvSpPr>
          <p:cNvPr id="4" name="Frame 3"/>
          <p:cNvSpPr/>
          <p:nvPr/>
        </p:nvSpPr>
        <p:spPr>
          <a:xfrm>
            <a:off x="796520" y="980728"/>
            <a:ext cx="7317520" cy="165618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EFB3-1790-456F-BF19-8614FB0964A2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0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01613"/>
            <a:ext cx="7848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CPU Scheduler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933450" y="1169988"/>
            <a:ext cx="7067550" cy="4786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>
                <a:ea typeface="ＭＳ Ｐゴシック" charset="-128"/>
              </a:rPr>
              <a:t>CPU </a:t>
            </a:r>
            <a:r>
              <a:rPr lang="en-US" sz="2400" dirty="0">
                <a:ea typeface="ＭＳ Ｐゴシック" charset="-128"/>
              </a:rPr>
              <a:t>scheduling decisions may take place when a process:</a:t>
            </a:r>
          </a:p>
          <a:p>
            <a:pPr marL="914285" lvl="1" indent="-457200">
              <a:buFont typeface="+mj-lt"/>
              <a:buAutoNum type="arabicParenR"/>
              <a:defRPr/>
            </a:pPr>
            <a:r>
              <a:rPr lang="en-US" sz="2400" b="1" dirty="0" smtClean="0">
                <a:ea typeface="ＭＳ Ｐゴシック" charset="-128"/>
              </a:rPr>
              <a:t>Switches </a:t>
            </a:r>
            <a:r>
              <a:rPr lang="en-US" sz="2400" b="1" dirty="0">
                <a:ea typeface="ＭＳ Ｐゴシック" charset="-128"/>
              </a:rPr>
              <a:t>from running to waiting </a:t>
            </a:r>
            <a:r>
              <a:rPr lang="en-US" sz="2400" b="1" dirty="0" smtClean="0">
                <a:ea typeface="ＭＳ Ｐゴシック" charset="-128"/>
              </a:rPr>
              <a:t>state</a:t>
            </a:r>
          </a:p>
          <a:p>
            <a:pPr marL="857135" lvl="2" indent="0">
              <a:buNone/>
              <a:defRPr/>
            </a:pPr>
            <a:r>
              <a:rPr lang="en-US" dirty="0" err="1" smtClean="0">
                <a:ea typeface="ＭＳ Ｐゴシック" charset="-128"/>
              </a:rPr>
              <a:t>Eg</a:t>
            </a:r>
            <a:r>
              <a:rPr lang="en-US" dirty="0" smtClean="0">
                <a:ea typeface="ＭＳ Ｐゴシック" charset="-128"/>
              </a:rPr>
              <a:t>- I/O request, Invocation of wait for the termination of one of the child processes</a:t>
            </a:r>
            <a:endParaRPr lang="en-US" dirty="0">
              <a:ea typeface="ＭＳ Ｐゴシック" charset="-128"/>
            </a:endParaRPr>
          </a:p>
          <a:p>
            <a:pPr marL="914285" lvl="1" indent="-457200">
              <a:buFont typeface="+mj-lt"/>
              <a:buAutoNum type="arabicParenR"/>
              <a:defRPr/>
            </a:pPr>
            <a:r>
              <a:rPr lang="en-US" sz="2400" b="1" dirty="0" smtClean="0">
                <a:ea typeface="ＭＳ Ｐゴシック" charset="-128"/>
              </a:rPr>
              <a:t>Switches </a:t>
            </a:r>
            <a:r>
              <a:rPr lang="en-US" sz="2400" b="1" dirty="0">
                <a:ea typeface="ＭＳ Ｐゴシック" charset="-128"/>
              </a:rPr>
              <a:t>from running to ready </a:t>
            </a:r>
            <a:r>
              <a:rPr lang="en-US" sz="2400" b="1" dirty="0" smtClean="0">
                <a:ea typeface="ＭＳ Ｐゴシック" charset="-128"/>
              </a:rPr>
              <a:t>state</a:t>
            </a:r>
          </a:p>
          <a:p>
            <a:pPr marL="857135" lvl="2" indent="0">
              <a:buNone/>
              <a:defRPr/>
            </a:pPr>
            <a:r>
              <a:rPr lang="en-US" dirty="0" err="1" smtClean="0">
                <a:ea typeface="ＭＳ Ｐゴシック" charset="-128"/>
              </a:rPr>
              <a:t>Eg</a:t>
            </a:r>
            <a:r>
              <a:rPr lang="en-US" dirty="0" smtClean="0">
                <a:ea typeface="ＭＳ Ｐゴシック" charset="-128"/>
              </a:rPr>
              <a:t>- When an interrupt occurs or timer expires</a:t>
            </a:r>
            <a:endParaRPr lang="en-US" dirty="0">
              <a:ea typeface="ＭＳ Ｐゴシック" charset="-128"/>
            </a:endParaRPr>
          </a:p>
          <a:p>
            <a:pPr marL="914285" lvl="1" indent="-457200">
              <a:buFont typeface="+mj-lt"/>
              <a:buAutoNum type="arabicParenR"/>
              <a:defRPr/>
            </a:pPr>
            <a:r>
              <a:rPr lang="en-US" sz="2400" b="1" dirty="0" smtClean="0">
                <a:ea typeface="ＭＳ Ｐゴシック" charset="-128"/>
              </a:rPr>
              <a:t>Switches </a:t>
            </a:r>
            <a:r>
              <a:rPr lang="en-US" sz="2400" b="1" dirty="0">
                <a:ea typeface="ＭＳ Ｐゴシック" charset="-128"/>
              </a:rPr>
              <a:t>from waiting to </a:t>
            </a:r>
            <a:r>
              <a:rPr lang="en-US" sz="2400" b="1" dirty="0" smtClean="0">
                <a:ea typeface="ＭＳ Ｐゴシック" charset="-128"/>
              </a:rPr>
              <a:t>ready</a:t>
            </a:r>
          </a:p>
          <a:p>
            <a:pPr marL="457085" lvl="1" indent="0">
              <a:buNone/>
              <a:defRPr/>
            </a:pPr>
            <a:r>
              <a:rPr lang="en-US" sz="2400" dirty="0" smtClean="0">
                <a:ea typeface="ＭＳ Ｐゴシック" charset="-128"/>
              </a:rPr>
              <a:t>	</a:t>
            </a:r>
            <a:r>
              <a:rPr lang="en-US" sz="2400" dirty="0" err="1" smtClean="0">
                <a:ea typeface="ＭＳ Ｐゴシック" charset="-128"/>
              </a:rPr>
              <a:t>Eg</a:t>
            </a:r>
            <a:r>
              <a:rPr lang="en-US" sz="2400" dirty="0" smtClean="0">
                <a:ea typeface="ＭＳ Ｐゴシック" charset="-128"/>
              </a:rPr>
              <a:t>-Completion of I/O</a:t>
            </a:r>
            <a:endParaRPr lang="en-US" sz="2400" dirty="0">
              <a:ea typeface="ＭＳ Ｐゴシック" charset="-128"/>
            </a:endParaRPr>
          </a:p>
          <a:p>
            <a:pPr marL="914285" lvl="1" indent="-457200">
              <a:buFont typeface="+mj-lt"/>
              <a:buAutoNum type="arabicParenR" startAt="4"/>
              <a:defRPr/>
            </a:pPr>
            <a:r>
              <a:rPr lang="en-US" sz="2400" b="1" dirty="0" smtClean="0">
                <a:ea typeface="ＭＳ Ｐゴシック" charset="-128"/>
              </a:rPr>
              <a:t>Terminates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16E6-9FFA-469B-9FE4-7AF742BCCB1E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27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138113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Linux Scheduling Through Version 2.5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1123950"/>
            <a:ext cx="7402512" cy="4895850"/>
          </a:xfrm>
        </p:spPr>
        <p:txBody>
          <a:bodyPr>
            <a:noAutofit/>
          </a:bodyPr>
          <a:lstStyle/>
          <a:p>
            <a:r>
              <a:rPr lang="en-IN" sz="2400" dirty="0" smtClean="0"/>
              <a:t>The active </a:t>
            </a:r>
            <a:r>
              <a:rPr lang="en-IN" sz="2400" dirty="0"/>
              <a:t>array </a:t>
            </a:r>
            <a:endParaRPr lang="en-IN" sz="2400" dirty="0" smtClean="0"/>
          </a:p>
          <a:p>
            <a:pPr lvl="1"/>
            <a:r>
              <a:rPr lang="en-IN" sz="2400" dirty="0" smtClean="0"/>
              <a:t>contains </a:t>
            </a:r>
            <a:r>
              <a:rPr lang="en-IN" sz="2400" dirty="0"/>
              <a:t>all tasks with </a:t>
            </a:r>
            <a:r>
              <a:rPr lang="en-IN" sz="2400" b="1" u="sng" dirty="0"/>
              <a:t>time remaining in their time slices, </a:t>
            </a:r>
          </a:p>
          <a:p>
            <a:r>
              <a:rPr lang="en-IN" sz="2400" dirty="0" smtClean="0"/>
              <a:t>The expired </a:t>
            </a:r>
            <a:r>
              <a:rPr lang="en-IN" sz="2400" dirty="0"/>
              <a:t>array </a:t>
            </a:r>
            <a:endParaRPr lang="en-IN" sz="2400" dirty="0" smtClean="0"/>
          </a:p>
          <a:p>
            <a:pPr lvl="1"/>
            <a:r>
              <a:rPr lang="en-IN" sz="2400" dirty="0" smtClean="0"/>
              <a:t>contains </a:t>
            </a:r>
            <a:r>
              <a:rPr lang="en-IN" sz="2400" dirty="0"/>
              <a:t>all expired tasks. </a:t>
            </a:r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8" t="56716" r="42730" b="16522"/>
          <a:stretch/>
        </p:blipFill>
        <p:spPr bwMode="auto">
          <a:xfrm>
            <a:off x="1043608" y="3645024"/>
            <a:ext cx="640871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28E1-E4C1-475E-9C3D-6176F00C0511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51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138113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Linux Scheduling Through Version 2.5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1123950"/>
            <a:ext cx="7402512" cy="4895850"/>
          </a:xfrm>
        </p:spPr>
        <p:txBody>
          <a:bodyPr>
            <a:noAutofit/>
          </a:bodyPr>
          <a:lstStyle/>
          <a:p>
            <a:r>
              <a:rPr lang="en-IN" sz="2400" dirty="0" smtClean="0"/>
              <a:t>Each </a:t>
            </a:r>
            <a:r>
              <a:rPr lang="en-IN" sz="2400" dirty="0"/>
              <a:t>of these priority arrays contains </a:t>
            </a:r>
            <a:endParaRPr lang="en-IN" sz="2400" dirty="0" smtClean="0"/>
          </a:p>
          <a:p>
            <a:pPr lvl="1"/>
            <a:r>
              <a:rPr lang="en-IN" sz="2400" dirty="0" smtClean="0"/>
              <a:t>a list </a:t>
            </a:r>
            <a:r>
              <a:rPr lang="en-IN" sz="2400" dirty="0"/>
              <a:t>of tasks indexed according to </a:t>
            </a:r>
            <a:r>
              <a:rPr lang="en-IN" sz="2400" dirty="0" smtClean="0"/>
              <a:t>priority</a:t>
            </a:r>
          </a:p>
          <a:p>
            <a:pPr lvl="1"/>
            <a:endParaRPr lang="en-IN" sz="2400" b="1" u="sng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8" t="56716" r="42730" b="16522"/>
          <a:stretch/>
        </p:blipFill>
        <p:spPr bwMode="auto">
          <a:xfrm>
            <a:off x="1043608" y="3645024"/>
            <a:ext cx="640871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FD15-CFF0-4C2C-8FFE-4018AB700DB1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89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138113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Linux Scheduling Through Version 2.5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1123950"/>
            <a:ext cx="7402512" cy="4895850"/>
          </a:xfrm>
        </p:spPr>
        <p:txBody>
          <a:bodyPr>
            <a:noAutofit/>
          </a:bodyPr>
          <a:lstStyle/>
          <a:p>
            <a:r>
              <a:rPr lang="en-IN" sz="2400" dirty="0" smtClean="0"/>
              <a:t>The </a:t>
            </a:r>
            <a:r>
              <a:rPr lang="en-IN" sz="2400" dirty="0"/>
              <a:t>scheduler chooses the task </a:t>
            </a:r>
          </a:p>
          <a:p>
            <a:pPr lvl="1"/>
            <a:r>
              <a:rPr lang="en-IN" sz="2400" b="1" u="sng" dirty="0"/>
              <a:t>with the highest priority from the active array</a:t>
            </a:r>
          </a:p>
          <a:p>
            <a:pPr lvl="1"/>
            <a:r>
              <a:rPr lang="en-IN" sz="2400" b="1" u="sng" dirty="0"/>
              <a:t> for execution on the CPU. </a:t>
            </a:r>
          </a:p>
          <a:p>
            <a:pPr lvl="1"/>
            <a:endParaRPr lang="en-IN" sz="2400" b="1" u="sng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8" t="56716" r="42730" b="16522"/>
          <a:stretch/>
        </p:blipFill>
        <p:spPr bwMode="auto">
          <a:xfrm>
            <a:off x="1043608" y="3645024"/>
            <a:ext cx="640871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FD15-CFF0-4C2C-8FFE-4018AB700DB1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48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138113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Linux Scheduling Through Version 2.5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1123950"/>
            <a:ext cx="7402512" cy="4895850"/>
          </a:xfrm>
        </p:spPr>
        <p:txBody>
          <a:bodyPr>
            <a:noAutofit/>
          </a:bodyPr>
          <a:lstStyle/>
          <a:p>
            <a:r>
              <a:rPr lang="en-IN" sz="2400" dirty="0" smtClean="0"/>
              <a:t>On </a:t>
            </a:r>
            <a:r>
              <a:rPr lang="en-IN" sz="2400" dirty="0"/>
              <a:t>multiprocessor machines, </a:t>
            </a:r>
            <a:endParaRPr lang="en-IN" sz="2400" dirty="0" smtClean="0"/>
          </a:p>
          <a:p>
            <a:pPr lvl="1"/>
            <a:r>
              <a:rPr lang="en-IN" sz="2400" dirty="0" smtClean="0"/>
              <a:t>each </a:t>
            </a:r>
            <a:r>
              <a:rPr lang="en-IN" sz="2400" dirty="0"/>
              <a:t>processor is </a:t>
            </a:r>
            <a:r>
              <a:rPr lang="en-IN" sz="2400" dirty="0" smtClean="0"/>
              <a:t>scheduling the </a:t>
            </a:r>
            <a:r>
              <a:rPr lang="en-IN" sz="2400" dirty="0"/>
              <a:t>highest-priority task </a:t>
            </a:r>
            <a:endParaRPr lang="en-IN" sz="2400" dirty="0" smtClean="0"/>
          </a:p>
          <a:p>
            <a:pPr lvl="1"/>
            <a:r>
              <a:rPr lang="en-IN" sz="2400" dirty="0" smtClean="0"/>
              <a:t>from </a:t>
            </a:r>
            <a:r>
              <a:rPr lang="en-IN" sz="2400" dirty="0"/>
              <a:t>its own </a:t>
            </a:r>
            <a:r>
              <a:rPr lang="en-IN" sz="2400" dirty="0" err="1"/>
              <a:t>runqueue</a:t>
            </a:r>
            <a:r>
              <a:rPr lang="en-IN" sz="2400" dirty="0"/>
              <a:t> structure.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When </a:t>
            </a:r>
            <a:r>
              <a:rPr lang="en-IN" sz="2400" dirty="0"/>
              <a:t>all tasks </a:t>
            </a:r>
            <a:r>
              <a:rPr lang="en-IN" sz="2400" dirty="0" smtClean="0"/>
              <a:t>have exhausted </a:t>
            </a:r>
            <a:r>
              <a:rPr lang="en-IN" sz="2400" dirty="0"/>
              <a:t>their time slices (that is, the active array is empty), </a:t>
            </a:r>
            <a:endParaRPr lang="en-IN" sz="2400" dirty="0" smtClean="0"/>
          </a:p>
          <a:p>
            <a:pPr lvl="1"/>
            <a:r>
              <a:rPr lang="en-IN" sz="2400" b="1" u="sng" dirty="0" smtClean="0"/>
              <a:t>the </a:t>
            </a:r>
            <a:r>
              <a:rPr lang="en-IN" sz="2400" b="1" u="sng" dirty="0"/>
              <a:t>two </a:t>
            </a:r>
            <a:r>
              <a:rPr lang="en-IN" sz="2400" b="1" u="sng" dirty="0" smtClean="0"/>
              <a:t>priority arrays </a:t>
            </a:r>
            <a:r>
              <a:rPr lang="en-IN" sz="2400" b="1" u="sng" dirty="0"/>
              <a:t>are exchanged; </a:t>
            </a:r>
            <a:endParaRPr lang="en-IN" sz="2400" b="1" u="sng" dirty="0" smtClean="0"/>
          </a:p>
          <a:p>
            <a:pPr lvl="1"/>
            <a:r>
              <a:rPr lang="en-IN" sz="2400" b="1" u="sng" dirty="0" smtClean="0"/>
              <a:t>the </a:t>
            </a:r>
            <a:r>
              <a:rPr lang="en-IN" sz="2400" b="1" u="sng" dirty="0"/>
              <a:t>expired array becomes the active array, </a:t>
            </a:r>
            <a:r>
              <a:rPr lang="en-IN" sz="2400" b="1" u="sng" dirty="0" smtClean="0"/>
              <a:t>and vice versa</a:t>
            </a:r>
            <a:r>
              <a:rPr lang="en-IN" sz="2400" b="1" u="sng" dirty="0"/>
              <a:t>.</a:t>
            </a:r>
            <a:endParaRPr lang="en-US" altLang="en-US" sz="2400" b="1" u="sng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3C8-7856-4D0C-9E90-3C401CE196D6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81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57200" y="1635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Linux Scheduling (Cont.)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699476" y="716129"/>
            <a:ext cx="7791450" cy="4530725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Real-time scheduling according to POSIX.1b</a:t>
            </a:r>
          </a:p>
          <a:p>
            <a:pPr lvl="1"/>
            <a:r>
              <a:rPr lang="en-US" altLang="en-US" sz="2400" b="1" u="sng" dirty="0" smtClean="0"/>
              <a:t>Real-time tasks are assigned static priorities</a:t>
            </a:r>
          </a:p>
          <a:p>
            <a:r>
              <a:rPr lang="en-IN" sz="2400" b="1" u="sng" dirty="0"/>
              <a:t>O</a:t>
            </a:r>
            <a:r>
              <a:rPr lang="en-IN" sz="2400" b="1" u="sng" dirty="0" smtClean="0"/>
              <a:t>ther </a:t>
            </a:r>
            <a:r>
              <a:rPr lang="en-IN" sz="2400" b="1" u="sng" dirty="0"/>
              <a:t>tasks have </a:t>
            </a:r>
            <a:endParaRPr lang="en-IN" sz="2400" b="1" u="sng" dirty="0" smtClean="0"/>
          </a:p>
          <a:p>
            <a:pPr lvl="1"/>
            <a:r>
              <a:rPr lang="en-IN" sz="2400" b="1" u="sng" dirty="0" smtClean="0"/>
              <a:t>dynamic </a:t>
            </a:r>
            <a:r>
              <a:rPr lang="en-IN" sz="2400" b="1" u="sng" dirty="0"/>
              <a:t>priorities</a:t>
            </a:r>
            <a:r>
              <a:rPr lang="en-IN" sz="2400" dirty="0"/>
              <a:t> that are based on their </a:t>
            </a:r>
            <a:r>
              <a:rPr lang="en-IN" sz="2400" i="1" dirty="0"/>
              <a:t>nice </a:t>
            </a:r>
            <a:r>
              <a:rPr lang="en-IN" sz="2400" dirty="0"/>
              <a:t>values plus </a:t>
            </a:r>
            <a:r>
              <a:rPr lang="en-IN" sz="2400" dirty="0" smtClean="0"/>
              <a:t>or minus </a:t>
            </a:r>
            <a:r>
              <a:rPr lang="en-IN" sz="2400" dirty="0"/>
              <a:t>the value 5. </a:t>
            </a:r>
            <a:endParaRPr lang="en-IN" sz="2400" dirty="0" smtClean="0"/>
          </a:p>
          <a:p>
            <a:pPr lvl="1"/>
            <a:r>
              <a:rPr lang="en-IN" sz="2400" dirty="0" smtClean="0"/>
              <a:t>The </a:t>
            </a:r>
            <a:r>
              <a:rPr lang="en-IN" sz="2400" dirty="0"/>
              <a:t>interactivity of a task determines whether </a:t>
            </a:r>
            <a:endParaRPr lang="en-IN" sz="2400" dirty="0" smtClean="0"/>
          </a:p>
          <a:p>
            <a:pPr lvl="2"/>
            <a:r>
              <a:rPr lang="en-IN" dirty="0" smtClean="0"/>
              <a:t>the value 5 </a:t>
            </a:r>
            <a:r>
              <a:rPr lang="en-IN" dirty="0"/>
              <a:t>will be added to or subtracted from the </a:t>
            </a:r>
            <a:r>
              <a:rPr lang="en-IN" i="1" dirty="0"/>
              <a:t>nice </a:t>
            </a:r>
            <a:r>
              <a:rPr lang="en-IN" dirty="0"/>
              <a:t>value. </a:t>
            </a:r>
            <a:endParaRPr lang="en-IN" dirty="0" smtClean="0"/>
          </a:p>
        </p:txBody>
      </p:sp>
      <p:pic>
        <p:nvPicPr>
          <p:cNvPr id="55300" name="Picture 1" descr="Screen Shot 2012-12-17 at 9.28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489046"/>
            <a:ext cx="5145609" cy="17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6335688" y="4308281"/>
            <a:ext cx="2808312" cy="730862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236296" y="3797609"/>
            <a:ext cx="1269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nice </a:t>
            </a:r>
            <a:r>
              <a:rPr lang="en-IN" dirty="0" smtClean="0"/>
              <a:t>values 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E579-9DA6-4451-9E2B-3019E11A2EAB}" type="datetime1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134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8" r="26325" b="16254"/>
          <a:stretch/>
        </p:blipFill>
        <p:spPr bwMode="auto">
          <a:xfrm>
            <a:off x="100956" y="4166940"/>
            <a:ext cx="3678956" cy="202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43552" y="13388"/>
            <a:ext cx="8229600" cy="576262"/>
          </a:xfrm>
        </p:spPr>
        <p:txBody>
          <a:bodyPr>
            <a:noAutofit/>
          </a:bodyPr>
          <a:lstStyle/>
          <a:p>
            <a:r>
              <a:rPr lang="en-US" altLang="en-US" sz="3200" dirty="0" smtClean="0"/>
              <a:t>Linux Scheduling (Cont.)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692795" y="692696"/>
            <a:ext cx="7791450" cy="4530725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</a:t>
            </a:r>
            <a:r>
              <a:rPr lang="en-IN" sz="2400" dirty="0"/>
              <a:t>task's interactivity </a:t>
            </a:r>
            <a:r>
              <a:rPr lang="en-IN" sz="2400" dirty="0" smtClean="0"/>
              <a:t>is determined </a:t>
            </a:r>
            <a:r>
              <a:rPr lang="en-IN" sz="2400" dirty="0"/>
              <a:t>by </a:t>
            </a:r>
            <a:endParaRPr lang="en-IN" sz="2400" dirty="0" smtClean="0"/>
          </a:p>
          <a:p>
            <a:pPr lvl="1"/>
            <a:r>
              <a:rPr lang="en-IN" sz="2400" dirty="0" smtClean="0"/>
              <a:t>how </a:t>
            </a:r>
            <a:r>
              <a:rPr lang="en-IN" sz="2400" dirty="0"/>
              <a:t>long it has been sleeping while waiting for I/0. </a:t>
            </a:r>
            <a:endParaRPr lang="en-IN" sz="2400" dirty="0" smtClean="0"/>
          </a:p>
          <a:p>
            <a:pPr lvl="1"/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1B7C-1374-4F0A-A92A-D346876A08D8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43552" y="13388"/>
            <a:ext cx="8229600" cy="576262"/>
          </a:xfrm>
        </p:spPr>
        <p:txBody>
          <a:bodyPr>
            <a:noAutofit/>
          </a:bodyPr>
          <a:lstStyle/>
          <a:p>
            <a:r>
              <a:rPr lang="en-US" altLang="en-US" sz="3200" dirty="0" smtClean="0"/>
              <a:t>Linux Scheduling (Cont.)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692795" y="692696"/>
            <a:ext cx="7791450" cy="4530725"/>
          </a:xfrm>
        </p:spPr>
        <p:txBody>
          <a:bodyPr>
            <a:normAutofit/>
          </a:bodyPr>
          <a:lstStyle/>
          <a:p>
            <a:r>
              <a:rPr lang="en-IN" sz="2400" b="1" u="sng" dirty="0" smtClean="0"/>
              <a:t>Tasks that are </a:t>
            </a:r>
            <a:r>
              <a:rPr lang="en-IN" sz="2400" b="1" u="sng" dirty="0"/>
              <a:t>more interactive typically have longer sleep times and therefore are </a:t>
            </a:r>
            <a:r>
              <a:rPr lang="en-IN" sz="2400" b="1" u="sng" dirty="0" smtClean="0"/>
              <a:t>more likely </a:t>
            </a:r>
            <a:r>
              <a:rPr lang="en-IN" sz="2400" b="1" u="sng" dirty="0"/>
              <a:t>to have adjustments closer to -5, </a:t>
            </a:r>
            <a:endParaRPr lang="en-IN" sz="2400" b="1" u="sng" dirty="0" smtClean="0"/>
          </a:p>
          <a:p>
            <a:r>
              <a:rPr lang="en-IN" sz="2400" dirty="0" smtClean="0"/>
              <a:t>As </a:t>
            </a:r>
            <a:r>
              <a:rPr lang="en-IN" sz="2400" dirty="0"/>
              <a:t>the scheduler </a:t>
            </a:r>
            <a:r>
              <a:rPr lang="en-IN" sz="2400" dirty="0" err="1"/>
              <a:t>favors</a:t>
            </a:r>
            <a:r>
              <a:rPr lang="en-IN" sz="2400" dirty="0"/>
              <a:t> </a:t>
            </a:r>
            <a:r>
              <a:rPr lang="en-IN" sz="2400" dirty="0" smtClean="0"/>
              <a:t>interactive tasks, The </a:t>
            </a:r>
            <a:r>
              <a:rPr lang="en-IN" sz="2400" dirty="0"/>
              <a:t>result of such adjustments will be </a:t>
            </a:r>
            <a:r>
              <a:rPr lang="en-IN" sz="2400" dirty="0" smtClean="0"/>
              <a:t>higher </a:t>
            </a:r>
            <a:r>
              <a:rPr lang="en-IN" sz="2400" dirty="0"/>
              <a:t>priorities for these tasks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55300" name="Picture 1" descr="Screen Shot 2012-12-17 at 9.28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301208"/>
            <a:ext cx="6081713" cy="104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1B7C-1374-4F0A-A92A-D346876A08D8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8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43552" y="13388"/>
            <a:ext cx="8229600" cy="576262"/>
          </a:xfrm>
        </p:spPr>
        <p:txBody>
          <a:bodyPr>
            <a:noAutofit/>
          </a:bodyPr>
          <a:lstStyle/>
          <a:p>
            <a:r>
              <a:rPr lang="en-US" altLang="en-US" sz="3200" dirty="0" smtClean="0"/>
              <a:t>Linux Scheduling (Cont.)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692795" y="692696"/>
            <a:ext cx="7791450" cy="4530725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Conversely</a:t>
            </a:r>
            <a:r>
              <a:rPr lang="en-IN" sz="2400" dirty="0"/>
              <a:t>, tasks with shorter sleep times are often more CPU-bound and </a:t>
            </a:r>
            <a:r>
              <a:rPr lang="en-IN" sz="2400" dirty="0" smtClean="0"/>
              <a:t>thus will </a:t>
            </a:r>
            <a:r>
              <a:rPr lang="en-IN" sz="2400" dirty="0"/>
              <a:t>have their priorities lowered.</a:t>
            </a:r>
            <a:endParaRPr lang="en-US" altLang="en-US" sz="2400" dirty="0" smtClean="0"/>
          </a:p>
        </p:txBody>
      </p:sp>
      <p:pic>
        <p:nvPicPr>
          <p:cNvPr id="55300" name="Picture 1" descr="Screen Shot 2012-12-17 at 9.28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301208"/>
            <a:ext cx="6081713" cy="104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1B7C-1374-4F0A-A92A-D346876A08D8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43552" y="13388"/>
            <a:ext cx="8229600" cy="576262"/>
          </a:xfrm>
        </p:spPr>
        <p:txBody>
          <a:bodyPr>
            <a:noAutofit/>
          </a:bodyPr>
          <a:lstStyle/>
          <a:p>
            <a:r>
              <a:rPr lang="en-US" altLang="en-US" sz="3200" dirty="0" smtClean="0"/>
              <a:t>Linux Scheduling (Cont.)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692795" y="692696"/>
            <a:ext cx="7791450" cy="5544616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Interactive </a:t>
            </a:r>
            <a:r>
              <a:rPr lang="en-IN" dirty="0"/>
              <a:t>Processes ?</a:t>
            </a:r>
          </a:p>
          <a:p>
            <a:pPr lvl="1"/>
            <a:r>
              <a:rPr lang="en-IN" b="1" u="sng" dirty="0">
                <a:solidFill>
                  <a:schemeClr val="accent1"/>
                </a:solidFill>
              </a:rPr>
              <a:t>These interact constantly with their users, and therefore spend a lot of time waiting for keypresses and mouse operations. </a:t>
            </a:r>
            <a:endParaRPr lang="en-IN" b="1" u="sng" dirty="0" smtClean="0">
              <a:solidFill>
                <a:schemeClr val="accent1"/>
              </a:solidFill>
            </a:endParaRPr>
          </a:p>
          <a:p>
            <a:pPr lvl="1"/>
            <a:r>
              <a:rPr lang="en-IN" b="1" u="sng" dirty="0" smtClean="0">
                <a:solidFill>
                  <a:schemeClr val="accent1"/>
                </a:solidFill>
              </a:rPr>
              <a:t>When </a:t>
            </a:r>
            <a:r>
              <a:rPr lang="en-IN" b="1" u="sng" dirty="0">
                <a:solidFill>
                  <a:schemeClr val="accent1"/>
                </a:solidFill>
              </a:rPr>
              <a:t>input is received, the process must be woken up quickly, or the user will find the system to be unresponsive. </a:t>
            </a:r>
            <a:endParaRPr lang="en-IN" b="1" u="sng" dirty="0" smtClean="0">
              <a:solidFill>
                <a:schemeClr val="accent1"/>
              </a:solidFill>
            </a:endParaRPr>
          </a:p>
          <a:p>
            <a:pPr lvl="1"/>
            <a:r>
              <a:rPr lang="en-IN" dirty="0" smtClean="0"/>
              <a:t>Typically</a:t>
            </a:r>
            <a:r>
              <a:rPr lang="en-IN" dirty="0"/>
              <a:t>, the average delay must fall between 50 and 150 </a:t>
            </a:r>
            <a:r>
              <a:rPr lang="en-IN" dirty="0" err="1"/>
              <a:t>ms</a:t>
            </a:r>
            <a:r>
              <a:rPr lang="en-IN" dirty="0"/>
              <a:t>.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variance of such delay must also be bounded, or the user will find the system to be erratic. </a:t>
            </a:r>
            <a:endParaRPr lang="en-IN" dirty="0" smtClean="0"/>
          </a:p>
          <a:p>
            <a:pPr lvl="1"/>
            <a:r>
              <a:rPr lang="en-IN" u="sng" dirty="0" smtClean="0"/>
              <a:t>Typical </a:t>
            </a:r>
            <a:r>
              <a:rPr lang="en-IN" u="sng" dirty="0"/>
              <a:t>interactive programs are command shells, text editors, and graphical applications.</a:t>
            </a:r>
          </a:p>
          <a:p>
            <a:endParaRPr lang="en-IN" b="1" u="sng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B8ED-4B7D-42D8-84F0-3BF7DB2D05B2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81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2200" y="176213"/>
            <a:ext cx="7594600" cy="576262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Linux Scheduling in Version 2.6.23 +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23950"/>
            <a:ext cx="7516812" cy="518795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b="1" i="1" dirty="0" smtClean="0"/>
              <a:t>Completely Fair Scheduler </a:t>
            </a:r>
            <a:r>
              <a:rPr lang="en-US" altLang="en-US" sz="2400" dirty="0" smtClean="0"/>
              <a:t>(CFS)</a:t>
            </a:r>
          </a:p>
          <a:p>
            <a:pPr>
              <a:lnSpc>
                <a:spcPct val="90000"/>
              </a:lnSpc>
            </a:pPr>
            <a:endParaRPr lang="en-IN" sz="2400" dirty="0" smtClean="0"/>
          </a:p>
          <a:p>
            <a:pPr>
              <a:lnSpc>
                <a:spcPct val="90000"/>
              </a:lnSpc>
            </a:pPr>
            <a:r>
              <a:rPr lang="en-IN" sz="2400" dirty="0" smtClean="0"/>
              <a:t>It </a:t>
            </a:r>
            <a:r>
              <a:rPr lang="en-IN" sz="2400" dirty="0"/>
              <a:t>is default scheduling process since version 2.6.23</a:t>
            </a:r>
            <a:r>
              <a:rPr lang="en-IN" sz="2400" dirty="0" smtClean="0"/>
              <a:t>.</a:t>
            </a:r>
          </a:p>
          <a:p>
            <a:pPr>
              <a:lnSpc>
                <a:spcPct val="90000"/>
              </a:lnSpc>
            </a:pPr>
            <a:endParaRPr lang="en-IN" sz="2400" dirty="0" smtClean="0"/>
          </a:p>
          <a:p>
            <a:pPr>
              <a:lnSpc>
                <a:spcPct val="90000"/>
              </a:lnSpc>
            </a:pPr>
            <a:r>
              <a:rPr lang="en-IN" sz="2400" dirty="0" smtClean="0"/>
              <a:t>Elegant </a:t>
            </a:r>
            <a:r>
              <a:rPr lang="en-IN" sz="2400" dirty="0"/>
              <a:t>handling of I/O and CPU bound process.</a:t>
            </a:r>
            <a:endParaRPr lang="en-US" altLang="en-US" sz="2400" dirty="0" smtClean="0"/>
          </a:p>
          <a:p>
            <a:endParaRPr lang="en-IN" sz="2400" dirty="0" smtClean="0"/>
          </a:p>
          <a:p>
            <a:r>
              <a:rPr lang="en-IN" sz="2400" b="1" u="sng" dirty="0" smtClean="0">
                <a:solidFill>
                  <a:schemeClr val="accent1"/>
                </a:solidFill>
              </a:rPr>
              <a:t>Each runnable </a:t>
            </a:r>
            <a:r>
              <a:rPr lang="en-IN" sz="2400" b="1" u="sng" dirty="0">
                <a:solidFill>
                  <a:schemeClr val="accent1"/>
                </a:solidFill>
              </a:rPr>
              <a:t>process have a virtual time associated with it in PCB (process control block).</a:t>
            </a:r>
          </a:p>
          <a:p>
            <a:pPr>
              <a:lnSpc>
                <a:spcPct val="90000"/>
              </a:lnSpc>
            </a:pPr>
            <a:endParaRPr lang="en-US" altLang="en-US" sz="2400" b="1" dirty="0" smtClean="0">
              <a:solidFill>
                <a:srgbClr val="3366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6AAD-21D5-40D6-805C-7F504FEE2A0F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67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01613"/>
            <a:ext cx="7848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CPU Scheduler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933450" y="1169988"/>
            <a:ext cx="7067550" cy="4786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>
                <a:ea typeface="ＭＳ Ｐゴシック" charset="-128"/>
              </a:rPr>
              <a:t>Scheduling </a:t>
            </a:r>
            <a:r>
              <a:rPr lang="en-US" sz="2400" dirty="0">
                <a:ea typeface="ＭＳ Ｐゴシック" charset="-128"/>
              </a:rPr>
              <a:t>under 1 and 4 is </a:t>
            </a:r>
            <a:r>
              <a:rPr lang="en-US" sz="2400" b="1" dirty="0" err="1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nonpreemptive</a:t>
            </a:r>
            <a:endParaRPr lang="en-US" sz="2400" b="1" dirty="0">
              <a:solidFill>
                <a:srgbClr val="3366FF"/>
              </a:solidFill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400" dirty="0">
                <a:ea typeface="ＭＳ Ｐゴシック" charset="-128"/>
              </a:rPr>
              <a:t>All other scheduling is </a:t>
            </a:r>
            <a:r>
              <a:rPr lang="en-US" sz="2400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preemptive</a:t>
            </a:r>
          </a:p>
          <a:p>
            <a:pPr marL="914285" lvl="1" indent="-457200">
              <a:defRPr/>
            </a:pPr>
            <a:r>
              <a:rPr lang="en-US" sz="2400" dirty="0" smtClean="0">
                <a:ea typeface="ＭＳ Ｐゴシック" charset="-128"/>
              </a:rPr>
              <a:t>Consider access to shared data</a:t>
            </a:r>
          </a:p>
          <a:p>
            <a:pPr marL="914285" lvl="1" indent="-457200">
              <a:defRPr/>
            </a:pPr>
            <a:r>
              <a:rPr lang="en-US" sz="2400" dirty="0" smtClean="0">
                <a:ea typeface="ＭＳ Ｐゴシック" charset="-128"/>
              </a:rPr>
              <a:t>Consider preemption while in kernel mode</a:t>
            </a:r>
          </a:p>
          <a:p>
            <a:pPr marL="914285" lvl="1" indent="-457200">
              <a:defRPr/>
            </a:pPr>
            <a:r>
              <a:rPr lang="en-US" sz="2400" dirty="0" smtClean="0">
                <a:ea typeface="ＭＳ Ｐゴシック" charset="-128"/>
              </a:rPr>
              <a:t>Consider interrupts occurring during crucial OS activities</a:t>
            </a:r>
            <a:endParaRPr lang="en-US" sz="2400" dirty="0">
              <a:ea typeface="ＭＳ Ｐゴシック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C115-B919-4184-8010-6316977E6B2E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06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2200" y="176213"/>
            <a:ext cx="7594600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Linux Scheduling in Version 2.6.23 +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23950"/>
            <a:ext cx="7516812" cy="518795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Whenever </a:t>
            </a:r>
            <a:r>
              <a:rPr lang="en-IN" sz="2400" dirty="0"/>
              <a:t>a context switch </a:t>
            </a:r>
            <a:r>
              <a:rPr lang="en-IN" sz="2400" dirty="0" smtClean="0"/>
              <a:t>happens</a:t>
            </a:r>
          </a:p>
          <a:p>
            <a:pPr lvl="1"/>
            <a:r>
              <a:rPr lang="en-IN" sz="2400" b="1" u="sng" dirty="0" smtClean="0"/>
              <a:t>then </a:t>
            </a:r>
            <a:r>
              <a:rPr lang="en-IN" sz="2400" b="1" u="sng" dirty="0"/>
              <a:t>current running process virtual time is increased by </a:t>
            </a:r>
            <a:endParaRPr lang="en-IN" sz="2400" b="1" u="sng" dirty="0" smtClean="0"/>
          </a:p>
          <a:p>
            <a:pPr lvl="1"/>
            <a:r>
              <a:rPr lang="en-IN" sz="2400" b="1" u="sng" dirty="0" err="1" smtClean="0"/>
              <a:t>virtualruntime_currprocess</a:t>
            </a:r>
            <a:r>
              <a:rPr lang="en-IN" sz="2400" b="1" u="sng" dirty="0"/>
              <a:t>+=T.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b="1" dirty="0"/>
              <a:t>where </a:t>
            </a:r>
            <a:r>
              <a:rPr lang="en-IN" sz="2400" b="1" u="sng" dirty="0"/>
              <a:t>T is time for which it is executed recently.</a:t>
            </a:r>
          </a:p>
          <a:p>
            <a:endParaRPr lang="en-IN" sz="2400" dirty="0" smtClean="0"/>
          </a:p>
          <a:p>
            <a:r>
              <a:rPr lang="en-IN" sz="2400" dirty="0" smtClean="0"/>
              <a:t>Runtime </a:t>
            </a:r>
            <a:r>
              <a:rPr lang="en-IN" sz="2400" dirty="0"/>
              <a:t>for the process therefore monotonically </a:t>
            </a:r>
            <a:r>
              <a:rPr lang="en-IN" sz="2400" b="1" u="sng" dirty="0"/>
              <a:t>increases.</a:t>
            </a:r>
          </a:p>
          <a:p>
            <a:endParaRPr lang="en-IN" sz="2400" dirty="0" smtClean="0"/>
          </a:p>
          <a:p>
            <a:r>
              <a:rPr lang="en-IN" sz="2400" b="1" u="sng" dirty="0" smtClean="0"/>
              <a:t>So </a:t>
            </a:r>
            <a:r>
              <a:rPr lang="en-IN" sz="2400" b="1" u="sng" dirty="0"/>
              <a:t>initially every process have some starting virtual </a:t>
            </a:r>
            <a:r>
              <a:rPr lang="en-IN" sz="2400" b="1" u="sng" dirty="0" smtClean="0"/>
              <a:t>time</a:t>
            </a:r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3DB2-B1FC-453F-A664-319C91A1993B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80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2200" y="176213"/>
            <a:ext cx="7594600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Linux Scheduling in Version 2.6.23 +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23950"/>
            <a:ext cx="7516812" cy="5187950"/>
          </a:xfrm>
        </p:spPr>
        <p:txBody>
          <a:bodyPr>
            <a:normAutofit/>
          </a:bodyPr>
          <a:lstStyle/>
          <a:p>
            <a:r>
              <a:rPr lang="en-IN" sz="2400" dirty="0"/>
              <a:t>CFS is quite simple algorithm for the process scheduling </a:t>
            </a:r>
          </a:p>
          <a:p>
            <a:endParaRPr lang="en-IN" sz="2400" dirty="0" smtClean="0"/>
          </a:p>
          <a:p>
            <a:r>
              <a:rPr lang="en-IN" sz="2400" dirty="0" smtClean="0"/>
              <a:t>It </a:t>
            </a:r>
            <a:r>
              <a:rPr lang="en-IN" sz="2400" dirty="0"/>
              <a:t>is implemented </a:t>
            </a:r>
            <a:r>
              <a:rPr lang="en-IN" sz="2400" b="1" u="sng" dirty="0"/>
              <a:t>using RED BLACK Trees and not queues.</a:t>
            </a:r>
            <a:r>
              <a:rPr lang="en-IN" sz="2400" dirty="0"/>
              <a:t/>
            </a:r>
            <a:br>
              <a:rPr lang="en-IN" sz="2400" dirty="0"/>
            </a:br>
            <a:endParaRPr lang="en-IN" sz="2400" dirty="0" smtClean="0"/>
          </a:p>
          <a:p>
            <a:pPr lvl="1"/>
            <a:r>
              <a:rPr lang="en-IN" sz="2400" b="1" u="sng" dirty="0" smtClean="0"/>
              <a:t>So all the process which are on main memory are inserted into Red Black trees and </a:t>
            </a:r>
          </a:p>
          <a:p>
            <a:pPr lvl="1"/>
            <a:r>
              <a:rPr lang="en-IN" sz="2400" dirty="0" smtClean="0"/>
              <a:t>whenever </a:t>
            </a:r>
            <a:r>
              <a:rPr lang="en-IN" sz="2400" dirty="0"/>
              <a:t>a new process comes it is inserted into the tree. </a:t>
            </a:r>
            <a:endParaRPr lang="en-IN" sz="2400" dirty="0" smtClean="0"/>
          </a:p>
          <a:p>
            <a:pPr lvl="1"/>
            <a:r>
              <a:rPr lang="en-IN" sz="2400" dirty="0" smtClean="0"/>
              <a:t>As </a:t>
            </a:r>
            <a:r>
              <a:rPr lang="en-IN" sz="2400" dirty="0"/>
              <a:t>we know that Red Black trees are self Balancing binary Search trees.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7E8B-8474-4AC7-86C4-45EE5D35AE28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92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2200" y="176213"/>
            <a:ext cx="7594600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Linux Scheduling in Version 2.6.23 +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908720"/>
            <a:ext cx="7516812" cy="5187950"/>
          </a:xfrm>
        </p:spPr>
        <p:txBody>
          <a:bodyPr>
            <a:noAutofit/>
          </a:bodyPr>
          <a:lstStyle/>
          <a:p>
            <a:r>
              <a:rPr lang="en-IN" sz="2400" dirty="0" smtClean="0"/>
              <a:t>When </a:t>
            </a:r>
            <a:r>
              <a:rPr lang="en-IN" sz="2400" b="1" dirty="0" smtClean="0"/>
              <a:t>context </a:t>
            </a:r>
            <a:r>
              <a:rPr lang="en-IN" sz="2400" b="1" dirty="0"/>
              <a:t>switch</a:t>
            </a:r>
            <a:r>
              <a:rPr lang="en-IN" sz="2400" dirty="0"/>
              <a:t> occurs –</a:t>
            </a:r>
          </a:p>
          <a:p>
            <a:pPr lvl="1"/>
            <a:r>
              <a:rPr lang="en-IN" sz="2400" dirty="0"/>
              <a:t>The virtual time for the current process which was executing is updated </a:t>
            </a:r>
            <a:r>
              <a:rPr lang="en-IN" sz="2400" dirty="0" smtClean="0"/>
              <a:t>.</a:t>
            </a:r>
          </a:p>
          <a:p>
            <a:pPr lvl="1"/>
            <a:endParaRPr lang="en-IN" sz="2400" b="1" u="sng" dirty="0" smtClean="0"/>
          </a:p>
          <a:p>
            <a:pPr lvl="1"/>
            <a:r>
              <a:rPr lang="en-IN" sz="2400" b="1" u="sng" dirty="0" smtClean="0">
                <a:solidFill>
                  <a:srgbClr val="00B0F0"/>
                </a:solidFill>
              </a:rPr>
              <a:t>The </a:t>
            </a:r>
            <a:r>
              <a:rPr lang="en-IN" sz="2400" b="1" u="sng" dirty="0">
                <a:solidFill>
                  <a:srgbClr val="00B0F0"/>
                </a:solidFill>
              </a:rPr>
              <a:t>new process is decided </a:t>
            </a:r>
            <a:endParaRPr lang="en-IN" sz="2400" b="1" u="sng" dirty="0" smtClean="0">
              <a:solidFill>
                <a:srgbClr val="00B0F0"/>
              </a:solidFill>
            </a:endParaRPr>
          </a:p>
          <a:p>
            <a:pPr lvl="2"/>
            <a:r>
              <a:rPr lang="en-IN" b="1" u="sng" dirty="0" smtClean="0">
                <a:solidFill>
                  <a:srgbClr val="00B0F0"/>
                </a:solidFill>
              </a:rPr>
              <a:t>which </a:t>
            </a:r>
            <a:r>
              <a:rPr lang="en-IN" b="1" u="sng" dirty="0">
                <a:solidFill>
                  <a:srgbClr val="00B0F0"/>
                </a:solidFill>
              </a:rPr>
              <a:t>has lowest virtual time and </a:t>
            </a:r>
            <a:endParaRPr lang="en-IN" b="1" u="sng" dirty="0" smtClean="0">
              <a:solidFill>
                <a:srgbClr val="00B0F0"/>
              </a:solidFill>
            </a:endParaRPr>
          </a:p>
          <a:p>
            <a:pPr lvl="2"/>
            <a:r>
              <a:rPr lang="en-IN" b="1" u="sng" dirty="0" smtClean="0">
                <a:solidFill>
                  <a:srgbClr val="00B0F0"/>
                </a:solidFill>
              </a:rPr>
              <a:t>that </a:t>
            </a:r>
            <a:r>
              <a:rPr lang="en-IN" b="1" u="sng" dirty="0">
                <a:solidFill>
                  <a:srgbClr val="00B0F0"/>
                </a:solidFill>
              </a:rPr>
              <a:t>we know that is left most node of Red Black tree</a:t>
            </a:r>
            <a:r>
              <a:rPr lang="en-IN" b="1" u="sng" dirty="0" smtClean="0">
                <a:solidFill>
                  <a:srgbClr val="00B0F0"/>
                </a:solidFill>
              </a:rPr>
              <a:t>.</a:t>
            </a:r>
            <a:endParaRPr lang="en-IN" b="1" u="sng" dirty="0">
              <a:solidFill>
                <a:srgbClr val="00B0F0"/>
              </a:solidFill>
            </a:endParaRPr>
          </a:p>
        </p:txBody>
      </p:sp>
      <p:pic>
        <p:nvPicPr>
          <p:cNvPr id="4" name="Picture 4" descr="Screen Shot 2012-12-17 at 9.25.0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t="16772" r="7718" b="41564"/>
          <a:stretch/>
        </p:blipFill>
        <p:spPr bwMode="auto">
          <a:xfrm>
            <a:off x="1691680" y="4365105"/>
            <a:ext cx="568863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F94-F3A3-4E5E-BAA2-9FBFC427E8BD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6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2200" y="176213"/>
            <a:ext cx="7594600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Linux Scheduling in Version 2.6.23 +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908720"/>
            <a:ext cx="7516812" cy="5187950"/>
          </a:xfrm>
        </p:spPr>
        <p:txBody>
          <a:bodyPr>
            <a:noAutofit/>
          </a:bodyPr>
          <a:lstStyle/>
          <a:p>
            <a:pPr lvl="1"/>
            <a:r>
              <a:rPr lang="en-IN" sz="2400" dirty="0" smtClean="0"/>
              <a:t>If </a:t>
            </a:r>
            <a:r>
              <a:rPr lang="en-IN" sz="2400" dirty="0"/>
              <a:t>the current process still has some burst time then it is inserted into the Red </a:t>
            </a:r>
            <a:r>
              <a:rPr lang="en-IN" sz="2400" dirty="0" smtClean="0"/>
              <a:t>Black </a:t>
            </a:r>
            <a:r>
              <a:rPr lang="en-IN" sz="2400" dirty="0"/>
              <a:t>tree.</a:t>
            </a:r>
          </a:p>
          <a:p>
            <a:pPr lvl="1"/>
            <a:endParaRPr lang="en-IN" sz="2400" dirty="0" smtClean="0"/>
          </a:p>
          <a:p>
            <a:pPr lvl="1"/>
            <a:r>
              <a:rPr lang="en-IN" sz="2400" b="1" u="sng" dirty="0" smtClean="0">
                <a:solidFill>
                  <a:srgbClr val="00B0F0"/>
                </a:solidFill>
              </a:rPr>
              <a:t>So </a:t>
            </a:r>
            <a:r>
              <a:rPr lang="en-IN" sz="2400" b="1" u="sng" dirty="0">
                <a:solidFill>
                  <a:srgbClr val="00B0F0"/>
                </a:solidFill>
              </a:rPr>
              <a:t>this way each process gets fair time for the execution as </a:t>
            </a:r>
            <a:endParaRPr lang="en-IN" sz="2400" b="1" u="sng" dirty="0" smtClean="0">
              <a:solidFill>
                <a:srgbClr val="00B0F0"/>
              </a:solidFill>
            </a:endParaRPr>
          </a:p>
          <a:p>
            <a:pPr lvl="2"/>
            <a:r>
              <a:rPr lang="en-IN" b="1" u="sng" dirty="0" smtClean="0">
                <a:solidFill>
                  <a:srgbClr val="00B0F0"/>
                </a:solidFill>
              </a:rPr>
              <a:t>after </a:t>
            </a:r>
            <a:r>
              <a:rPr lang="en-IN" b="1" u="sng" dirty="0">
                <a:solidFill>
                  <a:srgbClr val="00B0F0"/>
                </a:solidFill>
              </a:rPr>
              <a:t>every context switch the virtual time of a process increases and </a:t>
            </a:r>
            <a:endParaRPr lang="en-IN" b="1" u="sng" dirty="0" smtClean="0">
              <a:solidFill>
                <a:srgbClr val="00B0F0"/>
              </a:solidFill>
            </a:endParaRPr>
          </a:p>
          <a:p>
            <a:pPr lvl="2"/>
            <a:r>
              <a:rPr lang="en-IN" b="1" u="sng" dirty="0" smtClean="0">
                <a:solidFill>
                  <a:srgbClr val="00B0F0"/>
                </a:solidFill>
              </a:rPr>
              <a:t>thus </a:t>
            </a:r>
            <a:r>
              <a:rPr lang="en-IN" b="1" u="sng" dirty="0">
                <a:solidFill>
                  <a:srgbClr val="00B0F0"/>
                </a:solidFill>
              </a:rPr>
              <a:t>priority shuffles.</a:t>
            </a:r>
          </a:p>
          <a:p>
            <a:pPr>
              <a:lnSpc>
                <a:spcPct val="90000"/>
              </a:lnSpc>
            </a:pPr>
            <a:endParaRPr lang="en-US" altLang="en-US" sz="2800" b="1" u="sng" dirty="0" smtClean="0">
              <a:solidFill>
                <a:srgbClr val="3366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EDA2-FA5E-4C30-902C-D95794407D00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1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38113"/>
            <a:ext cx="78597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CFS Performance</a:t>
            </a:r>
          </a:p>
        </p:txBody>
      </p:sp>
      <p:pic>
        <p:nvPicPr>
          <p:cNvPr id="54275" name="Picture 4" descr="Screen Shot 2012-12-17 at 9.25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077913"/>
            <a:ext cx="8136903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8671-BD76-4B63-A0E3-889073D53FA4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0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Scheduling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4CD9-778B-46EB-8E95-CB1900EB0361}" type="datetime1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74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Thread Scheduling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1273175"/>
            <a:ext cx="7661275" cy="3546475"/>
          </a:xfrm>
        </p:spPr>
        <p:txBody>
          <a:bodyPr>
            <a:noAutofit/>
          </a:bodyPr>
          <a:lstStyle/>
          <a:p>
            <a:r>
              <a:rPr lang="en-US" altLang="en-US" sz="2600" dirty="0" smtClean="0"/>
              <a:t>Distinction between user-level and kernel-level threads</a:t>
            </a:r>
          </a:p>
          <a:p>
            <a:endParaRPr lang="en-IN" sz="2600" dirty="0" smtClean="0"/>
          </a:p>
          <a:p>
            <a:r>
              <a:rPr lang="en-IN" sz="2600" dirty="0" smtClean="0"/>
              <a:t>On </a:t>
            </a:r>
            <a:r>
              <a:rPr lang="en-IN" sz="2600" dirty="0"/>
              <a:t>operating systems that </a:t>
            </a:r>
            <a:r>
              <a:rPr lang="en-IN" sz="2600" dirty="0" smtClean="0"/>
              <a:t>support them</a:t>
            </a:r>
            <a:r>
              <a:rPr lang="en-IN" sz="2600" dirty="0"/>
              <a:t>, </a:t>
            </a:r>
            <a:endParaRPr lang="en-IN" sz="2600" dirty="0" smtClean="0"/>
          </a:p>
          <a:p>
            <a:pPr lvl="1"/>
            <a:r>
              <a:rPr lang="en-IN" sz="2600" b="1" u="sng" dirty="0" smtClean="0">
                <a:solidFill>
                  <a:srgbClr val="00B0F0"/>
                </a:solidFill>
              </a:rPr>
              <a:t>it </a:t>
            </a:r>
            <a:r>
              <a:rPr lang="en-IN" sz="2600" b="1" u="sng" dirty="0">
                <a:solidFill>
                  <a:srgbClr val="00B0F0"/>
                </a:solidFill>
              </a:rPr>
              <a:t>is kernel-level threads-not processes-that are being scheduled </a:t>
            </a:r>
            <a:r>
              <a:rPr lang="en-IN" sz="2600" b="1" u="sng" dirty="0" smtClean="0">
                <a:solidFill>
                  <a:srgbClr val="00B0F0"/>
                </a:solidFill>
              </a:rPr>
              <a:t>by the </a:t>
            </a:r>
            <a:r>
              <a:rPr lang="en-IN" sz="2600" b="1" u="sng" dirty="0">
                <a:solidFill>
                  <a:srgbClr val="00B0F0"/>
                </a:solidFill>
              </a:rPr>
              <a:t>operating system. </a:t>
            </a:r>
            <a:endParaRPr lang="en-IN" sz="2600" b="1" u="sng" dirty="0" smtClean="0">
              <a:solidFill>
                <a:srgbClr val="00B0F0"/>
              </a:solidFill>
            </a:endParaRPr>
          </a:p>
          <a:p>
            <a:pPr lvl="1"/>
            <a:endParaRPr lang="en-IN" sz="2600" b="1" u="sng" dirty="0" smtClean="0">
              <a:solidFill>
                <a:srgbClr val="00B0F0"/>
              </a:solidFill>
            </a:endParaRPr>
          </a:p>
          <a:p>
            <a:pPr lvl="1"/>
            <a:r>
              <a:rPr lang="en-IN" sz="2600" b="1" u="sng" dirty="0" smtClean="0">
                <a:solidFill>
                  <a:srgbClr val="00B0F0"/>
                </a:solidFill>
              </a:rPr>
              <a:t>User-level </a:t>
            </a:r>
            <a:r>
              <a:rPr lang="en-IN" sz="2600" b="1" u="sng" dirty="0">
                <a:solidFill>
                  <a:srgbClr val="00B0F0"/>
                </a:solidFill>
              </a:rPr>
              <a:t>threads are managed by a thread library</a:t>
            </a:r>
            <a:r>
              <a:rPr lang="en-IN" sz="2600" b="1" u="sng" dirty="0" smtClean="0">
                <a:solidFill>
                  <a:srgbClr val="00B0F0"/>
                </a:solidFill>
              </a:rPr>
              <a:t>, and </a:t>
            </a:r>
            <a:r>
              <a:rPr lang="en-IN" sz="2600" b="1" u="sng" dirty="0">
                <a:solidFill>
                  <a:srgbClr val="00B0F0"/>
                </a:solidFill>
              </a:rPr>
              <a:t>the kernel is unaware of them.</a:t>
            </a:r>
            <a:endParaRPr lang="en-US" altLang="en-US" sz="2600" b="1" u="sng" dirty="0" smtClean="0">
              <a:solidFill>
                <a:srgbClr val="00B0F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CD9C-DCDF-438B-847F-2B9F4B00E540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52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Thread Scheduling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980728"/>
            <a:ext cx="7661275" cy="3546475"/>
          </a:xfrm>
        </p:spPr>
        <p:txBody>
          <a:bodyPr>
            <a:noAutofit/>
          </a:bodyPr>
          <a:lstStyle/>
          <a:p>
            <a:r>
              <a:rPr lang="en-IN" sz="2400" dirty="0"/>
              <a:t>To run on a CPU, user-level threads</a:t>
            </a:r>
          </a:p>
          <a:p>
            <a:pPr lvl="1"/>
            <a:r>
              <a:rPr lang="en-IN" sz="2400" b="1" u="sng" dirty="0">
                <a:solidFill>
                  <a:srgbClr val="00B0F0"/>
                </a:solidFill>
              </a:rPr>
              <a:t>must ultimately be mapped to an associated kernel-level thread, </a:t>
            </a:r>
            <a:endParaRPr lang="en-IN" sz="2400" b="1" u="sng" dirty="0" smtClean="0">
              <a:solidFill>
                <a:srgbClr val="00B0F0"/>
              </a:solidFill>
            </a:endParaRPr>
          </a:p>
          <a:p>
            <a:pPr lvl="1"/>
            <a:r>
              <a:rPr lang="en-IN" sz="2400" dirty="0" smtClean="0"/>
              <a:t>Although this </a:t>
            </a:r>
            <a:r>
              <a:rPr lang="en-IN" sz="2400" dirty="0"/>
              <a:t>mapping may be indirect and may use a lightweight process (LWP</a:t>
            </a:r>
            <a:r>
              <a:rPr lang="en-IN" sz="2400" dirty="0" smtClean="0"/>
              <a:t>).</a:t>
            </a:r>
          </a:p>
          <a:p>
            <a:pPr lvl="1"/>
            <a:endParaRPr lang="en-IN" alt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A816-B158-445B-9EA7-09D75587E7EA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147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40968"/>
            <a:ext cx="274320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19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Thread Scheduling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764704"/>
            <a:ext cx="5445613" cy="5328592"/>
          </a:xfrm>
        </p:spPr>
        <p:txBody>
          <a:bodyPr>
            <a:noAutofit/>
          </a:bodyPr>
          <a:lstStyle/>
          <a:p>
            <a:r>
              <a:rPr lang="en-IN" sz="2400" dirty="0" smtClean="0"/>
              <a:t>LWP-</a:t>
            </a:r>
          </a:p>
          <a:p>
            <a:pPr lvl="1"/>
            <a:r>
              <a:rPr lang="en-IN" sz="2400" dirty="0" smtClean="0"/>
              <a:t>Light-weight </a:t>
            </a:r>
            <a:r>
              <a:rPr lang="en-IN" sz="2400" dirty="0"/>
              <a:t>process are threads in the user space that acts as an interface for the ULT to access the physical CPU resources. </a:t>
            </a:r>
            <a:endParaRPr lang="en-IN" sz="2400" dirty="0" smtClean="0"/>
          </a:p>
          <a:p>
            <a:pPr lvl="1"/>
            <a:endParaRPr lang="en-IN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A816-B158-445B-9EA7-09D75587E7EA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148</a:t>
            </a:fld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936" y="1340768"/>
            <a:ext cx="329184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8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Thread Scheduling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764704"/>
            <a:ext cx="5445613" cy="5328592"/>
          </a:xfrm>
        </p:spPr>
        <p:txBody>
          <a:bodyPr>
            <a:noAutofit/>
          </a:bodyPr>
          <a:lstStyle/>
          <a:p>
            <a:r>
              <a:rPr lang="en-IN" sz="2400" dirty="0" smtClean="0"/>
              <a:t>LWP-</a:t>
            </a:r>
          </a:p>
          <a:p>
            <a:pPr lvl="1"/>
            <a:r>
              <a:rPr lang="en-IN" sz="2400" dirty="0" smtClean="0"/>
              <a:t>Thread </a:t>
            </a:r>
            <a:r>
              <a:rPr lang="en-IN" sz="2400" dirty="0"/>
              <a:t>library schedules which thread of a process to run on which LWP and how long. </a:t>
            </a:r>
            <a:endParaRPr lang="en-IN" sz="2400" dirty="0" smtClean="0"/>
          </a:p>
          <a:p>
            <a:pPr lvl="1"/>
            <a:endParaRPr lang="en-IN" sz="2400" dirty="0" smtClean="0"/>
          </a:p>
          <a:p>
            <a:pPr lvl="1"/>
            <a:r>
              <a:rPr lang="en-IN" sz="2400" dirty="0" smtClean="0"/>
              <a:t>The </a:t>
            </a:r>
            <a:r>
              <a:rPr lang="en-IN" sz="2400" dirty="0"/>
              <a:t>number of LWP created by the thread library depends on the type of application</a:t>
            </a:r>
            <a:endParaRPr lang="en-US" altLang="en-US" sz="2400" b="1" u="sng" dirty="0" smtClean="0">
              <a:solidFill>
                <a:srgbClr val="00B0F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A816-B158-445B-9EA7-09D75587E7EA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149</a:t>
            </a:fld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936" y="1340768"/>
            <a:ext cx="329184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30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01613"/>
            <a:ext cx="7848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Non-Preemptive Scheduling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933450" y="1169988"/>
            <a:ext cx="7067550" cy="4786312"/>
          </a:xfrm>
        </p:spPr>
        <p:txBody>
          <a:bodyPr>
            <a:noAutofit/>
          </a:bodyPr>
          <a:lstStyle/>
          <a:p>
            <a:r>
              <a:rPr lang="en-IN" sz="2200" dirty="0"/>
              <a:t>Under </a:t>
            </a:r>
            <a:r>
              <a:rPr lang="en-IN" sz="2200" dirty="0" smtClean="0"/>
              <a:t>non-</a:t>
            </a:r>
            <a:r>
              <a:rPr lang="en-IN" sz="2200" dirty="0" err="1" smtClean="0"/>
              <a:t>preemptive</a:t>
            </a:r>
            <a:r>
              <a:rPr lang="en-IN" sz="2200" dirty="0" smtClean="0"/>
              <a:t> </a:t>
            </a:r>
            <a:r>
              <a:rPr lang="en-IN" sz="2200" dirty="0"/>
              <a:t>scheduling, </a:t>
            </a:r>
            <a:r>
              <a:rPr lang="en-IN" sz="2200" dirty="0" smtClean="0"/>
              <a:t>	</a:t>
            </a:r>
          </a:p>
          <a:p>
            <a:pPr lvl="1"/>
            <a:r>
              <a:rPr lang="en-IN" sz="2200" dirty="0" smtClean="0"/>
              <a:t>once </a:t>
            </a:r>
            <a:r>
              <a:rPr lang="en-IN" sz="2200" dirty="0"/>
              <a:t>the CPU has </a:t>
            </a:r>
            <a:r>
              <a:rPr lang="en-IN" sz="2200" dirty="0" smtClean="0"/>
              <a:t>been allocated </a:t>
            </a:r>
            <a:r>
              <a:rPr lang="en-IN" sz="2200" dirty="0"/>
              <a:t>to a process, </a:t>
            </a:r>
            <a:endParaRPr lang="en-IN" sz="2200" dirty="0" smtClean="0"/>
          </a:p>
          <a:p>
            <a:pPr lvl="1"/>
            <a:r>
              <a:rPr lang="en-IN" sz="2200" dirty="0" smtClean="0"/>
              <a:t>the </a:t>
            </a:r>
            <a:r>
              <a:rPr lang="en-IN" sz="2200" dirty="0"/>
              <a:t>process keeps the CPU </a:t>
            </a:r>
            <a:endParaRPr lang="en-IN" sz="2200" dirty="0" smtClean="0"/>
          </a:p>
          <a:p>
            <a:pPr lvl="1"/>
            <a:r>
              <a:rPr lang="en-IN" sz="2200" dirty="0" smtClean="0"/>
              <a:t>it </a:t>
            </a:r>
            <a:r>
              <a:rPr lang="en-IN" sz="2200" dirty="0"/>
              <a:t>releases the CPU </a:t>
            </a:r>
            <a:r>
              <a:rPr lang="en-IN" sz="2200" dirty="0" smtClean="0"/>
              <a:t>either by </a:t>
            </a:r>
            <a:r>
              <a:rPr lang="en-IN" sz="2200" dirty="0"/>
              <a:t>terminating or by switching to the waiting state. </a:t>
            </a:r>
            <a:endParaRPr lang="en-IN" sz="2200" dirty="0" smtClean="0"/>
          </a:p>
          <a:p>
            <a:endParaRPr lang="en-IN" sz="2000" dirty="0" smtClean="0"/>
          </a:p>
          <a:p>
            <a:endParaRPr lang="en-IN" sz="2000" dirty="0"/>
          </a:p>
          <a:p>
            <a:r>
              <a:rPr lang="en-IN" sz="2000" dirty="0" smtClean="0"/>
              <a:t>This </a:t>
            </a:r>
            <a:r>
              <a:rPr lang="en-IN" sz="2000" dirty="0"/>
              <a:t>scheduling </a:t>
            </a:r>
            <a:r>
              <a:rPr lang="en-IN" sz="2000" dirty="0" smtClean="0"/>
              <a:t>method was </a:t>
            </a:r>
            <a:r>
              <a:rPr lang="en-IN" sz="2000" dirty="0"/>
              <a:t>used by Microsoft Windows 3.x; </a:t>
            </a:r>
            <a:endParaRPr lang="en-IN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3524-4957-4E6B-B760-D7DF56CC9F31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45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Thread Scheduling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980728"/>
            <a:ext cx="7661275" cy="3546475"/>
          </a:xfrm>
        </p:spPr>
        <p:txBody>
          <a:bodyPr>
            <a:noAutofit/>
          </a:bodyPr>
          <a:lstStyle/>
          <a:p>
            <a:r>
              <a:rPr lang="en-IN" sz="2400" dirty="0" smtClean="0"/>
              <a:t>When </a:t>
            </a:r>
            <a:r>
              <a:rPr lang="en-IN" sz="2400" dirty="0"/>
              <a:t>we say the thread library </a:t>
            </a:r>
            <a:r>
              <a:rPr lang="en-IN" sz="2400" i="1" dirty="0"/>
              <a:t>schedules </a:t>
            </a:r>
            <a:r>
              <a:rPr lang="en-IN" sz="2400" dirty="0"/>
              <a:t>user threads </a:t>
            </a:r>
            <a:r>
              <a:rPr lang="en-IN" sz="2400" dirty="0" smtClean="0"/>
              <a:t>onto available </a:t>
            </a:r>
            <a:r>
              <a:rPr lang="en-IN" sz="2400" dirty="0"/>
              <a:t>LWPs, </a:t>
            </a:r>
            <a:endParaRPr lang="en-IN" sz="2400" dirty="0" smtClean="0"/>
          </a:p>
          <a:p>
            <a:pPr lvl="1"/>
            <a:r>
              <a:rPr lang="en-IN" sz="2400" b="1" u="sng" dirty="0" smtClean="0">
                <a:solidFill>
                  <a:srgbClr val="00B0F0"/>
                </a:solidFill>
              </a:rPr>
              <a:t>we </a:t>
            </a:r>
            <a:r>
              <a:rPr lang="en-IN" sz="2400" b="1" u="sng" dirty="0">
                <a:solidFill>
                  <a:srgbClr val="00B0F0"/>
                </a:solidFill>
              </a:rPr>
              <a:t>do not mean that the thread is actually running on a CPU;</a:t>
            </a:r>
          </a:p>
          <a:p>
            <a:pPr lvl="1"/>
            <a:r>
              <a:rPr lang="en-IN" sz="2400" b="1" u="sng" dirty="0">
                <a:solidFill>
                  <a:srgbClr val="00B0F0"/>
                </a:solidFill>
              </a:rPr>
              <a:t>this would require the operating system to schedule the kernel thread </a:t>
            </a:r>
            <a:r>
              <a:rPr lang="en-IN" sz="2400" b="1" u="sng" dirty="0" smtClean="0">
                <a:solidFill>
                  <a:srgbClr val="00B0F0"/>
                </a:solidFill>
              </a:rPr>
              <a:t>onto a </a:t>
            </a:r>
            <a:r>
              <a:rPr lang="en-IN" sz="2400" b="1" u="sng" dirty="0">
                <a:solidFill>
                  <a:srgbClr val="00B0F0"/>
                </a:solidFill>
              </a:rPr>
              <a:t>physical CPU</a:t>
            </a:r>
            <a:r>
              <a:rPr lang="en-IN" sz="2400" b="1" u="sng" dirty="0" smtClean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A816-B158-445B-9EA7-09D75587E7EA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88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>
            <a:noAutofit/>
          </a:bodyPr>
          <a:lstStyle/>
          <a:p>
            <a:r>
              <a:rPr lang="en-IN" sz="3600" dirty="0"/>
              <a:t>Process Contention Scope (PCS) </a:t>
            </a:r>
            <a:endParaRPr lang="en-US" altLang="en-US" sz="3600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1273175"/>
            <a:ext cx="7661275" cy="3546475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Many-to-one and many-to-many models, </a:t>
            </a:r>
          </a:p>
          <a:p>
            <a:pPr lvl="1"/>
            <a:r>
              <a:rPr lang="en-US" altLang="en-US" sz="2400" b="1" u="sng" dirty="0" smtClean="0">
                <a:solidFill>
                  <a:schemeClr val="accent1"/>
                </a:solidFill>
              </a:rPr>
              <a:t>thread library schedules user-level threads to run on LWP</a:t>
            </a:r>
          </a:p>
          <a:p>
            <a:r>
              <a:rPr lang="en-US" altLang="en-US" sz="2400" b="1" u="sng" dirty="0" smtClean="0"/>
              <a:t>Known as </a:t>
            </a:r>
            <a:r>
              <a:rPr lang="en-US" altLang="en-US" sz="2400" b="1" u="sng" dirty="0" smtClean="0">
                <a:solidFill>
                  <a:srgbClr val="3366FF"/>
                </a:solidFill>
              </a:rPr>
              <a:t>process-contention scope </a:t>
            </a:r>
            <a:r>
              <a:rPr lang="en-US" altLang="en-US" sz="2400" b="1" u="sng" dirty="0" smtClean="0"/>
              <a:t>(</a:t>
            </a:r>
            <a:r>
              <a:rPr lang="en-US" altLang="en-US" sz="2400" b="1" u="sng" dirty="0" smtClean="0">
                <a:solidFill>
                  <a:srgbClr val="3366FF"/>
                </a:solidFill>
              </a:rPr>
              <a:t>PCS</a:t>
            </a:r>
            <a:r>
              <a:rPr lang="en-US" altLang="en-US" sz="2400" b="1" u="sng" dirty="0" smtClean="0"/>
              <a:t>) since scheduling competition is within the process</a:t>
            </a:r>
          </a:p>
          <a:p>
            <a:r>
              <a:rPr lang="en-US" altLang="en-US" sz="2400" b="1" u="sng" dirty="0" smtClean="0"/>
              <a:t>Typically done via priority set by programmer</a:t>
            </a:r>
          </a:p>
          <a:p>
            <a:endParaRPr lang="en-US" altLang="en-US" sz="2400" dirty="0" smtClean="0"/>
          </a:p>
          <a:p>
            <a:r>
              <a:rPr lang="en-IN" sz="2400" u="sng" dirty="0" smtClean="0"/>
              <a:t>The </a:t>
            </a:r>
            <a:r>
              <a:rPr lang="en-IN" sz="2400" u="sng" dirty="0"/>
              <a:t>contention takes place among threads </a:t>
            </a:r>
            <a:r>
              <a:rPr lang="en-IN" sz="2400" b="1" u="sng" dirty="0"/>
              <a:t>within a same process</a:t>
            </a:r>
            <a:r>
              <a:rPr lang="en-IN" sz="2400" u="sng" dirty="0"/>
              <a:t>. </a:t>
            </a:r>
            <a:endParaRPr lang="en-US" altLang="en-US" sz="2400" u="sng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B4B3-2D94-4585-ACAB-6B77A33DD23A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15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>
            <a:noAutofit/>
          </a:bodyPr>
          <a:lstStyle/>
          <a:p>
            <a:r>
              <a:rPr lang="en-IN" sz="3600" dirty="0"/>
              <a:t>System Contention Scope (SCS) </a:t>
            </a:r>
            <a:endParaRPr lang="en-US" altLang="en-US" sz="3600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1273175"/>
            <a:ext cx="7661275" cy="3546475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Kernel thread scheduled onto available CPU is </a:t>
            </a:r>
            <a:r>
              <a:rPr lang="en-US" altLang="en-US" sz="2400" b="1" u="sng" dirty="0" smtClean="0">
                <a:solidFill>
                  <a:srgbClr val="3366FF"/>
                </a:solidFill>
              </a:rPr>
              <a:t>system-contention scope</a:t>
            </a:r>
            <a:r>
              <a:rPr lang="en-US" altLang="en-US" sz="2400" b="1" u="sng" dirty="0" smtClean="0"/>
              <a:t> (</a:t>
            </a:r>
            <a:r>
              <a:rPr lang="en-US" altLang="en-US" sz="2400" b="1" u="sng" dirty="0" smtClean="0">
                <a:solidFill>
                  <a:srgbClr val="3366FF"/>
                </a:solidFill>
              </a:rPr>
              <a:t>SCS</a:t>
            </a:r>
            <a:r>
              <a:rPr lang="en-US" altLang="en-US" sz="2400" b="1" u="sng" dirty="0" smtClean="0"/>
              <a:t>) </a:t>
            </a:r>
          </a:p>
          <a:p>
            <a:r>
              <a:rPr lang="en-US" altLang="en-US" sz="2400" b="1" u="sng" dirty="0" smtClean="0"/>
              <a:t>i.e. Decide which Kernel thread to execute on the CPU</a:t>
            </a:r>
          </a:p>
          <a:p>
            <a:r>
              <a:rPr lang="en-US" altLang="en-US" sz="2400" b="1" u="sng" dirty="0" smtClean="0"/>
              <a:t>Competition for the CPU with SCS scheduling takes place among </a:t>
            </a:r>
            <a:r>
              <a:rPr lang="en-US" altLang="en-US" sz="2400" b="1" u="sng" dirty="0"/>
              <a:t>all </a:t>
            </a:r>
            <a:r>
              <a:rPr lang="en-US" altLang="en-US" sz="2400" b="1" u="sng" dirty="0" smtClean="0"/>
              <a:t>kernel threads </a:t>
            </a:r>
            <a:r>
              <a:rPr lang="en-US" altLang="en-US" sz="2400" b="1" u="sng" dirty="0"/>
              <a:t>in </a:t>
            </a:r>
            <a:r>
              <a:rPr lang="en-US" altLang="en-US" sz="2400" b="1" u="sng" dirty="0" smtClean="0"/>
              <a:t>system</a:t>
            </a:r>
          </a:p>
          <a:p>
            <a:endParaRPr lang="en-US" altLang="en-US" sz="2400" b="1" u="sng" dirty="0"/>
          </a:p>
          <a:p>
            <a:r>
              <a:rPr lang="en-IN" sz="2400" dirty="0" smtClean="0"/>
              <a:t>The </a:t>
            </a:r>
            <a:r>
              <a:rPr lang="en-IN" sz="2400" dirty="0"/>
              <a:t>contention takes place among </a:t>
            </a:r>
            <a:r>
              <a:rPr lang="en-IN" sz="2400" b="1" dirty="0"/>
              <a:t>all </a:t>
            </a:r>
            <a:r>
              <a:rPr lang="en-IN" sz="2400" b="1" dirty="0" smtClean="0"/>
              <a:t>kernel threads </a:t>
            </a:r>
            <a:r>
              <a:rPr lang="en-IN" sz="2400" b="1" dirty="0"/>
              <a:t>in the system</a:t>
            </a:r>
            <a:endParaRPr lang="en-US" altLang="en-US" sz="2400" b="1" u="sng" dirty="0"/>
          </a:p>
          <a:p>
            <a:endParaRPr lang="en-US" altLang="en-US" sz="2400" b="1" u="sng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B4B3-2D94-4585-ACAB-6B77A33DD23A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98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PCS Scheduling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1273175"/>
            <a:ext cx="7661275" cy="3546475"/>
          </a:xfrm>
        </p:spPr>
        <p:txBody>
          <a:bodyPr>
            <a:noAutofit/>
          </a:bodyPr>
          <a:lstStyle/>
          <a:p>
            <a:r>
              <a:rPr lang="en-IN" sz="2400" dirty="0" smtClean="0"/>
              <a:t>PCS </a:t>
            </a:r>
            <a:r>
              <a:rPr lang="en-IN" sz="2400" dirty="0"/>
              <a:t>is done according to </a:t>
            </a:r>
            <a:r>
              <a:rPr lang="en-IN" sz="2400" dirty="0" smtClean="0"/>
              <a:t>priority-</a:t>
            </a:r>
          </a:p>
          <a:p>
            <a:pPr lvl="1"/>
            <a:r>
              <a:rPr lang="en-IN" sz="2400" dirty="0" smtClean="0"/>
              <a:t>the </a:t>
            </a:r>
            <a:r>
              <a:rPr lang="en-IN" sz="2400" dirty="0"/>
              <a:t>scheduler selects </a:t>
            </a:r>
            <a:r>
              <a:rPr lang="en-IN" sz="2400" dirty="0" smtClean="0"/>
              <a:t>the runnable </a:t>
            </a:r>
            <a:r>
              <a:rPr lang="en-IN" sz="2400" dirty="0"/>
              <a:t>thread with the highest priority to run.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User-level </a:t>
            </a:r>
            <a:r>
              <a:rPr lang="en-IN" sz="2400" dirty="0"/>
              <a:t>thread </a:t>
            </a:r>
            <a:r>
              <a:rPr lang="en-IN" sz="2400" dirty="0" smtClean="0"/>
              <a:t>priorities </a:t>
            </a:r>
          </a:p>
          <a:p>
            <a:pPr lvl="1"/>
            <a:r>
              <a:rPr lang="en-IN" sz="2400" b="1" u="sng" dirty="0" smtClean="0"/>
              <a:t>are </a:t>
            </a:r>
            <a:r>
              <a:rPr lang="en-IN" sz="2400" b="1" u="sng" dirty="0"/>
              <a:t>set by the programmer and </a:t>
            </a:r>
            <a:endParaRPr lang="en-IN" sz="2400" b="1" u="sng" dirty="0" smtClean="0"/>
          </a:p>
          <a:p>
            <a:pPr lvl="1"/>
            <a:r>
              <a:rPr lang="en-IN" sz="2400" b="1" u="sng" dirty="0" smtClean="0"/>
              <a:t>are </a:t>
            </a:r>
            <a:r>
              <a:rPr lang="en-IN" sz="2400" b="1" u="sng" dirty="0"/>
              <a:t>not adjusted by the thread library, </a:t>
            </a:r>
            <a:endParaRPr lang="en-IN" sz="2400" b="1" u="sng" dirty="0" smtClean="0"/>
          </a:p>
          <a:p>
            <a:pPr lvl="1"/>
            <a:r>
              <a:rPr lang="en-IN" sz="2400" b="1" u="sng" dirty="0" smtClean="0"/>
              <a:t>Although some </a:t>
            </a:r>
            <a:r>
              <a:rPr lang="en-IN" sz="2400" b="1" u="sng" dirty="0"/>
              <a:t>thread libraries may allow the programmer to change the priority </a:t>
            </a:r>
            <a:r>
              <a:rPr lang="en-IN" sz="2400" b="1" u="sng" dirty="0" smtClean="0"/>
              <a:t>of a </a:t>
            </a:r>
            <a:r>
              <a:rPr lang="en-IN" sz="2400" b="1" u="sng" dirty="0"/>
              <a:t>thread. </a:t>
            </a:r>
            <a:endParaRPr lang="en-IN" sz="2400" b="1" u="sng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0F2B-59CE-4366-B47D-66CB08C58AF4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5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PCS Scheduling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1273175"/>
            <a:ext cx="7661275" cy="3546475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IN" sz="2400" dirty="0" smtClean="0"/>
              <a:t>PCS </a:t>
            </a:r>
            <a:r>
              <a:rPr lang="en-IN" sz="2400" dirty="0"/>
              <a:t>will typically </a:t>
            </a:r>
            <a:endParaRPr lang="en-IN" sz="2400" dirty="0" smtClean="0"/>
          </a:p>
          <a:p>
            <a:pPr lvl="1"/>
            <a:r>
              <a:rPr lang="en-IN" sz="2400" b="1" u="sng" dirty="0" err="1" smtClean="0"/>
              <a:t>preempt</a:t>
            </a:r>
            <a:r>
              <a:rPr lang="en-IN" sz="2400" b="1" u="sng" dirty="0" smtClean="0"/>
              <a:t> </a:t>
            </a:r>
            <a:r>
              <a:rPr lang="en-IN" sz="2400" b="1" u="sng" dirty="0"/>
              <a:t>the </a:t>
            </a:r>
            <a:r>
              <a:rPr lang="en-IN" sz="2400" b="1" u="sng" dirty="0" smtClean="0"/>
              <a:t>thread currently </a:t>
            </a:r>
            <a:r>
              <a:rPr lang="en-IN" sz="2400" b="1" u="sng" dirty="0"/>
              <a:t>running in </a:t>
            </a:r>
            <a:r>
              <a:rPr lang="en-IN" sz="2400" b="1" u="sng" dirty="0" err="1"/>
              <a:t>favor</a:t>
            </a:r>
            <a:r>
              <a:rPr lang="en-IN" sz="2400" b="1" u="sng" dirty="0"/>
              <a:t> of a higher-priority thread; </a:t>
            </a:r>
            <a:endParaRPr lang="en-IN" sz="2400" b="1" u="sng" dirty="0" smtClean="0"/>
          </a:p>
          <a:p>
            <a:pPr lvl="1"/>
            <a:r>
              <a:rPr lang="en-IN" sz="2400" dirty="0" smtClean="0"/>
              <a:t>However</a:t>
            </a:r>
            <a:r>
              <a:rPr lang="en-IN" sz="2400" dirty="0"/>
              <a:t>, there is </a:t>
            </a:r>
            <a:r>
              <a:rPr lang="en-IN" sz="2400" dirty="0" smtClean="0"/>
              <a:t>no guarantee </a:t>
            </a:r>
            <a:r>
              <a:rPr lang="en-IN" sz="2400" dirty="0"/>
              <a:t>of time slicing </a:t>
            </a:r>
            <a:r>
              <a:rPr lang="en-IN" sz="2400" dirty="0" smtClean="0"/>
              <a:t>among </a:t>
            </a:r>
            <a:r>
              <a:rPr lang="en-IN" sz="2400" dirty="0"/>
              <a:t>threads of equal priority.</a:t>
            </a:r>
            <a:endParaRPr lang="en-US" altLang="en-US" sz="2400" b="1" u="sng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CE3A-19DA-44EF-AF35-FD9BCC57A92B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95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188913"/>
            <a:ext cx="7977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 smtClean="0"/>
              <a:t>Pthread</a:t>
            </a:r>
            <a:endParaRPr lang="en-US" altLang="en-US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496944" cy="3546475"/>
          </a:xfrm>
        </p:spPr>
        <p:txBody>
          <a:bodyPr>
            <a:noAutofit/>
          </a:bodyPr>
          <a:lstStyle/>
          <a:p>
            <a:r>
              <a:rPr lang="en-IN" altLang="en-US" sz="2400" b="1" u="sng" dirty="0"/>
              <a:t>POSIX Threads, </a:t>
            </a:r>
            <a:endParaRPr lang="en-IN" altLang="en-US" sz="2400" b="1" u="sng" dirty="0" smtClean="0"/>
          </a:p>
          <a:p>
            <a:r>
              <a:rPr lang="en-IN" altLang="en-US" sz="2400" b="1" u="sng" dirty="0" smtClean="0"/>
              <a:t>Referred </a:t>
            </a:r>
            <a:r>
              <a:rPr lang="en-IN" altLang="en-US" sz="2400" b="1" u="sng" dirty="0"/>
              <a:t>to as </a:t>
            </a:r>
            <a:r>
              <a:rPr lang="en-IN" altLang="en-US" sz="2400" b="1" u="sng" dirty="0" err="1"/>
              <a:t>pthreads</a:t>
            </a:r>
            <a:r>
              <a:rPr lang="en-IN" altLang="en-US" sz="2400" b="1" u="sng" dirty="0"/>
              <a:t>, </a:t>
            </a:r>
            <a:endParaRPr lang="en-IN" altLang="en-US" sz="2400" b="1" u="sng" dirty="0" smtClean="0"/>
          </a:p>
          <a:p>
            <a:r>
              <a:rPr lang="en-IN" altLang="en-US" sz="2400" dirty="0" smtClean="0"/>
              <a:t>An </a:t>
            </a:r>
            <a:r>
              <a:rPr lang="en-IN" altLang="en-US" sz="2400" dirty="0"/>
              <a:t>execution model that exists independently from a language, </a:t>
            </a:r>
            <a:endParaRPr lang="en-IN" altLang="en-US" sz="2400" dirty="0" smtClean="0"/>
          </a:p>
          <a:p>
            <a:r>
              <a:rPr lang="en-IN" altLang="en-US" sz="2400" dirty="0" smtClean="0"/>
              <a:t>As </a:t>
            </a:r>
            <a:r>
              <a:rPr lang="en-IN" altLang="en-US" sz="2400" dirty="0"/>
              <a:t>a parallel execution model. </a:t>
            </a:r>
            <a:endParaRPr lang="en-IN" altLang="en-US" sz="2400" dirty="0" smtClean="0"/>
          </a:p>
          <a:p>
            <a:r>
              <a:rPr lang="en-IN" altLang="en-US" sz="2400" b="1" u="sng" dirty="0" smtClean="0"/>
              <a:t>POSIX </a:t>
            </a:r>
            <a:r>
              <a:rPr lang="en-IN" altLang="en-US" sz="2400" b="1" u="sng" dirty="0"/>
              <a:t>Threads is an API defined by the standard POSIX.1c</a:t>
            </a:r>
            <a:endParaRPr lang="en-US" altLang="en-US" sz="2400" b="1" u="sng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E810-9A67-42C2-BC41-06A4EEE3E453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28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188913"/>
            <a:ext cx="7977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 smtClean="0"/>
              <a:t>Pthread</a:t>
            </a:r>
            <a:endParaRPr lang="en-US" altLang="en-US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496944" cy="3546475"/>
          </a:xfrm>
        </p:spPr>
        <p:txBody>
          <a:bodyPr>
            <a:noAutofit/>
          </a:bodyPr>
          <a:lstStyle/>
          <a:p>
            <a:r>
              <a:rPr lang="en-IN" altLang="en-US" sz="2400" dirty="0" smtClean="0"/>
              <a:t>It </a:t>
            </a:r>
            <a:r>
              <a:rPr lang="en-IN" altLang="en-US" sz="2400" dirty="0"/>
              <a:t>allows a program to control multiple different flows of work that overlap in time. </a:t>
            </a:r>
            <a:endParaRPr lang="en-IN" altLang="en-US" sz="2400" dirty="0" smtClean="0"/>
          </a:p>
          <a:p>
            <a:r>
              <a:rPr lang="en-IN" altLang="en-US" sz="2400" dirty="0" smtClean="0"/>
              <a:t>Each </a:t>
            </a:r>
            <a:r>
              <a:rPr lang="en-IN" altLang="en-US" sz="2400" dirty="0"/>
              <a:t>flow of work is referred to as a </a:t>
            </a:r>
            <a:r>
              <a:rPr lang="en-IN" altLang="en-US" sz="2400" dirty="0" smtClean="0"/>
              <a:t>thread</a:t>
            </a:r>
            <a:r>
              <a:rPr lang="en-IN" altLang="en-US" sz="2400" dirty="0"/>
              <a:t>.</a:t>
            </a:r>
            <a:endParaRPr lang="en-IN" altLang="en-US" sz="2400" dirty="0" smtClean="0"/>
          </a:p>
          <a:p>
            <a:r>
              <a:rPr lang="en-IN" altLang="en-US" sz="2400" dirty="0" smtClean="0"/>
              <a:t>Creation </a:t>
            </a:r>
            <a:r>
              <a:rPr lang="en-IN" altLang="en-US" sz="2400" dirty="0"/>
              <a:t>and control over these flows is achieved by making calls to the POSIX Threads API. </a:t>
            </a:r>
            <a:endParaRPr lang="en-IN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E810-9A67-42C2-BC41-06A4EEE3E453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6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188913"/>
            <a:ext cx="7977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 smtClean="0"/>
              <a:t>Pthread</a:t>
            </a:r>
            <a:r>
              <a:rPr lang="en-US" altLang="en-US" dirty="0" smtClean="0"/>
              <a:t> Scheduling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1336675"/>
            <a:ext cx="6978650" cy="3546475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API allows specifying –</a:t>
            </a:r>
          </a:p>
          <a:p>
            <a:r>
              <a:rPr lang="en-US" altLang="en-US" sz="2800" b="1" dirty="0" smtClean="0">
                <a:solidFill>
                  <a:srgbClr val="FF0000"/>
                </a:solidFill>
              </a:rPr>
              <a:t>Either PCS or SCS during thread creation</a:t>
            </a:r>
          </a:p>
          <a:p>
            <a:pPr lvl="1"/>
            <a:r>
              <a:rPr lang="en-US" altLang="en-US" sz="2400" b="1" dirty="0" smtClean="0">
                <a:solidFill>
                  <a:srgbClr val="00B0F0"/>
                </a:solidFill>
              </a:rPr>
              <a:t>PTHREAD_SCOPE_PROCESS schedules threads using PCS scheduling</a:t>
            </a:r>
          </a:p>
          <a:p>
            <a:pPr lvl="1"/>
            <a:r>
              <a:rPr lang="en-US" altLang="en-US" sz="2400" b="1" dirty="0" smtClean="0">
                <a:solidFill>
                  <a:srgbClr val="00B0F0"/>
                </a:solidFill>
              </a:rPr>
              <a:t>PTHREAD_SCOPE_SYSTEM schedules threads using SCS scheduling</a:t>
            </a:r>
          </a:p>
          <a:p>
            <a:endParaRPr lang="en-US" altLang="en-US" sz="2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E810-9A67-42C2-BC41-06A4EEE3E453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28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188913"/>
            <a:ext cx="7977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Pthread Scheduling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1336675"/>
            <a:ext cx="6978650" cy="3546475"/>
          </a:xfrm>
        </p:spPr>
        <p:txBody>
          <a:bodyPr>
            <a:noAutofit/>
          </a:bodyPr>
          <a:lstStyle/>
          <a:p>
            <a:r>
              <a:rPr lang="en-IN" sz="2400" dirty="0" smtClean="0"/>
              <a:t>Systems using the </a:t>
            </a:r>
            <a:r>
              <a:rPr lang="en-IN" sz="2400" dirty="0" smtClean="0">
                <a:solidFill>
                  <a:srgbClr val="00B0F0"/>
                </a:solidFill>
              </a:rPr>
              <a:t>one-to-one </a:t>
            </a:r>
            <a:r>
              <a:rPr lang="en-IN" sz="2400" dirty="0">
                <a:solidFill>
                  <a:srgbClr val="00B0F0"/>
                </a:solidFill>
              </a:rPr>
              <a:t>model </a:t>
            </a:r>
            <a:endParaRPr lang="en-IN" sz="2400" dirty="0" smtClean="0">
              <a:solidFill>
                <a:srgbClr val="00B0F0"/>
              </a:solidFill>
            </a:endParaRPr>
          </a:p>
          <a:p>
            <a:pPr lvl="1"/>
            <a:r>
              <a:rPr lang="en-IN" sz="2400" dirty="0" smtClean="0"/>
              <a:t>such </a:t>
            </a:r>
            <a:r>
              <a:rPr lang="en-IN" sz="2400" dirty="0"/>
              <a:t>as Windows XP, Solaris, and Linux</a:t>
            </a:r>
            <a:r>
              <a:rPr lang="en-IN" sz="2400" dirty="0" smtClean="0"/>
              <a:t>, </a:t>
            </a:r>
          </a:p>
          <a:p>
            <a:pPr lvl="1"/>
            <a:r>
              <a:rPr lang="en-IN" sz="2400" dirty="0" smtClean="0"/>
              <a:t>schedule </a:t>
            </a:r>
            <a:r>
              <a:rPr lang="en-IN" sz="2400" dirty="0"/>
              <a:t>threads </a:t>
            </a:r>
            <a:r>
              <a:rPr lang="en-IN" sz="2400" dirty="0">
                <a:solidFill>
                  <a:srgbClr val="00B0F0"/>
                </a:solidFill>
              </a:rPr>
              <a:t>using only SCS</a:t>
            </a:r>
            <a:r>
              <a:rPr lang="en-IN" sz="2400" dirty="0" smtClean="0">
                <a:solidFill>
                  <a:srgbClr val="00B0F0"/>
                </a:solidFill>
              </a:rPr>
              <a:t>.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Can be limited by OS – Linux and Mac OS X only allow PTHREAD_SCOPE_SYSTEM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4326-5714-4442-899C-99AE74CCEB89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15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188913"/>
            <a:ext cx="7977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Pthread Scheduling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40768"/>
            <a:ext cx="8280920" cy="3546475"/>
          </a:xfrm>
        </p:spPr>
        <p:txBody>
          <a:bodyPr>
            <a:noAutofit/>
          </a:bodyPr>
          <a:lstStyle/>
          <a:p>
            <a:r>
              <a:rPr lang="en-IN" sz="2400" dirty="0"/>
              <a:t>The </a:t>
            </a:r>
            <a:r>
              <a:rPr lang="en-IN" sz="2400" dirty="0" err="1"/>
              <a:t>Pthread</a:t>
            </a:r>
            <a:r>
              <a:rPr lang="en-IN" sz="2400" dirty="0"/>
              <a:t> IPC provides two functions </a:t>
            </a:r>
            <a:r>
              <a:rPr lang="en-IN" sz="2400" b="1" u="sng" dirty="0"/>
              <a:t>for getting-and </a:t>
            </a:r>
            <a:r>
              <a:rPr lang="en-IN" sz="2400" b="1" u="sng" dirty="0" smtClean="0"/>
              <a:t>setting-the contention </a:t>
            </a:r>
            <a:r>
              <a:rPr lang="en-IN" sz="2400" b="1" u="sng" dirty="0"/>
              <a:t>scope policy</a:t>
            </a:r>
            <a:r>
              <a:rPr lang="en-IN" sz="2400" b="1" u="sng" dirty="0" smtClean="0"/>
              <a:t>:</a:t>
            </a:r>
          </a:p>
          <a:p>
            <a:endParaRPr lang="en-IN" sz="2400" b="1" u="sng" dirty="0"/>
          </a:p>
          <a:p>
            <a:pPr lvl="1"/>
            <a:r>
              <a:rPr lang="en-IN" sz="2400" b="1" u="sng" dirty="0" err="1"/>
              <a:t>pthread_attr_setscope</a:t>
            </a:r>
            <a:r>
              <a:rPr lang="en-IN" sz="2400" b="1" u="sng" dirty="0"/>
              <a:t>(</a:t>
            </a:r>
            <a:r>
              <a:rPr lang="en-IN" sz="2400" b="1" u="sng" dirty="0" err="1"/>
              <a:t>pthread_attr_t</a:t>
            </a:r>
            <a:r>
              <a:rPr lang="en-IN" sz="2400" b="1" u="sng" dirty="0"/>
              <a:t> *</a:t>
            </a:r>
            <a:r>
              <a:rPr lang="en-IN" sz="2400" b="1" u="sng" dirty="0" err="1"/>
              <a:t>attr</a:t>
            </a:r>
            <a:r>
              <a:rPr lang="en-IN" sz="2400" b="1" u="sng" dirty="0"/>
              <a:t>, </a:t>
            </a:r>
            <a:r>
              <a:rPr lang="en-IN" sz="2400" b="1" u="sng" dirty="0" err="1"/>
              <a:t>int</a:t>
            </a:r>
            <a:r>
              <a:rPr lang="en-IN" sz="2400" b="1" u="sng" dirty="0"/>
              <a:t> scope)</a:t>
            </a:r>
          </a:p>
          <a:p>
            <a:pPr lvl="1"/>
            <a:endParaRPr lang="en-IN" sz="2400" b="1" u="sng" dirty="0" smtClean="0"/>
          </a:p>
          <a:p>
            <a:pPr lvl="1"/>
            <a:r>
              <a:rPr lang="en-IN" sz="2400" b="1" u="sng" dirty="0" err="1" smtClean="0"/>
              <a:t>pthread_attr_getscope</a:t>
            </a:r>
            <a:r>
              <a:rPr lang="en-IN" sz="2400" b="1" u="sng" dirty="0" smtClean="0"/>
              <a:t>(</a:t>
            </a:r>
            <a:r>
              <a:rPr lang="en-IN" sz="2400" b="1" u="sng" dirty="0" err="1" smtClean="0"/>
              <a:t>pthread_attr_t</a:t>
            </a:r>
            <a:r>
              <a:rPr lang="en-IN" sz="2400" b="1" u="sng" dirty="0" smtClean="0"/>
              <a:t> </a:t>
            </a:r>
            <a:r>
              <a:rPr lang="en-IN" sz="2400" b="1" u="sng" dirty="0"/>
              <a:t>*</a:t>
            </a:r>
            <a:r>
              <a:rPr lang="en-IN" sz="2400" b="1" u="sng" dirty="0" err="1"/>
              <a:t>attr</a:t>
            </a:r>
            <a:r>
              <a:rPr lang="en-IN" sz="2400" b="1" u="sng" dirty="0"/>
              <a:t>, </a:t>
            </a:r>
            <a:r>
              <a:rPr lang="en-IN" sz="2400" b="1" u="sng" dirty="0" err="1"/>
              <a:t>int</a:t>
            </a:r>
            <a:r>
              <a:rPr lang="en-IN" sz="2400" b="1" u="sng" dirty="0"/>
              <a:t> *scope)</a:t>
            </a:r>
          </a:p>
          <a:p>
            <a:endParaRPr lang="en-IN" sz="2400" dirty="0" smtClean="0"/>
          </a:p>
          <a:p>
            <a:pPr marL="0" indent="0">
              <a:buNone/>
            </a:pPr>
            <a:endParaRPr lang="en-US" altLang="en-US" sz="2400" b="1" dirty="0" smtClean="0">
              <a:solidFill>
                <a:srgbClr val="00B0F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F5A0-FAB5-4088-ABE7-39497C1FAC79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4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01613"/>
            <a:ext cx="7848600" cy="576262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Preemptive </a:t>
            </a:r>
            <a:r>
              <a:rPr lang="en-US" altLang="en-US" dirty="0"/>
              <a:t>Scheduling</a:t>
            </a:r>
            <a:endParaRPr lang="en-US" altLang="en-US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933450" y="1169988"/>
            <a:ext cx="7067550" cy="4786312"/>
          </a:xfrm>
        </p:spPr>
        <p:txBody>
          <a:bodyPr>
            <a:noAutofit/>
          </a:bodyPr>
          <a:lstStyle/>
          <a:p>
            <a:pPr lvl="1"/>
            <a:r>
              <a:rPr lang="en-IN" sz="2200" dirty="0" smtClean="0"/>
              <a:t>Windows </a:t>
            </a:r>
            <a:r>
              <a:rPr lang="en-IN" sz="2200" dirty="0"/>
              <a:t>95 introduced </a:t>
            </a:r>
            <a:r>
              <a:rPr lang="en-IN" sz="2200" dirty="0" err="1" smtClean="0"/>
              <a:t>preemptive</a:t>
            </a:r>
            <a:r>
              <a:rPr lang="en-IN" sz="2200" dirty="0" smtClean="0"/>
              <a:t> scheduling</a:t>
            </a:r>
            <a:r>
              <a:rPr lang="en-IN" sz="2200" dirty="0"/>
              <a:t>, </a:t>
            </a:r>
            <a:endParaRPr lang="en-IN" sz="2200" dirty="0" smtClean="0"/>
          </a:p>
          <a:p>
            <a:pPr lvl="1"/>
            <a:r>
              <a:rPr lang="en-IN" sz="2200" dirty="0" smtClean="0"/>
              <a:t>All </a:t>
            </a:r>
            <a:r>
              <a:rPr lang="en-IN" sz="2200" dirty="0"/>
              <a:t>subsequent versions of Windows operating systems </a:t>
            </a:r>
            <a:r>
              <a:rPr lang="en-IN" sz="2200" dirty="0" smtClean="0"/>
              <a:t>have used </a:t>
            </a:r>
            <a:r>
              <a:rPr lang="en-IN" sz="2200" dirty="0" err="1"/>
              <a:t>preemptive</a:t>
            </a:r>
            <a:r>
              <a:rPr lang="en-IN" sz="2200" dirty="0"/>
              <a:t> scheduling.</a:t>
            </a:r>
            <a:endParaRPr lang="en-US" sz="2200" dirty="0">
              <a:ea typeface="ＭＳ Ｐゴシック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03F0-BC00-44E6-BB37-F7BB84708A3D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81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188913"/>
            <a:ext cx="7977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Pthread Scheduling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280920" cy="3546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u="sng" dirty="0" err="1" smtClean="0"/>
              <a:t>pthread_attr_setscope</a:t>
            </a:r>
            <a:r>
              <a:rPr lang="en-IN" sz="2400" b="1" u="sng" dirty="0" smtClean="0"/>
              <a:t>(</a:t>
            </a:r>
            <a:r>
              <a:rPr lang="en-IN" sz="2400" b="1" u="sng" dirty="0" err="1" smtClean="0"/>
              <a:t>pthread_attr_t</a:t>
            </a:r>
            <a:r>
              <a:rPr lang="en-IN" sz="2400" b="1" u="sng" dirty="0" smtClean="0"/>
              <a:t> </a:t>
            </a:r>
            <a:r>
              <a:rPr lang="en-IN" sz="2400" b="1" u="sng" dirty="0"/>
              <a:t>*</a:t>
            </a:r>
            <a:r>
              <a:rPr lang="en-IN" sz="2400" b="1" u="sng" dirty="0" err="1"/>
              <a:t>attr</a:t>
            </a:r>
            <a:r>
              <a:rPr lang="en-IN" sz="2400" b="1" u="sng" dirty="0"/>
              <a:t>, </a:t>
            </a:r>
            <a:r>
              <a:rPr lang="en-IN" sz="2400" b="1" u="sng" dirty="0" err="1"/>
              <a:t>int</a:t>
            </a:r>
            <a:r>
              <a:rPr lang="en-IN" sz="2400" b="1" u="sng" dirty="0"/>
              <a:t> scope)</a:t>
            </a:r>
          </a:p>
          <a:p>
            <a:endParaRPr lang="en-IN" sz="2400" dirty="0" smtClean="0"/>
          </a:p>
          <a:p>
            <a:pPr marL="0" indent="0">
              <a:buNone/>
            </a:pPr>
            <a:r>
              <a:rPr lang="en-IN" altLang="en-US" sz="2400" b="1" dirty="0" smtClean="0"/>
              <a:t>Description</a:t>
            </a:r>
            <a:r>
              <a:rPr lang="en-IN" altLang="en-US" sz="2400" b="1" dirty="0"/>
              <a:t>:</a:t>
            </a:r>
          </a:p>
          <a:p>
            <a:pPr lvl="1"/>
            <a:r>
              <a:rPr lang="en-IN" altLang="en-US" sz="2400" dirty="0" smtClean="0"/>
              <a:t>Sets </a:t>
            </a:r>
            <a:r>
              <a:rPr lang="en-IN" altLang="en-US" sz="2400" dirty="0"/>
              <a:t>the thread contention scope </a:t>
            </a:r>
            <a:r>
              <a:rPr lang="en-IN" altLang="en-US" sz="2400" dirty="0" smtClean="0"/>
              <a:t>attribute</a:t>
            </a:r>
            <a:r>
              <a:rPr lang="en-IN" altLang="en-US" sz="2400" dirty="0" smtClean="0"/>
              <a:t> </a:t>
            </a:r>
            <a:r>
              <a:rPr lang="en-IN" altLang="en-US" sz="2400" dirty="0"/>
              <a:t>in the thread attribute object </a:t>
            </a:r>
            <a:r>
              <a:rPr lang="en-IN" altLang="en-US" sz="2400" dirty="0" err="1"/>
              <a:t>attr</a:t>
            </a:r>
            <a:r>
              <a:rPr lang="en-IN" altLang="en-US" sz="2400" dirty="0"/>
              <a:t> to </a:t>
            </a:r>
            <a:r>
              <a:rPr lang="en-IN" sz="2400" dirty="0"/>
              <a:t>the value specified </a:t>
            </a:r>
            <a:r>
              <a:rPr lang="en-IN" sz="2400" dirty="0" smtClean="0"/>
              <a:t>in </a:t>
            </a:r>
            <a:r>
              <a:rPr lang="en-IN" altLang="en-US" sz="2400" dirty="0" smtClean="0"/>
              <a:t>scope.</a:t>
            </a:r>
          </a:p>
          <a:p>
            <a:pPr lvl="1"/>
            <a:endParaRPr lang="en-IN" altLang="en-US" sz="2400" dirty="0"/>
          </a:p>
          <a:p>
            <a:pPr lvl="1"/>
            <a:r>
              <a:rPr lang="en-IN" sz="2400" dirty="0" smtClean="0"/>
              <a:t>Sets </a:t>
            </a:r>
            <a:r>
              <a:rPr lang="en-IN" sz="2400" dirty="0"/>
              <a:t>the scope attribute in the </a:t>
            </a:r>
            <a:r>
              <a:rPr lang="en-IN" sz="2400" b="1" dirty="0" err="1"/>
              <a:t>attr</a:t>
            </a:r>
            <a:r>
              <a:rPr lang="en-IN" sz="2400" dirty="0"/>
              <a:t> object.</a:t>
            </a:r>
            <a:endParaRPr lang="en-IN" altLang="en-US" sz="2400" dirty="0"/>
          </a:p>
          <a:p>
            <a:pPr lvl="1"/>
            <a:endParaRPr lang="en-US" altLang="en-US" sz="2400" dirty="0" smtClean="0">
              <a:solidFill>
                <a:srgbClr val="00B0F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F5A0-FAB5-4088-ABE7-39497C1FAC79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160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6104329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http://www.qnx.com/developers/docs/qnxcar2/index.jsp?topic=%2Fcom.qnx.doc.neutrino.lib_ref%2Ftopic%2Fp%2Fpthread_attr_setscope.html</a:t>
            </a:r>
          </a:p>
        </p:txBody>
      </p:sp>
    </p:spTree>
    <p:extLst>
      <p:ext uri="{BB962C8B-B14F-4D97-AF65-F5344CB8AC3E}">
        <p14:creationId xmlns:p14="http://schemas.microsoft.com/office/powerpoint/2010/main" val="3031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188913"/>
            <a:ext cx="7977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Pthread Scheduling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280920" cy="3546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u="sng" dirty="0" err="1" smtClean="0"/>
              <a:t>pthread_attr_setscope</a:t>
            </a:r>
            <a:r>
              <a:rPr lang="en-IN" sz="2400" b="1" u="sng" dirty="0" smtClean="0"/>
              <a:t>(</a:t>
            </a:r>
            <a:r>
              <a:rPr lang="en-IN" sz="2400" b="1" u="sng" dirty="0" err="1" smtClean="0"/>
              <a:t>pthread_attr_t</a:t>
            </a:r>
            <a:r>
              <a:rPr lang="en-IN" sz="2400" b="1" u="sng" dirty="0" smtClean="0"/>
              <a:t> </a:t>
            </a:r>
            <a:r>
              <a:rPr lang="en-IN" sz="2400" b="1" u="sng" dirty="0"/>
              <a:t>*</a:t>
            </a:r>
            <a:r>
              <a:rPr lang="en-IN" sz="2400" b="1" u="sng" dirty="0" err="1"/>
              <a:t>attr</a:t>
            </a:r>
            <a:r>
              <a:rPr lang="en-IN" sz="2400" b="1" u="sng" dirty="0"/>
              <a:t>, </a:t>
            </a:r>
            <a:r>
              <a:rPr lang="en-IN" sz="2400" b="1" u="sng" dirty="0" err="1"/>
              <a:t>int</a:t>
            </a:r>
            <a:r>
              <a:rPr lang="en-IN" sz="2400" b="1" u="sng" dirty="0"/>
              <a:t> scope)</a:t>
            </a:r>
          </a:p>
          <a:p>
            <a:endParaRPr lang="en-IN" sz="2400" dirty="0" smtClean="0"/>
          </a:p>
          <a:p>
            <a:r>
              <a:rPr lang="en-IN" sz="2400" dirty="0" smtClean="0"/>
              <a:t>1</a:t>
            </a:r>
            <a:r>
              <a:rPr lang="en-IN" sz="2400" baseline="30000" dirty="0" smtClean="0"/>
              <a:t>st</a:t>
            </a:r>
            <a:r>
              <a:rPr lang="en-IN" sz="2400" dirty="0" smtClean="0"/>
              <a:t> parameter </a:t>
            </a:r>
            <a:r>
              <a:rPr lang="en-IN" sz="2400" dirty="0"/>
              <a:t>for both functions </a:t>
            </a:r>
            <a:endParaRPr lang="en-IN" sz="2400" dirty="0" smtClean="0"/>
          </a:p>
          <a:p>
            <a:pPr lvl="1"/>
            <a:r>
              <a:rPr lang="en-IN" sz="2400" dirty="0" err="1"/>
              <a:t>attr</a:t>
            </a:r>
            <a:r>
              <a:rPr lang="en-IN" sz="2400" dirty="0"/>
              <a:t> -Specifies the thread attributes object.</a:t>
            </a:r>
          </a:p>
          <a:p>
            <a:pPr lvl="1"/>
            <a:r>
              <a:rPr lang="en-IN" sz="2400" dirty="0" smtClean="0"/>
              <a:t>A </a:t>
            </a:r>
            <a:r>
              <a:rPr lang="en-IN" sz="2400" dirty="0"/>
              <a:t>pointer to the </a:t>
            </a:r>
            <a:r>
              <a:rPr lang="en-IN" sz="2400" dirty="0" err="1"/>
              <a:t>pthread_attr_t</a:t>
            </a:r>
            <a:r>
              <a:rPr lang="en-IN" sz="2400" dirty="0"/>
              <a:t> structure that defines the attributes to use when creating new threads</a:t>
            </a:r>
            <a:endParaRPr lang="en-IN" sz="2400" b="1" dirty="0" smtClean="0">
              <a:solidFill>
                <a:srgbClr val="00B0F0"/>
              </a:solidFill>
            </a:endParaRPr>
          </a:p>
          <a:p>
            <a:endParaRPr lang="en-IN" sz="24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N" altLang="en-US" sz="2000" b="1" dirty="0" smtClean="0">
              <a:solidFill>
                <a:srgbClr val="00B0F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F5A0-FAB5-4088-ABE7-39497C1FAC79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161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6104329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http://www.qnx.com/developers/docs/qnxcar2/index.jsp?topic=%2Fcom.qnx.doc.neutrino.lib_ref%2Ftopic%2Fp%2Fpthread_attr_setscope.html</a:t>
            </a:r>
          </a:p>
        </p:txBody>
      </p:sp>
    </p:spTree>
    <p:extLst>
      <p:ext uri="{BB962C8B-B14F-4D97-AF65-F5344CB8AC3E}">
        <p14:creationId xmlns:p14="http://schemas.microsoft.com/office/powerpoint/2010/main" val="324655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188913"/>
            <a:ext cx="7977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Pthread Scheduling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280920" cy="3546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u="sng" dirty="0" err="1" smtClean="0"/>
              <a:t>pthread_attr_setscope</a:t>
            </a:r>
            <a:r>
              <a:rPr lang="en-IN" sz="2400" b="1" u="sng" dirty="0" smtClean="0"/>
              <a:t>(</a:t>
            </a:r>
            <a:r>
              <a:rPr lang="en-IN" sz="2400" b="1" u="sng" dirty="0" err="1" smtClean="0"/>
              <a:t>pthread_attr_t</a:t>
            </a:r>
            <a:r>
              <a:rPr lang="en-IN" sz="2400" b="1" u="sng" dirty="0" smtClean="0"/>
              <a:t> </a:t>
            </a:r>
            <a:r>
              <a:rPr lang="en-IN" sz="2400" b="1" u="sng" dirty="0"/>
              <a:t>*</a:t>
            </a:r>
            <a:r>
              <a:rPr lang="en-IN" sz="2400" b="1" u="sng" dirty="0" err="1"/>
              <a:t>attr</a:t>
            </a:r>
            <a:r>
              <a:rPr lang="en-IN" sz="2400" b="1" u="sng" dirty="0"/>
              <a:t>, </a:t>
            </a:r>
            <a:r>
              <a:rPr lang="en-IN" sz="2400" b="1" u="sng" dirty="0" err="1"/>
              <a:t>int</a:t>
            </a:r>
            <a:r>
              <a:rPr lang="en-IN" sz="2400" b="1" u="sng" dirty="0"/>
              <a:t> scope)</a:t>
            </a:r>
          </a:p>
          <a:p>
            <a:endParaRPr lang="en-IN" sz="2400" dirty="0" smtClean="0"/>
          </a:p>
          <a:p>
            <a:r>
              <a:rPr lang="en-IN" sz="2400" dirty="0" smtClean="0"/>
              <a:t>2</a:t>
            </a:r>
            <a:r>
              <a:rPr lang="en-IN" sz="2400" baseline="30000" dirty="0" smtClean="0"/>
              <a:t>nd</a:t>
            </a:r>
            <a:r>
              <a:rPr lang="en-IN" sz="2400" dirty="0" smtClean="0"/>
              <a:t> parameter :</a:t>
            </a:r>
          </a:p>
          <a:p>
            <a:pPr lvl="1"/>
            <a:r>
              <a:rPr lang="en-IN" sz="2400" u="sng" dirty="0"/>
              <a:t>The new value for the contention scope </a:t>
            </a:r>
            <a:r>
              <a:rPr lang="en-IN" sz="2400" u="sng" dirty="0" smtClean="0"/>
              <a:t>attribute</a:t>
            </a:r>
            <a:endParaRPr lang="en-IN" sz="2400" u="sng" dirty="0"/>
          </a:p>
          <a:p>
            <a:pPr lvl="1"/>
            <a:r>
              <a:rPr lang="en-IN" sz="2400" dirty="0"/>
              <a:t> The second parameter defines the scope of contention for the thread pointed. </a:t>
            </a:r>
            <a:endParaRPr lang="en-IN" sz="2400" dirty="0" smtClean="0"/>
          </a:p>
          <a:p>
            <a:pPr lvl="1"/>
            <a:r>
              <a:rPr lang="en-IN" sz="2400" dirty="0" smtClean="0"/>
              <a:t>It </a:t>
            </a:r>
            <a:r>
              <a:rPr lang="en-IN" sz="2400" dirty="0"/>
              <a:t>takes two values. </a:t>
            </a:r>
          </a:p>
          <a:p>
            <a:pPr lvl="1"/>
            <a:r>
              <a:rPr lang="en-IN" sz="2400" dirty="0" smtClean="0"/>
              <a:t>PTHREAD_SCOPE_SYSTEM</a:t>
            </a:r>
            <a:endParaRPr lang="en-IN" sz="2400" dirty="0"/>
          </a:p>
          <a:p>
            <a:pPr lvl="1"/>
            <a:r>
              <a:rPr lang="en-IN" sz="2400" dirty="0"/>
              <a:t>PTHREAD_SCOPE_PROCESS </a:t>
            </a:r>
            <a:endParaRPr lang="en-IN" sz="2400" dirty="0" smtClean="0"/>
          </a:p>
          <a:p>
            <a:pPr lvl="1"/>
            <a:r>
              <a:rPr lang="en-IN" sz="2400" dirty="0" smtClean="0"/>
              <a:t>indicating </a:t>
            </a:r>
            <a:r>
              <a:rPr lang="en-IN" sz="2400" dirty="0"/>
              <a:t>how the contention scope is to be set.</a:t>
            </a:r>
          </a:p>
          <a:p>
            <a:pPr marL="0" indent="0">
              <a:buNone/>
            </a:pPr>
            <a:endParaRPr lang="en-IN" altLang="en-US" sz="2000" b="1" dirty="0" smtClean="0">
              <a:solidFill>
                <a:srgbClr val="00B0F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F5A0-FAB5-4088-ABE7-39497C1FAC79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162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6104329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http://www.qnx.com/developers/docs/qnxcar2/index.jsp?topic=%2Fcom.qnx.doc.neutrino.lib_ref%2Ftopic%2Fp%2Fpthread_attr_setscope.html</a:t>
            </a:r>
          </a:p>
        </p:txBody>
      </p:sp>
    </p:spTree>
    <p:extLst>
      <p:ext uri="{BB962C8B-B14F-4D97-AF65-F5344CB8AC3E}">
        <p14:creationId xmlns:p14="http://schemas.microsoft.com/office/powerpoint/2010/main" val="277423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188913"/>
            <a:ext cx="7977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Pthread Scheduling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280920" cy="3546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u="sng" dirty="0" err="1" smtClean="0"/>
              <a:t>pthread_attr_setscope</a:t>
            </a:r>
            <a:r>
              <a:rPr lang="en-IN" sz="2400" b="1" u="sng" dirty="0" smtClean="0"/>
              <a:t>(</a:t>
            </a:r>
            <a:r>
              <a:rPr lang="en-IN" sz="2400" b="1" u="sng" dirty="0" err="1" smtClean="0"/>
              <a:t>pthread_attr_t</a:t>
            </a:r>
            <a:r>
              <a:rPr lang="en-IN" sz="2400" b="1" u="sng" dirty="0" smtClean="0"/>
              <a:t> </a:t>
            </a:r>
            <a:r>
              <a:rPr lang="en-IN" sz="2400" b="1" u="sng" dirty="0"/>
              <a:t>*</a:t>
            </a:r>
            <a:r>
              <a:rPr lang="en-IN" sz="2400" b="1" u="sng" dirty="0" err="1"/>
              <a:t>attr</a:t>
            </a:r>
            <a:r>
              <a:rPr lang="en-IN" sz="2400" b="1" u="sng" dirty="0"/>
              <a:t>, </a:t>
            </a:r>
            <a:r>
              <a:rPr lang="en-IN" sz="2400" b="1" u="sng" dirty="0" err="1"/>
              <a:t>int</a:t>
            </a:r>
            <a:r>
              <a:rPr lang="en-IN" sz="2400" b="1" u="sng" dirty="0"/>
              <a:t> scope)</a:t>
            </a:r>
          </a:p>
          <a:p>
            <a:endParaRPr lang="en-IN" sz="2400" dirty="0" smtClean="0"/>
          </a:p>
          <a:p>
            <a:pPr marL="0" indent="0">
              <a:buNone/>
            </a:pPr>
            <a:r>
              <a:rPr lang="en-IN" sz="2400" dirty="0"/>
              <a:t>Return </a:t>
            </a:r>
            <a:r>
              <a:rPr lang="en-IN" sz="2400" dirty="0" smtClean="0"/>
              <a:t>Values-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Upon successful completion, the </a:t>
            </a:r>
            <a:r>
              <a:rPr lang="en-IN" sz="2400" dirty="0" err="1"/>
              <a:t>pthread_attr_getscope</a:t>
            </a:r>
            <a:r>
              <a:rPr lang="en-IN" sz="2400" dirty="0"/>
              <a:t> and </a:t>
            </a:r>
            <a:r>
              <a:rPr lang="en-IN" sz="2400" dirty="0" err="1"/>
              <a:t>pthread_attr_setscope</a:t>
            </a:r>
            <a:r>
              <a:rPr lang="en-IN" sz="2400" dirty="0"/>
              <a:t> subroutines return a value of 0. </a:t>
            </a:r>
            <a:endParaRPr lang="en-IN" sz="2400" dirty="0" smtClean="0"/>
          </a:p>
          <a:p>
            <a:r>
              <a:rPr lang="en-IN" sz="2400" dirty="0" smtClean="0"/>
              <a:t>Otherwise</a:t>
            </a:r>
            <a:r>
              <a:rPr lang="en-IN" sz="2400" dirty="0"/>
              <a:t>, an error number is returned to indicate the error.</a:t>
            </a:r>
          </a:p>
          <a:p>
            <a:pPr marL="457200" lvl="1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altLang="en-US" sz="2000" b="1" dirty="0" smtClean="0">
              <a:solidFill>
                <a:srgbClr val="00B0F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F5A0-FAB5-4088-ABE7-39497C1FAC79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163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6104329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https://www.ibm.com/docs/en/aix/7.2?topic=p-pthread-attr-getscope-pthread-attr-setscope-subroutines</a:t>
            </a:r>
          </a:p>
        </p:txBody>
      </p:sp>
    </p:spTree>
    <p:extLst>
      <p:ext uri="{BB962C8B-B14F-4D97-AF65-F5344CB8AC3E}">
        <p14:creationId xmlns:p14="http://schemas.microsoft.com/office/powerpoint/2010/main" val="141773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188913"/>
            <a:ext cx="7977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Pthread Scheduling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280920" cy="3546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u="sng" dirty="0" err="1"/>
              <a:t>pthread_attr_getscope</a:t>
            </a:r>
            <a:r>
              <a:rPr lang="en-IN" sz="2400" b="1" u="sng" dirty="0"/>
              <a:t>(</a:t>
            </a:r>
            <a:r>
              <a:rPr lang="en-IN" sz="2400" b="1" u="sng" dirty="0" err="1"/>
              <a:t>pthread_attr_t</a:t>
            </a:r>
            <a:r>
              <a:rPr lang="en-IN" sz="2400" b="1" u="sng" dirty="0"/>
              <a:t> *</a:t>
            </a:r>
            <a:r>
              <a:rPr lang="en-IN" sz="2400" b="1" u="sng" dirty="0" err="1"/>
              <a:t>attr</a:t>
            </a:r>
            <a:r>
              <a:rPr lang="en-IN" sz="2400" b="1" u="sng" dirty="0"/>
              <a:t>, </a:t>
            </a:r>
            <a:r>
              <a:rPr lang="en-IN" sz="2400" b="1" u="sng" dirty="0" err="1"/>
              <a:t>int</a:t>
            </a:r>
            <a:r>
              <a:rPr lang="en-IN" sz="2400" b="1" u="sng" dirty="0"/>
              <a:t> *scope)</a:t>
            </a:r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Description</a:t>
            </a:r>
            <a:r>
              <a:rPr lang="en-IN" sz="2400" b="1" dirty="0"/>
              <a:t>:</a:t>
            </a:r>
          </a:p>
          <a:p>
            <a:r>
              <a:rPr lang="en-IN" sz="2400" dirty="0" smtClean="0"/>
              <a:t>Gets </a:t>
            </a:r>
            <a:r>
              <a:rPr lang="en-IN" sz="2400" dirty="0"/>
              <a:t>the thread contention scope attribute from the thread attribute object </a:t>
            </a:r>
            <a:r>
              <a:rPr lang="en-IN" sz="2400" i="1" dirty="0" err="1"/>
              <a:t>attr</a:t>
            </a:r>
            <a:r>
              <a:rPr lang="en-IN" sz="2400" dirty="0"/>
              <a:t> and returns it in </a:t>
            </a:r>
            <a:r>
              <a:rPr lang="en-IN" sz="2400" i="1" dirty="0"/>
              <a:t>scope</a:t>
            </a:r>
            <a:r>
              <a:rPr lang="en-IN" sz="2400" dirty="0"/>
              <a:t>. </a:t>
            </a:r>
          </a:p>
          <a:p>
            <a:pPr lvl="1"/>
            <a:endParaRPr lang="en-IN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F5A0-FAB5-4088-ABE7-39497C1FAC79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164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6242828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http://www.qnx.com/developers/docs/qnxcar2/index.jsp?topic=%2Fcom.qnx.doc.neutrino.lib_ref%2Ftopic%2Fp%2Fpthread_attr_setscope.html</a:t>
            </a:r>
          </a:p>
        </p:txBody>
      </p:sp>
    </p:spTree>
    <p:extLst>
      <p:ext uri="{BB962C8B-B14F-4D97-AF65-F5344CB8AC3E}">
        <p14:creationId xmlns:p14="http://schemas.microsoft.com/office/powerpoint/2010/main" val="71620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188913"/>
            <a:ext cx="7977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Pthread Scheduling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280920" cy="3546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u="sng" dirty="0" err="1" smtClean="0"/>
              <a:t>pthread_attr_getscope</a:t>
            </a:r>
            <a:r>
              <a:rPr lang="en-IN" sz="2400" b="1" u="sng" dirty="0" smtClean="0"/>
              <a:t>(</a:t>
            </a:r>
            <a:r>
              <a:rPr lang="en-IN" sz="2400" b="1" u="sng" dirty="0" err="1" smtClean="0"/>
              <a:t>pthread_attr_t</a:t>
            </a:r>
            <a:r>
              <a:rPr lang="en-IN" sz="2400" b="1" u="sng" dirty="0" smtClean="0"/>
              <a:t> </a:t>
            </a:r>
            <a:r>
              <a:rPr lang="en-IN" sz="2400" b="1" u="sng" dirty="0"/>
              <a:t>*</a:t>
            </a:r>
            <a:r>
              <a:rPr lang="en-IN" sz="2400" b="1" u="sng" dirty="0" err="1"/>
              <a:t>attr</a:t>
            </a:r>
            <a:r>
              <a:rPr lang="en-IN" sz="2400" b="1" u="sng" dirty="0"/>
              <a:t>, </a:t>
            </a:r>
            <a:r>
              <a:rPr lang="en-IN" sz="2400" b="1" u="sng" dirty="0" err="1"/>
              <a:t>int</a:t>
            </a:r>
            <a:r>
              <a:rPr lang="en-IN" sz="2400" b="1" u="sng" dirty="0"/>
              <a:t> *scope)</a:t>
            </a:r>
          </a:p>
          <a:p>
            <a:endParaRPr lang="en-IN" sz="2400" dirty="0" smtClean="0"/>
          </a:p>
          <a:p>
            <a:r>
              <a:rPr lang="en-IN" sz="2400" dirty="0" smtClean="0"/>
              <a:t>1</a:t>
            </a:r>
            <a:r>
              <a:rPr lang="en-IN" sz="2400" baseline="30000" dirty="0" smtClean="0"/>
              <a:t>st</a:t>
            </a:r>
            <a:r>
              <a:rPr lang="en-IN" sz="2400" dirty="0" smtClean="0"/>
              <a:t> parameter </a:t>
            </a:r>
            <a:r>
              <a:rPr lang="en-IN" sz="2400" dirty="0"/>
              <a:t>for both functions </a:t>
            </a:r>
            <a:endParaRPr lang="en-IN" sz="2400" dirty="0" smtClean="0"/>
          </a:p>
          <a:p>
            <a:pPr lvl="1"/>
            <a:r>
              <a:rPr lang="en-IN" sz="2400" dirty="0" err="1"/>
              <a:t>attr</a:t>
            </a:r>
            <a:r>
              <a:rPr lang="en-IN" sz="2400" dirty="0"/>
              <a:t> </a:t>
            </a:r>
            <a:r>
              <a:rPr lang="en-IN" sz="2400" dirty="0" smtClean="0"/>
              <a:t>-Specifies </a:t>
            </a:r>
            <a:r>
              <a:rPr lang="en-IN" sz="2400" dirty="0"/>
              <a:t>the thread attributes object.</a:t>
            </a:r>
            <a:endParaRPr lang="en-IN" sz="2400" dirty="0" smtClean="0"/>
          </a:p>
          <a:p>
            <a:pPr lvl="1"/>
            <a:r>
              <a:rPr lang="en-IN" sz="2400" u="sng" dirty="0" smtClean="0"/>
              <a:t>A </a:t>
            </a:r>
            <a:r>
              <a:rPr lang="en-IN" sz="2400" u="sng" dirty="0"/>
              <a:t>pointer to the </a:t>
            </a:r>
            <a:r>
              <a:rPr lang="en-IN" sz="2400" u="sng" dirty="0" err="1"/>
              <a:t>pthread_attr_t</a:t>
            </a:r>
            <a:r>
              <a:rPr lang="en-IN" sz="2400" u="sng" dirty="0"/>
              <a:t> structure that defines the attributes to use when creating new threads</a:t>
            </a:r>
            <a:endParaRPr lang="en-IN" sz="2400" b="1" u="sng" dirty="0">
              <a:solidFill>
                <a:srgbClr val="00B0F0"/>
              </a:solidFill>
            </a:endParaRPr>
          </a:p>
          <a:p>
            <a:endParaRPr lang="en-IN" sz="2400" b="1" dirty="0" smtClean="0">
              <a:solidFill>
                <a:srgbClr val="00B0F0"/>
              </a:solidFill>
            </a:endParaRPr>
          </a:p>
          <a:p>
            <a:r>
              <a:rPr lang="en-IN" sz="2400" dirty="0" smtClean="0"/>
              <a:t>2</a:t>
            </a:r>
            <a:r>
              <a:rPr lang="en-IN" sz="2400" baseline="30000" dirty="0" smtClean="0"/>
              <a:t>nd</a:t>
            </a:r>
            <a:r>
              <a:rPr lang="en-IN" sz="2400" dirty="0" smtClean="0"/>
              <a:t> parameter :</a:t>
            </a:r>
          </a:p>
          <a:p>
            <a:pPr lvl="1"/>
            <a:r>
              <a:rPr lang="en-IN" sz="2400" u="sng" dirty="0"/>
              <a:t>A pointer to a location where the function can store the current contention scope. </a:t>
            </a:r>
            <a:endParaRPr lang="en-IN" sz="2400" u="sng" dirty="0" smtClean="0"/>
          </a:p>
          <a:p>
            <a:pPr marL="0" indent="0">
              <a:buNone/>
            </a:pPr>
            <a:endParaRPr lang="en-IN" sz="2400" b="1" dirty="0" smtClean="0"/>
          </a:p>
          <a:p>
            <a:pPr lvl="1"/>
            <a:endParaRPr lang="en-IN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F5A0-FAB5-4088-ABE7-39497C1FAC79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165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6242828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http://www.qnx.com/developers/docs/qnxcar2/index.jsp?topic=%2Fcom.qnx.doc.neutrino.lib_ref%2Ftopic%2Fp%2Fpthread_attr_setscope.html</a:t>
            </a:r>
          </a:p>
        </p:txBody>
      </p:sp>
    </p:spTree>
    <p:extLst>
      <p:ext uri="{BB962C8B-B14F-4D97-AF65-F5344CB8AC3E}">
        <p14:creationId xmlns:p14="http://schemas.microsoft.com/office/powerpoint/2010/main" val="202971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188913"/>
            <a:ext cx="7977187" cy="576262"/>
          </a:xfrm>
        </p:spPr>
        <p:txBody>
          <a:bodyPr>
            <a:noAutofit/>
          </a:bodyPr>
          <a:lstStyle/>
          <a:p>
            <a:r>
              <a:rPr lang="en-IN" sz="2800" b="1" dirty="0" err="1" smtClean="0"/>
              <a:t>pthread_attr_t</a:t>
            </a:r>
            <a:r>
              <a:rPr lang="en-IN" sz="2800" b="1" dirty="0" smtClean="0"/>
              <a:t> </a:t>
            </a:r>
            <a:r>
              <a:rPr lang="en-IN" sz="2800" b="1" dirty="0"/>
              <a:t>*</a:t>
            </a:r>
            <a:r>
              <a:rPr lang="en-IN" sz="2800" b="1" dirty="0" err="1"/>
              <a:t>attr</a:t>
            </a:r>
            <a:endParaRPr lang="en-US" altLang="en-US" sz="2800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280920" cy="3546475"/>
          </a:xfrm>
        </p:spPr>
        <p:txBody>
          <a:bodyPr>
            <a:noAutofit/>
          </a:bodyPr>
          <a:lstStyle/>
          <a:p>
            <a:r>
              <a:rPr lang="en-IN" sz="2400" b="1" dirty="0"/>
              <a:t>The thread attributes structure</a:t>
            </a:r>
          </a:p>
          <a:p>
            <a:r>
              <a:rPr lang="en-IN" sz="2400" dirty="0"/>
              <a:t>When you start a new thread, it can assume some well-defined defaults, or you can explicitly specify its characteristics. </a:t>
            </a:r>
          </a:p>
          <a:p>
            <a:pPr lvl="1"/>
            <a:endParaRPr lang="en-IN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F5A0-FAB5-4088-ABE7-39497C1FAC79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166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6242828"/>
            <a:ext cx="9144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/>
              <a:t>http://www.qnx.com/developers/docs/qnxcar2/index.jsp?topic=%2Fcom.qnx.doc.neutrino.getting_started%2Ftopic%2Fs1_procs_thread_attr.html</a:t>
            </a:r>
          </a:p>
        </p:txBody>
      </p:sp>
    </p:spTree>
    <p:extLst>
      <p:ext uri="{BB962C8B-B14F-4D97-AF65-F5344CB8AC3E}">
        <p14:creationId xmlns:p14="http://schemas.microsoft.com/office/powerpoint/2010/main" val="7577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188913"/>
            <a:ext cx="7977187" cy="576262"/>
          </a:xfrm>
        </p:spPr>
        <p:txBody>
          <a:bodyPr>
            <a:noAutofit/>
          </a:bodyPr>
          <a:lstStyle/>
          <a:p>
            <a:r>
              <a:rPr lang="en-IN" sz="2800" b="1" dirty="0" err="1" smtClean="0"/>
              <a:t>pthread_attr_t</a:t>
            </a:r>
            <a:r>
              <a:rPr lang="en-IN" sz="2800" b="1" dirty="0" smtClean="0"/>
              <a:t> </a:t>
            </a:r>
            <a:r>
              <a:rPr lang="en-IN" sz="2800" b="1" dirty="0"/>
              <a:t>*</a:t>
            </a:r>
            <a:r>
              <a:rPr lang="en-IN" sz="2800" b="1" dirty="0" err="1"/>
              <a:t>attr</a:t>
            </a:r>
            <a:endParaRPr lang="en-US" altLang="en-US" sz="2800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280920" cy="3546475"/>
          </a:xfrm>
        </p:spPr>
        <p:txBody>
          <a:bodyPr>
            <a:noAutofit/>
          </a:bodyPr>
          <a:lstStyle/>
          <a:p>
            <a:r>
              <a:rPr lang="en-IN" sz="2400" dirty="0" smtClean="0"/>
              <a:t>Let's </a:t>
            </a:r>
            <a:r>
              <a:rPr lang="en-IN" sz="2400" dirty="0"/>
              <a:t>look at the </a:t>
            </a:r>
            <a:r>
              <a:rPr lang="en-IN" sz="2400" dirty="0" err="1"/>
              <a:t>pthread_attr_t</a:t>
            </a:r>
            <a:r>
              <a:rPr lang="en-IN" sz="2400" dirty="0"/>
              <a:t> data type: </a:t>
            </a:r>
            <a:endParaRPr lang="en-IN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F5A0-FAB5-4088-ABE7-39497C1FAC79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167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23" y="1772817"/>
            <a:ext cx="6821213" cy="357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2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188913"/>
            <a:ext cx="7977187" cy="576262"/>
          </a:xfrm>
        </p:spPr>
        <p:txBody>
          <a:bodyPr>
            <a:noAutofit/>
          </a:bodyPr>
          <a:lstStyle/>
          <a:p>
            <a:r>
              <a:rPr lang="en-IN" sz="2800" b="1" dirty="0" err="1" smtClean="0"/>
              <a:t>pthread_attr_t</a:t>
            </a:r>
            <a:r>
              <a:rPr lang="en-IN" sz="2800" b="1" dirty="0" smtClean="0"/>
              <a:t> </a:t>
            </a:r>
            <a:r>
              <a:rPr lang="en-IN" sz="2800" b="1" dirty="0"/>
              <a:t>*</a:t>
            </a:r>
            <a:r>
              <a:rPr lang="en-IN" sz="2800" b="1" dirty="0" err="1"/>
              <a:t>attr</a:t>
            </a:r>
            <a:endParaRPr lang="en-US" altLang="en-US" sz="2800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3068960"/>
            <a:ext cx="8280920" cy="3546475"/>
          </a:xfrm>
        </p:spPr>
        <p:txBody>
          <a:bodyPr>
            <a:noAutofit/>
          </a:bodyPr>
          <a:lstStyle/>
          <a:p>
            <a:endParaRPr lang="en-IN" sz="2400" dirty="0" smtClean="0"/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Basically</a:t>
            </a:r>
            <a:r>
              <a:rPr lang="en-IN" sz="2400" dirty="0"/>
              <a:t>, the fields are used as follows:</a:t>
            </a:r>
          </a:p>
          <a:p>
            <a:r>
              <a:rPr lang="en-IN" sz="2400" dirty="0" smtClean="0"/>
              <a:t>__flags -Non-numerical </a:t>
            </a:r>
            <a:r>
              <a:rPr lang="en-IN" sz="2400" dirty="0"/>
              <a:t>(Boolean) characteristics </a:t>
            </a:r>
            <a:endParaRPr lang="en-IN" sz="2400" dirty="0" smtClean="0"/>
          </a:p>
          <a:p>
            <a:r>
              <a:rPr lang="en-IN" sz="2400" dirty="0" smtClean="0"/>
              <a:t>__</a:t>
            </a:r>
            <a:r>
              <a:rPr lang="en-IN" sz="2400" dirty="0" err="1"/>
              <a:t>stacksize</a:t>
            </a:r>
            <a:r>
              <a:rPr lang="en-IN" sz="2400" dirty="0"/>
              <a:t>, __</a:t>
            </a:r>
            <a:r>
              <a:rPr lang="en-IN" sz="2400" dirty="0" err="1"/>
              <a:t>stackaddr</a:t>
            </a:r>
            <a:r>
              <a:rPr lang="en-IN" sz="2400" dirty="0"/>
              <a:t>, and __</a:t>
            </a:r>
            <a:r>
              <a:rPr lang="en-IN" sz="2400" dirty="0" err="1" smtClean="0"/>
              <a:t>guardsize</a:t>
            </a:r>
            <a:r>
              <a:rPr lang="en-IN" sz="2400" dirty="0" smtClean="0"/>
              <a:t>-Stack </a:t>
            </a:r>
            <a:r>
              <a:rPr lang="en-IN" sz="2400" dirty="0"/>
              <a:t>specifications. </a:t>
            </a:r>
          </a:p>
          <a:p>
            <a:r>
              <a:rPr lang="en-IN" sz="2400" dirty="0"/>
              <a:t>__</a:t>
            </a:r>
            <a:r>
              <a:rPr lang="en-IN" sz="2400" dirty="0" err="1" smtClean="0"/>
              <a:t>exitfunc</a:t>
            </a:r>
            <a:r>
              <a:rPr lang="en-IN" sz="2400" dirty="0" smtClean="0"/>
              <a:t>-    </a:t>
            </a:r>
            <a:r>
              <a:rPr lang="en-IN" sz="2400" dirty="0"/>
              <a:t>Function to execute at thread exit. </a:t>
            </a:r>
          </a:p>
          <a:p>
            <a:r>
              <a:rPr lang="en-IN" sz="2400" dirty="0"/>
              <a:t>__policy and __</a:t>
            </a:r>
            <a:r>
              <a:rPr lang="en-IN" sz="2400" dirty="0" err="1" smtClean="0"/>
              <a:t>param</a:t>
            </a:r>
            <a:r>
              <a:rPr lang="en-IN" sz="2400" dirty="0" smtClean="0"/>
              <a:t>- </a:t>
            </a:r>
            <a:r>
              <a:rPr lang="en-IN" sz="2400" dirty="0"/>
              <a:t>Scheduling parameters. </a:t>
            </a:r>
            <a:endParaRPr lang="en-IN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F5A0-FAB5-4088-ABE7-39497C1FAC79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168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799288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48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3204" y="-3340"/>
            <a:ext cx="8229600" cy="41805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 smtClean="0"/>
              <a:t>Pthread</a:t>
            </a:r>
            <a:r>
              <a:rPr lang="en-US" altLang="en-US" dirty="0" smtClean="0"/>
              <a:t> 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39552" y="1261502"/>
            <a:ext cx="77048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The </a:t>
            </a:r>
            <a:r>
              <a:rPr lang="en-IN" sz="2800" dirty="0" smtClean="0"/>
              <a:t>program first </a:t>
            </a:r>
            <a:r>
              <a:rPr lang="en-IN" sz="2800" dirty="0"/>
              <a:t>determines the existing contention scope and sets it </a:t>
            </a:r>
            <a:r>
              <a:rPr lang="en-IN" sz="2800" dirty="0" smtClean="0"/>
              <a:t>to PTHREAD_SCOPE_SYSTEM.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/>
              <a:t>It </a:t>
            </a:r>
            <a:r>
              <a:rPr lang="en-IN" sz="2800" dirty="0"/>
              <a:t>then creates five separate threads that </a:t>
            </a:r>
            <a:r>
              <a:rPr lang="en-IN" sz="2800" dirty="0" smtClean="0"/>
              <a:t>will run </a:t>
            </a:r>
            <a:r>
              <a:rPr lang="en-IN" sz="2800" dirty="0"/>
              <a:t>using the SCS scheduling policy.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E100-ACAE-40FF-939D-050ACB3D75AA}" type="datetime1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54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335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Dispatcher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823913"/>
            <a:ext cx="6724650" cy="448310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Dispatcher module gives control of the CPU to the process selected by the short-term scheduler; this involves:</a:t>
            </a:r>
          </a:p>
          <a:p>
            <a:pPr lvl="1"/>
            <a:r>
              <a:rPr lang="en-US" altLang="en-US" sz="2000" dirty="0" smtClean="0"/>
              <a:t>switching context</a:t>
            </a:r>
          </a:p>
          <a:p>
            <a:pPr lvl="1"/>
            <a:r>
              <a:rPr lang="en-US" altLang="en-US" sz="2000" dirty="0" smtClean="0"/>
              <a:t>switching to user mode</a:t>
            </a:r>
          </a:p>
          <a:p>
            <a:pPr lvl="1"/>
            <a:r>
              <a:rPr lang="en-US" altLang="en-US" sz="2000" dirty="0" smtClean="0"/>
              <a:t>jumping to the proper location in the user program to restart that program</a:t>
            </a:r>
          </a:p>
          <a:p>
            <a:r>
              <a:rPr lang="en-US" altLang="en-US" sz="2400" b="1" dirty="0" smtClean="0">
                <a:solidFill>
                  <a:srgbClr val="3366FF"/>
                </a:solidFill>
              </a:rPr>
              <a:t>Dispatch latency </a:t>
            </a:r>
            <a:r>
              <a:rPr lang="en-US" altLang="en-US" sz="2400" dirty="0" smtClean="0"/>
              <a:t>– time it takes for the dispatcher to stop one process and start another running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B6A7-CAFE-47CF-A430-0BA6FF6A7E04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17</a:t>
            </a:fld>
            <a:endParaRPr lang="en-IN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4325938"/>
            <a:ext cx="663575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30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188913"/>
            <a:ext cx="7977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Pthread Scheduling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280920" cy="3546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 err="1"/>
              <a:t>pthread_attr_init</a:t>
            </a:r>
            <a:r>
              <a:rPr lang="en-IN" sz="2400" b="1" dirty="0"/>
              <a:t>()</a:t>
            </a:r>
          </a:p>
          <a:p>
            <a:r>
              <a:rPr lang="en-IN" sz="2400" i="1" dirty="0"/>
              <a:t>Initialize a thread-attribute object</a:t>
            </a:r>
            <a:r>
              <a:rPr lang="en-IN" sz="2400" dirty="0"/>
              <a:t> </a:t>
            </a:r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Synopsis</a:t>
            </a:r>
            <a:r>
              <a:rPr lang="en-IN" sz="2400" b="1" dirty="0"/>
              <a:t>:</a:t>
            </a:r>
          </a:p>
          <a:p>
            <a:pPr marL="0" indent="0">
              <a:buNone/>
            </a:pPr>
            <a:r>
              <a:rPr lang="en-IN" sz="2400" dirty="0"/>
              <a:t>#include &lt;</a:t>
            </a:r>
            <a:r>
              <a:rPr lang="en-IN" sz="2400" dirty="0" err="1"/>
              <a:t>pthread.h</a:t>
            </a:r>
            <a:r>
              <a:rPr lang="en-IN" sz="2400" dirty="0"/>
              <a:t>&gt;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 err="1"/>
              <a:t>pthread_attr_init</a:t>
            </a:r>
            <a:r>
              <a:rPr lang="en-IN" sz="2400" dirty="0"/>
              <a:t>( </a:t>
            </a:r>
            <a:r>
              <a:rPr lang="en-IN" sz="2400" dirty="0" err="1"/>
              <a:t>pthread_attr_t</a:t>
            </a:r>
            <a:r>
              <a:rPr lang="en-IN" sz="2400" dirty="0"/>
              <a:t> *</a:t>
            </a:r>
            <a:r>
              <a:rPr lang="en-IN" sz="2400" i="1" dirty="0" err="1"/>
              <a:t>attr</a:t>
            </a:r>
            <a:r>
              <a:rPr lang="en-IN" sz="2400" dirty="0"/>
              <a:t> ); </a:t>
            </a:r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Arguments</a:t>
            </a:r>
            <a:r>
              <a:rPr lang="en-IN" sz="2400" b="1" dirty="0"/>
              <a:t>:</a:t>
            </a:r>
          </a:p>
          <a:p>
            <a:r>
              <a:rPr lang="en-IN" sz="2400" i="1" dirty="0" err="1"/>
              <a:t>attr</a:t>
            </a:r>
            <a:r>
              <a:rPr lang="en-IN" sz="2400" dirty="0"/>
              <a:t> </a:t>
            </a:r>
            <a:r>
              <a:rPr lang="en-IN" sz="2400" dirty="0" smtClean="0"/>
              <a:t>-A </a:t>
            </a:r>
            <a:r>
              <a:rPr lang="en-IN" sz="2400" dirty="0"/>
              <a:t>pointer to the </a:t>
            </a:r>
            <a:r>
              <a:rPr lang="en-IN" sz="2400" dirty="0" err="1"/>
              <a:t>pthread_attr_t</a:t>
            </a:r>
            <a:r>
              <a:rPr lang="en-IN" sz="2400" dirty="0"/>
              <a:t> structure that you want to initialize.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F5A0-FAB5-4088-ABE7-39497C1FAC79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170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6104329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http://www.qnx.com/developers/docs/qnxcar2/index.jsp?topic=%2Fcom.qnx.doc.neutrino.lib_ref%2Ftopic%2Fp%2Fpthread_attr_setscope.html</a:t>
            </a:r>
          </a:p>
        </p:txBody>
      </p:sp>
    </p:spTree>
    <p:extLst>
      <p:ext uri="{BB962C8B-B14F-4D97-AF65-F5344CB8AC3E}">
        <p14:creationId xmlns:p14="http://schemas.microsoft.com/office/powerpoint/2010/main" val="344109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3204" y="-3340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altLang="en-US" dirty="0" err="1"/>
              <a:t>Pthread</a:t>
            </a:r>
            <a:r>
              <a:rPr lang="en-US" altLang="en-US" dirty="0"/>
              <a:t> Example</a:t>
            </a:r>
            <a:endParaRPr lang="en-US" alt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836712"/>
            <a:ext cx="6818312" cy="5711751"/>
          </a:xfrm>
        </p:spPr>
        <p:txBody>
          <a:bodyPr>
            <a:normAutofit/>
          </a:bodyPr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en-US" sz="1400" dirty="0" err="1" smtClean="0">
                <a:latin typeface="Courier New" pitchFamily="49" charset="0"/>
                <a:cs typeface="Courier New" pitchFamily="49" charset="0"/>
              </a:rPr>
              <a:t>pthread.h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en-US" sz="14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#define NUM_THREADS 5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alt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altLang="en-US" sz="14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[]) {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, scope;</a:t>
            </a:r>
            <a:br>
              <a:rPr lang="en-US" alt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400" dirty="0" err="1" smtClean="0">
                <a:latin typeface="Courier New" pitchFamily="49" charset="0"/>
                <a:cs typeface="Courier New" pitchFamily="49" charset="0"/>
              </a:rPr>
              <a:t>pthread_t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[NUM THREADS];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400" dirty="0" err="1" smtClean="0">
                <a:latin typeface="Courier New" pitchFamily="49" charset="0"/>
                <a:cs typeface="Courier New" pitchFamily="49" charset="0"/>
              </a:rPr>
              <a:t>pthread_attr_t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dirty="0" err="1" smtClean="0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  /* get the default attributes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400" dirty="0" err="1" smtClean="0">
                <a:latin typeface="Courier New" pitchFamily="49" charset="0"/>
                <a:cs typeface="Courier New" pitchFamily="49" charset="0"/>
              </a:rPr>
              <a:t>pthread_attr_init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en-US" sz="1400" dirty="0" err="1" smtClean="0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  /* first inquire on the current scope */</a:t>
            </a:r>
            <a:br>
              <a:rPr lang="en-US" alt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  if (</a:t>
            </a:r>
            <a:r>
              <a:rPr lang="en-US" altLang="en-US" sz="14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pthread_attr_getscope</a:t>
            </a:r>
            <a:r>
              <a:rPr lang="en-US" altLang="en-US" sz="1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en-US" sz="14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altLang="en-US" sz="1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&amp;scope) != 0)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en-US" sz="14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altLang="en-US" sz="1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4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stderr</a:t>
            </a:r>
            <a:r>
              <a:rPr lang="en-US" altLang="en-US" sz="1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"Unable to get scheduling scope\n");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  else {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if (scope == PTHREAD_SCOPE_PROCESS)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en-US" sz="14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("PTHREAD_SCOPE_PROCESS");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else if (scope == PTHREAD_SCOPE_SYSTEM)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en-US" sz="14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("PTHREAD_SCOPE_SYSTEM");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else</a:t>
            </a:r>
            <a:br>
              <a:rPr lang="en-US" alt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en-US" sz="14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alt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4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stderr</a:t>
            </a:r>
            <a:r>
              <a:rPr lang="en-US" alt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"Illegal scope value.\n");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  }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E100-ACAE-40FF-939D-050ACB3D75AA}" type="datetime1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171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15937" y="2852936"/>
            <a:ext cx="4824536" cy="288032"/>
          </a:xfrm>
          <a:prstGeom prst="rect">
            <a:avLst/>
          </a:prstGeom>
          <a:noFill/>
          <a:ln w="38100"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64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16632"/>
            <a:ext cx="77819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 smtClean="0"/>
              <a:t>Pthread</a:t>
            </a:r>
            <a:r>
              <a:rPr lang="en-US" altLang="en-US" dirty="0" smtClean="0"/>
              <a:t> Scheduling API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1193800"/>
            <a:ext cx="7321550" cy="4765675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7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/* set the scheduling algorithm to PCS or SCS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6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pthread_attr_setscope</a:t>
            </a:r>
            <a:r>
              <a:rPr lang="en-US" alt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en-US" sz="16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alt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PTHREAD_SCOPE_SYSTEM);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  /* create the threads */</a:t>
            </a:r>
            <a:br>
              <a:rPr lang="en-US" alt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&lt; NUM_THREADS;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en-US" sz="16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pthread_create</a:t>
            </a:r>
            <a:r>
              <a:rPr lang="en-US" alt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en-US" sz="16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alt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en-US" sz="16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],&amp;</a:t>
            </a:r>
            <a:r>
              <a:rPr lang="en-US" altLang="en-US" sz="16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attr,runner,NULL</a:t>
            </a:r>
            <a:r>
              <a:rPr lang="en-US" alt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  /* now join on each thread */</a:t>
            </a:r>
            <a:br>
              <a:rPr lang="en-US" alt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&lt; NUM_THREADS;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pthread_join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], NULL);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/* Each thread will begin control in this function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void *runner(void *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alt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  /* do some work ...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pthread_exit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(0);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BA1D-973D-403E-B9C9-2175A58FC773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172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608" y="2295754"/>
            <a:ext cx="6840760" cy="288032"/>
          </a:xfrm>
          <a:prstGeom prst="rect">
            <a:avLst/>
          </a:prstGeom>
          <a:noFill/>
          <a:ln w="38100"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69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188913"/>
            <a:ext cx="7977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Pthread Scheduling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280920" cy="3546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 err="1"/>
              <a:t>pthread_create</a:t>
            </a:r>
            <a:r>
              <a:rPr lang="en-IN" sz="2400" b="1" dirty="0"/>
              <a:t>()</a:t>
            </a:r>
          </a:p>
          <a:p>
            <a:r>
              <a:rPr lang="en-IN" sz="2400" i="1" dirty="0"/>
              <a:t>Create a thread</a:t>
            </a:r>
            <a:endParaRPr lang="en-IN" sz="2400" dirty="0"/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Synopsis</a:t>
            </a:r>
            <a:r>
              <a:rPr lang="en-IN" sz="2400" b="1" dirty="0"/>
              <a:t>:</a:t>
            </a:r>
          </a:p>
          <a:p>
            <a:pPr marL="0" indent="0">
              <a:buNone/>
            </a:pPr>
            <a:r>
              <a:rPr lang="en-IN" sz="2400" dirty="0"/>
              <a:t>#include &lt;</a:t>
            </a:r>
            <a:r>
              <a:rPr lang="en-IN" sz="2400" dirty="0" err="1"/>
              <a:t>pthread.h</a:t>
            </a:r>
            <a:r>
              <a:rPr lang="en-IN" sz="2400" dirty="0"/>
              <a:t>&gt;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 err="1"/>
              <a:t>pthread_create</a:t>
            </a:r>
            <a:r>
              <a:rPr lang="en-IN" sz="2400" dirty="0"/>
              <a:t>( </a:t>
            </a:r>
            <a:r>
              <a:rPr lang="en-IN" sz="2400" dirty="0" err="1"/>
              <a:t>pthread_t</a:t>
            </a:r>
            <a:r>
              <a:rPr lang="en-IN" sz="2400" dirty="0"/>
              <a:t>* </a:t>
            </a:r>
            <a:r>
              <a:rPr lang="en-IN" sz="2400" i="1" dirty="0"/>
              <a:t>thread</a:t>
            </a:r>
            <a:r>
              <a:rPr lang="en-IN" sz="2400" dirty="0"/>
              <a:t>, </a:t>
            </a:r>
            <a:r>
              <a:rPr lang="en-IN" sz="2400" dirty="0" err="1"/>
              <a:t>const</a:t>
            </a:r>
            <a:r>
              <a:rPr lang="en-IN" sz="2400" dirty="0"/>
              <a:t> </a:t>
            </a:r>
            <a:r>
              <a:rPr lang="en-IN" sz="2400" dirty="0" err="1"/>
              <a:t>pthread_attr_t</a:t>
            </a:r>
            <a:r>
              <a:rPr lang="en-IN" sz="2400" dirty="0"/>
              <a:t>* </a:t>
            </a:r>
            <a:r>
              <a:rPr lang="en-IN" sz="2400" i="1" dirty="0" err="1"/>
              <a:t>attr</a:t>
            </a:r>
            <a:r>
              <a:rPr lang="en-IN" sz="2400" dirty="0"/>
              <a:t>, void* (*</a:t>
            </a:r>
            <a:r>
              <a:rPr lang="en-IN" sz="2400" i="1" dirty="0" err="1"/>
              <a:t>start_routine</a:t>
            </a:r>
            <a:r>
              <a:rPr lang="en-IN" sz="2400" dirty="0"/>
              <a:t>)(void* ), void* </a:t>
            </a:r>
            <a:r>
              <a:rPr lang="en-IN" sz="2400" i="1" dirty="0" err="1"/>
              <a:t>arg</a:t>
            </a:r>
            <a:r>
              <a:rPr lang="en-IN" sz="2400" dirty="0"/>
              <a:t> );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F5A0-FAB5-4088-ABE7-39497C1FAC79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173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6104329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http://www.qnx.com/developers/docs/qnxcar2/index.jsp?topic=%2Fcom.qnx.doc.neutrino.lib_ref%2Ftopic%2Fp%2Fpthread_attr_setscope.html</a:t>
            </a:r>
          </a:p>
        </p:txBody>
      </p:sp>
    </p:spTree>
    <p:extLst>
      <p:ext uri="{BB962C8B-B14F-4D97-AF65-F5344CB8AC3E}">
        <p14:creationId xmlns:p14="http://schemas.microsoft.com/office/powerpoint/2010/main" val="16236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188913"/>
            <a:ext cx="7977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Pthread Scheduling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836712"/>
            <a:ext cx="8280920" cy="3546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pthread_create</a:t>
            </a:r>
            <a:r>
              <a:rPr lang="en-IN" sz="2400" dirty="0"/>
              <a:t>( </a:t>
            </a:r>
            <a:r>
              <a:rPr lang="en-IN" sz="2400" dirty="0" err="1"/>
              <a:t>pthread_t</a:t>
            </a:r>
            <a:r>
              <a:rPr lang="en-IN" sz="2400" dirty="0"/>
              <a:t>* </a:t>
            </a:r>
            <a:r>
              <a:rPr lang="en-IN" sz="2400" i="1" dirty="0"/>
              <a:t>thread</a:t>
            </a:r>
            <a:r>
              <a:rPr lang="en-IN" sz="2400" dirty="0"/>
              <a:t>, </a:t>
            </a:r>
            <a:r>
              <a:rPr lang="en-IN" sz="2400" dirty="0" err="1"/>
              <a:t>const</a:t>
            </a:r>
            <a:r>
              <a:rPr lang="en-IN" sz="2400" dirty="0"/>
              <a:t> </a:t>
            </a:r>
            <a:r>
              <a:rPr lang="en-IN" sz="2400" dirty="0" err="1"/>
              <a:t>pthread_attr_t</a:t>
            </a:r>
            <a:r>
              <a:rPr lang="en-IN" sz="2400" dirty="0"/>
              <a:t>* </a:t>
            </a:r>
            <a:r>
              <a:rPr lang="en-IN" sz="2400" i="1" dirty="0" err="1"/>
              <a:t>attr</a:t>
            </a:r>
            <a:r>
              <a:rPr lang="en-IN" sz="2400" dirty="0"/>
              <a:t>, void* (*</a:t>
            </a:r>
            <a:r>
              <a:rPr lang="en-IN" sz="2400" i="1" dirty="0" err="1"/>
              <a:t>start_routine</a:t>
            </a:r>
            <a:r>
              <a:rPr lang="en-IN" sz="2400" dirty="0"/>
              <a:t>)(void* ), void* </a:t>
            </a:r>
            <a:r>
              <a:rPr lang="en-IN" sz="2400" i="1" dirty="0" err="1"/>
              <a:t>arg</a:t>
            </a:r>
            <a:r>
              <a:rPr lang="en-IN" sz="2400" dirty="0"/>
              <a:t> ); </a:t>
            </a:r>
          </a:p>
          <a:p>
            <a:pPr marL="0" indent="0">
              <a:buNone/>
            </a:pPr>
            <a:r>
              <a:rPr lang="en-IN" sz="2400" b="1" dirty="0" smtClean="0"/>
              <a:t>Arguments</a:t>
            </a:r>
            <a:r>
              <a:rPr lang="en-IN" sz="2400" b="1" dirty="0"/>
              <a:t>:</a:t>
            </a:r>
          </a:p>
          <a:p>
            <a:r>
              <a:rPr lang="en-IN" sz="2400" i="1" dirty="0" smtClean="0"/>
              <a:t>thread</a:t>
            </a:r>
            <a:r>
              <a:rPr lang="en-IN" sz="2400" dirty="0" smtClean="0"/>
              <a:t> </a:t>
            </a:r>
            <a:r>
              <a:rPr lang="en-IN" sz="2400" dirty="0" smtClean="0"/>
              <a:t>–</a:t>
            </a:r>
          </a:p>
          <a:p>
            <a:pPr lvl="1"/>
            <a:r>
              <a:rPr lang="en-IN" sz="2400" dirty="0" smtClean="0"/>
              <a:t>a </a:t>
            </a:r>
            <a:r>
              <a:rPr lang="en-IN" sz="2400" dirty="0"/>
              <a:t>pointer to a </a:t>
            </a:r>
            <a:r>
              <a:rPr lang="en-IN" sz="2400" dirty="0" err="1"/>
              <a:t>pthread_t</a:t>
            </a:r>
            <a:r>
              <a:rPr lang="en-IN" sz="2400" dirty="0"/>
              <a:t> object where the function can store the thread ID of the new thread. </a:t>
            </a:r>
            <a:endParaRPr lang="en-IN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F5A0-FAB5-4088-ABE7-39497C1FAC79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82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pthread_t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err="1"/>
              <a:t>pthread_t</a:t>
            </a:r>
            <a:r>
              <a:rPr lang="en-IN" sz="2400" dirty="0"/>
              <a:t> is the data type used to uniquely identify a thread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Used </a:t>
            </a:r>
            <a:r>
              <a:rPr lang="en-IN" sz="2400" dirty="0"/>
              <a:t>by the application in function calls that require a thread identifier.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4CD9-778B-46EB-8E95-CB1900EB0361}" type="datetime1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9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188913"/>
            <a:ext cx="7977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Pthread Scheduling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836712"/>
            <a:ext cx="8280920" cy="3546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pthread_create</a:t>
            </a:r>
            <a:r>
              <a:rPr lang="en-IN" sz="2400" dirty="0"/>
              <a:t>( </a:t>
            </a:r>
            <a:r>
              <a:rPr lang="en-IN" sz="2400" dirty="0" err="1"/>
              <a:t>pthread_t</a:t>
            </a:r>
            <a:r>
              <a:rPr lang="en-IN" sz="2400" dirty="0"/>
              <a:t>* </a:t>
            </a:r>
            <a:r>
              <a:rPr lang="en-IN" sz="2400" i="1" dirty="0"/>
              <a:t>thread</a:t>
            </a:r>
            <a:r>
              <a:rPr lang="en-IN" sz="2400" dirty="0"/>
              <a:t>, </a:t>
            </a:r>
            <a:r>
              <a:rPr lang="en-IN" sz="2400" dirty="0" err="1"/>
              <a:t>const</a:t>
            </a:r>
            <a:r>
              <a:rPr lang="en-IN" sz="2400" dirty="0"/>
              <a:t> </a:t>
            </a:r>
            <a:r>
              <a:rPr lang="en-IN" sz="2400" dirty="0" err="1"/>
              <a:t>pthread_attr_t</a:t>
            </a:r>
            <a:r>
              <a:rPr lang="en-IN" sz="2400" dirty="0"/>
              <a:t>* </a:t>
            </a:r>
            <a:r>
              <a:rPr lang="en-IN" sz="2400" i="1" dirty="0" err="1"/>
              <a:t>attr</a:t>
            </a:r>
            <a:r>
              <a:rPr lang="en-IN" sz="2400" dirty="0"/>
              <a:t>, void* (*</a:t>
            </a:r>
            <a:r>
              <a:rPr lang="en-IN" sz="2400" i="1" dirty="0" err="1"/>
              <a:t>start_routine</a:t>
            </a:r>
            <a:r>
              <a:rPr lang="en-IN" sz="2400" dirty="0"/>
              <a:t>)(void* ), void* </a:t>
            </a:r>
            <a:r>
              <a:rPr lang="en-IN" sz="2400" i="1" dirty="0" err="1"/>
              <a:t>arg</a:t>
            </a:r>
            <a:r>
              <a:rPr lang="en-IN" sz="2400" dirty="0"/>
              <a:t> ); </a:t>
            </a:r>
          </a:p>
          <a:p>
            <a:pPr marL="0" indent="0">
              <a:buNone/>
            </a:pPr>
            <a:r>
              <a:rPr lang="en-IN" sz="2400" b="1" dirty="0" smtClean="0"/>
              <a:t>Arguments</a:t>
            </a:r>
            <a:r>
              <a:rPr lang="en-IN" sz="2400" b="1" dirty="0"/>
              <a:t>:</a:t>
            </a:r>
          </a:p>
          <a:p>
            <a:r>
              <a:rPr lang="en-IN" sz="2400" i="1" dirty="0" err="1" smtClean="0"/>
              <a:t>attr</a:t>
            </a:r>
            <a:r>
              <a:rPr lang="en-IN" sz="2400" dirty="0" smtClean="0"/>
              <a:t> -</a:t>
            </a:r>
          </a:p>
          <a:p>
            <a:pPr lvl="1"/>
            <a:r>
              <a:rPr lang="en-IN" sz="2400" dirty="0" smtClean="0"/>
              <a:t>A </a:t>
            </a:r>
            <a:r>
              <a:rPr lang="en-IN" sz="2400" dirty="0"/>
              <a:t>pointer to a </a:t>
            </a:r>
            <a:r>
              <a:rPr lang="en-IN" sz="2400" dirty="0" err="1"/>
              <a:t>pthread_attr_t</a:t>
            </a:r>
            <a:r>
              <a:rPr lang="en-IN" sz="2400" dirty="0"/>
              <a:t> structure that specifies the attributes of the new thread</a:t>
            </a:r>
            <a:r>
              <a:rPr lang="en-IN" sz="2400" dirty="0" smtClean="0"/>
              <a:t>.</a:t>
            </a:r>
          </a:p>
          <a:p>
            <a:pPr lvl="1"/>
            <a:r>
              <a:rPr lang="en-IN" sz="2400" dirty="0" smtClean="0"/>
              <a:t> Instead of manipulating the members of this structure directly, use </a:t>
            </a:r>
            <a:r>
              <a:rPr lang="en-IN" sz="2400" dirty="0" err="1" smtClean="0">
                <a:hlinkClick r:id="rId3" tooltip="Initialize a thread-attribute object"/>
              </a:rPr>
              <a:t>pthread_attr_init</a:t>
            </a:r>
            <a:r>
              <a:rPr lang="en-IN" sz="2400" dirty="0" smtClean="0">
                <a:hlinkClick r:id="rId3" tooltip="Initialize a thread-attribute object"/>
              </a:rPr>
              <a:t>()</a:t>
            </a:r>
            <a:r>
              <a:rPr lang="en-IN" sz="2400" dirty="0" smtClean="0"/>
              <a:t> and the </a:t>
            </a:r>
            <a:r>
              <a:rPr lang="en-IN" sz="2400" dirty="0" err="1" smtClean="0"/>
              <a:t>pthread_attr_set</a:t>
            </a:r>
            <a:r>
              <a:rPr lang="en-IN" sz="2400" dirty="0" smtClean="0"/>
              <a:t>_* functions. </a:t>
            </a:r>
          </a:p>
          <a:p>
            <a:pPr lvl="1"/>
            <a:r>
              <a:rPr lang="en-IN" sz="2400" dirty="0" smtClean="0"/>
              <a:t>If you modify the attributes in </a:t>
            </a:r>
            <a:r>
              <a:rPr lang="en-IN" sz="2400" i="1" dirty="0" err="1" smtClean="0"/>
              <a:t>attr</a:t>
            </a:r>
            <a:r>
              <a:rPr lang="en-IN" sz="2400" dirty="0" smtClean="0"/>
              <a:t> after creating the thread, the thread's attributes aren't affected. 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F5A0-FAB5-4088-ABE7-39497C1FAC79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25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188913"/>
            <a:ext cx="7977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Pthread Scheduling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280920" cy="3546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pthread_create</a:t>
            </a:r>
            <a:r>
              <a:rPr lang="en-IN" sz="2400" dirty="0"/>
              <a:t>( </a:t>
            </a:r>
            <a:r>
              <a:rPr lang="en-IN" sz="2400" dirty="0" err="1"/>
              <a:t>pthread_t</a:t>
            </a:r>
            <a:r>
              <a:rPr lang="en-IN" sz="2400" dirty="0"/>
              <a:t>* </a:t>
            </a:r>
            <a:r>
              <a:rPr lang="en-IN" sz="2400" i="1" dirty="0"/>
              <a:t>thread</a:t>
            </a:r>
            <a:r>
              <a:rPr lang="en-IN" sz="2400" dirty="0"/>
              <a:t>, </a:t>
            </a:r>
            <a:r>
              <a:rPr lang="en-IN" sz="2400" dirty="0" err="1"/>
              <a:t>const</a:t>
            </a:r>
            <a:r>
              <a:rPr lang="en-IN" sz="2400" dirty="0"/>
              <a:t> </a:t>
            </a:r>
            <a:r>
              <a:rPr lang="en-IN" sz="2400" dirty="0" err="1"/>
              <a:t>pthread_attr_t</a:t>
            </a:r>
            <a:r>
              <a:rPr lang="en-IN" sz="2400" dirty="0"/>
              <a:t>* </a:t>
            </a:r>
            <a:r>
              <a:rPr lang="en-IN" sz="2400" i="1" dirty="0" err="1"/>
              <a:t>attr</a:t>
            </a:r>
            <a:r>
              <a:rPr lang="en-IN" sz="2400" dirty="0"/>
              <a:t>, void* (*</a:t>
            </a:r>
            <a:r>
              <a:rPr lang="en-IN" sz="2400" i="1" dirty="0" err="1"/>
              <a:t>start_routine</a:t>
            </a:r>
            <a:r>
              <a:rPr lang="en-IN" sz="2400" dirty="0"/>
              <a:t>)(void* ), void* </a:t>
            </a:r>
            <a:r>
              <a:rPr lang="en-IN" sz="2400" i="1" dirty="0" err="1"/>
              <a:t>arg</a:t>
            </a:r>
            <a:r>
              <a:rPr lang="en-IN" sz="2400" dirty="0"/>
              <a:t> </a:t>
            </a:r>
            <a:r>
              <a:rPr lang="en-IN" sz="2400" dirty="0" smtClean="0"/>
              <a:t>);</a:t>
            </a:r>
          </a:p>
          <a:p>
            <a:pPr marL="0" indent="0">
              <a:buNone/>
            </a:pPr>
            <a:r>
              <a:rPr lang="en-IN" sz="2400" b="1" dirty="0" smtClean="0"/>
              <a:t>Arguments</a:t>
            </a:r>
            <a:r>
              <a:rPr lang="en-IN" sz="2400" b="1" dirty="0"/>
              <a:t>:</a:t>
            </a:r>
          </a:p>
          <a:p>
            <a:r>
              <a:rPr lang="en-IN" sz="2400" i="1" dirty="0" err="1" smtClean="0"/>
              <a:t>start_routine</a:t>
            </a:r>
            <a:r>
              <a:rPr lang="en-IN" sz="2400" dirty="0" smtClean="0"/>
              <a:t>-</a:t>
            </a:r>
          </a:p>
          <a:p>
            <a:pPr lvl="1"/>
            <a:r>
              <a:rPr lang="en-IN" sz="2400" dirty="0" smtClean="0"/>
              <a:t>The </a:t>
            </a:r>
            <a:r>
              <a:rPr lang="en-IN" sz="2400" dirty="0"/>
              <a:t>routine where the thread begins, with </a:t>
            </a:r>
            <a:r>
              <a:rPr lang="en-IN" sz="2400" i="1" dirty="0" err="1"/>
              <a:t>arg</a:t>
            </a:r>
            <a:r>
              <a:rPr lang="en-IN" sz="2400" dirty="0"/>
              <a:t> as its only argument.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F5A0-FAB5-4088-ABE7-39497C1FAC79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177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6104329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http://www.qnx.com/developers/docs/qnxcar2/index.jsp?topic=%2Fcom.qnx.doc.neutrino.lib_ref%2Ftopic%2Fp%2Fpthread_attr_setscope.html</a:t>
            </a:r>
          </a:p>
        </p:txBody>
      </p:sp>
    </p:spTree>
    <p:extLst>
      <p:ext uri="{BB962C8B-B14F-4D97-AF65-F5344CB8AC3E}">
        <p14:creationId xmlns:p14="http://schemas.microsoft.com/office/powerpoint/2010/main" val="28663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188913"/>
            <a:ext cx="7977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Pthread Scheduling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280920" cy="3546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pthread_create</a:t>
            </a:r>
            <a:r>
              <a:rPr lang="en-IN" sz="2400" dirty="0"/>
              <a:t>( </a:t>
            </a:r>
            <a:r>
              <a:rPr lang="en-IN" sz="2400" dirty="0" err="1"/>
              <a:t>pthread_t</a:t>
            </a:r>
            <a:r>
              <a:rPr lang="en-IN" sz="2400" dirty="0"/>
              <a:t>* </a:t>
            </a:r>
            <a:r>
              <a:rPr lang="en-IN" sz="2400" i="1" dirty="0"/>
              <a:t>thread</a:t>
            </a:r>
            <a:r>
              <a:rPr lang="en-IN" sz="2400" dirty="0"/>
              <a:t>, </a:t>
            </a:r>
            <a:r>
              <a:rPr lang="en-IN" sz="2400" dirty="0" err="1"/>
              <a:t>const</a:t>
            </a:r>
            <a:r>
              <a:rPr lang="en-IN" sz="2400" dirty="0"/>
              <a:t> </a:t>
            </a:r>
            <a:r>
              <a:rPr lang="en-IN" sz="2400" dirty="0" err="1"/>
              <a:t>pthread_attr_t</a:t>
            </a:r>
            <a:r>
              <a:rPr lang="en-IN" sz="2400" dirty="0"/>
              <a:t>* </a:t>
            </a:r>
            <a:r>
              <a:rPr lang="en-IN" sz="2400" i="1" dirty="0" err="1"/>
              <a:t>attr</a:t>
            </a:r>
            <a:r>
              <a:rPr lang="en-IN" sz="2400" dirty="0"/>
              <a:t>, void* (*</a:t>
            </a:r>
            <a:r>
              <a:rPr lang="en-IN" sz="2400" i="1" dirty="0" err="1"/>
              <a:t>start_routine</a:t>
            </a:r>
            <a:r>
              <a:rPr lang="en-IN" sz="2400" dirty="0"/>
              <a:t>)(void* ), void* </a:t>
            </a:r>
            <a:r>
              <a:rPr lang="en-IN" sz="2400" i="1" dirty="0" err="1"/>
              <a:t>arg</a:t>
            </a:r>
            <a:r>
              <a:rPr lang="en-IN" sz="2400" dirty="0"/>
              <a:t> </a:t>
            </a:r>
            <a:r>
              <a:rPr lang="en-IN" sz="2400" dirty="0" smtClean="0"/>
              <a:t>);</a:t>
            </a:r>
          </a:p>
          <a:p>
            <a:pPr marL="0" indent="0">
              <a:buNone/>
            </a:pPr>
            <a:r>
              <a:rPr lang="en-IN" sz="2400" b="1" dirty="0" smtClean="0"/>
              <a:t>Arguments</a:t>
            </a:r>
            <a:r>
              <a:rPr lang="en-IN" sz="2400" b="1" dirty="0"/>
              <a:t>:</a:t>
            </a:r>
          </a:p>
          <a:p>
            <a:r>
              <a:rPr lang="en-IN" sz="2400" i="1" dirty="0" err="1" smtClean="0"/>
              <a:t>arg</a:t>
            </a:r>
            <a:r>
              <a:rPr lang="en-IN" sz="2400" dirty="0" smtClean="0"/>
              <a:t> </a:t>
            </a:r>
            <a:r>
              <a:rPr lang="en-IN" sz="2400" dirty="0"/>
              <a:t>The argument to pass to </a:t>
            </a:r>
            <a:r>
              <a:rPr lang="en-IN" sz="2400" i="1" dirty="0" err="1"/>
              <a:t>start_routine</a:t>
            </a:r>
            <a:r>
              <a:rPr lang="en-IN" sz="2400" dirty="0"/>
              <a:t>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F5A0-FAB5-4088-ABE7-39497C1FAC79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178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6104329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http://www.qnx.com/developers/docs/qnxcar2/index.jsp?topic=%2Fcom.qnx.doc.neutrino.lib_ref%2Ftopic%2Fp%2Fpthread_attr_setscope.html</a:t>
            </a:r>
          </a:p>
        </p:txBody>
      </p:sp>
    </p:spTree>
    <p:extLst>
      <p:ext uri="{BB962C8B-B14F-4D97-AF65-F5344CB8AC3E}">
        <p14:creationId xmlns:p14="http://schemas.microsoft.com/office/powerpoint/2010/main" val="284723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pthread_create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pthread_create</a:t>
            </a:r>
            <a:r>
              <a:rPr lang="en-US" sz="2400" b="1" dirty="0"/>
              <a:t>(</a:t>
            </a:r>
            <a:r>
              <a:rPr lang="en-US" sz="2400" b="1" dirty="0" err="1"/>
              <a:t>pthread_t</a:t>
            </a:r>
            <a:r>
              <a:rPr lang="en-US" sz="2400" b="1" dirty="0"/>
              <a:t> *</a:t>
            </a:r>
            <a:r>
              <a:rPr lang="en-US" sz="2400" i="1" dirty="0"/>
              <a:t>thread</a:t>
            </a:r>
            <a:r>
              <a:rPr lang="en-US" sz="2400" b="1" dirty="0"/>
              <a:t>, </a:t>
            </a:r>
            <a:r>
              <a:rPr lang="en-US" sz="2400" b="1" dirty="0" err="1"/>
              <a:t>const</a:t>
            </a:r>
            <a:r>
              <a:rPr lang="en-US" sz="2400" b="1" dirty="0"/>
              <a:t> </a:t>
            </a:r>
            <a:r>
              <a:rPr lang="en-US" sz="2400" b="1" dirty="0" err="1"/>
              <a:t>pthread_attr_t</a:t>
            </a:r>
            <a:r>
              <a:rPr lang="en-US" sz="2400" b="1" dirty="0"/>
              <a:t> *</a:t>
            </a:r>
            <a:r>
              <a:rPr lang="en-US" sz="2400" i="1" dirty="0" err="1"/>
              <a:t>attr</a:t>
            </a:r>
            <a:r>
              <a:rPr lang="en-US" sz="2400" b="1" dirty="0"/>
              <a:t>,</a:t>
            </a:r>
            <a:r>
              <a:rPr lang="en-US" sz="2400" dirty="0"/>
              <a:t> </a:t>
            </a:r>
            <a:r>
              <a:rPr lang="en-US" sz="2400" b="1" dirty="0"/>
              <a:t>void *(*</a:t>
            </a:r>
            <a:r>
              <a:rPr lang="en-US" sz="2400" i="1" dirty="0" err="1"/>
              <a:t>start_routine</a:t>
            </a:r>
            <a:r>
              <a:rPr lang="en-US" sz="2400" b="1" dirty="0"/>
              <a:t>) (void *), void *</a:t>
            </a:r>
            <a:r>
              <a:rPr lang="en-US" sz="2400" i="1" dirty="0" err="1"/>
              <a:t>arg</a:t>
            </a:r>
            <a:r>
              <a:rPr lang="en-US" sz="2400" b="1" dirty="0"/>
              <a:t>);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 smtClean="0"/>
              <a:t>RETURN </a:t>
            </a:r>
            <a:r>
              <a:rPr lang="en-US" sz="2400" b="1" dirty="0"/>
              <a:t>VALUE        </a:t>
            </a:r>
            <a:endParaRPr lang="en-US" sz="2400" b="1" dirty="0" smtClean="0"/>
          </a:p>
          <a:p>
            <a:r>
              <a:rPr lang="en-US" sz="2400" dirty="0" smtClean="0"/>
              <a:t>On success, </a:t>
            </a:r>
            <a:r>
              <a:rPr lang="en-US" sz="2400" b="1" dirty="0" err="1"/>
              <a:t>pthread_create</a:t>
            </a:r>
            <a:r>
              <a:rPr lang="en-US" sz="2400" dirty="0" smtClean="0"/>
              <a:t>() returns 0; </a:t>
            </a:r>
          </a:p>
          <a:p>
            <a:r>
              <a:rPr lang="en-US" sz="2400" dirty="0" smtClean="0"/>
              <a:t>On error, it returns an error number, and the contents of </a:t>
            </a:r>
            <a:r>
              <a:rPr lang="en-US" sz="2400" i="1" dirty="0"/>
              <a:t>*thread</a:t>
            </a:r>
            <a:r>
              <a:rPr lang="en-US" sz="2400" dirty="0" smtClean="0"/>
              <a:t> are undefined.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190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Non Pre-emptive </a:t>
            </a:r>
            <a:r>
              <a:rPr lang="en-IN" dirty="0" smtClean="0"/>
              <a:t>Algorithms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BE20-9829-4696-BC2C-F3D3FE1C4A6A}" type="datetime1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88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188913"/>
            <a:ext cx="7977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Pthread Scheduling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280920" cy="3546475"/>
          </a:xfrm>
        </p:spPr>
        <p:txBody>
          <a:bodyPr>
            <a:noAutofit/>
          </a:bodyPr>
          <a:lstStyle/>
          <a:p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pthread_create</a:t>
            </a:r>
            <a:r>
              <a:rPr lang="en-IN" sz="2400" dirty="0"/>
              <a:t>( </a:t>
            </a:r>
            <a:r>
              <a:rPr lang="en-IN" sz="2400" dirty="0" err="1"/>
              <a:t>pthread_t</a:t>
            </a:r>
            <a:r>
              <a:rPr lang="en-IN" sz="2400" dirty="0"/>
              <a:t>* </a:t>
            </a:r>
            <a:r>
              <a:rPr lang="en-IN" sz="2400" i="1" dirty="0"/>
              <a:t>thread</a:t>
            </a:r>
            <a:r>
              <a:rPr lang="en-IN" sz="2400" dirty="0"/>
              <a:t>, </a:t>
            </a:r>
            <a:r>
              <a:rPr lang="en-IN" sz="2400" dirty="0" err="1"/>
              <a:t>const</a:t>
            </a:r>
            <a:r>
              <a:rPr lang="en-IN" sz="2400" dirty="0"/>
              <a:t> </a:t>
            </a:r>
            <a:r>
              <a:rPr lang="en-IN" sz="2400" dirty="0" err="1"/>
              <a:t>pthread_attr_t</a:t>
            </a:r>
            <a:r>
              <a:rPr lang="en-IN" sz="2400" dirty="0"/>
              <a:t>* </a:t>
            </a:r>
            <a:r>
              <a:rPr lang="en-IN" sz="2400" i="1" dirty="0" err="1"/>
              <a:t>attr</a:t>
            </a:r>
            <a:r>
              <a:rPr lang="en-IN" sz="2400" dirty="0"/>
              <a:t>, void* (*</a:t>
            </a:r>
            <a:r>
              <a:rPr lang="en-IN" sz="2400" i="1" dirty="0" err="1"/>
              <a:t>start_routine</a:t>
            </a:r>
            <a:r>
              <a:rPr lang="en-IN" sz="2400" dirty="0"/>
              <a:t>)(void* ), void* </a:t>
            </a:r>
            <a:r>
              <a:rPr lang="en-IN" sz="2400" i="1" dirty="0" err="1"/>
              <a:t>arg</a:t>
            </a:r>
            <a:r>
              <a:rPr lang="en-IN" sz="2400" dirty="0"/>
              <a:t> </a:t>
            </a:r>
            <a:r>
              <a:rPr lang="en-IN" sz="2400" dirty="0" smtClean="0"/>
              <a:t>);</a:t>
            </a:r>
          </a:p>
          <a:p>
            <a:endParaRPr lang="en-IN" sz="2400" dirty="0" smtClean="0"/>
          </a:p>
          <a:p>
            <a:r>
              <a:rPr lang="en-US" altLang="en-US" sz="24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pthread_create</a:t>
            </a:r>
            <a:r>
              <a:rPr lang="en-US" altLang="en-US" sz="2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en-US" sz="24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altLang="en-US" sz="2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en-US" sz="24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],&amp;</a:t>
            </a:r>
            <a:r>
              <a:rPr lang="en-US" altLang="en-US" sz="24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attr,runner,NULL</a:t>
            </a:r>
            <a:r>
              <a:rPr lang="en-US" altLang="en-US" sz="2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endParaRPr lang="en-IN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F5A0-FAB5-4088-ABE7-39497C1FAC79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180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6104329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http://www.qnx.com/developers/docs/qnxcar2/index.jsp?topic=%2Fcom.qnx.doc.neutrino.lib_ref%2Ftopic%2Fp%2Fpthread_attr_setscope.html</a:t>
            </a:r>
          </a:p>
        </p:txBody>
      </p:sp>
    </p:spTree>
    <p:extLst>
      <p:ext uri="{BB962C8B-B14F-4D97-AF65-F5344CB8AC3E}">
        <p14:creationId xmlns:p14="http://schemas.microsoft.com/office/powerpoint/2010/main" val="34947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16632"/>
            <a:ext cx="77819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 smtClean="0"/>
              <a:t>Pthread</a:t>
            </a:r>
            <a:r>
              <a:rPr lang="en-US" altLang="en-US" dirty="0" smtClean="0"/>
              <a:t> Scheduling API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1193800"/>
            <a:ext cx="7321550" cy="4765675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7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/* set the scheduling algorithm to PCS or SCS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6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pthread_attr_setscope</a:t>
            </a:r>
            <a:r>
              <a:rPr lang="en-US" alt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en-US" sz="16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alt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PTHREAD_SCOPE_SYSTEM);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  /* create the threads */</a:t>
            </a:r>
            <a:br>
              <a:rPr lang="en-US" alt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&lt; NUM_THREADS;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en-US" sz="16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pthread_create</a:t>
            </a:r>
            <a:r>
              <a:rPr lang="en-US" alt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en-US" sz="16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alt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en-US" sz="16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],&amp;</a:t>
            </a:r>
            <a:r>
              <a:rPr lang="en-US" altLang="en-US" sz="16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attr,runner,NULL</a:t>
            </a:r>
            <a:r>
              <a:rPr lang="en-US" alt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  /* now join on each thread */</a:t>
            </a:r>
            <a:br>
              <a:rPr lang="en-US" alt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&lt; NUM_THREADS;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pthread_join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], NULL);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/* Each thread will begin control in this function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void *runner(void *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alt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  /* do some work ...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pthread_exit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(0);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BA1D-973D-403E-B9C9-2175A58FC773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181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608" y="2295754"/>
            <a:ext cx="6840760" cy="288032"/>
          </a:xfrm>
          <a:prstGeom prst="rect">
            <a:avLst/>
          </a:prstGeom>
          <a:noFill/>
          <a:ln w="38100"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196008" y="3212976"/>
            <a:ext cx="6840760" cy="288032"/>
          </a:xfrm>
          <a:prstGeom prst="rect">
            <a:avLst/>
          </a:prstGeom>
          <a:noFill/>
          <a:ln w="38100"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9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188913"/>
            <a:ext cx="7977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Pthread Scheduling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836712"/>
            <a:ext cx="828092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/>
              <a:t>Joining</a:t>
            </a:r>
          </a:p>
          <a:p>
            <a:r>
              <a:rPr lang="en-IN" sz="2400" dirty="0"/>
              <a:t>The simplest method of synchronization is to </a:t>
            </a:r>
            <a:r>
              <a:rPr lang="en-IN" sz="2400" i="1" dirty="0"/>
              <a:t>join</a:t>
            </a:r>
            <a:r>
              <a:rPr lang="en-IN" sz="2400" dirty="0"/>
              <a:t> the threads as they terminate. 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Joining </a:t>
            </a:r>
            <a:r>
              <a:rPr lang="en-IN" sz="2400" dirty="0"/>
              <a:t>really means waiting for termination. </a:t>
            </a:r>
          </a:p>
          <a:p>
            <a:endParaRPr lang="en-IN" sz="2400" dirty="0" smtClean="0"/>
          </a:p>
          <a:p>
            <a:r>
              <a:rPr lang="en-IN" sz="2400" dirty="0" smtClean="0"/>
              <a:t>Joining </a:t>
            </a:r>
            <a:r>
              <a:rPr lang="en-IN" sz="2400" dirty="0"/>
              <a:t>is accomplished by one thread waiting for the termination of another thread. The waiting thread calls </a:t>
            </a:r>
            <a:r>
              <a:rPr lang="en-IN" sz="2400" dirty="0" err="1">
                <a:hlinkClick r:id="rId3"/>
              </a:rPr>
              <a:t>pthread_join</a:t>
            </a:r>
            <a:r>
              <a:rPr lang="en-IN" sz="2400" dirty="0" smtClean="0">
                <a:hlinkClick r:id="rId3"/>
              </a:rPr>
              <a:t>()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F5A0-FAB5-4088-ABE7-39497C1FAC79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182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7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188913"/>
            <a:ext cx="7977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Pthread Scheduling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836712"/>
            <a:ext cx="828092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 smtClean="0"/>
              <a:t>Joining</a:t>
            </a:r>
          </a:p>
          <a:p>
            <a:pPr marL="0" indent="0">
              <a:buNone/>
            </a:pPr>
            <a:endParaRPr lang="en-IN" sz="2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F5A0-FAB5-4088-ABE7-39497C1FAC79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183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2200275"/>
            <a:ext cx="719137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07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188913"/>
            <a:ext cx="7977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Pthread Scheduling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836712"/>
            <a:ext cx="8280920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 err="1"/>
              <a:t>pthread_join</a:t>
            </a:r>
            <a:r>
              <a:rPr lang="en-IN" sz="2400" dirty="0"/>
              <a:t>( </a:t>
            </a:r>
            <a:r>
              <a:rPr lang="en-IN" sz="2400" dirty="0" err="1"/>
              <a:t>pthread_t</a:t>
            </a:r>
            <a:r>
              <a:rPr lang="en-IN" sz="2400" dirty="0"/>
              <a:t> </a:t>
            </a:r>
            <a:r>
              <a:rPr lang="en-IN" sz="2400" i="1" dirty="0"/>
              <a:t>thread</a:t>
            </a:r>
            <a:r>
              <a:rPr lang="en-IN" sz="2400" dirty="0"/>
              <a:t>, void** </a:t>
            </a:r>
            <a:r>
              <a:rPr lang="en-IN" sz="2400" i="1" dirty="0" err="1"/>
              <a:t>value_ptr</a:t>
            </a:r>
            <a:r>
              <a:rPr lang="en-IN" sz="2400" dirty="0"/>
              <a:t> ); </a:t>
            </a:r>
            <a:endParaRPr lang="en-IN" sz="2400" dirty="0" smtClean="0"/>
          </a:p>
          <a:p>
            <a:pPr marL="0" indent="0">
              <a:buNone/>
            </a:pPr>
            <a:r>
              <a:rPr lang="en-US" altLang="en-US" sz="24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Eg-pthread_join</a:t>
            </a:r>
            <a:r>
              <a:rPr lang="en-US" altLang="en-US" sz="2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4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altLang="en-US" sz="2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en-US" sz="24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], NULL); </a:t>
            </a:r>
            <a:endParaRPr lang="en-IN" sz="24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sz="2400" b="1" dirty="0"/>
              <a:t>Arguments:</a:t>
            </a:r>
          </a:p>
          <a:p>
            <a:r>
              <a:rPr lang="en-IN" sz="2400" i="1" dirty="0"/>
              <a:t>thread</a:t>
            </a:r>
            <a:r>
              <a:rPr lang="en-IN" sz="2400" dirty="0"/>
              <a:t> </a:t>
            </a:r>
            <a:r>
              <a:rPr lang="en-IN" sz="2400" dirty="0" smtClean="0"/>
              <a:t>–</a:t>
            </a:r>
          </a:p>
          <a:p>
            <a:pPr lvl="1"/>
            <a:r>
              <a:rPr lang="en-IN" sz="2000" dirty="0" smtClean="0"/>
              <a:t>The </a:t>
            </a:r>
            <a:r>
              <a:rPr lang="en-IN" sz="2000" dirty="0"/>
              <a:t>target thread whose termination you're waiting </a:t>
            </a:r>
            <a:r>
              <a:rPr lang="en-IN" sz="2000" dirty="0" smtClean="0"/>
              <a:t>for, </a:t>
            </a:r>
          </a:p>
          <a:p>
            <a:pPr lvl="1"/>
            <a:r>
              <a:rPr lang="en-IN" sz="2000" dirty="0" smtClean="0"/>
              <a:t>Pass </a:t>
            </a:r>
            <a:r>
              <a:rPr lang="en-IN" sz="2000" dirty="0"/>
              <a:t>it the thread ID of the thread that you wish to join</a:t>
            </a:r>
            <a:endParaRPr lang="en-IN" sz="2000" dirty="0" smtClean="0"/>
          </a:p>
          <a:p>
            <a:endParaRPr lang="en-IN" sz="2400" i="1" dirty="0" smtClean="0"/>
          </a:p>
          <a:p>
            <a:r>
              <a:rPr lang="en-IN" sz="2400" i="1" dirty="0" err="1" smtClean="0"/>
              <a:t>value_ptr</a:t>
            </a:r>
            <a:r>
              <a:rPr lang="en-IN" sz="2400" i="1" dirty="0" smtClean="0"/>
              <a:t> –</a:t>
            </a:r>
          </a:p>
          <a:p>
            <a:pPr lvl="1"/>
            <a:r>
              <a:rPr lang="en-IN" sz="2000" dirty="0"/>
              <a:t>An optional </a:t>
            </a:r>
            <a:r>
              <a:rPr lang="en-IN" sz="2000" i="1" dirty="0" err="1"/>
              <a:t>value_ptr</a:t>
            </a:r>
            <a:r>
              <a:rPr lang="en-IN" sz="2000" dirty="0"/>
              <a:t>, which can be used to store the termination return value from the joined thread. </a:t>
            </a:r>
            <a:endParaRPr lang="en-IN" sz="2000" dirty="0" smtClean="0"/>
          </a:p>
          <a:p>
            <a:pPr lvl="1"/>
            <a:r>
              <a:rPr lang="en-IN" sz="2000" dirty="0" smtClean="0"/>
              <a:t>NULL</a:t>
            </a:r>
            <a:r>
              <a:rPr lang="en-IN" sz="2000" dirty="0"/>
              <a:t>, or a pointer to a location where the function can store the value passed to </a:t>
            </a:r>
            <a:r>
              <a:rPr lang="en-IN" sz="2000" dirty="0" err="1">
                <a:hlinkClick r:id="rId3" tooltip="Terminate a thread"/>
              </a:rPr>
              <a:t>pthread_exit</a:t>
            </a:r>
            <a:r>
              <a:rPr lang="en-IN" sz="2000" dirty="0">
                <a:hlinkClick r:id="rId3" tooltip="Terminate a thread"/>
              </a:rPr>
              <a:t>()</a:t>
            </a:r>
            <a:r>
              <a:rPr lang="en-IN" sz="2000" dirty="0"/>
              <a:t> by the target thread. </a:t>
            </a:r>
            <a:endParaRPr lang="en-IN" sz="2000" dirty="0" smtClean="0"/>
          </a:p>
          <a:p>
            <a:pPr lvl="1"/>
            <a:r>
              <a:rPr lang="en-IN" sz="2000" dirty="0"/>
              <a:t>You can pass in a NULL if you aren't interested in this </a:t>
            </a:r>
            <a:r>
              <a:rPr lang="en-IN" sz="2000" dirty="0" smtClean="0"/>
              <a:t>value</a:t>
            </a: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F5A0-FAB5-4088-ABE7-39497C1FAC79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7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188913"/>
            <a:ext cx="7977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Pthread Scheduling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836712"/>
            <a:ext cx="8280920" cy="5544616"/>
          </a:xfrm>
        </p:spPr>
        <p:txBody>
          <a:bodyPr>
            <a:noAutofit/>
          </a:bodyPr>
          <a:lstStyle/>
          <a:p>
            <a:r>
              <a:rPr lang="en-IN" sz="2400" dirty="0"/>
              <a:t>The </a:t>
            </a:r>
            <a:r>
              <a:rPr lang="en-IN" sz="2400" dirty="0" err="1"/>
              <a:t>pthread_join</a:t>
            </a:r>
            <a:r>
              <a:rPr lang="en-IN" sz="2400" dirty="0"/>
              <a:t> function returns an integer value that also indicates different error </a:t>
            </a:r>
            <a:r>
              <a:rPr lang="en-IN" sz="2400" dirty="0" smtClean="0"/>
              <a:t>codes. </a:t>
            </a:r>
          </a:p>
          <a:p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Return Value-</a:t>
            </a:r>
          </a:p>
          <a:p>
            <a:r>
              <a:rPr lang="en-IN" sz="2400" dirty="0" smtClean="0"/>
              <a:t>0 </a:t>
            </a:r>
            <a:r>
              <a:rPr lang="en-IN" sz="2400" dirty="0"/>
              <a:t>if the call was successful and this guarantees the given thread has terminated. </a:t>
            </a:r>
            <a:endParaRPr lang="en-IN" sz="2400" dirty="0" smtClean="0"/>
          </a:p>
          <a:p>
            <a:r>
              <a:rPr lang="en-IN" sz="2400" dirty="0" smtClean="0"/>
              <a:t>EDEADLK- a </a:t>
            </a:r>
            <a:r>
              <a:rPr lang="en-IN" sz="2400" dirty="0"/>
              <a:t>deadlock was detected. </a:t>
            </a:r>
            <a:endParaRPr lang="en-IN" sz="2400" dirty="0" smtClean="0"/>
          </a:p>
          <a:p>
            <a:r>
              <a:rPr lang="en-IN" sz="2400" dirty="0" smtClean="0"/>
              <a:t>EINVAL- the </a:t>
            </a:r>
            <a:r>
              <a:rPr lang="en-IN" sz="2400" dirty="0"/>
              <a:t>given thread is not </a:t>
            </a:r>
            <a:r>
              <a:rPr lang="en-IN" sz="2400" dirty="0" smtClean="0"/>
              <a:t>joinable</a:t>
            </a:r>
          </a:p>
          <a:p>
            <a:r>
              <a:rPr lang="en-IN" sz="2400" dirty="0" smtClean="0"/>
              <a:t>ESRCH- the </a:t>
            </a:r>
            <a:r>
              <a:rPr lang="en-IN" sz="2400" dirty="0"/>
              <a:t>given thread ID can’t be found. </a:t>
            </a: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F5A0-FAB5-4088-ABE7-39497C1FAC79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185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85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16632"/>
            <a:ext cx="77819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 smtClean="0"/>
              <a:t>Pthread</a:t>
            </a:r>
            <a:r>
              <a:rPr lang="en-US" altLang="en-US" dirty="0" smtClean="0"/>
              <a:t> Scheduling API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1193800"/>
            <a:ext cx="7321550" cy="4765675"/>
          </a:xfrm>
        </p:spPr>
        <p:txBody>
          <a:bodyPr>
            <a:normAutofit lnSpcReduction="10000"/>
          </a:bodyPr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7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/* set the scheduling algorithm to PCS or SCS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6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pthread_attr_setscope</a:t>
            </a:r>
            <a:r>
              <a:rPr lang="en-US" alt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en-US" sz="16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alt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PTHREAD_SCOPE_SYSTEM);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  /* create the threads */</a:t>
            </a:r>
            <a:br>
              <a:rPr lang="en-US" alt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&lt; NUM_THREADS;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en-US" sz="16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pthread_create</a:t>
            </a:r>
            <a:r>
              <a:rPr lang="en-US" alt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en-US" sz="16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alt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en-US" sz="16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],&amp;</a:t>
            </a:r>
            <a:r>
              <a:rPr lang="en-US" altLang="en-US" sz="16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attr,runner,NULL</a:t>
            </a:r>
            <a:r>
              <a:rPr lang="en-US" alt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  /* now join on each thread */</a:t>
            </a:r>
            <a:br>
              <a:rPr lang="en-US" alt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&lt; NUM_THREADS;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pthread_join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], NULL);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/* Each thread will begin control in this function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void *runner(void *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alt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  /* do some work ...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pthread_exit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(0);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Monotype Sorts" pitchFamily="-84" charset="2"/>
              <a:buNone/>
            </a:pPr>
            <a:r>
              <a:rPr lang="en-IN" sz="2400" dirty="0" smtClean="0"/>
              <a:t>The </a:t>
            </a:r>
            <a:r>
              <a:rPr lang="en-IN" sz="2400" dirty="0"/>
              <a:t>calling thread waits for every thread with the </a:t>
            </a:r>
            <a:r>
              <a:rPr lang="en-IN" sz="2400" dirty="0" err="1"/>
              <a:t>pthread_join</a:t>
            </a:r>
            <a:r>
              <a:rPr lang="en-IN" sz="2400" dirty="0"/>
              <a:t> call in the loop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BA1D-973D-403E-B9C9-2175A58FC773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186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76539" y="2780928"/>
            <a:ext cx="6840760" cy="792088"/>
          </a:xfrm>
          <a:prstGeom prst="rect">
            <a:avLst/>
          </a:prstGeom>
          <a:noFill/>
          <a:ln w="38100"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1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8243"/>
            <a:ext cx="8229600" cy="30441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 err="1" smtClean="0"/>
              <a:t>Pthread</a:t>
            </a:r>
            <a:r>
              <a:rPr lang="en-US" altLang="en-US" sz="3200" dirty="0" smtClean="0"/>
              <a:t> Scheduling API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528" y="620688"/>
            <a:ext cx="4172272" cy="5505475"/>
          </a:xfrm>
        </p:spPr>
        <p:txBody>
          <a:bodyPr>
            <a:noAutofit/>
          </a:bodyPr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pthread.h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#define NUM_THREADS 5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[]) {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, scope;</a:t>
            </a:r>
            <a:br>
              <a:rPr lang="en-US" altLang="en-US" sz="12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pthread_t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[NUM THREADS];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pthread_attr_t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/* get the default attributes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pthread_attr_init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/* first inquire on the current scope */</a:t>
            </a:r>
            <a:br>
              <a:rPr lang="en-US" altLang="en-US" sz="12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if (</a:t>
            </a:r>
            <a:r>
              <a:rPr lang="en-US" altLang="en-US" sz="12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pthread_attr_getscope</a:t>
            </a:r>
            <a:r>
              <a:rPr lang="en-US" alt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en-US" sz="12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alt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&amp;scope) != 0)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en-US" sz="12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alt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2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stderr</a:t>
            </a:r>
            <a:r>
              <a:rPr lang="en-US" alt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"Unable to get scheduling scope\n");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else {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en-US" sz="12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if (scope == PTHREAD_SCOPE_PROCESS)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2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en-US" sz="12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12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("PTHREAD_SCOPE_PROCESS");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2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else if (scope == PTHREAD_SCOPE_SYSTEM)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2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en-US" sz="12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12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("PTHREAD_SCOPE_SYSTEM");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2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else</a:t>
            </a:r>
            <a:br>
              <a:rPr lang="en-US" altLang="en-US" sz="12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2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en-US" sz="12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altLang="en-US" sz="12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2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stderr</a:t>
            </a:r>
            <a:r>
              <a:rPr lang="en-US" altLang="en-US" sz="12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"Illegal scope value.\n");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4008" y="764704"/>
            <a:ext cx="4038600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Font typeface="Monotype Sorts" pitchFamily="-84" charset="2"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/* set the scheduling algorithm to PCS or SCS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pthread_attr_setscope</a:t>
            </a:r>
            <a:r>
              <a:rPr lang="en-US" alt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en-US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alt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PTHREAD_SCOPE_SYSTEM);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  /* create the threads */</a:t>
            </a:r>
            <a:br>
              <a:rPr lang="en-US" altLang="en-US" dirty="0">
                <a:latin typeface="Courier New" pitchFamily="49" charset="0"/>
                <a:cs typeface="Courier New" pitchFamily="49" charset="0"/>
              </a:rPr>
            </a:b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&lt; NUM_THREADS;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en-US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pthread_create</a:t>
            </a:r>
            <a:r>
              <a:rPr lang="en-US" alt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en-US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alt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en-US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],&amp;</a:t>
            </a:r>
            <a:r>
              <a:rPr lang="en-US" altLang="en-US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attr,runner,NULL</a:t>
            </a:r>
            <a:r>
              <a:rPr lang="en-US" alt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  /* now join on each thread */</a:t>
            </a:r>
            <a:br>
              <a:rPr lang="en-US" altLang="en-US" dirty="0">
                <a:latin typeface="Courier New" pitchFamily="49" charset="0"/>
                <a:cs typeface="Courier New" pitchFamily="49" charset="0"/>
              </a:rPr>
            </a:b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&lt; NUM_THREADS;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pthread_join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], NULL);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/* Each thread will begin control in this function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void *runner(void *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altLang="en-US" dirty="0">
                <a:latin typeface="Courier New" pitchFamily="49" charset="0"/>
                <a:cs typeface="Courier New" pitchFamily="49" charset="0"/>
              </a:rPr>
            </a:br>
            <a:r>
              <a:rPr lang="en-US" altLang="en-US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  /* do some work ...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pthread_exit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(0);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Monotype Sorts" pitchFamily="-84" charset="2"/>
              <a:buNone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E100-ACAE-40FF-939D-050ACB3D75AA}" type="datetime1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187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04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188913"/>
            <a:ext cx="7977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Pthread Scheduling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836712"/>
            <a:ext cx="8280920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 err="1"/>
              <a:t>pthread_exit</a:t>
            </a:r>
            <a:r>
              <a:rPr lang="en-IN" sz="2400" b="1" dirty="0"/>
              <a:t>()</a:t>
            </a:r>
          </a:p>
          <a:p>
            <a:r>
              <a:rPr lang="en-IN" sz="2400" i="1" dirty="0"/>
              <a:t>Terminate a thread</a:t>
            </a: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Synopsis:</a:t>
            </a:r>
          </a:p>
          <a:p>
            <a:pPr marL="0" indent="0">
              <a:buNone/>
            </a:pPr>
            <a:r>
              <a:rPr lang="en-IN" sz="2400" dirty="0"/>
              <a:t>#include &lt;</a:t>
            </a:r>
            <a:r>
              <a:rPr lang="en-IN" sz="2400" dirty="0" err="1"/>
              <a:t>pthread.h</a:t>
            </a:r>
            <a:r>
              <a:rPr lang="en-IN" sz="2400" dirty="0"/>
              <a:t>&gt;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void </a:t>
            </a:r>
            <a:r>
              <a:rPr lang="en-IN" sz="2400" dirty="0" err="1"/>
              <a:t>pthread_exit</a:t>
            </a:r>
            <a:r>
              <a:rPr lang="en-IN" sz="2400" dirty="0"/>
              <a:t>( void* </a:t>
            </a:r>
            <a:r>
              <a:rPr lang="en-IN" sz="2400" i="1" dirty="0" err="1"/>
              <a:t>value_ptr</a:t>
            </a:r>
            <a:r>
              <a:rPr lang="en-IN" sz="2400" dirty="0"/>
              <a:t> );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F5A0-FAB5-4088-ABE7-39497C1FAC79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188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79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188913"/>
            <a:ext cx="7977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Pthread Scheduling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836712"/>
            <a:ext cx="8280920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/>
              <a:t>void </a:t>
            </a:r>
            <a:r>
              <a:rPr lang="en-IN" sz="2400" dirty="0" err="1"/>
              <a:t>pthread_exit</a:t>
            </a:r>
            <a:r>
              <a:rPr lang="en-IN" sz="2400" dirty="0"/>
              <a:t>( void* </a:t>
            </a:r>
            <a:r>
              <a:rPr lang="en-IN" sz="2400" i="1" dirty="0" err="1"/>
              <a:t>value_ptr</a:t>
            </a:r>
            <a:r>
              <a:rPr lang="en-IN" sz="2400" dirty="0"/>
              <a:t> ); </a:t>
            </a:r>
          </a:p>
          <a:p>
            <a:pPr marL="0" indent="0">
              <a:buNone/>
            </a:pPr>
            <a:r>
              <a:rPr lang="en-IN" sz="2400" b="1" dirty="0"/>
              <a:t>Arguments:</a:t>
            </a:r>
          </a:p>
          <a:p>
            <a:r>
              <a:rPr lang="en-IN" sz="2400" i="1" dirty="0" err="1"/>
              <a:t>value_ptr</a:t>
            </a:r>
            <a:r>
              <a:rPr lang="en-IN" sz="2400" dirty="0"/>
              <a:t> </a:t>
            </a:r>
            <a:r>
              <a:rPr lang="en-IN" sz="2400" dirty="0" smtClean="0"/>
              <a:t>-A </a:t>
            </a:r>
            <a:r>
              <a:rPr lang="en-IN" sz="2400" dirty="0"/>
              <a:t>pointer to a value that you want to be made available to any thread joining the thread that you're terminating. </a:t>
            </a:r>
          </a:p>
          <a:p>
            <a:pPr marL="0" indent="0">
              <a:buNone/>
            </a:pPr>
            <a:r>
              <a:rPr lang="en-IN" sz="2400" b="1" dirty="0" smtClean="0"/>
              <a:t>Description</a:t>
            </a:r>
            <a:r>
              <a:rPr lang="en-IN" sz="2400" b="1" dirty="0"/>
              <a:t>:</a:t>
            </a:r>
          </a:p>
          <a:p>
            <a:r>
              <a:rPr lang="en-IN" sz="2400" dirty="0" smtClean="0"/>
              <a:t>Terminates </a:t>
            </a:r>
            <a:r>
              <a:rPr lang="en-IN" sz="2400" dirty="0"/>
              <a:t>the calling thread. </a:t>
            </a:r>
            <a:endParaRPr lang="en-IN" sz="2400" dirty="0" smtClean="0"/>
          </a:p>
          <a:p>
            <a:r>
              <a:rPr lang="en-IN" sz="2400" dirty="0"/>
              <a:t>This routine kills the thread</a:t>
            </a:r>
            <a:endParaRPr lang="en-IN" sz="2400" dirty="0" smtClean="0"/>
          </a:p>
          <a:p>
            <a:r>
              <a:rPr lang="en-IN" sz="2400" dirty="0" smtClean="0"/>
              <a:t>If </a:t>
            </a:r>
            <a:r>
              <a:rPr lang="en-IN" sz="2400" dirty="0"/>
              <a:t>the thread is joinable, the value </a:t>
            </a:r>
            <a:r>
              <a:rPr lang="en-IN" sz="2400" i="1" dirty="0" err="1"/>
              <a:t>value_ptr</a:t>
            </a:r>
            <a:r>
              <a:rPr lang="en-IN" sz="2400" dirty="0"/>
              <a:t> is made available to any thread joining the terminating thread (only one thread can get the return status). </a:t>
            </a:r>
            <a:endParaRPr lang="en-IN" sz="2400" dirty="0" smtClean="0"/>
          </a:p>
          <a:p>
            <a:r>
              <a:rPr lang="en-IN" sz="2400" dirty="0" smtClean="0"/>
              <a:t>If </a:t>
            </a:r>
            <a:r>
              <a:rPr lang="en-IN" sz="2400" dirty="0"/>
              <a:t>the thread is detached, all system resources allocated to the thread are immediately reclaimed.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F5A0-FAB5-4088-ABE7-39497C1FAC79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189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90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 smtClean="0"/>
              <a:t>First- Come, First-Served (FCFS) Scheduling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600" dirty="0" smtClean="0"/>
              <a:t>		</a:t>
            </a:r>
            <a:endParaRPr lang="en-US" alt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27584" y="1700808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Simplest CPU scheduling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Process that requests CPU first, is allocated CPU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96C6-FDE3-414A-A9EA-76ABA35FA77A}" type="datetime1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50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188913"/>
            <a:ext cx="7977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Diff between exit and joining?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836712"/>
            <a:ext cx="8280920" cy="5544616"/>
          </a:xfrm>
        </p:spPr>
        <p:txBody>
          <a:bodyPr>
            <a:noAutofit/>
          </a:bodyPr>
          <a:lstStyle/>
          <a:p>
            <a:r>
              <a:rPr lang="en-IN" sz="2400" dirty="0" err="1"/>
              <a:t>pthread_exit</a:t>
            </a:r>
            <a:r>
              <a:rPr lang="en-IN" sz="2400" dirty="0"/>
              <a:t> is called from the thread itself to terminate its execution (and return a result) early.</a:t>
            </a:r>
          </a:p>
          <a:p>
            <a:endParaRPr lang="en-IN" sz="2400" dirty="0" smtClean="0"/>
          </a:p>
          <a:p>
            <a:r>
              <a:rPr lang="en-IN" sz="2400" dirty="0" err="1" smtClean="0"/>
              <a:t>pthread_join</a:t>
            </a:r>
            <a:r>
              <a:rPr lang="en-IN" sz="2400" dirty="0" smtClean="0"/>
              <a:t> </a:t>
            </a:r>
            <a:r>
              <a:rPr lang="en-IN" sz="2400" dirty="0"/>
              <a:t>is called from another thread (usually the thread that created it) to wait for a thread to terminate and obtain its return value. </a:t>
            </a:r>
            <a:endParaRPr lang="en-IN" sz="2400" dirty="0" smtClean="0"/>
          </a:p>
          <a:p>
            <a:r>
              <a:rPr lang="en-IN" sz="2400" dirty="0" smtClean="0"/>
              <a:t>It </a:t>
            </a:r>
            <a:r>
              <a:rPr lang="en-IN" sz="2400" dirty="0"/>
              <a:t>can be called before or after the thread you're waiting for calls </a:t>
            </a:r>
            <a:r>
              <a:rPr lang="en-IN" sz="2400" dirty="0" err="1"/>
              <a:t>pthread_exit</a:t>
            </a:r>
            <a:r>
              <a:rPr lang="en-IN" sz="2400" dirty="0"/>
              <a:t>. </a:t>
            </a:r>
            <a:endParaRPr lang="en-IN" sz="2400" dirty="0" smtClean="0"/>
          </a:p>
          <a:p>
            <a:r>
              <a:rPr lang="en-IN" sz="2400" dirty="0" smtClean="0"/>
              <a:t>If </a:t>
            </a:r>
            <a:r>
              <a:rPr lang="en-IN" sz="2400" dirty="0"/>
              <a:t>before, it will wait for the exit to occur. </a:t>
            </a:r>
            <a:endParaRPr lang="en-IN" sz="2400" dirty="0" smtClean="0"/>
          </a:p>
          <a:p>
            <a:r>
              <a:rPr lang="en-IN" sz="2400" dirty="0" smtClean="0"/>
              <a:t>If </a:t>
            </a:r>
            <a:r>
              <a:rPr lang="en-IN" sz="2400" dirty="0"/>
              <a:t>after, it simply obtains the return value and releases the </a:t>
            </a:r>
            <a:r>
              <a:rPr lang="en-IN" sz="2400" dirty="0" err="1"/>
              <a:t>pthread_t</a:t>
            </a:r>
            <a:r>
              <a:rPr lang="en-IN" sz="2400" dirty="0"/>
              <a:t> resources.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F5A0-FAB5-4088-ABE7-39497C1FAC79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190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23528" y="6021288"/>
            <a:ext cx="84066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https://codehunter.cc/a/c/difference-between-pthread-exit-pthread-join-and-pthread-detach</a:t>
            </a:r>
          </a:p>
        </p:txBody>
      </p:sp>
    </p:spTree>
    <p:extLst>
      <p:ext uri="{BB962C8B-B14F-4D97-AF65-F5344CB8AC3E}">
        <p14:creationId xmlns:p14="http://schemas.microsoft.com/office/powerpoint/2010/main" val="342429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4343400" cy="6705600"/>
          </a:xfrm>
        </p:spPr>
        <p:txBody>
          <a:bodyPr>
            <a:normAutofit fontScale="40000" lnSpcReduction="20000"/>
          </a:bodyPr>
          <a:lstStyle/>
          <a:p>
            <a:pPr marL="0" indent="0" fontAlgn="base">
              <a:buNone/>
            </a:pPr>
            <a:r>
              <a:rPr lang="en-US" sz="4000" dirty="0"/>
              <a:t>#include &lt;</a:t>
            </a:r>
            <a:r>
              <a:rPr lang="en-US" sz="4000" dirty="0" err="1"/>
              <a:t>stdio.h</a:t>
            </a:r>
            <a:r>
              <a:rPr lang="en-US" sz="4000" dirty="0"/>
              <a:t>&gt; </a:t>
            </a:r>
          </a:p>
          <a:p>
            <a:pPr marL="0" indent="0" fontAlgn="base">
              <a:buNone/>
            </a:pPr>
            <a:r>
              <a:rPr lang="en-US" sz="4000" dirty="0"/>
              <a:t>#include &lt;</a:t>
            </a:r>
            <a:r>
              <a:rPr lang="en-US" sz="4000" dirty="0" err="1"/>
              <a:t>stdlib.h</a:t>
            </a:r>
            <a:r>
              <a:rPr lang="en-US" sz="4000" dirty="0"/>
              <a:t>&gt; </a:t>
            </a:r>
          </a:p>
          <a:p>
            <a:pPr marL="0" indent="0" fontAlgn="base">
              <a:buNone/>
            </a:pPr>
            <a:r>
              <a:rPr lang="en-US" sz="4000" dirty="0"/>
              <a:t>#include &lt;</a:t>
            </a:r>
            <a:r>
              <a:rPr lang="en-US" sz="4000" dirty="0" err="1"/>
              <a:t>unistd.h</a:t>
            </a:r>
            <a:r>
              <a:rPr lang="en-US" sz="4000" dirty="0"/>
              <a:t>&gt;  //Header file for </a:t>
            </a:r>
            <a:r>
              <a:rPr lang="en-US" sz="4000" dirty="0" smtClean="0"/>
              <a:t>sleep()</a:t>
            </a:r>
            <a:endParaRPr lang="en-US" sz="4000" dirty="0"/>
          </a:p>
          <a:p>
            <a:pPr marL="0" indent="0" fontAlgn="base">
              <a:buNone/>
            </a:pPr>
            <a:r>
              <a:rPr lang="en-US" sz="4000" dirty="0"/>
              <a:t>#include &lt;</a:t>
            </a:r>
            <a:r>
              <a:rPr lang="en-US" sz="4000" dirty="0" err="1"/>
              <a:t>pthread.h</a:t>
            </a:r>
            <a:r>
              <a:rPr lang="en-US" sz="4000" dirty="0"/>
              <a:t>&gt; </a:t>
            </a:r>
          </a:p>
          <a:p>
            <a:pPr marL="0" indent="0" fontAlgn="base">
              <a:buNone/>
            </a:pPr>
            <a:r>
              <a:rPr lang="en-US" sz="4000" dirty="0"/>
              <a:t>  </a:t>
            </a:r>
          </a:p>
          <a:p>
            <a:pPr marL="0" indent="0" fontAlgn="base">
              <a:buNone/>
            </a:pPr>
            <a:r>
              <a:rPr lang="en-US" sz="4000" dirty="0"/>
              <a:t>// A normal C function that is executed as a thread  </a:t>
            </a:r>
          </a:p>
          <a:p>
            <a:pPr marL="0" indent="0" fontAlgn="base">
              <a:buNone/>
            </a:pPr>
            <a:r>
              <a:rPr lang="en-US" sz="4000" dirty="0"/>
              <a:t>// when its name is specified in </a:t>
            </a:r>
            <a:r>
              <a:rPr lang="en-US" sz="4000" dirty="0" err="1"/>
              <a:t>pthread_create</a:t>
            </a:r>
            <a:r>
              <a:rPr lang="en-US" sz="4000" dirty="0"/>
              <a:t>() </a:t>
            </a:r>
          </a:p>
          <a:p>
            <a:pPr marL="0" indent="0" fontAlgn="base">
              <a:buNone/>
            </a:pPr>
            <a:r>
              <a:rPr lang="en-US" sz="4000" dirty="0"/>
              <a:t>void *</a:t>
            </a:r>
            <a:r>
              <a:rPr lang="en-US" sz="4000" dirty="0" err="1"/>
              <a:t>myThreadFun</a:t>
            </a:r>
            <a:r>
              <a:rPr lang="en-US" sz="4000" dirty="0"/>
              <a:t>(void *</a:t>
            </a:r>
            <a:r>
              <a:rPr lang="en-US" sz="4000" dirty="0" err="1"/>
              <a:t>vargp</a:t>
            </a:r>
            <a:r>
              <a:rPr lang="en-US" sz="4000" dirty="0"/>
              <a:t>) </a:t>
            </a:r>
          </a:p>
          <a:p>
            <a:pPr marL="0" indent="0" fontAlgn="base">
              <a:buNone/>
            </a:pPr>
            <a:r>
              <a:rPr lang="en-US" sz="4000" dirty="0"/>
              <a:t>{ </a:t>
            </a:r>
          </a:p>
          <a:p>
            <a:pPr marL="0" indent="0" fontAlgn="base">
              <a:buNone/>
            </a:pPr>
            <a:r>
              <a:rPr lang="en-US" sz="4000" dirty="0"/>
              <a:t>    sleep(1); </a:t>
            </a:r>
          </a:p>
          <a:p>
            <a:pPr marL="0" indent="0" fontAlgn="base">
              <a:buNone/>
            </a:pPr>
            <a:r>
              <a:rPr lang="en-US" sz="4000" dirty="0"/>
              <a:t>    </a:t>
            </a:r>
            <a:r>
              <a:rPr lang="en-US" sz="4000" dirty="0" err="1"/>
              <a:t>printf</a:t>
            </a:r>
            <a:r>
              <a:rPr lang="en-US" sz="4000" dirty="0"/>
              <a:t>("Printing </a:t>
            </a:r>
            <a:r>
              <a:rPr lang="en-US" sz="4000" dirty="0" smtClean="0"/>
              <a:t>Hello </a:t>
            </a:r>
            <a:r>
              <a:rPr lang="en-US" sz="4000" dirty="0"/>
              <a:t>from Thread \n"); </a:t>
            </a:r>
          </a:p>
          <a:p>
            <a:pPr marL="0" indent="0" fontAlgn="base">
              <a:buNone/>
            </a:pPr>
            <a:r>
              <a:rPr lang="en-US" sz="4000" dirty="0"/>
              <a:t>    return NULL; </a:t>
            </a:r>
          </a:p>
          <a:p>
            <a:pPr marL="0" indent="0" fontAlgn="base">
              <a:buNone/>
            </a:pPr>
            <a:r>
              <a:rPr lang="en-US" sz="4000" dirty="0"/>
              <a:t>} </a:t>
            </a:r>
          </a:p>
          <a:p>
            <a:pPr marL="0" indent="0" fontAlgn="base">
              <a:buNone/>
            </a:pPr>
            <a:r>
              <a:rPr lang="en-US" sz="4000" dirty="0"/>
              <a:t>   </a:t>
            </a:r>
          </a:p>
          <a:p>
            <a:pPr marL="0" indent="0" fontAlgn="base">
              <a:buNone/>
            </a:pPr>
            <a:r>
              <a:rPr lang="en-US" sz="4000" dirty="0" err="1"/>
              <a:t>int</a:t>
            </a:r>
            <a:r>
              <a:rPr lang="en-US" sz="4000" dirty="0"/>
              <a:t> main() </a:t>
            </a:r>
          </a:p>
          <a:p>
            <a:pPr marL="0" indent="0" fontAlgn="base">
              <a:buNone/>
            </a:pPr>
            <a:r>
              <a:rPr lang="en-US" sz="4000" dirty="0"/>
              <a:t>{ </a:t>
            </a:r>
          </a:p>
          <a:p>
            <a:pPr marL="0" indent="0" fontAlgn="base">
              <a:buNone/>
            </a:pPr>
            <a:r>
              <a:rPr lang="en-US" sz="4000" dirty="0"/>
              <a:t>    </a:t>
            </a:r>
            <a:r>
              <a:rPr lang="en-US" sz="4000" dirty="0" err="1"/>
              <a:t>pthread_t</a:t>
            </a:r>
            <a:r>
              <a:rPr lang="en-US" sz="4000" dirty="0"/>
              <a:t> </a:t>
            </a:r>
            <a:r>
              <a:rPr lang="en-US" sz="4000" dirty="0" err="1"/>
              <a:t>thread_id</a:t>
            </a:r>
            <a:r>
              <a:rPr lang="en-US" sz="4000" dirty="0"/>
              <a:t>; </a:t>
            </a:r>
          </a:p>
          <a:p>
            <a:pPr marL="0" indent="0" fontAlgn="base">
              <a:buNone/>
            </a:pPr>
            <a:r>
              <a:rPr lang="en-US" sz="4000" dirty="0"/>
              <a:t>    </a:t>
            </a:r>
            <a:r>
              <a:rPr lang="en-US" sz="4000" dirty="0" err="1"/>
              <a:t>printf</a:t>
            </a:r>
            <a:r>
              <a:rPr lang="en-US" sz="4000" dirty="0"/>
              <a:t>("Before Thread\n"); </a:t>
            </a:r>
          </a:p>
          <a:p>
            <a:pPr marL="0" indent="0" fontAlgn="base">
              <a:buNone/>
            </a:pPr>
            <a:r>
              <a:rPr lang="en-US" sz="4000" dirty="0"/>
              <a:t>    </a:t>
            </a:r>
            <a:r>
              <a:rPr lang="en-US" sz="4000" dirty="0" err="1"/>
              <a:t>pthread_create</a:t>
            </a:r>
            <a:r>
              <a:rPr lang="en-US" sz="4000" dirty="0"/>
              <a:t>(&amp;</a:t>
            </a:r>
            <a:r>
              <a:rPr lang="en-US" sz="4000" dirty="0" err="1"/>
              <a:t>thread_id</a:t>
            </a:r>
            <a:r>
              <a:rPr lang="en-US" sz="4000" dirty="0"/>
              <a:t>, NULL, </a:t>
            </a:r>
            <a:r>
              <a:rPr lang="en-US" sz="4000" dirty="0" err="1"/>
              <a:t>myThreadFun</a:t>
            </a:r>
            <a:r>
              <a:rPr lang="en-US" sz="4000" dirty="0"/>
              <a:t>, NULL); </a:t>
            </a:r>
          </a:p>
          <a:p>
            <a:pPr marL="0" indent="0" fontAlgn="base">
              <a:buNone/>
            </a:pPr>
            <a:r>
              <a:rPr lang="en-US" sz="4000" dirty="0"/>
              <a:t>    </a:t>
            </a:r>
            <a:r>
              <a:rPr lang="en-US" sz="4000" dirty="0" err="1"/>
              <a:t>pthread_join</a:t>
            </a:r>
            <a:r>
              <a:rPr lang="en-US" sz="4000" dirty="0"/>
              <a:t>(</a:t>
            </a:r>
            <a:r>
              <a:rPr lang="en-US" sz="4000" dirty="0" err="1"/>
              <a:t>thread_id</a:t>
            </a:r>
            <a:r>
              <a:rPr lang="en-US" sz="4000" dirty="0"/>
              <a:t>, NULL); </a:t>
            </a:r>
          </a:p>
          <a:p>
            <a:pPr marL="0" indent="0" fontAlgn="base">
              <a:buNone/>
            </a:pPr>
            <a:r>
              <a:rPr lang="en-US" sz="4000" dirty="0"/>
              <a:t>    </a:t>
            </a:r>
            <a:r>
              <a:rPr lang="en-US" sz="4000" dirty="0" err="1"/>
              <a:t>printf</a:t>
            </a:r>
            <a:r>
              <a:rPr lang="en-US" sz="4000" dirty="0"/>
              <a:t>("After Thread\n"); </a:t>
            </a:r>
          </a:p>
          <a:p>
            <a:pPr marL="0" indent="0" fontAlgn="base">
              <a:buNone/>
            </a:pPr>
            <a:r>
              <a:rPr lang="en-US" sz="4000" dirty="0"/>
              <a:t>    exit(0); </a:t>
            </a:r>
          </a:p>
          <a:p>
            <a:pPr marL="0" indent="0" fontAlgn="base">
              <a:buNone/>
            </a:pPr>
            <a:r>
              <a:rPr lang="en-US" sz="4000" dirty="0"/>
              <a:t>}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155679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Output ?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99636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4343400" cy="6705600"/>
          </a:xfrm>
        </p:spPr>
        <p:txBody>
          <a:bodyPr>
            <a:normAutofit fontScale="40000" lnSpcReduction="20000"/>
          </a:bodyPr>
          <a:lstStyle/>
          <a:p>
            <a:pPr marL="0" indent="0" fontAlgn="base">
              <a:buNone/>
            </a:pPr>
            <a:r>
              <a:rPr lang="en-US" sz="4000" dirty="0"/>
              <a:t>#include &lt;</a:t>
            </a:r>
            <a:r>
              <a:rPr lang="en-US" sz="4000" dirty="0" err="1"/>
              <a:t>stdio.h</a:t>
            </a:r>
            <a:r>
              <a:rPr lang="en-US" sz="4000" dirty="0"/>
              <a:t>&gt; </a:t>
            </a:r>
          </a:p>
          <a:p>
            <a:pPr marL="0" indent="0" fontAlgn="base">
              <a:buNone/>
            </a:pPr>
            <a:r>
              <a:rPr lang="en-US" sz="4000" dirty="0"/>
              <a:t>#include &lt;</a:t>
            </a:r>
            <a:r>
              <a:rPr lang="en-US" sz="4000" dirty="0" err="1"/>
              <a:t>stdlib.h</a:t>
            </a:r>
            <a:r>
              <a:rPr lang="en-US" sz="4000" dirty="0"/>
              <a:t>&gt; </a:t>
            </a:r>
          </a:p>
          <a:p>
            <a:pPr marL="0" indent="0" fontAlgn="base">
              <a:buNone/>
            </a:pPr>
            <a:r>
              <a:rPr lang="en-US" sz="4000" dirty="0"/>
              <a:t>#include &lt;</a:t>
            </a:r>
            <a:r>
              <a:rPr lang="en-US" sz="4000" dirty="0" err="1"/>
              <a:t>unistd.h</a:t>
            </a:r>
            <a:r>
              <a:rPr lang="en-US" sz="4000" dirty="0"/>
              <a:t>&gt;  //Header file for </a:t>
            </a:r>
            <a:r>
              <a:rPr lang="en-US" sz="4000" dirty="0" smtClean="0"/>
              <a:t>sleep()</a:t>
            </a:r>
            <a:endParaRPr lang="en-US" sz="4000" dirty="0"/>
          </a:p>
          <a:p>
            <a:pPr marL="0" indent="0" fontAlgn="base">
              <a:buNone/>
            </a:pPr>
            <a:r>
              <a:rPr lang="en-US" sz="4000" dirty="0"/>
              <a:t>#include &lt;</a:t>
            </a:r>
            <a:r>
              <a:rPr lang="en-US" sz="4000" dirty="0" err="1"/>
              <a:t>pthread.h</a:t>
            </a:r>
            <a:r>
              <a:rPr lang="en-US" sz="4000" dirty="0"/>
              <a:t>&gt; </a:t>
            </a:r>
          </a:p>
          <a:p>
            <a:pPr marL="0" indent="0" fontAlgn="base">
              <a:buNone/>
            </a:pPr>
            <a:r>
              <a:rPr lang="en-US" sz="4000" dirty="0"/>
              <a:t>  </a:t>
            </a:r>
          </a:p>
          <a:p>
            <a:pPr marL="0" indent="0" fontAlgn="base">
              <a:buNone/>
            </a:pPr>
            <a:r>
              <a:rPr lang="en-US" sz="4000" dirty="0"/>
              <a:t>// A normal C function that is executed as a thread  </a:t>
            </a:r>
          </a:p>
          <a:p>
            <a:pPr marL="0" indent="0" fontAlgn="base">
              <a:buNone/>
            </a:pPr>
            <a:r>
              <a:rPr lang="en-US" sz="4000" dirty="0"/>
              <a:t>// when its name is specified in </a:t>
            </a:r>
            <a:r>
              <a:rPr lang="en-US" sz="4000" dirty="0" err="1"/>
              <a:t>pthread_create</a:t>
            </a:r>
            <a:r>
              <a:rPr lang="en-US" sz="4000" dirty="0"/>
              <a:t>() </a:t>
            </a:r>
          </a:p>
          <a:p>
            <a:pPr marL="0" indent="0" fontAlgn="base">
              <a:buNone/>
            </a:pPr>
            <a:r>
              <a:rPr lang="en-US" sz="4000" dirty="0"/>
              <a:t>void *</a:t>
            </a:r>
            <a:r>
              <a:rPr lang="en-US" sz="4000" dirty="0" err="1"/>
              <a:t>myThreadFun</a:t>
            </a:r>
            <a:r>
              <a:rPr lang="en-US" sz="4000" dirty="0"/>
              <a:t>(void *</a:t>
            </a:r>
            <a:r>
              <a:rPr lang="en-US" sz="4000" dirty="0" err="1"/>
              <a:t>vargp</a:t>
            </a:r>
            <a:r>
              <a:rPr lang="en-US" sz="4000" dirty="0"/>
              <a:t>) </a:t>
            </a:r>
          </a:p>
          <a:p>
            <a:pPr marL="0" indent="0" fontAlgn="base">
              <a:buNone/>
            </a:pPr>
            <a:r>
              <a:rPr lang="en-US" sz="4000" dirty="0"/>
              <a:t>{ </a:t>
            </a:r>
          </a:p>
          <a:p>
            <a:pPr marL="0" indent="0" fontAlgn="base">
              <a:buNone/>
            </a:pPr>
            <a:r>
              <a:rPr lang="en-US" sz="4000" dirty="0"/>
              <a:t>    sleep(1); </a:t>
            </a:r>
          </a:p>
          <a:p>
            <a:pPr marL="0" indent="0" fontAlgn="base">
              <a:buNone/>
            </a:pPr>
            <a:r>
              <a:rPr lang="en-US" sz="4000" dirty="0"/>
              <a:t>    </a:t>
            </a:r>
            <a:r>
              <a:rPr lang="en-US" sz="4000" dirty="0" err="1"/>
              <a:t>printf</a:t>
            </a:r>
            <a:r>
              <a:rPr lang="en-US" sz="4000" dirty="0"/>
              <a:t>("Printing </a:t>
            </a:r>
            <a:r>
              <a:rPr lang="en-US" sz="4000" dirty="0" smtClean="0"/>
              <a:t>Hello </a:t>
            </a:r>
            <a:r>
              <a:rPr lang="en-US" sz="4000" dirty="0"/>
              <a:t>from Thread \n"); </a:t>
            </a:r>
          </a:p>
          <a:p>
            <a:pPr marL="0" indent="0" fontAlgn="base">
              <a:buNone/>
            </a:pPr>
            <a:r>
              <a:rPr lang="en-US" sz="4000" dirty="0"/>
              <a:t>    return NULL; </a:t>
            </a:r>
          </a:p>
          <a:p>
            <a:pPr marL="0" indent="0" fontAlgn="base">
              <a:buNone/>
            </a:pPr>
            <a:r>
              <a:rPr lang="en-US" sz="4000" dirty="0"/>
              <a:t>} </a:t>
            </a:r>
          </a:p>
          <a:p>
            <a:pPr marL="0" indent="0" fontAlgn="base">
              <a:buNone/>
            </a:pPr>
            <a:r>
              <a:rPr lang="en-US" sz="4000" dirty="0"/>
              <a:t>   </a:t>
            </a:r>
          </a:p>
          <a:p>
            <a:pPr marL="0" indent="0" fontAlgn="base">
              <a:buNone/>
            </a:pPr>
            <a:r>
              <a:rPr lang="en-US" sz="4000" dirty="0" err="1"/>
              <a:t>int</a:t>
            </a:r>
            <a:r>
              <a:rPr lang="en-US" sz="4000" dirty="0"/>
              <a:t> main() </a:t>
            </a:r>
          </a:p>
          <a:p>
            <a:pPr marL="0" indent="0" fontAlgn="base">
              <a:buNone/>
            </a:pPr>
            <a:r>
              <a:rPr lang="en-US" sz="4000" dirty="0"/>
              <a:t>{ </a:t>
            </a:r>
          </a:p>
          <a:p>
            <a:pPr marL="0" indent="0" fontAlgn="base">
              <a:buNone/>
            </a:pPr>
            <a:r>
              <a:rPr lang="en-US" sz="4000" dirty="0"/>
              <a:t>    </a:t>
            </a:r>
            <a:r>
              <a:rPr lang="en-US" sz="4000" dirty="0" err="1"/>
              <a:t>pthread_t</a:t>
            </a:r>
            <a:r>
              <a:rPr lang="en-US" sz="4000" dirty="0"/>
              <a:t> </a:t>
            </a:r>
            <a:r>
              <a:rPr lang="en-US" sz="4000" dirty="0" err="1"/>
              <a:t>thread_id</a:t>
            </a:r>
            <a:r>
              <a:rPr lang="en-US" sz="4000" dirty="0"/>
              <a:t>; </a:t>
            </a:r>
          </a:p>
          <a:p>
            <a:pPr marL="0" indent="0" fontAlgn="base">
              <a:buNone/>
            </a:pPr>
            <a:r>
              <a:rPr lang="en-US" sz="4000" dirty="0"/>
              <a:t>    </a:t>
            </a:r>
            <a:r>
              <a:rPr lang="en-US" sz="4000" dirty="0" err="1"/>
              <a:t>printf</a:t>
            </a:r>
            <a:r>
              <a:rPr lang="en-US" sz="4000" dirty="0"/>
              <a:t>("Before Thread\n"); </a:t>
            </a:r>
          </a:p>
          <a:p>
            <a:pPr marL="0" indent="0" fontAlgn="base">
              <a:buNone/>
            </a:pPr>
            <a:r>
              <a:rPr lang="en-US" sz="4000" dirty="0"/>
              <a:t>    </a:t>
            </a:r>
            <a:r>
              <a:rPr lang="en-US" sz="4000" dirty="0" err="1"/>
              <a:t>pthread_create</a:t>
            </a:r>
            <a:r>
              <a:rPr lang="en-US" sz="4000" dirty="0"/>
              <a:t>(&amp;</a:t>
            </a:r>
            <a:r>
              <a:rPr lang="en-US" sz="4000" dirty="0" err="1"/>
              <a:t>thread_id</a:t>
            </a:r>
            <a:r>
              <a:rPr lang="en-US" sz="4000" dirty="0"/>
              <a:t>, NULL, </a:t>
            </a:r>
            <a:r>
              <a:rPr lang="en-US" sz="4000" dirty="0" err="1"/>
              <a:t>myThreadFun</a:t>
            </a:r>
            <a:r>
              <a:rPr lang="en-US" sz="4000" dirty="0"/>
              <a:t>, NULL); </a:t>
            </a:r>
          </a:p>
          <a:p>
            <a:pPr marL="0" indent="0" fontAlgn="base">
              <a:buNone/>
            </a:pPr>
            <a:r>
              <a:rPr lang="en-US" sz="4000" dirty="0"/>
              <a:t>    </a:t>
            </a:r>
            <a:r>
              <a:rPr lang="en-US" sz="4000" dirty="0" err="1"/>
              <a:t>pthread_join</a:t>
            </a:r>
            <a:r>
              <a:rPr lang="en-US" sz="4000" dirty="0"/>
              <a:t>(</a:t>
            </a:r>
            <a:r>
              <a:rPr lang="en-US" sz="4000" dirty="0" err="1"/>
              <a:t>thread_id</a:t>
            </a:r>
            <a:r>
              <a:rPr lang="en-US" sz="4000" dirty="0"/>
              <a:t>, NULL); </a:t>
            </a:r>
          </a:p>
          <a:p>
            <a:pPr marL="0" indent="0" fontAlgn="base">
              <a:buNone/>
            </a:pPr>
            <a:r>
              <a:rPr lang="en-US" sz="4000" dirty="0"/>
              <a:t>    </a:t>
            </a:r>
            <a:r>
              <a:rPr lang="en-US" sz="4000" dirty="0" err="1"/>
              <a:t>printf</a:t>
            </a:r>
            <a:r>
              <a:rPr lang="en-US" sz="4000" dirty="0"/>
              <a:t>("After Thread\n"); </a:t>
            </a:r>
          </a:p>
          <a:p>
            <a:pPr marL="0" indent="0" fontAlgn="base">
              <a:buNone/>
            </a:pPr>
            <a:r>
              <a:rPr lang="en-US" sz="4000" dirty="0"/>
              <a:t>    exit(0); </a:t>
            </a:r>
          </a:p>
          <a:p>
            <a:pPr marL="0" indent="0" fontAlgn="base">
              <a:buNone/>
            </a:pPr>
            <a:r>
              <a:rPr lang="en-US" sz="4000" dirty="0"/>
              <a:t>}</a:t>
            </a:r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29200" y="1183215"/>
            <a:ext cx="3733800" cy="1736345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11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Output-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Before Thread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Printing Hello from Thread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After Thread</a:t>
            </a:r>
            <a:r>
              <a:rPr lang="en-US" altLang="en-US" sz="105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en-US" sz="28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982760" y="3991680"/>
              <a:ext cx="1563120" cy="821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3400" y="3982320"/>
                <a:ext cx="1581840" cy="84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585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4283968" cy="6705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pPr marL="0" indent="0" fontAlgn="base">
              <a:buNone/>
            </a:pPr>
            <a:r>
              <a:rPr lang="en-US" sz="1800" dirty="0"/>
              <a:t>#include </a:t>
            </a:r>
            <a:r>
              <a:rPr lang="en-US" sz="1800" dirty="0" smtClean="0"/>
              <a:t>&lt;</a:t>
            </a:r>
            <a:r>
              <a:rPr lang="en-US" sz="1800" dirty="0" err="1" smtClean="0"/>
              <a:t>stdlib</a:t>
            </a:r>
            <a:r>
              <a:rPr lang="en-US" sz="1800" dirty="0"/>
              <a:t>&gt;</a:t>
            </a:r>
          </a:p>
          <a:p>
            <a:pPr marL="0" indent="0" fontAlgn="base"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pthread.h</a:t>
            </a:r>
            <a:r>
              <a:rPr lang="en-US" sz="1800" dirty="0"/>
              <a:t>&gt;</a:t>
            </a:r>
          </a:p>
          <a:p>
            <a:pPr marL="0" indent="0" fontAlgn="base">
              <a:buNone/>
            </a:pPr>
            <a:r>
              <a:rPr lang="en-US" sz="1800" dirty="0"/>
              <a:t>using namespace </a:t>
            </a:r>
            <a:r>
              <a:rPr lang="en-US" sz="1800" dirty="0" err="1"/>
              <a:t>std</a:t>
            </a:r>
            <a:r>
              <a:rPr lang="en-US" sz="1800" dirty="0"/>
              <a:t>;</a:t>
            </a:r>
          </a:p>
          <a:p>
            <a:pPr marL="0" indent="0" fontAlgn="base">
              <a:buNone/>
            </a:pPr>
            <a:r>
              <a:rPr lang="en-US" sz="1800" dirty="0"/>
              <a:t>#define NUM_THREADS 5</a:t>
            </a:r>
          </a:p>
          <a:p>
            <a:pPr marL="0" indent="0" fontAlgn="base">
              <a:buNone/>
            </a:pPr>
            <a:r>
              <a:rPr lang="en-US" sz="1800" dirty="0"/>
              <a:t>void *</a:t>
            </a:r>
            <a:r>
              <a:rPr lang="en-US" sz="1800" dirty="0" err="1"/>
              <a:t>PrintHello</a:t>
            </a:r>
            <a:r>
              <a:rPr lang="en-US" sz="1800" dirty="0"/>
              <a:t>(void *</a:t>
            </a:r>
            <a:r>
              <a:rPr lang="en-US" sz="1800" dirty="0" err="1"/>
              <a:t>threadid</a:t>
            </a:r>
            <a:r>
              <a:rPr lang="en-US" sz="1800" dirty="0"/>
              <a:t>) {</a:t>
            </a:r>
          </a:p>
          <a:p>
            <a:pPr marL="0" indent="0" fontAlgn="base">
              <a:buNone/>
            </a:pPr>
            <a:r>
              <a:rPr lang="en-US" sz="1800" dirty="0"/>
              <a:t>   long </a:t>
            </a:r>
            <a:r>
              <a:rPr lang="en-US" sz="1800" dirty="0" err="1"/>
              <a:t>tid</a:t>
            </a:r>
            <a:r>
              <a:rPr lang="en-US" sz="1800" dirty="0"/>
              <a:t>;</a:t>
            </a:r>
          </a:p>
          <a:p>
            <a:pPr marL="0" indent="0" fontAlgn="base">
              <a:buNone/>
            </a:pPr>
            <a:r>
              <a:rPr lang="en-US" sz="1800" dirty="0"/>
              <a:t>   </a:t>
            </a:r>
            <a:r>
              <a:rPr lang="en-US" sz="1800" dirty="0" err="1"/>
              <a:t>tid</a:t>
            </a:r>
            <a:r>
              <a:rPr lang="en-US" sz="1800" dirty="0"/>
              <a:t> = (long)</a:t>
            </a:r>
            <a:r>
              <a:rPr lang="en-US" sz="1800" dirty="0" err="1"/>
              <a:t>threadid</a:t>
            </a:r>
            <a:r>
              <a:rPr lang="en-US" sz="1800" dirty="0"/>
              <a:t>;</a:t>
            </a:r>
          </a:p>
          <a:p>
            <a:pPr marL="0" indent="0" fontAlgn="base">
              <a:buNone/>
            </a:pPr>
            <a:r>
              <a:rPr lang="en-US" sz="1800" dirty="0"/>
              <a:t>   </a:t>
            </a:r>
            <a:r>
              <a:rPr lang="en-US" sz="1800" dirty="0" err="1"/>
              <a:t>printf</a:t>
            </a:r>
            <a:r>
              <a:rPr lang="en-US" sz="1800" dirty="0"/>
              <a:t>("Hello World! Thread ID, %d\n", </a:t>
            </a:r>
            <a:r>
              <a:rPr lang="en-US" sz="1800" dirty="0" err="1"/>
              <a:t>tid</a:t>
            </a:r>
            <a:r>
              <a:rPr lang="en-US" sz="1800" dirty="0"/>
              <a:t>);</a:t>
            </a:r>
          </a:p>
          <a:p>
            <a:pPr marL="0" indent="0" fontAlgn="base">
              <a:buNone/>
            </a:pPr>
            <a:r>
              <a:rPr lang="en-US" sz="1800" dirty="0"/>
              <a:t>   </a:t>
            </a:r>
            <a:r>
              <a:rPr lang="en-US" sz="1800" dirty="0" err="1"/>
              <a:t>pthread_exit</a:t>
            </a:r>
            <a:r>
              <a:rPr lang="en-US" sz="1800" dirty="0"/>
              <a:t>(NULL);</a:t>
            </a:r>
          </a:p>
          <a:p>
            <a:pPr marL="0" indent="0" fontAlgn="base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1628" y="0"/>
            <a:ext cx="4800600" cy="670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main () {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pthread_t</a:t>
            </a:r>
            <a:r>
              <a:rPr lang="en-US" sz="1800" dirty="0" smtClean="0"/>
              <a:t> threads[NUM_THREADS];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rc</a:t>
            </a:r>
            <a:r>
              <a:rPr lang="en-US" sz="1800" dirty="0" smtClean="0"/>
              <a:t>;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int</a:t>
            </a:r>
            <a:r>
              <a:rPr lang="en-US" sz="1800" dirty="0" smtClean="0"/>
              <a:t> i;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sz="1800" dirty="0" smtClean="0"/>
              <a:t>   for( i = 0; i &lt; NUM_THREADS; i++ ) {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"main() : creating thread, " &lt;&lt; i &lt;&lt; </a:t>
            </a:r>
            <a:r>
              <a:rPr lang="en-US" sz="1800" dirty="0" err="1" smtClean="0"/>
              <a:t>endl</a:t>
            </a:r>
            <a:r>
              <a:rPr lang="en-US" sz="1800" dirty="0" smtClean="0"/>
              <a:t>;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rc</a:t>
            </a:r>
            <a:r>
              <a:rPr lang="en-US" sz="1800" dirty="0" smtClean="0"/>
              <a:t> = </a:t>
            </a:r>
            <a:r>
              <a:rPr lang="en-US" sz="1800" dirty="0" err="1" smtClean="0"/>
              <a:t>pthread_create</a:t>
            </a:r>
            <a:r>
              <a:rPr lang="en-US" sz="1800" dirty="0" smtClean="0"/>
              <a:t>(&amp;threads[i], NULL, </a:t>
            </a:r>
            <a:r>
              <a:rPr lang="en-US" sz="1800" dirty="0" err="1" smtClean="0"/>
              <a:t>PrintHello</a:t>
            </a:r>
            <a:r>
              <a:rPr lang="en-US" sz="1800" dirty="0" smtClean="0"/>
              <a:t>, (void *)i);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sz="1800" dirty="0" smtClean="0"/>
              <a:t>      if (</a:t>
            </a:r>
            <a:r>
              <a:rPr lang="en-US" sz="1800" dirty="0" err="1" smtClean="0"/>
              <a:t>rc</a:t>
            </a:r>
            <a:r>
              <a:rPr lang="en-US" sz="1800" dirty="0" smtClean="0"/>
              <a:t>) {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sz="1800" dirty="0" smtClean="0"/>
              <a:t>      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</a:t>
            </a:r>
            <a:r>
              <a:rPr lang="en-US" sz="1800" dirty="0" err="1" smtClean="0"/>
              <a:t>Error:unable</a:t>
            </a:r>
            <a:r>
              <a:rPr lang="en-US" sz="1800" dirty="0" smtClean="0"/>
              <a:t> to create thread, %d\n", </a:t>
            </a:r>
            <a:r>
              <a:rPr lang="en-US" sz="1800" dirty="0" err="1" smtClean="0"/>
              <a:t>rc</a:t>
            </a:r>
            <a:r>
              <a:rPr lang="en-US" sz="1800" dirty="0" smtClean="0"/>
              <a:t>);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sz="1800" dirty="0" smtClean="0"/>
              <a:t>         exit(-1);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sz="1800" dirty="0" smtClean="0"/>
              <a:t>      }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sz="1800" dirty="0" smtClean="0"/>
              <a:t>   }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pthread_exit</a:t>
            </a:r>
            <a:r>
              <a:rPr lang="en-US" sz="1800" dirty="0" smtClean="0"/>
              <a:t>(NULL);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sz="1800" dirty="0" smtClean="0"/>
              <a:t>}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910194" y="587727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Output ?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76874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4800600" cy="67056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iostream</a:t>
            </a:r>
            <a:r>
              <a:rPr lang="en-US" sz="1400" dirty="0"/>
              <a:t>&gt;</a:t>
            </a:r>
          </a:p>
          <a:p>
            <a:pPr marL="0" indent="0" fontAlgn="base">
              <a:buNone/>
            </a:pPr>
            <a:r>
              <a:rPr lang="en-US" sz="1400" dirty="0"/>
              <a:t>#include </a:t>
            </a:r>
            <a:r>
              <a:rPr lang="en-US" sz="1400" dirty="0" smtClean="0"/>
              <a:t>&lt;</a:t>
            </a:r>
            <a:r>
              <a:rPr lang="en-US" sz="1400" dirty="0" err="1" smtClean="0"/>
              <a:t>stdlib</a:t>
            </a:r>
            <a:r>
              <a:rPr lang="en-US" sz="1400" dirty="0"/>
              <a:t>&gt;</a:t>
            </a:r>
          </a:p>
          <a:p>
            <a:pPr marL="0" indent="0" fontAlgn="base"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pthread.h</a:t>
            </a:r>
            <a:r>
              <a:rPr lang="en-US" sz="1400" dirty="0"/>
              <a:t>&gt;</a:t>
            </a:r>
          </a:p>
          <a:p>
            <a:pPr marL="0" indent="0" fontAlgn="base">
              <a:buNone/>
            </a:pPr>
            <a:r>
              <a:rPr lang="en-US" sz="1400" dirty="0"/>
              <a:t>using namespace </a:t>
            </a:r>
            <a:r>
              <a:rPr lang="en-US" sz="1400" dirty="0" err="1"/>
              <a:t>std</a:t>
            </a:r>
            <a:r>
              <a:rPr lang="en-US" sz="1400" dirty="0"/>
              <a:t>;</a:t>
            </a:r>
          </a:p>
          <a:p>
            <a:pPr marL="0" indent="0" fontAlgn="base">
              <a:buNone/>
            </a:pPr>
            <a:r>
              <a:rPr lang="en-US" sz="1400" dirty="0"/>
              <a:t>#define NUM_THREADS 5</a:t>
            </a:r>
          </a:p>
          <a:p>
            <a:pPr marL="0" indent="0" fontAlgn="base">
              <a:buNone/>
            </a:pPr>
            <a:r>
              <a:rPr lang="en-US" sz="1400" dirty="0"/>
              <a:t>void *</a:t>
            </a:r>
            <a:r>
              <a:rPr lang="en-US" sz="1400" dirty="0" err="1"/>
              <a:t>PrintHello</a:t>
            </a:r>
            <a:r>
              <a:rPr lang="en-US" sz="1400" dirty="0"/>
              <a:t>(void *</a:t>
            </a:r>
            <a:r>
              <a:rPr lang="en-US" sz="1400" dirty="0" err="1"/>
              <a:t>threadid</a:t>
            </a:r>
            <a:r>
              <a:rPr lang="en-US" sz="1400" dirty="0"/>
              <a:t>) {</a:t>
            </a:r>
          </a:p>
          <a:p>
            <a:pPr marL="0" indent="0" fontAlgn="base">
              <a:buNone/>
            </a:pPr>
            <a:r>
              <a:rPr lang="en-US" sz="1400" dirty="0"/>
              <a:t>   long </a:t>
            </a:r>
            <a:r>
              <a:rPr lang="en-US" sz="1400" dirty="0" err="1"/>
              <a:t>tid</a:t>
            </a:r>
            <a:r>
              <a:rPr lang="en-US" sz="1400" dirty="0"/>
              <a:t>;</a:t>
            </a:r>
          </a:p>
          <a:p>
            <a:pPr marL="0" indent="0" fontAlgn="base">
              <a:buNone/>
            </a:pPr>
            <a:r>
              <a:rPr lang="en-US" sz="1400" dirty="0"/>
              <a:t>   </a:t>
            </a:r>
            <a:r>
              <a:rPr lang="en-US" sz="1400" dirty="0" err="1"/>
              <a:t>tid</a:t>
            </a:r>
            <a:r>
              <a:rPr lang="en-US" sz="1400" dirty="0"/>
              <a:t> = (long)</a:t>
            </a:r>
            <a:r>
              <a:rPr lang="en-US" sz="1400" dirty="0" err="1"/>
              <a:t>threadid</a:t>
            </a:r>
            <a:r>
              <a:rPr lang="en-US" sz="1400" dirty="0"/>
              <a:t>;</a:t>
            </a:r>
          </a:p>
          <a:p>
            <a:pPr marL="0" indent="0" fontAlgn="base">
              <a:buNone/>
            </a:pPr>
            <a:r>
              <a:rPr lang="en-US" sz="1400" dirty="0"/>
              <a:t>   </a:t>
            </a:r>
            <a:r>
              <a:rPr lang="en-US" sz="1400" dirty="0" err="1"/>
              <a:t>printf</a:t>
            </a:r>
            <a:r>
              <a:rPr lang="en-US" sz="1400" dirty="0"/>
              <a:t>("Hello World! Thread ID, %d\n", </a:t>
            </a:r>
            <a:r>
              <a:rPr lang="en-US" sz="1400" dirty="0" err="1"/>
              <a:t>tid</a:t>
            </a:r>
            <a:r>
              <a:rPr lang="en-US" sz="1400" dirty="0"/>
              <a:t>);</a:t>
            </a:r>
          </a:p>
          <a:p>
            <a:pPr marL="0" indent="0" fontAlgn="base">
              <a:buNone/>
            </a:pPr>
            <a:r>
              <a:rPr lang="en-US" sz="1400" dirty="0"/>
              <a:t>   </a:t>
            </a:r>
            <a:r>
              <a:rPr lang="en-US" sz="1400" dirty="0" err="1"/>
              <a:t>pthread_exit</a:t>
            </a:r>
            <a:r>
              <a:rPr lang="en-US" sz="1400" dirty="0"/>
              <a:t>(NULL);</a:t>
            </a:r>
          </a:p>
          <a:p>
            <a:pPr marL="0" indent="0" fontAlgn="base">
              <a:buNone/>
            </a:pPr>
            <a:r>
              <a:rPr lang="en-US" sz="1400" dirty="0"/>
              <a:t>}</a:t>
            </a:r>
          </a:p>
          <a:p>
            <a:pPr marL="0" indent="0" fontAlgn="base">
              <a:buNone/>
            </a:pPr>
            <a:r>
              <a:rPr lang="en-US" sz="1400" dirty="0" err="1"/>
              <a:t>int</a:t>
            </a:r>
            <a:r>
              <a:rPr lang="en-US" sz="1400" dirty="0"/>
              <a:t> main () {</a:t>
            </a:r>
          </a:p>
          <a:p>
            <a:pPr marL="0" indent="0" fontAlgn="base">
              <a:buNone/>
            </a:pPr>
            <a:r>
              <a:rPr lang="en-US" sz="1400" dirty="0"/>
              <a:t>   </a:t>
            </a:r>
            <a:r>
              <a:rPr lang="en-US" sz="1400" dirty="0" err="1"/>
              <a:t>pthread_t</a:t>
            </a:r>
            <a:r>
              <a:rPr lang="en-US" sz="1400" dirty="0"/>
              <a:t> threads[NUM_THREADS];</a:t>
            </a:r>
          </a:p>
          <a:p>
            <a:pPr marL="0" indent="0" fontAlgn="base">
              <a:buNone/>
            </a:pPr>
            <a:r>
              <a:rPr lang="en-US" sz="1400" dirty="0"/>
              <a:t>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rc</a:t>
            </a:r>
            <a:r>
              <a:rPr lang="en-US" sz="1400" dirty="0"/>
              <a:t>;</a:t>
            </a:r>
          </a:p>
          <a:p>
            <a:pPr marL="0" indent="0" fontAlgn="base">
              <a:buNone/>
            </a:pPr>
            <a:r>
              <a:rPr lang="en-US" sz="1400" dirty="0"/>
              <a:t>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;</a:t>
            </a:r>
          </a:p>
          <a:p>
            <a:pPr marL="0" indent="0" fontAlgn="base">
              <a:buNone/>
            </a:pPr>
            <a:r>
              <a:rPr lang="en-US" sz="1400" dirty="0"/>
              <a:t>   for(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NUM_THREADS; </a:t>
            </a:r>
            <a:r>
              <a:rPr lang="en-US" sz="1400" dirty="0" err="1"/>
              <a:t>i</a:t>
            </a:r>
            <a:r>
              <a:rPr lang="en-US" sz="1400" dirty="0"/>
              <a:t>++ ) {</a:t>
            </a:r>
          </a:p>
          <a:p>
            <a:pPr marL="0" indent="0" fontAlgn="base">
              <a:buNone/>
            </a:pPr>
            <a:r>
              <a:rPr lang="en-US" sz="1400" dirty="0"/>
              <a:t>      </a:t>
            </a:r>
            <a:r>
              <a:rPr lang="en-US" sz="1400" dirty="0" err="1"/>
              <a:t>cout</a:t>
            </a:r>
            <a:r>
              <a:rPr lang="en-US" sz="1400" dirty="0"/>
              <a:t> &lt;&lt; "main() : creating thread, " &lt;&lt; </a:t>
            </a:r>
            <a:r>
              <a:rPr lang="en-US" sz="1400" dirty="0" err="1"/>
              <a:t>i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 marL="0" indent="0" fontAlgn="base">
              <a:buNone/>
            </a:pPr>
            <a:r>
              <a:rPr lang="en-US" sz="1400" dirty="0"/>
              <a:t>      </a:t>
            </a:r>
            <a:r>
              <a:rPr lang="en-US" sz="1400" dirty="0" err="1"/>
              <a:t>rc</a:t>
            </a:r>
            <a:r>
              <a:rPr lang="en-US" sz="1400" dirty="0"/>
              <a:t> = </a:t>
            </a:r>
            <a:r>
              <a:rPr lang="en-US" sz="1400" dirty="0" err="1"/>
              <a:t>pthread_create</a:t>
            </a:r>
            <a:r>
              <a:rPr lang="en-US" sz="1400" dirty="0"/>
              <a:t>(&amp;threads[</a:t>
            </a:r>
            <a:r>
              <a:rPr lang="en-US" sz="1400" dirty="0" err="1"/>
              <a:t>i</a:t>
            </a:r>
            <a:r>
              <a:rPr lang="en-US" sz="1400" dirty="0"/>
              <a:t>], NULL, </a:t>
            </a:r>
            <a:r>
              <a:rPr lang="en-US" sz="1400" dirty="0" err="1"/>
              <a:t>PrintHello</a:t>
            </a:r>
            <a:r>
              <a:rPr lang="en-US" sz="1400" dirty="0"/>
              <a:t>, (void *)</a:t>
            </a:r>
            <a:r>
              <a:rPr lang="en-US" sz="1400" dirty="0" err="1"/>
              <a:t>i</a:t>
            </a:r>
            <a:r>
              <a:rPr lang="en-US" sz="1400" dirty="0"/>
              <a:t>);</a:t>
            </a:r>
          </a:p>
          <a:p>
            <a:pPr marL="0" indent="0" fontAlgn="base">
              <a:buNone/>
            </a:pPr>
            <a:r>
              <a:rPr lang="en-US" sz="1400" dirty="0"/>
              <a:t>      if (</a:t>
            </a:r>
            <a:r>
              <a:rPr lang="en-US" sz="1400" dirty="0" err="1"/>
              <a:t>rc</a:t>
            </a:r>
            <a:r>
              <a:rPr lang="en-US" sz="1400" dirty="0"/>
              <a:t>) {</a:t>
            </a:r>
          </a:p>
          <a:p>
            <a:pPr marL="0" indent="0" fontAlgn="base">
              <a:buNone/>
            </a:pPr>
            <a:r>
              <a:rPr lang="en-US" sz="1400" dirty="0"/>
              <a:t>         </a:t>
            </a:r>
            <a:r>
              <a:rPr lang="en-US" sz="1400" dirty="0" err="1"/>
              <a:t>printf</a:t>
            </a:r>
            <a:r>
              <a:rPr lang="en-US" sz="1400" dirty="0"/>
              <a:t>("</a:t>
            </a:r>
            <a:r>
              <a:rPr lang="en-US" sz="1400" dirty="0" err="1"/>
              <a:t>Error:unable</a:t>
            </a:r>
            <a:r>
              <a:rPr lang="en-US" sz="1400" dirty="0"/>
              <a:t> to create thread, %d\n", </a:t>
            </a:r>
            <a:r>
              <a:rPr lang="en-US" sz="1400" dirty="0" err="1"/>
              <a:t>rc</a:t>
            </a:r>
            <a:r>
              <a:rPr lang="en-US" sz="1400" dirty="0"/>
              <a:t>);</a:t>
            </a:r>
          </a:p>
          <a:p>
            <a:pPr marL="0" indent="0" fontAlgn="base">
              <a:buNone/>
            </a:pPr>
            <a:r>
              <a:rPr lang="en-US" sz="1400" dirty="0"/>
              <a:t>         exit(-1);</a:t>
            </a:r>
          </a:p>
          <a:p>
            <a:pPr marL="0" indent="0" fontAlgn="base">
              <a:buNone/>
            </a:pPr>
            <a:r>
              <a:rPr lang="en-US" sz="1400" dirty="0"/>
              <a:t>      }</a:t>
            </a:r>
          </a:p>
          <a:p>
            <a:pPr marL="0" indent="0" fontAlgn="base">
              <a:buNone/>
            </a:pPr>
            <a:r>
              <a:rPr lang="en-US" sz="1400" dirty="0"/>
              <a:t>   }</a:t>
            </a:r>
          </a:p>
          <a:p>
            <a:pPr marL="0" indent="0" fontAlgn="base">
              <a:buNone/>
            </a:pPr>
            <a:r>
              <a:rPr lang="en-US" sz="1400" dirty="0"/>
              <a:t>   </a:t>
            </a:r>
            <a:r>
              <a:rPr lang="en-US" sz="1400" dirty="0" err="1"/>
              <a:t>pthread_exit</a:t>
            </a:r>
            <a:r>
              <a:rPr lang="en-US" sz="1400" dirty="0"/>
              <a:t>(NULL);</a:t>
            </a:r>
          </a:p>
          <a:p>
            <a:pPr marL="0" indent="0" fontAlgn="base">
              <a:buNone/>
            </a:pPr>
            <a:r>
              <a:rPr lang="en-US" sz="1400" dirty="0"/>
              <a:t>}</a:t>
            </a:r>
            <a:endParaRPr lang="en-US" sz="11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22273" y="914400"/>
            <a:ext cx="3733800" cy="3459893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Output-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main() : creating thread, 0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main() : creating thread, 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main() : creating thread, 2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main() : creating thread, 3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main() : creating thread, 4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Hello World! Thread ID, 0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Hello World! Thread ID, 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Hello World! Thread ID, 2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Hello World! Thread ID, 3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Hello World! Thread ID, 4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2273" y="260648"/>
            <a:ext cx="2934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IDEAL?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68204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-11987"/>
            <a:ext cx="6069360" cy="560667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Sequence/No Sequence?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2571750" cy="357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980728"/>
            <a:ext cx="320040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36912"/>
            <a:ext cx="3048000" cy="365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75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Playing around with the Code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0" t="14701" r="34218" b="14437"/>
          <a:stretch/>
        </p:blipFill>
        <p:spPr bwMode="auto">
          <a:xfrm>
            <a:off x="179512" y="836712"/>
            <a:ext cx="8712968" cy="571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86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Playing around with the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424936" cy="466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07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478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IN" dirty="0"/>
              <a:t>Scheduling Algorithms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Why??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841375" y="1274763"/>
            <a:ext cx="7259017" cy="5057775"/>
          </a:xfrm>
        </p:spPr>
        <p:txBody>
          <a:bodyPr>
            <a:normAutofit/>
          </a:bodyPr>
          <a:lstStyle/>
          <a:p>
            <a:r>
              <a:rPr lang="en-US" altLang="en-US" sz="2000" u="sng" dirty="0" smtClean="0"/>
              <a:t>Maximum CPU utilization obtained with multiprogramming:-</a:t>
            </a:r>
          </a:p>
          <a:p>
            <a:pPr lvl="1"/>
            <a:r>
              <a:rPr lang="en-US" altLang="en-US" sz="2000" b="1" u="sng" dirty="0" smtClean="0"/>
              <a:t>Switching CPU among processes to make the OS more productive </a:t>
            </a:r>
          </a:p>
          <a:p>
            <a:pPr lvl="1"/>
            <a:r>
              <a:rPr lang="en-US" altLang="en-US" sz="2000" dirty="0" smtClean="0"/>
              <a:t>Several processes kept in memory at one time. </a:t>
            </a:r>
          </a:p>
          <a:p>
            <a:pPr lvl="1"/>
            <a:r>
              <a:rPr lang="en-US" altLang="en-US" sz="2000" dirty="0" smtClean="0"/>
              <a:t>When one process has to wait, the OS takes CPU away from that process and gives it to another process.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Scheduling is fundamental OS function.</a:t>
            </a:r>
          </a:p>
          <a:p>
            <a:pPr>
              <a:buFont typeface="Monotype Sorts" pitchFamily="-84" charset="2"/>
              <a:buNone/>
            </a:pP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5567-037F-4B66-9F3A-9A3AC86E85AA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9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 smtClean="0"/>
              <a:t>First- Come, First-Served (FCFS) Scheduling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600" dirty="0" smtClean="0"/>
              <a:t>		</a:t>
            </a:r>
            <a:endParaRPr lang="en-US" alt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27584" y="1700808"/>
            <a:ext cx="75608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Implemented using FIFO Queue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Process enters the ready queue, its PCB is linked onto the tail of the queue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When CPU is free, it is allocated to the process at the head of the queue.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The Average Waiting time for FCFS is often quite long.</a:t>
            </a:r>
            <a:endParaRPr lang="en-IN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96C6-FDE3-414A-A9EA-76ABA35FA77A}" type="datetime1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20</a:t>
            </a:fld>
            <a:endParaRPr lang="en-IN"/>
          </a:p>
        </p:txBody>
      </p:sp>
      <p:sp>
        <p:nvSpPr>
          <p:cNvPr id="2" name="Frame 1"/>
          <p:cNvSpPr/>
          <p:nvPr/>
        </p:nvSpPr>
        <p:spPr>
          <a:xfrm>
            <a:off x="539552" y="3789040"/>
            <a:ext cx="8136904" cy="7920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48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68288"/>
            <a:ext cx="7997825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b="1" dirty="0" smtClean="0"/>
              <a:t>First- Come, First-Served (FCFS) Scheduling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833438" y="1250950"/>
            <a:ext cx="7566025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600" dirty="0" smtClean="0"/>
              <a:t>		</a:t>
            </a:r>
            <a:r>
              <a:rPr lang="en-US" altLang="en-US" u="sng" dirty="0" smtClean="0"/>
              <a:t>Process</a:t>
            </a:r>
            <a:r>
              <a:rPr lang="en-US" altLang="en-US" dirty="0" smtClean="0"/>
              <a:t>	</a:t>
            </a:r>
            <a:r>
              <a:rPr lang="en-US" altLang="en-US" u="sng" dirty="0" smtClean="0"/>
              <a:t>Burst Time	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	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</a:t>
            </a:r>
            <a:r>
              <a:rPr lang="en-US" altLang="en-US" dirty="0" smtClean="0"/>
              <a:t> 	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	 </a:t>
            </a:r>
            <a:r>
              <a:rPr lang="en-US" altLang="en-US" dirty="0" smtClean="0"/>
              <a:t>3</a:t>
            </a:r>
            <a:r>
              <a:rPr lang="en-US" altLang="en-US" i="1" baseline="-25000" dirty="0" smtClean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623A-37CC-4924-B57A-6A969409ABB5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29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68288"/>
            <a:ext cx="7997825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b="1" dirty="0" smtClean="0"/>
              <a:t>First- Come, First-Served (FCFS) Scheduling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833438" y="1250950"/>
            <a:ext cx="7566025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600" dirty="0" smtClean="0"/>
              <a:t>		</a:t>
            </a:r>
            <a:r>
              <a:rPr lang="en-US" altLang="en-US" u="sng" dirty="0" smtClean="0"/>
              <a:t>Process</a:t>
            </a:r>
            <a:r>
              <a:rPr lang="en-US" altLang="en-US" dirty="0" smtClean="0"/>
              <a:t>	</a:t>
            </a:r>
            <a:r>
              <a:rPr lang="en-US" altLang="en-US" u="sng" dirty="0" smtClean="0"/>
              <a:t>Burst Time	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	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</a:t>
            </a:r>
            <a:r>
              <a:rPr lang="en-US" altLang="en-US" dirty="0" smtClean="0"/>
              <a:t> 	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	 </a:t>
            </a:r>
            <a:r>
              <a:rPr lang="en-US" altLang="en-US" dirty="0" smtClean="0"/>
              <a:t>3</a:t>
            </a:r>
            <a:r>
              <a:rPr lang="en-US" altLang="en-US" i="1" baseline="-25000" dirty="0" smtClean="0"/>
              <a:t> 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Suppose that the processes arrive in the order: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 ,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</a:t>
            </a:r>
            <a:r>
              <a:rPr lang="en-US" altLang="en-US" dirty="0" smtClean="0"/>
              <a:t> ,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  </a:t>
            </a:r>
            <a:br>
              <a:rPr lang="en-US" altLang="en-US" i="1" baseline="-25000" dirty="0" smtClean="0"/>
            </a:br>
            <a:r>
              <a:rPr lang="en-US" altLang="en-US" dirty="0" smtClean="0"/>
              <a:t>The Gantt Chart for the schedule is:</a:t>
            </a:r>
            <a:br>
              <a:rPr lang="en-US" altLang="en-US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endParaRPr lang="en-US" altLang="en-US" sz="16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1600" dirty="0" smtClean="0"/>
          </a:p>
        </p:txBody>
      </p:sp>
      <p:pic>
        <p:nvPicPr>
          <p:cNvPr id="13316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4653136"/>
            <a:ext cx="6954838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623A-37CC-4924-B57A-6A969409ABB5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04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68288"/>
            <a:ext cx="7997825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b="1" dirty="0" smtClean="0"/>
              <a:t>First- Come, First-Served (FCFS) Scheduling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833438" y="1250950"/>
            <a:ext cx="7566025" cy="4114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600" dirty="0" smtClean="0"/>
              <a:t>		</a:t>
            </a:r>
            <a:r>
              <a:rPr lang="en-US" altLang="en-US" u="sng" dirty="0" smtClean="0"/>
              <a:t>Process</a:t>
            </a:r>
            <a:r>
              <a:rPr lang="en-US" altLang="en-US" dirty="0" smtClean="0"/>
              <a:t>	</a:t>
            </a:r>
            <a:r>
              <a:rPr lang="en-US" altLang="en-US" u="sng" dirty="0" smtClean="0"/>
              <a:t>Burst Time	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	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</a:t>
            </a:r>
            <a:r>
              <a:rPr lang="en-US" altLang="en-US" dirty="0" smtClean="0"/>
              <a:t> 	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	 </a:t>
            </a:r>
            <a:r>
              <a:rPr lang="en-US" altLang="en-US" dirty="0" smtClean="0"/>
              <a:t>3</a:t>
            </a:r>
            <a:r>
              <a:rPr lang="en-US" altLang="en-US" i="1" baseline="-25000" dirty="0" smtClean="0"/>
              <a:t> 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Suppose that the processes arrive in the order: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 ,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</a:t>
            </a:r>
            <a:r>
              <a:rPr lang="en-US" altLang="en-US" dirty="0" smtClean="0"/>
              <a:t> ,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  </a:t>
            </a:r>
            <a:br>
              <a:rPr lang="en-US" altLang="en-US" i="1" baseline="-25000" dirty="0" smtClean="0"/>
            </a:br>
            <a:r>
              <a:rPr lang="en-US" altLang="en-US" dirty="0" smtClean="0"/>
              <a:t>The Gantt Chart for the schedule is:</a:t>
            </a:r>
            <a:br>
              <a:rPr lang="en-US" altLang="en-US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endParaRPr lang="en-US" altLang="en-US" sz="16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1600" dirty="0" smtClean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Waiting time for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  = 0;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</a:t>
            </a:r>
            <a:r>
              <a:rPr lang="en-US" altLang="en-US" dirty="0" smtClean="0"/>
              <a:t>  = 24;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 </a:t>
            </a:r>
            <a:r>
              <a:rPr lang="en-US" altLang="en-US" dirty="0" smtClean="0"/>
              <a:t>= 27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Average waiting time:  (0 + 24 + 27)/3 = 51/3=17</a:t>
            </a:r>
          </a:p>
        </p:txBody>
      </p:sp>
      <p:pic>
        <p:nvPicPr>
          <p:cNvPr id="13316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3479800"/>
            <a:ext cx="6954838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623A-37CC-4924-B57A-6A969409ABB5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1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277813"/>
            <a:ext cx="77041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FCFS Scheduling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08050" y="1233488"/>
            <a:ext cx="7651750" cy="4530725"/>
          </a:xfrm>
        </p:spPr>
        <p:txBody>
          <a:bodyPr>
            <a:normAutofit/>
          </a:bodyPr>
          <a:lstStyle/>
          <a:p>
            <a:pPr>
              <a:tabLst>
                <a:tab pos="3649345" algn="ctr"/>
              </a:tabLst>
              <a:defRPr/>
            </a:pPr>
            <a:r>
              <a:rPr lang="en-US" altLang="en-US" sz="2400" u="sng" dirty="0" smtClean="0"/>
              <a:t>FCFS is Non-preemptive </a:t>
            </a:r>
          </a:p>
          <a:p>
            <a:pPr>
              <a:tabLst>
                <a:tab pos="3649345" algn="ctr"/>
              </a:tabLst>
              <a:defRPr/>
            </a:pPr>
            <a:endParaRPr lang="en-US" altLang="en-US" sz="2400" dirty="0" smtClean="0"/>
          </a:p>
          <a:p>
            <a:pPr>
              <a:tabLst>
                <a:tab pos="3649345" algn="ctr"/>
              </a:tabLst>
              <a:defRPr/>
            </a:pPr>
            <a:r>
              <a:rPr lang="en-US" altLang="en-US" sz="2400" dirty="0" smtClean="0"/>
              <a:t>Once the CPU is allocated to a process, that process keeps the CPU until it releases the CPU either by terminating or by requesting I/o.</a:t>
            </a:r>
          </a:p>
          <a:p>
            <a:pPr>
              <a:tabLst>
                <a:tab pos="3649345" algn="ctr"/>
              </a:tabLst>
              <a:defRPr/>
            </a:pPr>
            <a:endParaRPr lang="en-US" altLang="en-US" sz="2400" dirty="0" smtClean="0"/>
          </a:p>
          <a:p>
            <a:pPr>
              <a:tabLst>
                <a:tab pos="3649345" algn="ctr"/>
              </a:tabLst>
              <a:defRPr/>
            </a:pPr>
            <a:r>
              <a:rPr lang="en-US" altLang="en-US" sz="2400" dirty="0" smtClean="0"/>
              <a:t>Not good for Time sharing system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EB3C-1F62-4F90-AD8F-629C8C5EA5FB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24</a:t>
            </a:fld>
            <a:endParaRPr lang="en-IN"/>
          </a:p>
        </p:txBody>
      </p:sp>
      <p:sp>
        <p:nvSpPr>
          <p:cNvPr id="5" name="Frame 4"/>
          <p:cNvSpPr/>
          <p:nvPr/>
        </p:nvSpPr>
        <p:spPr>
          <a:xfrm>
            <a:off x="611560" y="1124744"/>
            <a:ext cx="7056784" cy="6480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611560" y="3645024"/>
            <a:ext cx="7056784" cy="6480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Curved Left Arrow 5"/>
          <p:cNvSpPr/>
          <p:nvPr/>
        </p:nvSpPr>
        <p:spPr>
          <a:xfrm>
            <a:off x="7452320" y="1448780"/>
            <a:ext cx="792088" cy="26282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88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277813"/>
            <a:ext cx="77041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FCFS Scheduling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08050" y="1233488"/>
            <a:ext cx="765175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2800" u="sng" dirty="0" smtClean="0"/>
              <a:t>Process</a:t>
            </a:r>
            <a:r>
              <a:rPr lang="en-US" altLang="en-US" sz="2800" dirty="0"/>
              <a:t>	</a:t>
            </a:r>
            <a:r>
              <a:rPr lang="en-US" altLang="en-US" sz="2800" u="sng" dirty="0"/>
              <a:t>Burst </a:t>
            </a:r>
            <a:r>
              <a:rPr lang="en-US" altLang="en-US" sz="2800" u="sng" dirty="0" smtClean="0"/>
              <a:t>Time</a:t>
            </a:r>
            <a:endParaRPr lang="en-US" altLang="en-US" sz="2800" u="sng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1</a:t>
            </a:r>
            <a:r>
              <a:rPr lang="en-US" altLang="en-US" sz="2800" dirty="0"/>
              <a:t>	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2</a:t>
            </a:r>
            <a:r>
              <a:rPr lang="en-US" altLang="en-US" sz="2800" dirty="0"/>
              <a:t> 	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3	 </a:t>
            </a:r>
            <a:r>
              <a:rPr lang="en-US" altLang="en-US" sz="2800" dirty="0"/>
              <a:t>3</a:t>
            </a:r>
            <a:r>
              <a:rPr lang="en-US" altLang="en-US" sz="2800" i="1" baseline="-25000" dirty="0"/>
              <a:t> </a:t>
            </a:r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endParaRPr lang="en-US" altLang="en-US" sz="2800" dirty="0" smtClean="0"/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sz="2800" dirty="0" smtClean="0"/>
              <a:t>Suppose that the processes arrive in the order:</a:t>
            </a:r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sz="2800" dirty="0" smtClean="0"/>
              <a:t>		 </a:t>
            </a:r>
            <a:r>
              <a:rPr lang="en-US" altLang="en-US" sz="2800" i="1" dirty="0" smtClean="0"/>
              <a:t>P</a:t>
            </a:r>
            <a:r>
              <a:rPr lang="en-US" altLang="en-US" sz="2800" i="1" baseline="-25000" dirty="0" smtClean="0"/>
              <a:t>2</a:t>
            </a:r>
            <a:r>
              <a:rPr lang="en-US" altLang="en-US" sz="2800" dirty="0" smtClean="0"/>
              <a:t> , </a:t>
            </a:r>
            <a:r>
              <a:rPr lang="en-US" altLang="en-US" sz="2800" i="1" dirty="0" smtClean="0"/>
              <a:t>P</a:t>
            </a:r>
            <a:r>
              <a:rPr lang="en-US" altLang="en-US" sz="2800" i="1" baseline="-25000" dirty="0" smtClean="0"/>
              <a:t>3</a:t>
            </a:r>
            <a:r>
              <a:rPr lang="en-US" altLang="en-US" sz="2800" dirty="0" smtClean="0"/>
              <a:t> , </a:t>
            </a:r>
            <a:r>
              <a:rPr lang="en-US" altLang="en-US" sz="2800" i="1" dirty="0" smtClean="0"/>
              <a:t>P</a:t>
            </a:r>
            <a:r>
              <a:rPr lang="en-US" altLang="en-US" sz="2800" i="1" baseline="-25000" dirty="0" smtClean="0"/>
              <a:t>1</a:t>
            </a:r>
            <a:r>
              <a:rPr lang="en-US" altLang="en-US" sz="2800" dirty="0" smtClean="0"/>
              <a:t> </a:t>
            </a:r>
          </a:p>
          <a:p>
            <a:pPr marL="0" indent="0">
              <a:buNone/>
              <a:tabLst>
                <a:tab pos="3649345" algn="ctr"/>
              </a:tabLst>
              <a:defRPr/>
            </a:pPr>
            <a:endParaRPr lang="en-US" altLang="en-US" dirty="0" smtClean="0"/>
          </a:p>
          <a:p>
            <a:pPr>
              <a:tabLst>
                <a:tab pos="3649345" algn="ctr"/>
              </a:tabLst>
              <a:defRPr/>
            </a:pPr>
            <a:endParaRPr lang="en-US" altLang="en-US" dirty="0" smtClean="0"/>
          </a:p>
          <a:p>
            <a:pPr marL="0" indent="0">
              <a:buFont typeface="Monotype Sorts" pitchFamily="-84" charset="2"/>
              <a:buNone/>
              <a:tabLst>
                <a:tab pos="3649345" algn="ctr"/>
              </a:tabLst>
              <a:defRPr/>
            </a:pP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CE56-DAC3-474B-85E9-798266E3125B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80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277813"/>
            <a:ext cx="77041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FCFS Scheduling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08050" y="1233488"/>
            <a:ext cx="7651750" cy="45307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u="sng" dirty="0" smtClean="0"/>
              <a:t>Process</a:t>
            </a:r>
            <a:r>
              <a:rPr lang="en-US" altLang="en-US" dirty="0"/>
              <a:t>	</a:t>
            </a:r>
            <a:r>
              <a:rPr lang="en-US" altLang="en-US" u="sng" dirty="0"/>
              <a:t>Burst </a:t>
            </a:r>
            <a:r>
              <a:rPr lang="en-US" altLang="en-US" u="sng" dirty="0" smtClean="0"/>
              <a:t>Time</a:t>
            </a:r>
            <a:endParaRPr lang="en-US" altLang="en-US" u="sng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/>
              <a:t>	</a:t>
            </a:r>
            <a:r>
              <a:rPr lang="en-US" altLang="en-US" dirty="0" smtClean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/>
              <a:t>	</a:t>
            </a:r>
            <a:r>
              <a:rPr lang="en-US" altLang="en-US" dirty="0" smtClean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	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/>
              <a:t>	</a:t>
            </a:r>
            <a:r>
              <a:rPr lang="en-US" altLang="en-US" dirty="0" smtClean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	 </a:t>
            </a:r>
            <a:r>
              <a:rPr lang="en-US" altLang="en-US" dirty="0"/>
              <a:t>3</a:t>
            </a:r>
            <a:r>
              <a:rPr lang="en-US" altLang="en-US" i="1" baseline="-25000" dirty="0"/>
              <a:t> </a:t>
            </a:r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endParaRPr lang="en-US" altLang="en-US" dirty="0" smtClean="0"/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 smtClean="0"/>
              <a:t>Suppose that the processes arrive in the order:</a:t>
            </a:r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</a:t>
            </a:r>
            <a:r>
              <a:rPr lang="en-US" altLang="en-US" dirty="0" smtClean="0"/>
              <a:t> ,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</a:t>
            </a:r>
            <a:r>
              <a:rPr lang="en-US" altLang="en-US" dirty="0" smtClean="0"/>
              <a:t> ,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 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 smtClean="0"/>
              <a:t>The Gantt chart for the schedule is: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tabLst>
                <a:tab pos="3649345" algn="ctr"/>
              </a:tabLst>
              <a:defRPr/>
            </a:pPr>
            <a:endParaRPr lang="en-US" altLang="en-US" dirty="0" smtClean="0"/>
          </a:p>
          <a:p>
            <a:pPr>
              <a:tabLst>
                <a:tab pos="3649345" algn="ctr"/>
              </a:tabLst>
              <a:defRPr/>
            </a:pPr>
            <a:endParaRPr lang="en-US" altLang="en-US" dirty="0" smtClean="0"/>
          </a:p>
          <a:p>
            <a:pPr marL="0" indent="0">
              <a:buFont typeface="Monotype Sorts" pitchFamily="-84" charset="2"/>
              <a:buNone/>
              <a:tabLst>
                <a:tab pos="3649345" algn="ctr"/>
              </a:tabLst>
              <a:defRPr/>
            </a:pP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CE56-DAC3-474B-85E9-798266E3125B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26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8" t="46983" r="32894" b="44055"/>
          <a:stretch/>
        </p:blipFill>
        <p:spPr bwMode="auto">
          <a:xfrm>
            <a:off x="1187624" y="5339319"/>
            <a:ext cx="684076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75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277813"/>
            <a:ext cx="77041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FCFS Scheduling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08050" y="1233488"/>
            <a:ext cx="7651750" cy="453072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u="sng" dirty="0" smtClean="0"/>
              <a:t>Process</a:t>
            </a:r>
            <a:r>
              <a:rPr lang="en-US" altLang="en-US" dirty="0"/>
              <a:t>	</a:t>
            </a:r>
            <a:r>
              <a:rPr lang="en-US" altLang="en-US" u="sng" dirty="0"/>
              <a:t>Burst </a:t>
            </a:r>
            <a:r>
              <a:rPr lang="en-US" altLang="en-US" u="sng" dirty="0" smtClean="0"/>
              <a:t>Time</a:t>
            </a:r>
            <a:endParaRPr lang="en-US" altLang="en-US" u="sng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/>
              <a:t>	</a:t>
            </a:r>
            <a:r>
              <a:rPr lang="en-US" altLang="en-US" dirty="0" smtClean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/>
              <a:t>	</a:t>
            </a:r>
            <a:r>
              <a:rPr lang="en-US" altLang="en-US" dirty="0" smtClean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	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/>
              <a:t>	</a:t>
            </a:r>
            <a:r>
              <a:rPr lang="en-US" altLang="en-US" dirty="0" smtClean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	 </a:t>
            </a:r>
            <a:r>
              <a:rPr lang="en-US" altLang="en-US" dirty="0"/>
              <a:t>3</a:t>
            </a:r>
            <a:r>
              <a:rPr lang="en-US" altLang="en-US" i="1" baseline="-25000" dirty="0"/>
              <a:t> </a:t>
            </a:r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endParaRPr lang="en-US" altLang="en-US" dirty="0" smtClean="0"/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 smtClean="0"/>
              <a:t>Suppose that the processes arrive in the order:</a:t>
            </a:r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</a:t>
            </a:r>
            <a:r>
              <a:rPr lang="en-US" altLang="en-US" dirty="0" smtClean="0"/>
              <a:t> ,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</a:t>
            </a:r>
            <a:r>
              <a:rPr lang="en-US" altLang="en-US" dirty="0" smtClean="0"/>
              <a:t> ,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 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 smtClean="0"/>
              <a:t>The Gantt chart for the schedule is: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tabLst>
                <a:tab pos="3649345" algn="ctr"/>
              </a:tabLst>
              <a:defRPr/>
            </a:pPr>
            <a:endParaRPr lang="en-US" altLang="en-US" dirty="0" smtClean="0"/>
          </a:p>
          <a:p>
            <a:pPr>
              <a:tabLst>
                <a:tab pos="3649345" algn="ctr"/>
              </a:tabLst>
              <a:defRPr/>
            </a:pPr>
            <a:endParaRPr lang="en-US" altLang="en-US" dirty="0" smtClean="0"/>
          </a:p>
          <a:p>
            <a:pPr marL="0" indent="0">
              <a:buFont typeface="Monotype Sorts" pitchFamily="-84" charset="2"/>
              <a:buNone/>
              <a:tabLst>
                <a:tab pos="3649345" algn="ctr"/>
              </a:tabLst>
              <a:defRPr/>
            </a:pPr>
            <a:endParaRPr lang="en-US" altLang="en-US" dirty="0" smtClean="0"/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 smtClean="0"/>
              <a:t>Waiting time for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 </a:t>
            </a:r>
            <a:r>
              <a:rPr lang="en-US" altLang="en-US" i="1" dirty="0" smtClean="0"/>
              <a:t>=</a:t>
            </a:r>
            <a:r>
              <a:rPr lang="en-US" altLang="en-US" dirty="0" smtClean="0"/>
              <a:t> 6</a:t>
            </a:r>
            <a:r>
              <a:rPr lang="en-US" altLang="en-US" i="1" dirty="0" smtClean="0"/>
              <a:t>;</a:t>
            </a:r>
            <a:r>
              <a:rPr lang="en-US" altLang="en-US" i="1" baseline="-25000" dirty="0" smtClean="0"/>
              <a:t>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</a:t>
            </a:r>
            <a:r>
              <a:rPr lang="en-US" altLang="en-US" dirty="0" smtClean="0"/>
              <a:t> = 0</a:t>
            </a:r>
            <a:r>
              <a:rPr lang="en-US" altLang="en-US" i="1" baseline="-25000" dirty="0" smtClean="0"/>
              <a:t>;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 </a:t>
            </a:r>
            <a:r>
              <a:rPr lang="en-US" altLang="en-US" i="1" dirty="0" smtClean="0"/>
              <a:t>= </a:t>
            </a:r>
            <a:r>
              <a:rPr lang="en-US" altLang="en-US" dirty="0" smtClean="0"/>
              <a:t>3</a:t>
            </a:r>
            <a:endParaRPr lang="en-US" altLang="en-US" i="1" dirty="0" smtClean="0"/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 smtClean="0"/>
              <a:t>Average waiting time:   (6 + 0 + 3)/3 = 3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 smtClean="0"/>
              <a:t>Much better than previous case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CE56-DAC3-474B-85E9-798266E3125B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27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8" t="46983" r="32894" b="44055"/>
          <a:stretch/>
        </p:blipFill>
        <p:spPr bwMode="auto">
          <a:xfrm>
            <a:off x="1043608" y="3501008"/>
            <a:ext cx="684076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91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3366FF"/>
                </a:solidFill>
              </a:rPr>
              <a:t>Convoy effect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3649345" algn="ctr"/>
              </a:tabLst>
              <a:defRPr/>
            </a:pPr>
            <a:r>
              <a:rPr lang="en-US" altLang="en-US" sz="2400" b="1" dirty="0">
                <a:solidFill>
                  <a:srgbClr val="3366FF"/>
                </a:solidFill>
              </a:rPr>
              <a:t>Convoy effect </a:t>
            </a:r>
            <a:r>
              <a:rPr lang="en-US" altLang="en-US" sz="2400" dirty="0"/>
              <a:t>- short process behind long </a:t>
            </a:r>
            <a:r>
              <a:rPr lang="en-US" altLang="en-US" sz="2400" dirty="0" smtClean="0"/>
              <a:t>process</a:t>
            </a:r>
          </a:p>
          <a:p>
            <a:pPr>
              <a:tabLst>
                <a:tab pos="3649345" algn="ctr"/>
              </a:tabLst>
              <a:defRPr/>
            </a:pPr>
            <a:r>
              <a:rPr lang="en-IN" sz="2400" dirty="0" smtClean="0"/>
              <a:t>Phenomenon </a:t>
            </a:r>
            <a:r>
              <a:rPr lang="en-IN" sz="2400" dirty="0"/>
              <a:t>associated with the First Come First Serve (FCFS) algorithm, </a:t>
            </a:r>
            <a:endParaRPr lang="en-IN" sz="2400" dirty="0" smtClean="0"/>
          </a:p>
          <a:p>
            <a:pPr>
              <a:tabLst>
                <a:tab pos="3649345" algn="ctr"/>
              </a:tabLst>
              <a:defRPr/>
            </a:pPr>
            <a:r>
              <a:rPr lang="en-IN" sz="2400" dirty="0" smtClean="0"/>
              <a:t>In </a:t>
            </a:r>
            <a:r>
              <a:rPr lang="en-IN" sz="2400" dirty="0"/>
              <a:t>which the whole Operating System slows down due to few </a:t>
            </a:r>
            <a:r>
              <a:rPr lang="en-IN" sz="2400" dirty="0" smtClean="0"/>
              <a:t>large </a:t>
            </a:r>
            <a:r>
              <a:rPr lang="en-IN" sz="2400" dirty="0"/>
              <a:t>processes</a:t>
            </a:r>
            <a:r>
              <a:rPr lang="en-IN" sz="24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4CD9-778B-46EB-8E95-CB1900EB0361}" type="datetime1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28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026" y="4221088"/>
            <a:ext cx="66008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31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3366FF"/>
                </a:solidFill>
              </a:rPr>
              <a:t>Convoy effect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3649345" algn="ctr"/>
              </a:tabLst>
              <a:defRPr/>
            </a:pPr>
            <a:r>
              <a:rPr lang="en-US" sz="2400" dirty="0"/>
              <a:t>The Convoy Effect is a </a:t>
            </a:r>
            <a:r>
              <a:rPr lang="en-US" sz="2400" dirty="0" smtClean="0"/>
              <a:t>phenomenon </a:t>
            </a:r>
            <a:r>
              <a:rPr lang="en-US" sz="2400" dirty="0"/>
              <a:t>where </a:t>
            </a:r>
            <a:r>
              <a:rPr lang="en-US" sz="2400" b="1" dirty="0"/>
              <a:t>a large or resource-intensive process ties up system resources and causes a backlog of other processes waiting to use those same resources.</a:t>
            </a:r>
            <a:endParaRPr lang="en-US" alt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4CD9-778B-46EB-8E95-CB1900EB0361}" type="datetime1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29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026" y="4221088"/>
            <a:ext cx="66008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32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478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CPU–I/O Burst Cycle –</a:t>
            </a:r>
            <a:endParaRPr lang="en-US" alt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841375" y="1274763"/>
            <a:ext cx="3978275" cy="5057775"/>
          </a:xfrm>
        </p:spPr>
        <p:txBody>
          <a:bodyPr>
            <a:normAutofit/>
          </a:bodyPr>
          <a:lstStyle/>
          <a:p>
            <a:r>
              <a:rPr lang="en-US" altLang="en-US" sz="2000" dirty="0" smtClean="0"/>
              <a:t>Process execution consists of a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cycle</a:t>
            </a:r>
            <a:r>
              <a:rPr lang="en-US" altLang="en-US" sz="2000" dirty="0" smtClean="0"/>
              <a:t> of CPU execution and I/O wait.</a:t>
            </a:r>
          </a:p>
          <a:p>
            <a:r>
              <a:rPr lang="en-US" altLang="en-US" sz="2000" dirty="0" smtClean="0"/>
              <a:t>Processes alternate between these 2 states.</a:t>
            </a:r>
          </a:p>
          <a:p>
            <a:pPr lvl="1"/>
            <a:r>
              <a:rPr lang="en-US" altLang="en-US" sz="2000" b="1" dirty="0" smtClean="0"/>
              <a:t>Process execution begins with CPU burst, </a:t>
            </a:r>
          </a:p>
          <a:p>
            <a:pPr lvl="1"/>
            <a:r>
              <a:rPr lang="en-US" altLang="en-US" sz="2000" b="1" dirty="0" smtClean="0"/>
              <a:t>then followed by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I/O burst and so on.</a:t>
            </a:r>
          </a:p>
          <a:p>
            <a:pPr lvl="1"/>
            <a:r>
              <a:rPr lang="en-US" altLang="en-US" sz="2000" b="1" dirty="0" smtClean="0"/>
              <a:t>Last CPU burst </a:t>
            </a:r>
            <a:r>
              <a:rPr lang="en-US" altLang="en-US" sz="2000" dirty="0" smtClean="0"/>
              <a:t>will end with a system request to terminate execution.</a:t>
            </a:r>
          </a:p>
          <a:p>
            <a:r>
              <a:rPr lang="en-US" altLang="en-US" sz="2000" b="1" u="sng" dirty="0" smtClean="0"/>
              <a:t>CPU burst distribution is of main concern</a:t>
            </a:r>
          </a:p>
          <a:p>
            <a:pPr>
              <a:buFont typeface="Monotype Sorts" pitchFamily="-84" charset="2"/>
              <a:buNone/>
            </a:pPr>
            <a:endParaRPr lang="en-US" altLang="en-US" dirty="0" smtClean="0"/>
          </a:p>
        </p:txBody>
      </p:sp>
      <p:pic>
        <p:nvPicPr>
          <p:cNvPr id="7172" name="Picture 1" descr="6_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1143000"/>
            <a:ext cx="2360613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7A28-23BD-4240-9C02-C6439C34B678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3</a:t>
            </a:fld>
            <a:endParaRPr lang="en-IN"/>
          </a:p>
        </p:txBody>
      </p:sp>
      <p:sp>
        <p:nvSpPr>
          <p:cNvPr id="5" name="Curved Left Arrow 4"/>
          <p:cNvSpPr/>
          <p:nvPr/>
        </p:nvSpPr>
        <p:spPr>
          <a:xfrm>
            <a:off x="7742238" y="1844824"/>
            <a:ext cx="430162" cy="10081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>
            <a:off x="7957319" y="2757956"/>
            <a:ext cx="430162" cy="79208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6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Formulae-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IN" sz="2400" b="1" dirty="0"/>
              <a:t>Turn Around Time = Completion Time - Arrival Time   </a:t>
            </a:r>
            <a:endParaRPr lang="en-IN" sz="2400" b="1" dirty="0" smtClean="0"/>
          </a:p>
          <a:p>
            <a:pPr marL="457200" indent="-457200">
              <a:buFont typeface="+mj-lt"/>
              <a:buAutoNum type="arabicParenR"/>
            </a:pPr>
            <a:r>
              <a:rPr lang="en-IN" sz="2400" b="1" dirty="0"/>
              <a:t>Waiting Time = Turn Around Time - Burst Time </a:t>
            </a:r>
            <a:r>
              <a:rPr lang="en-IN" sz="2400" b="1" dirty="0" smtClean="0"/>
              <a:t>–Arrival Time </a:t>
            </a:r>
            <a:r>
              <a:rPr lang="en-IN" sz="2400" b="1" dirty="0"/>
              <a:t>or Sum of times spent waiting in Ready </a:t>
            </a:r>
            <a:r>
              <a:rPr lang="en-IN" sz="2400" b="1" dirty="0" smtClean="0"/>
              <a:t>queue-Arrival Time</a:t>
            </a:r>
            <a:endParaRPr lang="en-IN" sz="2400" b="1" dirty="0"/>
          </a:p>
          <a:p>
            <a:pPr marL="457200" indent="-457200">
              <a:buFont typeface="+mj-lt"/>
              <a:buAutoNum type="arabicParenR"/>
            </a:pPr>
            <a:r>
              <a:rPr lang="en-IN" sz="2400" b="1" dirty="0" smtClean="0"/>
              <a:t>Average </a:t>
            </a:r>
            <a:r>
              <a:rPr lang="en-IN" sz="2400" b="1" dirty="0"/>
              <a:t>waiting time = </a:t>
            </a:r>
            <a:r>
              <a:rPr lang="en-IN" sz="2400" b="1" dirty="0" err="1"/>
              <a:t>T</a:t>
            </a:r>
            <a:r>
              <a:rPr lang="en-IN" sz="2400" b="1" dirty="0" err="1" smtClean="0"/>
              <a:t>otal_waiting_time</a:t>
            </a:r>
            <a:r>
              <a:rPr lang="en-IN" sz="2400" b="1" dirty="0" smtClean="0"/>
              <a:t> </a:t>
            </a:r>
            <a:r>
              <a:rPr lang="en-IN" sz="2400" b="1" dirty="0"/>
              <a:t>/ </a:t>
            </a:r>
            <a:r>
              <a:rPr lang="en-IN" sz="2400" b="1" dirty="0" err="1" smtClean="0"/>
              <a:t>no_of_processes</a:t>
            </a:r>
            <a:endParaRPr lang="en-IN" sz="2400" b="1" dirty="0"/>
          </a:p>
          <a:p>
            <a:pPr marL="457200" indent="-457200">
              <a:buFont typeface="+mj-lt"/>
              <a:buAutoNum type="arabicParenR"/>
            </a:pPr>
            <a:r>
              <a:rPr lang="en-IN" sz="2400" b="1" dirty="0"/>
              <a:t>A</a:t>
            </a:r>
            <a:r>
              <a:rPr lang="en-IN" sz="2400" b="1" dirty="0" smtClean="0"/>
              <a:t>verage </a:t>
            </a:r>
            <a:r>
              <a:rPr lang="en-IN" sz="2400" b="1" dirty="0"/>
              <a:t>turnaround time = </a:t>
            </a:r>
            <a:r>
              <a:rPr lang="en-IN" sz="2400" b="1" dirty="0" err="1" smtClean="0"/>
              <a:t>Total_turn_around_time</a:t>
            </a:r>
            <a:r>
              <a:rPr lang="en-IN" sz="2400" b="1" dirty="0" smtClean="0"/>
              <a:t> </a:t>
            </a:r>
            <a:r>
              <a:rPr lang="en-IN" sz="2400" b="1" dirty="0"/>
              <a:t>/ </a:t>
            </a:r>
            <a:r>
              <a:rPr lang="en-IN" sz="2400" b="1" dirty="0" err="1" smtClean="0"/>
              <a:t>no_of_processes</a:t>
            </a:r>
            <a:endParaRPr lang="en-IN" sz="2400" b="1" dirty="0"/>
          </a:p>
          <a:p>
            <a:pPr marL="457200" indent="-457200">
              <a:buFont typeface="+mj-lt"/>
              <a:buAutoNum type="arabicParenR"/>
            </a:pPr>
            <a:endParaRPr lang="en-IN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4CD9-778B-46EB-8E95-CB1900EB0361}" type="datetime1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7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Generalized Activity Normalization Time Table (</a:t>
            </a:r>
            <a:r>
              <a:rPr lang="en-US" sz="2400" b="1"/>
              <a:t>GANTT</a:t>
            </a:r>
            <a:r>
              <a:rPr lang="en-US" sz="2400" b="1" smtClean="0"/>
              <a:t>)</a:t>
            </a:r>
            <a:endParaRPr lang="en-US" sz="2400" dirty="0" smtClean="0"/>
          </a:p>
          <a:p>
            <a:r>
              <a:rPr lang="en-US" sz="2400" dirty="0" smtClean="0"/>
              <a:t>Horizontal </a:t>
            </a:r>
            <a:r>
              <a:rPr lang="en-US" sz="2400" dirty="0"/>
              <a:t>bar chart developed by Henry L. Gantt (American engineer and social scientist) in 1917 as production control tool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Series </a:t>
            </a:r>
            <a:r>
              <a:rPr lang="en-US" sz="2400" dirty="0"/>
              <a:t>of horizontal lines are present that show the amount of work done or production completed in given period of time in relation to amount planned for those projects. </a:t>
            </a:r>
          </a:p>
          <a:p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4CD9-778B-46EB-8E95-CB1900EB0361}" type="datetime1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84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Exercise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Consider 5 </a:t>
            </a:r>
            <a:r>
              <a:rPr lang="en-IN" sz="2400" dirty="0"/>
              <a:t>processes with process ID </a:t>
            </a:r>
            <a:r>
              <a:rPr lang="en-IN" sz="2400" b="1" dirty="0"/>
              <a:t>P0, P1, P2, P3 and </a:t>
            </a:r>
            <a:r>
              <a:rPr lang="en-IN" sz="2400" b="1" dirty="0" smtClean="0"/>
              <a:t>P4. </a:t>
            </a:r>
            <a:r>
              <a:rPr lang="en-IN" sz="2400" dirty="0"/>
              <a:t>The processes and their respective Arrival and Burst time are given in the following </a:t>
            </a:r>
            <a:r>
              <a:rPr lang="en-IN" sz="2400" dirty="0" smtClean="0"/>
              <a:t>table. Apply FCFS Scheduling algorithm and calculate the following: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dirty="0"/>
              <a:t>Turnaround time 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dirty="0" smtClean="0"/>
              <a:t>Waiting </a:t>
            </a:r>
            <a:r>
              <a:rPr lang="en-IN" sz="2400" dirty="0"/>
              <a:t>time </a:t>
            </a:r>
            <a:r>
              <a:rPr lang="en-IN" sz="2400" dirty="0" smtClean="0"/>
              <a:t>for all processes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dirty="0" smtClean="0"/>
              <a:t>Average Waiting Time</a:t>
            </a:r>
          </a:p>
          <a:p>
            <a:endParaRPr lang="en-IN" sz="2400" dirty="0" smtClean="0"/>
          </a:p>
          <a:p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4CD9-778B-46EB-8E95-CB1900EB0361}" type="datetime1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32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94" y="1628800"/>
            <a:ext cx="402503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06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Exercise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9766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Gantt Chart-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b="1" dirty="0" smtClean="0"/>
              <a:t>Waiting Time=Sum of time spent in Ready Queue-Arrival Time</a:t>
            </a:r>
          </a:p>
          <a:p>
            <a:pPr marL="0" indent="0">
              <a:buNone/>
            </a:pPr>
            <a:r>
              <a:rPr lang="en-IN" sz="2400" b="1" dirty="0" smtClean="0"/>
              <a:t>Turnaround Time=Completion Time-Arrival Time</a:t>
            </a:r>
          </a:p>
          <a:p>
            <a:pPr marL="0" indent="0">
              <a:buNone/>
            </a:pP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4CD9-778B-46EB-8E95-CB1900EB0361}" type="datetime1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33</a:t>
            </a:fld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7265"/>
            <a:ext cx="6192688" cy="104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75533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27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Exercise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Gantt Chart-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4CD9-778B-46EB-8E95-CB1900EB0361}" type="datetime1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34</a:t>
            </a:fld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875337"/>
            <a:ext cx="6768753" cy="114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46" y="620688"/>
            <a:ext cx="3720799" cy="3527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68144" y="980728"/>
            <a:ext cx="280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WT(P0)=0-0=0</a:t>
            </a:r>
          </a:p>
          <a:p>
            <a:r>
              <a:rPr lang="en-US" dirty="0" smtClean="0"/>
              <a:t>WT(P1)=2-1=1</a:t>
            </a:r>
          </a:p>
          <a:p>
            <a:r>
              <a:rPr lang="en-US" dirty="0" smtClean="0"/>
              <a:t>WT(P2)=8-2=6</a:t>
            </a:r>
          </a:p>
          <a:p>
            <a:r>
              <a:rPr lang="en-US" dirty="0" smtClean="0"/>
              <a:t>WT(P3)=12-3=9</a:t>
            </a:r>
          </a:p>
          <a:p>
            <a:r>
              <a:rPr lang="en-US" dirty="0" smtClean="0"/>
              <a:t>WT(P4)=21-6=15</a:t>
            </a:r>
            <a:endParaRPr lang="en-IN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19944" y="629072"/>
            <a:ext cx="8229600" cy="5976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234625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Exercise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9766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Gantt Chart-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err="1" smtClean="0"/>
              <a:t>Avg</a:t>
            </a:r>
            <a:r>
              <a:rPr lang="en-IN" sz="2400" dirty="0" smtClean="0"/>
              <a:t> </a:t>
            </a:r>
            <a:r>
              <a:rPr lang="en-IN" sz="2400" dirty="0"/>
              <a:t>Waiting </a:t>
            </a:r>
            <a:r>
              <a:rPr lang="en-IN" sz="2400" dirty="0" smtClean="0"/>
              <a:t>Time=31/5</a:t>
            </a:r>
          </a:p>
          <a:p>
            <a:pPr marL="0" indent="0">
              <a:buNone/>
            </a:pPr>
            <a:r>
              <a:rPr lang="en-IN" sz="2400" dirty="0" err="1"/>
              <a:t>Avg</a:t>
            </a:r>
            <a:r>
              <a:rPr lang="en-IN" sz="2400" dirty="0"/>
              <a:t> </a:t>
            </a:r>
            <a:r>
              <a:rPr lang="en-IN" sz="2400" dirty="0" smtClean="0"/>
              <a:t>Turnaround Time=66/5</a:t>
            </a: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4CD9-778B-46EB-8E95-CB1900EB0361}" type="datetime1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35</a:t>
            </a:fld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4041487"/>
            <a:ext cx="6768753" cy="114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8680"/>
            <a:ext cx="75533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21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863" y="188913"/>
            <a:ext cx="77041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Shortest-Job-First (SJF)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08050" y="1233488"/>
            <a:ext cx="7143750" cy="4530725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An </a:t>
            </a:r>
            <a:r>
              <a:rPr lang="en-IN" sz="2400" dirty="0"/>
              <a:t>algorithm in which the process having the smallest execution time is chosen for the next execution. </a:t>
            </a:r>
            <a:endParaRPr lang="en-IN" sz="2400" dirty="0" smtClean="0"/>
          </a:p>
          <a:p>
            <a:endParaRPr lang="en-IN" altLang="en-US" sz="2400" dirty="0"/>
          </a:p>
          <a:p>
            <a:r>
              <a:rPr lang="en-US" altLang="en-US" sz="2400" dirty="0" smtClean="0"/>
              <a:t>Associate with each process the length of its next CPU burst</a:t>
            </a:r>
          </a:p>
          <a:p>
            <a:pPr lvl="1"/>
            <a:r>
              <a:rPr lang="en-US" altLang="en-US" sz="2400" dirty="0" smtClean="0"/>
              <a:t> </a:t>
            </a:r>
            <a:r>
              <a:rPr lang="en-US" altLang="en-US" sz="2400" b="1" u="sng" dirty="0" smtClean="0"/>
              <a:t>Use these lengths to schedule the process with the shortest time</a:t>
            </a:r>
          </a:p>
          <a:p>
            <a:endParaRPr lang="en-US" altLang="en-US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BAB-B151-4C3C-86CC-053EFF074A95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15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863" y="188913"/>
            <a:ext cx="77041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Shortest-Job-First (SJF)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08050" y="1233488"/>
            <a:ext cx="7143750" cy="4530725"/>
          </a:xfrm>
        </p:spPr>
        <p:txBody>
          <a:bodyPr>
            <a:normAutofit/>
          </a:bodyPr>
          <a:lstStyle/>
          <a:p>
            <a:endParaRPr lang="en-US" altLang="en-US" sz="2000" dirty="0" smtClean="0"/>
          </a:p>
          <a:p>
            <a:r>
              <a:rPr lang="en-US" altLang="en-US" sz="2000" dirty="0" smtClean="0"/>
              <a:t>SJF is optimal – </a:t>
            </a:r>
          </a:p>
          <a:p>
            <a:pPr lvl="1"/>
            <a:r>
              <a:rPr lang="en-US" altLang="en-US" sz="2000" dirty="0" smtClean="0"/>
              <a:t>gives minimum average waiting time for a given set of processes</a:t>
            </a:r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BAB-B151-4C3C-86CC-053EFF074A95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37</a:t>
            </a:fld>
            <a:endParaRPr lang="en-IN"/>
          </a:p>
        </p:txBody>
      </p:sp>
      <p:sp>
        <p:nvSpPr>
          <p:cNvPr id="5" name="Frame 4"/>
          <p:cNvSpPr/>
          <p:nvPr/>
        </p:nvSpPr>
        <p:spPr>
          <a:xfrm>
            <a:off x="971600" y="1916832"/>
            <a:ext cx="7128792" cy="86409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02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863" y="188913"/>
            <a:ext cx="77041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Shortest-Job-First (SJF)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08050" y="1233488"/>
            <a:ext cx="7143750" cy="4530725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ea typeface="宋体" pitchFamily="2" charset="-122"/>
              </a:rPr>
              <a:t>Two </a:t>
            </a:r>
            <a:r>
              <a:rPr lang="en-US" altLang="zh-CN" sz="2400" dirty="0">
                <a:ea typeface="宋体" pitchFamily="2" charset="-122"/>
              </a:rPr>
              <a:t>schemes: 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Non-preemptive </a:t>
            </a:r>
            <a:endParaRPr lang="en-US" altLang="zh-CN" sz="2400" dirty="0">
              <a:ea typeface="宋体" pitchFamily="2" charset="-122"/>
            </a:endParaRPr>
          </a:p>
          <a:p>
            <a:pPr lvl="1"/>
            <a:r>
              <a:rPr lang="en-US" altLang="zh-CN" sz="2400" dirty="0">
                <a:ea typeface="宋体" pitchFamily="2" charset="-122"/>
              </a:rPr>
              <a:t>preemptive –  Also known  as the </a:t>
            </a:r>
            <a:br>
              <a:rPr lang="en-US" altLang="zh-CN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Shortest-Remaining-Time-First (SRTF).</a:t>
            </a:r>
          </a:p>
          <a:p>
            <a:endParaRPr lang="en-US" altLang="zh-CN" sz="2400" dirty="0" smtClean="0">
              <a:ea typeface="宋体" pitchFamily="2" charset="-12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A3A7-6122-4515-9604-FB697FEF00AE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28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863" y="188913"/>
            <a:ext cx="77041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Shortest-Job-First (SJF)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08050" y="1233488"/>
            <a:ext cx="7143750" cy="4530725"/>
          </a:xfr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ea typeface="宋体" pitchFamily="2" charset="-122"/>
              </a:rPr>
              <a:t>Non-preemptive </a:t>
            </a:r>
            <a:r>
              <a:rPr lang="en-US" altLang="zh-CN" sz="2400" b="1" dirty="0">
                <a:solidFill>
                  <a:schemeClr val="accent1"/>
                </a:solidFill>
                <a:ea typeface="宋体" pitchFamily="2" charset="-122"/>
              </a:rPr>
              <a:t>SJF is </a:t>
            </a:r>
            <a:r>
              <a:rPr lang="en-US" altLang="zh-CN" sz="2400" b="1" i="1" dirty="0">
                <a:solidFill>
                  <a:schemeClr val="accent1"/>
                </a:solidFill>
                <a:ea typeface="宋体" pitchFamily="2" charset="-122"/>
              </a:rPr>
              <a:t>optimal </a:t>
            </a:r>
            <a:endParaRPr lang="en-US" altLang="zh-CN" sz="2400" b="1" i="1" dirty="0" smtClean="0">
              <a:solidFill>
                <a:schemeClr val="accent1"/>
              </a:solidFill>
              <a:ea typeface="宋体" pitchFamily="2" charset="-122"/>
            </a:endParaRPr>
          </a:p>
          <a:p>
            <a:pPr lvl="1"/>
            <a:r>
              <a:rPr lang="en-US" altLang="zh-CN" sz="2400" b="1" dirty="0" smtClean="0">
                <a:solidFill>
                  <a:schemeClr val="accent1"/>
                </a:solidFill>
                <a:ea typeface="宋体" pitchFamily="2" charset="-122"/>
              </a:rPr>
              <a:t>if </a:t>
            </a:r>
            <a:r>
              <a:rPr lang="en-US" altLang="zh-CN" sz="2400" b="1" dirty="0">
                <a:solidFill>
                  <a:schemeClr val="accent1"/>
                </a:solidFill>
                <a:ea typeface="宋体" pitchFamily="2" charset="-122"/>
              </a:rPr>
              <a:t>all the processes are ready simultaneously– gives minimum average waiting time for a given set of processes</a:t>
            </a:r>
            <a:r>
              <a:rPr lang="en-US" altLang="zh-CN" sz="2400" b="1" dirty="0" smtClean="0">
                <a:solidFill>
                  <a:schemeClr val="accent1"/>
                </a:solidFill>
                <a:ea typeface="宋体" pitchFamily="2" charset="-122"/>
              </a:rPr>
              <a:t>.</a:t>
            </a:r>
          </a:p>
          <a:p>
            <a:endParaRPr lang="en-US" altLang="zh-CN" sz="2400" b="1" dirty="0">
              <a:solidFill>
                <a:schemeClr val="accent1"/>
              </a:solidFill>
              <a:ea typeface="宋体" pitchFamily="2" charset="-122"/>
            </a:endParaRPr>
          </a:p>
          <a:p>
            <a:r>
              <a:rPr lang="en-US" altLang="zh-CN" sz="2400" b="1" dirty="0">
                <a:solidFill>
                  <a:schemeClr val="accent1"/>
                </a:solidFill>
                <a:ea typeface="宋体" pitchFamily="2" charset="-122"/>
              </a:rPr>
              <a:t>SRTF is </a:t>
            </a:r>
            <a:r>
              <a:rPr lang="en-US" altLang="zh-CN" sz="2400" b="1" i="1" dirty="0">
                <a:solidFill>
                  <a:schemeClr val="accent1"/>
                </a:solidFill>
                <a:ea typeface="宋体" pitchFamily="2" charset="-122"/>
              </a:rPr>
              <a:t>optimal</a:t>
            </a:r>
            <a:r>
              <a:rPr lang="en-US" altLang="zh-CN" sz="2400" b="1" dirty="0">
                <a:solidFill>
                  <a:schemeClr val="accent1"/>
                </a:solidFill>
                <a:ea typeface="宋体" pitchFamily="2" charset="-122"/>
              </a:rPr>
              <a:t> </a:t>
            </a:r>
            <a:endParaRPr lang="en-US" altLang="zh-CN" sz="2400" b="1" dirty="0" smtClean="0">
              <a:solidFill>
                <a:schemeClr val="accent1"/>
              </a:solidFill>
              <a:ea typeface="宋体" pitchFamily="2" charset="-122"/>
            </a:endParaRPr>
          </a:p>
          <a:p>
            <a:pPr lvl="1"/>
            <a:r>
              <a:rPr lang="en-US" altLang="zh-CN" sz="2400" b="1" dirty="0" smtClean="0">
                <a:solidFill>
                  <a:schemeClr val="accent1"/>
                </a:solidFill>
                <a:ea typeface="宋体" pitchFamily="2" charset="-122"/>
              </a:rPr>
              <a:t>if </a:t>
            </a:r>
            <a:r>
              <a:rPr lang="en-US" altLang="zh-CN" sz="2400" b="1" dirty="0">
                <a:solidFill>
                  <a:schemeClr val="accent1"/>
                </a:solidFill>
                <a:ea typeface="宋体" pitchFamily="2" charset="-122"/>
              </a:rPr>
              <a:t>the processes may arrive at different times</a:t>
            </a:r>
          </a:p>
          <a:p>
            <a:endParaRPr lang="en-US" altLang="en-US" sz="2400" b="1" u="sng" dirty="0" smtClean="0"/>
          </a:p>
          <a:p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A3A7-6122-4515-9604-FB697FEF00AE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99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54163" y="138113"/>
            <a:ext cx="7513637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Scheduling Algorithm Optimization Criteria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852488" y="1174750"/>
            <a:ext cx="6115050" cy="44831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en-US" sz="2800" b="1" dirty="0" smtClean="0"/>
              <a:t>CPU utilization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en-US" sz="2800" b="1" dirty="0" smtClean="0"/>
              <a:t>Throughput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en-US" sz="2800" b="1" dirty="0" smtClean="0"/>
              <a:t>Turnaround time 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en-US" sz="2800" b="1" dirty="0" smtClean="0"/>
              <a:t>Waiting time 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en-US" sz="2800" b="1" dirty="0" smtClean="0"/>
              <a:t>Response time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6716-FF36-4596-80AA-916CF8004F89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12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dirty="0"/>
              <a:t>Example of Non-preemptive </a:t>
            </a:r>
            <a:r>
              <a:rPr lang="en-US" altLang="en-US" dirty="0" smtClean="0"/>
              <a:t>SJF</a:t>
            </a:r>
          </a:p>
        </p:txBody>
      </p:sp>
      <p:sp>
        <p:nvSpPr>
          <p:cNvPr id="16387" name="Rectangle 3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      	                </a:t>
            </a:r>
            <a:r>
              <a:rPr lang="en-US" altLang="en-US" u="sng" dirty="0" err="1" smtClean="0"/>
              <a:t>Process</a:t>
            </a:r>
            <a:r>
              <a:rPr lang="en-US" altLang="en-US" u="sng" dirty="0" err="1" smtClean="0">
                <a:solidFill>
                  <a:schemeClr val="bg1"/>
                </a:solidFill>
              </a:rPr>
              <a:t>Arriva</a:t>
            </a:r>
            <a:r>
              <a:rPr lang="en-US" altLang="en-US" u="sng" dirty="0" smtClean="0">
                <a:solidFill>
                  <a:schemeClr val="bg1"/>
                </a:solidFill>
              </a:rPr>
              <a:t>	l </a:t>
            </a:r>
            <a:r>
              <a:rPr lang="en-US" altLang="en-US" u="sng" dirty="0" err="1" smtClean="0">
                <a:solidFill>
                  <a:schemeClr val="bg1"/>
                </a:solidFill>
              </a:rPr>
              <a:t>Time</a:t>
            </a:r>
            <a:r>
              <a:rPr lang="en-US" altLang="en-US" u="sng" dirty="0" err="1" smtClean="0"/>
              <a:t>Burst</a:t>
            </a:r>
            <a:r>
              <a:rPr lang="en-US" altLang="en-US" u="sng" dirty="0" smtClean="0"/>
              <a:t> Time</a:t>
            </a:r>
            <a:endParaRPr lang="en-US" altLang="en-US" dirty="0" smtClean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           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chemeClr val="bg1"/>
                </a:solidFill>
              </a:rPr>
              <a:t>0.0</a:t>
            </a:r>
            <a:r>
              <a:rPr lang="en-US" altLang="en-US" dirty="0" smtClean="0"/>
              <a:t>	6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          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 	</a:t>
            </a:r>
            <a:r>
              <a:rPr lang="en-US" altLang="en-US" dirty="0" smtClean="0">
                <a:solidFill>
                  <a:schemeClr val="bg1"/>
                </a:solidFill>
              </a:rPr>
              <a:t>2.0</a:t>
            </a:r>
            <a:r>
              <a:rPr lang="en-US" altLang="en-US" dirty="0" smtClean="0"/>
              <a:t>	8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          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chemeClr val="bg1"/>
                </a:solidFill>
              </a:rPr>
              <a:t>4.0</a:t>
            </a:r>
            <a:r>
              <a:rPr lang="en-US" altLang="en-US" dirty="0" smtClean="0"/>
              <a:t>	7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          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4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chemeClr val="bg1"/>
                </a:solidFill>
              </a:rPr>
              <a:t>5.0</a:t>
            </a:r>
            <a:r>
              <a:rPr lang="en-US" altLang="en-US" dirty="0" smtClean="0"/>
              <a:t>	3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SJF scheduling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Average waiting time = (3 + 16 + 9 + 0) / 4 = 28/4=7</a:t>
            </a:r>
            <a:endParaRPr lang="en-US" altLang="en-US" i="1" baseline="-25000" dirty="0" smtClean="0"/>
          </a:p>
        </p:txBody>
      </p:sp>
      <p:pic>
        <p:nvPicPr>
          <p:cNvPr id="16388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4076700"/>
            <a:ext cx="67960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349F-FD21-4546-8E28-3AE26148CBDB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96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en-US" b="0" smtClean="0"/>
              <a:t>Prof. Shweta Dhawan Chachra</a:t>
            </a:r>
            <a:endParaRPr kumimoji="0" lang="en-US" altLang="en-US" b="0"/>
          </a:p>
        </p:txBody>
      </p:sp>
      <p:sp>
        <p:nvSpPr>
          <p:cNvPr id="14339" name="Rectangle 36"/>
          <p:cNvSpPr>
            <a:spLocks noChangeArrowheads="1"/>
          </p:cNvSpPr>
          <p:nvPr/>
        </p:nvSpPr>
        <p:spPr bwMode="auto">
          <a:xfrm>
            <a:off x="1524000" y="3962400"/>
            <a:ext cx="2286000" cy="609600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23938" y="1295400"/>
            <a:ext cx="7029450" cy="50859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zh-CN" altLang="en-US" dirty="0" smtClean="0">
                <a:ea typeface="宋体" pitchFamily="2" charset="-122"/>
              </a:rPr>
              <a:t>	        </a:t>
            </a:r>
            <a:r>
              <a:rPr lang="zh-CN" altLang="en-US" sz="2000" dirty="0" smtClean="0">
                <a:ea typeface="宋体" pitchFamily="2" charset="-122"/>
              </a:rPr>
              <a:t>	</a:t>
            </a:r>
            <a:r>
              <a:rPr lang="en-US" altLang="zh-CN" sz="2000" u="sng" dirty="0" smtClean="0">
                <a:ea typeface="宋体" pitchFamily="2" charset="-122"/>
              </a:rPr>
              <a:t>Process </a:t>
            </a:r>
            <a:r>
              <a:rPr lang="en-US" altLang="zh-CN" sz="2000" dirty="0" smtClean="0">
                <a:ea typeface="宋体" pitchFamily="2" charset="-122"/>
              </a:rPr>
              <a:t>      </a:t>
            </a:r>
            <a:r>
              <a:rPr lang="en-US" altLang="zh-CN" sz="2000" u="sng" dirty="0" smtClean="0">
                <a:ea typeface="宋体" pitchFamily="2" charset="-122"/>
              </a:rPr>
              <a:t>Arrival Time</a:t>
            </a: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en-US" altLang="zh-CN" sz="2000" u="sng" dirty="0" smtClean="0">
                <a:ea typeface="宋体" pitchFamily="2" charset="-122"/>
              </a:rPr>
              <a:t>Burst Time</a:t>
            </a:r>
            <a:endParaRPr lang="en-US" altLang="zh-CN" sz="200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		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1</a:t>
            </a:r>
            <a:r>
              <a:rPr lang="en-US" altLang="zh-CN" sz="2000" dirty="0" smtClean="0">
                <a:ea typeface="宋体" pitchFamily="2" charset="-122"/>
              </a:rPr>
              <a:t>	0.0	7</a:t>
            </a: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		 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2	</a:t>
            </a:r>
            <a:r>
              <a:rPr lang="en-US" altLang="zh-CN" sz="2000" dirty="0" smtClean="0">
                <a:ea typeface="宋体" pitchFamily="2" charset="-122"/>
              </a:rPr>
              <a:t>2.0	4</a:t>
            </a: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		 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3</a:t>
            </a:r>
            <a:r>
              <a:rPr lang="en-US" altLang="zh-CN" sz="2000" dirty="0" smtClean="0">
                <a:ea typeface="宋体" pitchFamily="2" charset="-122"/>
              </a:rPr>
              <a:t>	4.0	1</a:t>
            </a: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		 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4</a:t>
            </a:r>
            <a:r>
              <a:rPr lang="en-US" altLang="zh-CN" sz="2000" dirty="0" smtClean="0">
                <a:ea typeface="宋体" pitchFamily="2" charset="-122"/>
              </a:rPr>
              <a:t>	5.0	4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400" dirty="0" smtClean="0">
                <a:ea typeface="宋体" pitchFamily="2" charset="-122"/>
              </a:rPr>
              <a:t>SJF (non-preemptive)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2400" dirty="0" smtClean="0">
              <a:ea typeface="宋体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2400" dirty="0" smtClean="0">
              <a:ea typeface="宋体" pitchFamily="2" charset="-122"/>
            </a:endParaRPr>
          </a:p>
          <a:p>
            <a:pPr marL="0" indent="0">
              <a:buNone/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2400" dirty="0" smtClean="0">
              <a:ea typeface="宋体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2400" dirty="0" smtClean="0">
              <a:ea typeface="宋体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400" dirty="0" smtClean="0">
                <a:ea typeface="宋体" pitchFamily="2" charset="-122"/>
              </a:rPr>
              <a:t>At time 0, </a:t>
            </a:r>
            <a:r>
              <a:rPr lang="en-US" altLang="zh-CN" sz="2400" i="1" dirty="0" smtClean="0">
                <a:ea typeface="宋体" pitchFamily="2" charset="-122"/>
              </a:rPr>
              <a:t>P</a:t>
            </a:r>
            <a:r>
              <a:rPr lang="en-US" altLang="zh-CN" sz="2400" i="1" baseline="-25000" dirty="0" smtClean="0">
                <a:ea typeface="宋体" pitchFamily="2" charset="-122"/>
              </a:rPr>
              <a:t>1</a:t>
            </a:r>
            <a:r>
              <a:rPr lang="en-US" altLang="zh-CN" sz="2400" dirty="0" smtClean="0">
                <a:ea typeface="宋体" pitchFamily="2" charset="-122"/>
              </a:rPr>
              <a:t> is the only process, so it gets the CPU and runs to completion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zh-CN" altLang="en-US" i="1" baseline="-25000" dirty="0" smtClean="0">
              <a:ea typeface="宋体" pitchFamily="2" charset="-122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Example for Non-Preemptive SJF with different arrival times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 flipH="1">
            <a:off x="2203450" y="4024313"/>
            <a:ext cx="446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en-US" sz="2000"/>
              <a:t>P</a:t>
            </a:r>
            <a:r>
              <a:rPr kumimoji="0" lang="en-US" altLang="en-US" sz="2000" baseline="-25000"/>
              <a:t>1</a:t>
            </a:r>
            <a:endParaRPr kumimoji="0" lang="en-US" altLang="en-US" sz="2000"/>
          </a:p>
        </p:txBody>
      </p:sp>
      <p:sp>
        <p:nvSpPr>
          <p:cNvPr id="14343" name="Line 10"/>
          <p:cNvSpPr>
            <a:spLocks noChangeShapeType="1"/>
          </p:cNvSpPr>
          <p:nvPr/>
        </p:nvSpPr>
        <p:spPr bwMode="auto">
          <a:xfrm flipH="1">
            <a:off x="1524000" y="45720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4" name="Line 12"/>
          <p:cNvSpPr>
            <a:spLocks noChangeShapeType="1"/>
          </p:cNvSpPr>
          <p:nvPr/>
        </p:nvSpPr>
        <p:spPr bwMode="auto">
          <a:xfrm flipH="1">
            <a:off x="3810000" y="3962400"/>
            <a:ext cx="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5" name="Line 13"/>
          <p:cNvSpPr>
            <a:spLocks noChangeShapeType="1"/>
          </p:cNvSpPr>
          <p:nvPr/>
        </p:nvSpPr>
        <p:spPr bwMode="auto">
          <a:xfrm flipH="1">
            <a:off x="3810000" y="44958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6" name="Line 14"/>
          <p:cNvSpPr>
            <a:spLocks noChangeShapeType="1"/>
          </p:cNvSpPr>
          <p:nvPr/>
        </p:nvSpPr>
        <p:spPr bwMode="auto">
          <a:xfrm flipH="1">
            <a:off x="2133600" y="4459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7" name="Text Box 15"/>
          <p:cNvSpPr txBox="1">
            <a:spLocks noChangeArrowheads="1"/>
          </p:cNvSpPr>
          <p:nvPr/>
        </p:nvSpPr>
        <p:spPr bwMode="auto">
          <a:xfrm flipH="1">
            <a:off x="3651250" y="47101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en-US" sz="2000"/>
              <a:t>7</a:t>
            </a:r>
          </a:p>
        </p:txBody>
      </p:sp>
      <p:sp>
        <p:nvSpPr>
          <p:cNvPr id="14348" name="Text Box 16"/>
          <p:cNvSpPr txBox="1">
            <a:spLocks noChangeArrowheads="1"/>
          </p:cNvSpPr>
          <p:nvPr/>
        </p:nvSpPr>
        <p:spPr bwMode="auto">
          <a:xfrm flipH="1">
            <a:off x="2362200" y="47101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en-US" sz="2000"/>
              <a:t>3</a:t>
            </a:r>
          </a:p>
        </p:txBody>
      </p:sp>
      <p:sp>
        <p:nvSpPr>
          <p:cNvPr id="14349" name="Text Box 18"/>
          <p:cNvSpPr txBox="1">
            <a:spLocks noChangeArrowheads="1"/>
          </p:cNvSpPr>
          <p:nvPr/>
        </p:nvSpPr>
        <p:spPr bwMode="auto">
          <a:xfrm flipH="1">
            <a:off x="1365250" y="47101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en-US" sz="2000" dirty="0"/>
              <a:t>0</a:t>
            </a:r>
          </a:p>
        </p:txBody>
      </p:sp>
      <p:sp>
        <p:nvSpPr>
          <p:cNvPr id="14350" name="Line 21"/>
          <p:cNvSpPr>
            <a:spLocks noChangeShapeType="1"/>
          </p:cNvSpPr>
          <p:nvPr/>
        </p:nvSpPr>
        <p:spPr bwMode="auto">
          <a:xfrm flipH="1">
            <a:off x="1828800" y="4459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1" name="Line 22"/>
          <p:cNvSpPr>
            <a:spLocks noChangeShapeType="1"/>
          </p:cNvSpPr>
          <p:nvPr/>
        </p:nvSpPr>
        <p:spPr bwMode="auto">
          <a:xfrm flipH="1">
            <a:off x="2514600" y="4459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2" name="Line 23"/>
          <p:cNvSpPr>
            <a:spLocks noChangeShapeType="1"/>
          </p:cNvSpPr>
          <p:nvPr/>
        </p:nvSpPr>
        <p:spPr bwMode="auto">
          <a:xfrm flipH="1">
            <a:off x="2895600" y="4459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3" name="Line 24"/>
          <p:cNvSpPr>
            <a:spLocks noChangeShapeType="1"/>
          </p:cNvSpPr>
          <p:nvPr/>
        </p:nvSpPr>
        <p:spPr bwMode="auto">
          <a:xfrm flipH="1">
            <a:off x="3200400" y="4459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4" name="Line 25"/>
          <p:cNvSpPr>
            <a:spLocks noChangeShapeType="1"/>
          </p:cNvSpPr>
          <p:nvPr/>
        </p:nvSpPr>
        <p:spPr bwMode="auto">
          <a:xfrm flipH="1">
            <a:off x="3505200" y="4459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B188-6055-46F9-B931-A2143194DDFB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4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en-US" b="0" smtClean="0"/>
              <a:t>Prof. Shweta Dhawan Chachra</a:t>
            </a:r>
            <a:endParaRPr kumimoji="0" lang="en-US" altLang="en-US" b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1524000" y="3581400"/>
            <a:ext cx="2286000" cy="609600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914400"/>
            <a:ext cx="7029450" cy="53229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zh-CN" altLang="en-US" dirty="0" smtClean="0">
                <a:ea typeface="宋体" pitchFamily="2" charset="-122"/>
              </a:rPr>
              <a:t>	        </a:t>
            </a:r>
            <a:r>
              <a:rPr lang="zh-CN" altLang="en-US" sz="2000" dirty="0" smtClean="0">
                <a:ea typeface="宋体" pitchFamily="2" charset="-122"/>
              </a:rPr>
              <a:t>	</a:t>
            </a:r>
            <a:r>
              <a:rPr lang="en-US" altLang="zh-CN" sz="2000" u="sng" dirty="0" smtClean="0">
                <a:ea typeface="宋体" pitchFamily="2" charset="-122"/>
              </a:rPr>
              <a:t>Process </a:t>
            </a:r>
            <a:r>
              <a:rPr lang="en-US" altLang="zh-CN" sz="2000" dirty="0" smtClean="0">
                <a:ea typeface="宋体" pitchFamily="2" charset="-122"/>
              </a:rPr>
              <a:t>      </a:t>
            </a:r>
            <a:r>
              <a:rPr lang="en-US" altLang="zh-CN" sz="2000" u="sng" dirty="0" smtClean="0">
                <a:ea typeface="宋体" pitchFamily="2" charset="-122"/>
              </a:rPr>
              <a:t>Arrival Time</a:t>
            </a: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en-US" altLang="zh-CN" sz="2000" u="sng" dirty="0" smtClean="0">
                <a:ea typeface="宋体" pitchFamily="2" charset="-122"/>
              </a:rPr>
              <a:t>Burst Time</a:t>
            </a:r>
            <a:endParaRPr lang="en-US" altLang="zh-CN" sz="200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		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1</a:t>
            </a:r>
            <a:r>
              <a:rPr lang="en-US" altLang="zh-CN" sz="2000" dirty="0" smtClean="0">
                <a:ea typeface="宋体" pitchFamily="2" charset="-122"/>
              </a:rPr>
              <a:t>	0.0	7</a:t>
            </a: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		 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2	</a:t>
            </a:r>
            <a:r>
              <a:rPr lang="en-US" altLang="zh-CN" sz="2000" dirty="0" smtClean="0">
                <a:ea typeface="宋体" pitchFamily="2" charset="-122"/>
              </a:rPr>
              <a:t>2.0	4</a:t>
            </a: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		 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3</a:t>
            </a:r>
            <a:r>
              <a:rPr lang="en-US" altLang="zh-CN" sz="2000" dirty="0" smtClean="0">
                <a:ea typeface="宋体" pitchFamily="2" charset="-122"/>
              </a:rPr>
              <a:t>	4.0	1</a:t>
            </a: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		 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4</a:t>
            </a:r>
            <a:r>
              <a:rPr lang="en-US" altLang="zh-CN" sz="2000" dirty="0" smtClean="0">
                <a:ea typeface="宋体" pitchFamily="2" charset="-122"/>
              </a:rPr>
              <a:t>	5.0	4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Once 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1</a:t>
            </a:r>
            <a:r>
              <a:rPr lang="en-US" altLang="zh-CN" sz="2000" dirty="0" smtClean="0">
                <a:ea typeface="宋体" pitchFamily="2" charset="-122"/>
              </a:rPr>
              <a:t> has completed the queue now holds 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2</a:t>
            </a:r>
            <a:r>
              <a:rPr lang="en-US" altLang="zh-CN" sz="2000" dirty="0" smtClean="0">
                <a:ea typeface="宋体" pitchFamily="2" charset="-122"/>
              </a:rPr>
              <a:t>, 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3</a:t>
            </a:r>
            <a:r>
              <a:rPr lang="en-US" altLang="zh-CN" sz="2000" dirty="0" smtClean="0">
                <a:ea typeface="宋体" pitchFamily="2" charset="-122"/>
              </a:rPr>
              <a:t> and 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4</a:t>
            </a: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endParaRPr lang="en-US" altLang="zh-CN" dirty="0" smtClean="0">
              <a:ea typeface="宋体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dirty="0" smtClean="0">
              <a:ea typeface="宋体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dirty="0" smtClean="0">
              <a:ea typeface="宋体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3</a:t>
            </a:r>
            <a:r>
              <a:rPr lang="en-US" altLang="zh-CN" sz="2000" dirty="0" smtClean="0">
                <a:ea typeface="宋体" pitchFamily="2" charset="-122"/>
              </a:rPr>
              <a:t> gets the CPU first since it is the shortest. 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2</a:t>
            </a:r>
            <a:r>
              <a:rPr lang="en-US" altLang="zh-CN" sz="2000" dirty="0" smtClean="0">
                <a:ea typeface="宋体" pitchFamily="2" charset="-122"/>
              </a:rPr>
              <a:t> then 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4</a:t>
            </a:r>
            <a:r>
              <a:rPr lang="en-US" altLang="zh-CN" sz="2000" dirty="0" smtClean="0">
                <a:ea typeface="宋体" pitchFamily="2" charset="-122"/>
              </a:rPr>
              <a:t> get the CPU in turn (based on arrival time)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2000" dirty="0" smtClean="0">
              <a:ea typeface="宋体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i="1" baseline="-25000" dirty="0" smtClean="0">
              <a:ea typeface="宋体" pitchFamily="2" charset="-122"/>
            </a:endParaRP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844550"/>
          </a:xfrm>
          <a:noFill/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Example for Non-Preemptive SJF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 flipH="1">
            <a:off x="2203450" y="3643313"/>
            <a:ext cx="446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zh-CN" sz="2000">
                <a:ea typeface="宋体" pitchFamily="2" charset="-122"/>
              </a:rPr>
              <a:t>P</a:t>
            </a:r>
            <a:r>
              <a:rPr kumimoji="0" lang="en-US" altLang="zh-CN" sz="2000" baseline="-25000">
                <a:ea typeface="宋体" pitchFamily="2" charset="-122"/>
              </a:rPr>
              <a:t>1</a:t>
            </a:r>
            <a:endParaRPr kumimoji="0" lang="en-US" altLang="zh-CN" sz="2000">
              <a:ea typeface="宋体" pitchFamily="2" charset="-122"/>
            </a:endParaRPr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 flipH="1">
            <a:off x="1524000" y="41910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 flipH="1">
            <a:off x="3810000" y="3581400"/>
            <a:ext cx="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9" name="Line 8"/>
          <p:cNvSpPr>
            <a:spLocks noChangeShapeType="1"/>
          </p:cNvSpPr>
          <p:nvPr/>
        </p:nvSpPr>
        <p:spPr bwMode="auto">
          <a:xfrm flipH="1">
            <a:off x="3810000" y="41148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0" name="Line 9"/>
          <p:cNvSpPr>
            <a:spLocks noChangeShapeType="1"/>
          </p:cNvSpPr>
          <p:nvPr/>
        </p:nvSpPr>
        <p:spPr bwMode="auto">
          <a:xfrm flipH="1">
            <a:off x="2133600" y="4078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 flipH="1">
            <a:off x="3651250" y="43291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zh-CN" sz="2000">
                <a:ea typeface="宋体" pitchFamily="2" charset="-122"/>
              </a:rPr>
              <a:t>7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 flipH="1">
            <a:off x="2362200" y="43291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zh-CN" sz="2000">
                <a:ea typeface="宋体" pitchFamily="2" charset="-122"/>
              </a:rPr>
              <a:t>3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 flipH="1">
            <a:off x="1365250" y="43291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zh-CN" sz="2000">
                <a:ea typeface="宋体" pitchFamily="2" charset="-122"/>
              </a:rPr>
              <a:t>0</a:t>
            </a:r>
          </a:p>
        </p:txBody>
      </p:sp>
      <p:sp>
        <p:nvSpPr>
          <p:cNvPr id="15374" name="Line 13"/>
          <p:cNvSpPr>
            <a:spLocks noChangeShapeType="1"/>
          </p:cNvSpPr>
          <p:nvPr/>
        </p:nvSpPr>
        <p:spPr bwMode="auto">
          <a:xfrm flipH="1">
            <a:off x="1828800" y="4078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5" name="Line 14"/>
          <p:cNvSpPr>
            <a:spLocks noChangeShapeType="1"/>
          </p:cNvSpPr>
          <p:nvPr/>
        </p:nvSpPr>
        <p:spPr bwMode="auto">
          <a:xfrm flipH="1">
            <a:off x="2514600" y="4078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6" name="Line 15"/>
          <p:cNvSpPr>
            <a:spLocks noChangeShapeType="1"/>
          </p:cNvSpPr>
          <p:nvPr/>
        </p:nvSpPr>
        <p:spPr bwMode="auto">
          <a:xfrm flipH="1">
            <a:off x="2895600" y="4078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7" name="Line 16"/>
          <p:cNvSpPr>
            <a:spLocks noChangeShapeType="1"/>
          </p:cNvSpPr>
          <p:nvPr/>
        </p:nvSpPr>
        <p:spPr bwMode="auto">
          <a:xfrm flipH="1">
            <a:off x="3200400" y="41148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8" name="Line 17"/>
          <p:cNvSpPr>
            <a:spLocks noChangeShapeType="1"/>
          </p:cNvSpPr>
          <p:nvPr/>
        </p:nvSpPr>
        <p:spPr bwMode="auto">
          <a:xfrm flipH="1">
            <a:off x="3505200" y="4078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9" name="Rectangle 18"/>
          <p:cNvSpPr>
            <a:spLocks noChangeArrowheads="1"/>
          </p:cNvSpPr>
          <p:nvPr/>
        </p:nvSpPr>
        <p:spPr bwMode="auto">
          <a:xfrm>
            <a:off x="4114800" y="3581400"/>
            <a:ext cx="1371600" cy="60960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80" name="Text Box 19"/>
          <p:cNvSpPr txBox="1">
            <a:spLocks noChangeArrowheads="1"/>
          </p:cNvSpPr>
          <p:nvPr/>
        </p:nvSpPr>
        <p:spPr bwMode="auto">
          <a:xfrm flipH="1">
            <a:off x="4430713" y="3657600"/>
            <a:ext cx="446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zh-CN" sz="2000">
                <a:ea typeface="宋体" pitchFamily="2" charset="-122"/>
              </a:rPr>
              <a:t>P</a:t>
            </a:r>
            <a:r>
              <a:rPr kumimoji="0" lang="en-US" altLang="zh-CN" sz="2000" baseline="-25000">
                <a:ea typeface="宋体" pitchFamily="2" charset="-122"/>
              </a:rPr>
              <a:t>2</a:t>
            </a:r>
            <a:endParaRPr kumimoji="0" lang="en-US" altLang="zh-CN" sz="2000">
              <a:ea typeface="宋体" pitchFamily="2" charset="-122"/>
            </a:endParaRPr>
          </a:p>
        </p:txBody>
      </p:sp>
      <p:sp>
        <p:nvSpPr>
          <p:cNvPr id="15381" name="Rectangle 20"/>
          <p:cNvSpPr>
            <a:spLocks noChangeArrowheads="1"/>
          </p:cNvSpPr>
          <p:nvPr/>
        </p:nvSpPr>
        <p:spPr bwMode="auto">
          <a:xfrm>
            <a:off x="3810000" y="3581400"/>
            <a:ext cx="304800" cy="60960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82" name="Text Box 21"/>
          <p:cNvSpPr txBox="1">
            <a:spLocks noChangeArrowheads="1"/>
          </p:cNvSpPr>
          <p:nvPr/>
        </p:nvSpPr>
        <p:spPr bwMode="auto">
          <a:xfrm flipH="1">
            <a:off x="3744913" y="3657600"/>
            <a:ext cx="446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zh-CN" sz="2000">
                <a:ea typeface="宋体" pitchFamily="2" charset="-122"/>
              </a:rPr>
              <a:t>P</a:t>
            </a:r>
            <a:r>
              <a:rPr kumimoji="0" lang="en-US" altLang="zh-CN" sz="2000" baseline="-25000">
                <a:ea typeface="宋体" pitchFamily="2" charset="-122"/>
              </a:rPr>
              <a:t>3</a:t>
            </a:r>
            <a:endParaRPr kumimoji="0" lang="en-US" altLang="zh-CN" sz="2000">
              <a:ea typeface="宋体" pitchFamily="2" charset="-122"/>
            </a:endParaRPr>
          </a:p>
        </p:txBody>
      </p:sp>
      <p:sp>
        <p:nvSpPr>
          <p:cNvPr id="15383" name="Line 22"/>
          <p:cNvSpPr>
            <a:spLocks noChangeShapeType="1"/>
          </p:cNvSpPr>
          <p:nvPr/>
        </p:nvSpPr>
        <p:spPr bwMode="auto">
          <a:xfrm flipH="1">
            <a:off x="4114800" y="41148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4" name="Line 23"/>
          <p:cNvSpPr>
            <a:spLocks noChangeShapeType="1"/>
          </p:cNvSpPr>
          <p:nvPr/>
        </p:nvSpPr>
        <p:spPr bwMode="auto">
          <a:xfrm flipH="1">
            <a:off x="5486400" y="4078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5" name="Line 24"/>
          <p:cNvSpPr>
            <a:spLocks noChangeShapeType="1"/>
          </p:cNvSpPr>
          <p:nvPr/>
        </p:nvSpPr>
        <p:spPr bwMode="auto">
          <a:xfrm flipH="1">
            <a:off x="4800600" y="4078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6" name="Line 25"/>
          <p:cNvSpPr>
            <a:spLocks noChangeShapeType="1"/>
          </p:cNvSpPr>
          <p:nvPr/>
        </p:nvSpPr>
        <p:spPr bwMode="auto">
          <a:xfrm flipH="1">
            <a:off x="4419600" y="4078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7" name="Line 27"/>
          <p:cNvSpPr>
            <a:spLocks noChangeShapeType="1"/>
          </p:cNvSpPr>
          <p:nvPr/>
        </p:nvSpPr>
        <p:spPr bwMode="auto">
          <a:xfrm flipH="1">
            <a:off x="5181600" y="4078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 flipH="1">
            <a:off x="3941763" y="4343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zh-CN" sz="2000">
                <a:ea typeface="宋体" pitchFamily="2" charset="-122"/>
              </a:rPr>
              <a:t>8</a:t>
            </a:r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 flipH="1">
            <a:off x="5245100" y="43434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zh-CN" sz="2000">
                <a:ea typeface="宋体" pitchFamily="2" charset="-122"/>
              </a:rPr>
              <a:t>12</a:t>
            </a:r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5486400" y="3581400"/>
            <a:ext cx="1371600" cy="60960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91" name="Text Box 32"/>
          <p:cNvSpPr txBox="1">
            <a:spLocks noChangeArrowheads="1"/>
          </p:cNvSpPr>
          <p:nvPr/>
        </p:nvSpPr>
        <p:spPr bwMode="auto">
          <a:xfrm flipH="1">
            <a:off x="6030913" y="3657600"/>
            <a:ext cx="446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zh-CN" sz="2000">
                <a:ea typeface="宋体" pitchFamily="2" charset="-122"/>
              </a:rPr>
              <a:t>P</a:t>
            </a:r>
            <a:r>
              <a:rPr kumimoji="0" lang="en-US" altLang="zh-CN" sz="2000" baseline="-25000">
                <a:ea typeface="宋体" pitchFamily="2" charset="-122"/>
              </a:rPr>
              <a:t>4</a:t>
            </a:r>
            <a:endParaRPr kumimoji="0" lang="en-US" altLang="zh-CN" sz="2000">
              <a:ea typeface="宋体" pitchFamily="2" charset="-122"/>
            </a:endParaRPr>
          </a:p>
        </p:txBody>
      </p:sp>
      <p:sp>
        <p:nvSpPr>
          <p:cNvPr id="15392" name="Line 33"/>
          <p:cNvSpPr>
            <a:spLocks noChangeShapeType="1"/>
          </p:cNvSpPr>
          <p:nvPr/>
        </p:nvSpPr>
        <p:spPr bwMode="auto">
          <a:xfrm flipH="1">
            <a:off x="6858000" y="41148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93" name="Line 34"/>
          <p:cNvSpPr>
            <a:spLocks noChangeShapeType="1"/>
          </p:cNvSpPr>
          <p:nvPr/>
        </p:nvSpPr>
        <p:spPr bwMode="auto">
          <a:xfrm flipH="1">
            <a:off x="6172200" y="41148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94" name="Line 35"/>
          <p:cNvSpPr>
            <a:spLocks noChangeShapeType="1"/>
          </p:cNvSpPr>
          <p:nvPr/>
        </p:nvSpPr>
        <p:spPr bwMode="auto">
          <a:xfrm flipH="1">
            <a:off x="5867400" y="41148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95" name="Line 36"/>
          <p:cNvSpPr>
            <a:spLocks noChangeShapeType="1"/>
          </p:cNvSpPr>
          <p:nvPr/>
        </p:nvSpPr>
        <p:spPr bwMode="auto">
          <a:xfrm flipH="1">
            <a:off x="6477000" y="41148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96" name="Text Box 37"/>
          <p:cNvSpPr txBox="1">
            <a:spLocks noChangeArrowheads="1"/>
          </p:cNvSpPr>
          <p:nvPr/>
        </p:nvSpPr>
        <p:spPr bwMode="auto">
          <a:xfrm flipH="1">
            <a:off x="6543675" y="43434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zh-CN" sz="2000">
                <a:ea typeface="宋体" pitchFamily="2" charset="-122"/>
              </a:rPr>
              <a:t>16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6C27-0F99-44A8-90EF-EA848F6A212B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12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Round Robin (RR)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231900"/>
            <a:ext cx="8064896" cy="5077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 smtClean="0">
                <a:solidFill>
                  <a:schemeClr val="tx2"/>
                </a:solidFill>
              </a:rPr>
              <a:t>What ?</a:t>
            </a:r>
          </a:p>
          <a:p>
            <a:r>
              <a:rPr lang="en-US" altLang="en-US" sz="2400" dirty="0" smtClean="0"/>
              <a:t>Designed for time sharing systems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Similar to FCFS but preemption is added</a:t>
            </a:r>
          </a:p>
          <a:p>
            <a:endParaRPr lang="en-US" altLang="en-US" sz="2400" dirty="0" smtClean="0">
              <a:sym typeface="Symbol" pitchFamily="18" charset="2"/>
            </a:endParaRPr>
          </a:p>
          <a:p>
            <a:r>
              <a:rPr lang="en-US" altLang="en-US" sz="2400" dirty="0" smtClean="0">
                <a:sym typeface="Symbol" pitchFamily="18" charset="2"/>
              </a:rPr>
              <a:t>Time Quantum/Time Slice-small unit of time is defined, </a:t>
            </a:r>
            <a:r>
              <a:rPr lang="en-US" altLang="en-US" sz="2400" dirty="0"/>
              <a:t>usually 10-100 </a:t>
            </a:r>
            <a:r>
              <a:rPr lang="en-US" altLang="en-US" sz="2400" dirty="0" smtClean="0"/>
              <a:t>milliseconds</a:t>
            </a:r>
            <a:endParaRPr lang="en-US" altLang="en-US" sz="2400" dirty="0" smtClean="0">
              <a:sym typeface="Symbol" pitchFamily="18" charset="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6687-6DB4-4263-9DAC-F964CFABDB07}" type="datetime1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4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Round Robin (RR)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231900"/>
            <a:ext cx="8064896" cy="5077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 smtClean="0">
                <a:solidFill>
                  <a:schemeClr val="tx2"/>
                </a:solidFill>
              </a:rPr>
              <a:t>What ?</a:t>
            </a:r>
          </a:p>
          <a:p>
            <a:r>
              <a:rPr lang="en-US" altLang="en-US" sz="2400" dirty="0" smtClean="0">
                <a:sym typeface="Symbol" pitchFamily="18" charset="2"/>
              </a:rPr>
              <a:t>Ready queue is treated as Circular Queue</a:t>
            </a:r>
          </a:p>
          <a:p>
            <a:endParaRPr lang="en-US" altLang="en-US" sz="2400" dirty="0" smtClean="0">
              <a:sym typeface="Symbol" pitchFamily="18" charset="2"/>
            </a:endParaRPr>
          </a:p>
          <a:p>
            <a:endParaRPr lang="en-US" altLang="en-US" sz="2400" dirty="0">
              <a:sym typeface="Symbol" pitchFamily="18" charset="2"/>
            </a:endParaRPr>
          </a:p>
          <a:p>
            <a:r>
              <a:rPr lang="en-US" altLang="en-US" sz="2400" dirty="0" smtClean="0">
                <a:sym typeface="Symbol" pitchFamily="18" charset="2"/>
              </a:rPr>
              <a:t>The CPU scheduler goes around the ready queue, allocating CPU to each process for time interval of </a:t>
            </a:r>
            <a:r>
              <a:rPr lang="en-US" altLang="en-US" sz="2400" dirty="0" err="1" smtClean="0">
                <a:sym typeface="Symbol" pitchFamily="18" charset="2"/>
              </a:rPr>
              <a:t>upto</a:t>
            </a:r>
            <a:r>
              <a:rPr lang="en-US" altLang="en-US" sz="2400" dirty="0" smtClean="0">
                <a:sym typeface="Symbol" pitchFamily="18" charset="2"/>
              </a:rPr>
              <a:t> 1 time Quantum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70E6-C1FD-403F-BB56-2DF635F2FE05}" type="datetime1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44</a:t>
            </a:fld>
            <a:endParaRPr lang="en-IN"/>
          </a:p>
        </p:txBody>
      </p:sp>
      <p:sp>
        <p:nvSpPr>
          <p:cNvPr id="2" name="Curved Down Arrow 1"/>
          <p:cNvSpPr/>
          <p:nvPr/>
        </p:nvSpPr>
        <p:spPr>
          <a:xfrm rot="5400000">
            <a:off x="6233113" y="3050958"/>
            <a:ext cx="2304256" cy="13321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5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Round Robin (RR)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231900"/>
            <a:ext cx="8064896" cy="5077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 smtClean="0">
                <a:solidFill>
                  <a:schemeClr val="tx2"/>
                </a:solidFill>
                <a:sym typeface="Symbol" pitchFamily="18" charset="2"/>
              </a:rPr>
              <a:t>How?</a:t>
            </a:r>
          </a:p>
          <a:p>
            <a:r>
              <a:rPr lang="en-US" altLang="en-US" sz="2400" dirty="0" smtClean="0">
                <a:sym typeface="Symbol" pitchFamily="18" charset="2"/>
              </a:rPr>
              <a:t>Ready Queue uses FIFO order</a:t>
            </a:r>
          </a:p>
          <a:p>
            <a:r>
              <a:rPr lang="en-US" altLang="en-US" sz="2400" dirty="0" smtClean="0">
                <a:sym typeface="Symbol" pitchFamily="18" charset="2"/>
              </a:rPr>
              <a:t>New processes added to the tail of the ready queue.</a:t>
            </a:r>
          </a:p>
          <a:p>
            <a:r>
              <a:rPr lang="en-US" altLang="en-US" sz="2400" dirty="0" smtClean="0">
                <a:sym typeface="Symbol" pitchFamily="18" charset="2"/>
              </a:rPr>
              <a:t>The CPU scheduler picks the first process from the ready queue, sets a timer to interrupt after 1 time quantum and dispatches the process.</a:t>
            </a:r>
          </a:p>
          <a:p>
            <a:endParaRPr lang="en-US" altLang="en-US" sz="2400" dirty="0" smtClean="0">
              <a:sym typeface="Symbol" pitchFamily="18" charset="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B70D-1D25-47A3-88DC-597970209A5B}" type="datetime1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00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Round Robin (RR)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889000" y="1231900"/>
            <a:ext cx="7150100" cy="4483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800" b="1" dirty="0" smtClean="0">
                <a:solidFill>
                  <a:schemeClr val="tx2"/>
                </a:solidFill>
                <a:sym typeface="Symbol" pitchFamily="18" charset="2"/>
              </a:rPr>
              <a:t>How?(contd.)</a:t>
            </a:r>
          </a:p>
          <a:p>
            <a:r>
              <a:rPr lang="en-US" altLang="en-US" sz="2800" dirty="0" smtClean="0">
                <a:sym typeface="Symbol" pitchFamily="18" charset="2"/>
              </a:rPr>
              <a:t>Two scenarios: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The process may have CPU burst &lt; 1 TQ , </a:t>
            </a:r>
          </a:p>
          <a:p>
            <a:pPr lvl="2"/>
            <a:r>
              <a:rPr lang="en-US" altLang="en-US" sz="2800" dirty="0" smtClean="0">
                <a:sym typeface="Symbol" pitchFamily="18" charset="2"/>
              </a:rPr>
              <a:t>the process will itself release the CPU voluntarily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CPU burst&gt;1 TQ, </a:t>
            </a:r>
          </a:p>
          <a:p>
            <a:pPr lvl="2"/>
            <a:r>
              <a:rPr lang="en-US" altLang="en-US" sz="2800" dirty="0" smtClean="0">
                <a:sym typeface="Symbol" pitchFamily="18" charset="2"/>
              </a:rPr>
              <a:t>the timer will go off, </a:t>
            </a:r>
          </a:p>
          <a:p>
            <a:pPr lvl="2"/>
            <a:r>
              <a:rPr lang="en-US" altLang="en-US" sz="2800" b="1" u="sng" dirty="0" smtClean="0">
                <a:sym typeface="Symbol" pitchFamily="18" charset="2"/>
              </a:rPr>
              <a:t>causing an interrupt to the OS, </a:t>
            </a:r>
          </a:p>
          <a:p>
            <a:pPr lvl="2"/>
            <a:r>
              <a:rPr lang="en-US" altLang="en-US" sz="2800" dirty="0" smtClean="0">
                <a:sym typeface="Symbol" pitchFamily="18" charset="2"/>
              </a:rPr>
              <a:t>Context switch will be done, process will be put at the tail of the ready queue.</a:t>
            </a:r>
            <a:endParaRPr lang="en-US" altLang="en-US" sz="2800" dirty="0">
              <a:sym typeface="Symbol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5551-C0F6-4472-B808-27FDC530BA33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81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41895" y="332656"/>
            <a:ext cx="7750175" cy="6477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Example of RR with Time Quantum = 4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954088" y="1193800"/>
            <a:ext cx="7351712" cy="44831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dirty="0" smtClean="0"/>
              <a:t>		</a:t>
            </a:r>
            <a:r>
              <a:rPr lang="en-US" altLang="en-US" u="sng" dirty="0" smtClean="0"/>
              <a:t>Process</a:t>
            </a:r>
            <a:r>
              <a:rPr lang="en-US" altLang="en-US" dirty="0" smtClean="0"/>
              <a:t>	</a:t>
            </a:r>
            <a:r>
              <a:rPr lang="en-US" altLang="en-US" u="sng" dirty="0" smtClean="0"/>
              <a:t>Burst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i="1" dirty="0" smtClean="0"/>
              <a:t>		P</a:t>
            </a:r>
            <a:r>
              <a:rPr lang="en-US" altLang="en-US" i="1" baseline="-25000" dirty="0" smtClean="0"/>
              <a:t>1	</a:t>
            </a:r>
            <a:r>
              <a:rPr lang="en-US" altLang="en-US" dirty="0" smtClean="0"/>
              <a:t>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	 </a:t>
            </a:r>
            <a:r>
              <a:rPr lang="en-US" altLang="en-US" dirty="0" smtClean="0"/>
              <a:t>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	</a:t>
            </a:r>
            <a:r>
              <a:rPr lang="en-US" altLang="en-US" dirty="0" smtClean="0"/>
              <a:t>3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9F6D-64B3-478E-ABB6-E790CE2E8A70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23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41895" y="332656"/>
            <a:ext cx="7750175" cy="6477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Example of RR with Time Quantum = 4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954088" y="1193800"/>
            <a:ext cx="7351712" cy="44831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dirty="0" smtClean="0"/>
              <a:t>		</a:t>
            </a:r>
            <a:r>
              <a:rPr lang="en-US" altLang="en-US" u="sng" dirty="0" smtClean="0"/>
              <a:t>Process</a:t>
            </a:r>
            <a:r>
              <a:rPr lang="en-US" altLang="en-US" dirty="0" smtClean="0"/>
              <a:t>	</a:t>
            </a:r>
            <a:r>
              <a:rPr lang="en-US" altLang="en-US" u="sng" dirty="0" smtClean="0"/>
              <a:t>Burst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i="1" dirty="0" smtClean="0"/>
              <a:t>		P</a:t>
            </a:r>
            <a:r>
              <a:rPr lang="en-US" altLang="en-US" i="1" baseline="-25000" dirty="0" smtClean="0"/>
              <a:t>1	</a:t>
            </a:r>
            <a:r>
              <a:rPr lang="en-US" altLang="en-US" dirty="0" smtClean="0"/>
              <a:t>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	 </a:t>
            </a:r>
            <a:r>
              <a:rPr lang="en-US" altLang="en-US" dirty="0" smtClean="0"/>
              <a:t>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	</a:t>
            </a:r>
            <a:r>
              <a:rPr lang="en-US" altLang="en-US" dirty="0" smtClean="0"/>
              <a:t>3	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dirty="0" smtClean="0"/>
              <a:t>The Gantt chart is: 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9F6D-64B3-478E-ABB6-E790CE2E8A70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48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756084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3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41895" y="332656"/>
            <a:ext cx="7750175" cy="6477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Example of RR with Time Quantum = 4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954088" y="1193800"/>
            <a:ext cx="7351712" cy="44831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dirty="0" smtClean="0"/>
              <a:t>		</a:t>
            </a:r>
            <a:r>
              <a:rPr lang="en-US" altLang="en-US" u="sng" dirty="0" smtClean="0"/>
              <a:t>Process</a:t>
            </a:r>
            <a:r>
              <a:rPr lang="en-US" altLang="en-US" dirty="0" smtClean="0"/>
              <a:t>	</a:t>
            </a:r>
            <a:r>
              <a:rPr lang="en-US" altLang="en-US" u="sng" dirty="0" smtClean="0"/>
              <a:t>Burst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i="1" dirty="0" smtClean="0"/>
              <a:t>		P</a:t>
            </a:r>
            <a:r>
              <a:rPr lang="en-US" altLang="en-US" i="1" baseline="-25000" dirty="0" smtClean="0"/>
              <a:t>1	</a:t>
            </a:r>
            <a:r>
              <a:rPr lang="en-US" altLang="en-US" dirty="0" smtClean="0"/>
              <a:t>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	 </a:t>
            </a:r>
            <a:r>
              <a:rPr lang="en-US" altLang="en-US" dirty="0" smtClean="0"/>
              <a:t>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	</a:t>
            </a:r>
            <a:r>
              <a:rPr lang="en-US" altLang="en-US" dirty="0" smtClean="0"/>
              <a:t>3	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endParaRPr lang="en-US" altLang="en-US" dirty="0"/>
          </a:p>
          <a:p>
            <a:pPr marL="0" indent="0">
              <a:lnSpc>
                <a:spcPct val="90000"/>
              </a:lnSpc>
              <a:buNone/>
              <a:tabLst>
                <a:tab pos="2219325" algn="ctr"/>
                <a:tab pos="3994150" algn="ctr"/>
              </a:tabLst>
            </a:pPr>
            <a:r>
              <a:rPr lang="en-US" altLang="en-US" dirty="0" smtClean="0"/>
              <a:t>Waiting Time –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dirty="0" smtClean="0"/>
              <a:t>P1=( 0 + (10-4) )=6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dirty="0" smtClean="0"/>
              <a:t>P2=4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dirty="0" smtClean="0"/>
              <a:t>P3=7</a:t>
            </a:r>
            <a:endParaRPr lang="en-US" altLang="en-US" dirty="0"/>
          </a:p>
          <a:p>
            <a:pPr marL="0" indent="0">
              <a:lnSpc>
                <a:spcPct val="90000"/>
              </a:lnSpc>
              <a:buNone/>
              <a:tabLst>
                <a:tab pos="2219325" algn="ctr"/>
                <a:tab pos="3994150" algn="ctr"/>
              </a:tabLst>
            </a:pPr>
            <a:r>
              <a:rPr lang="en-US" altLang="en-US" dirty="0" smtClean="0"/>
              <a:t>AWT=6+4+7/3=17/3</a:t>
            </a:r>
            <a:endParaRPr lang="en-US" altLang="en-US" dirty="0"/>
          </a:p>
          <a:p>
            <a:pPr marL="0" indent="0">
              <a:lnSpc>
                <a:spcPct val="90000"/>
              </a:lnSpc>
              <a:buNone/>
              <a:tabLst>
                <a:tab pos="2219325" algn="ctr"/>
                <a:tab pos="3994150" algn="ctr"/>
              </a:tabLst>
            </a:pPr>
            <a:r>
              <a:rPr lang="en-US" altLang="en-US" dirty="0" smtClean="0"/>
              <a:t>The </a:t>
            </a:r>
            <a:r>
              <a:rPr lang="en-US" altLang="en-US" dirty="0"/>
              <a:t>Gantt chart is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9F6D-64B3-478E-ABB6-E790CE2E8A70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49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229200"/>
            <a:ext cx="756084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371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6962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Scheduling Criteria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33450" y="1246188"/>
            <a:ext cx="7156450" cy="4959350"/>
          </a:xfrm>
        </p:spPr>
        <p:txBody>
          <a:bodyPr>
            <a:noAutofit/>
          </a:bodyPr>
          <a:lstStyle/>
          <a:p>
            <a:r>
              <a:rPr lang="en-US" altLang="en-US" sz="2400" b="1" dirty="0" smtClean="0"/>
              <a:t>CPU utilization </a:t>
            </a:r>
            <a:r>
              <a:rPr lang="en-US" altLang="en-US" sz="2400" dirty="0" smtClean="0"/>
              <a:t>– </a:t>
            </a:r>
          </a:p>
          <a:p>
            <a:pPr lvl="1"/>
            <a:r>
              <a:rPr lang="en-US" altLang="en-US" sz="2400" dirty="0" smtClean="0"/>
              <a:t>keep the CPU as busy as possible, </a:t>
            </a:r>
          </a:p>
          <a:p>
            <a:pPr lvl="1"/>
            <a:r>
              <a:rPr lang="en-US" altLang="en-US" sz="2400" dirty="0" smtClean="0"/>
              <a:t>May vary from 0 to 100%. </a:t>
            </a:r>
          </a:p>
          <a:p>
            <a:pPr lvl="1"/>
            <a:r>
              <a:rPr lang="en-US" altLang="en-US" sz="2400" dirty="0" smtClean="0"/>
              <a:t>In a real system, it should range from 40% (lightly loaded) to 90% (for a heavily used).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5430-9473-4C77-9424-3932D0489CA2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88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41895" y="332656"/>
            <a:ext cx="7750175" cy="6477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Example of RR with Time Quantum = 4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954088" y="1193800"/>
            <a:ext cx="7351712" cy="44831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dirty="0" smtClean="0"/>
              <a:t>		</a:t>
            </a:r>
            <a:r>
              <a:rPr lang="en-US" altLang="en-US" u="sng" dirty="0" smtClean="0"/>
              <a:t>Process</a:t>
            </a:r>
            <a:r>
              <a:rPr lang="en-US" altLang="en-US" dirty="0" smtClean="0"/>
              <a:t>	</a:t>
            </a:r>
            <a:r>
              <a:rPr lang="en-US" altLang="en-US" u="sng" dirty="0" smtClean="0"/>
              <a:t>Burst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i="1" dirty="0" smtClean="0"/>
              <a:t>		P</a:t>
            </a:r>
            <a:r>
              <a:rPr lang="en-US" altLang="en-US" i="1" baseline="-25000" dirty="0" smtClean="0"/>
              <a:t>1	</a:t>
            </a:r>
            <a:r>
              <a:rPr lang="en-US" altLang="en-US" dirty="0" smtClean="0"/>
              <a:t>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	 </a:t>
            </a:r>
            <a:r>
              <a:rPr lang="en-US" altLang="en-US" dirty="0" smtClean="0"/>
              <a:t>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	</a:t>
            </a:r>
            <a:r>
              <a:rPr lang="en-US" altLang="en-US" dirty="0" smtClean="0"/>
              <a:t>3	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dirty="0" smtClean="0"/>
              <a:t>The Gantt chart is: 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dirty="0" smtClean="0"/>
              <a:t>Typically, higher average turnaround than SJF, but better </a:t>
            </a:r>
            <a:r>
              <a:rPr lang="en-US" altLang="en-US" b="1" i="1" dirty="0" smtClean="0"/>
              <a:t>response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9F6D-64B3-478E-ABB6-E790CE2E8A70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50</a:t>
            </a:fld>
            <a:endParaRPr lang="en-IN"/>
          </a:p>
        </p:txBody>
      </p:sp>
      <p:sp>
        <p:nvSpPr>
          <p:cNvPr id="5" name="Frame 4"/>
          <p:cNvSpPr/>
          <p:nvPr/>
        </p:nvSpPr>
        <p:spPr>
          <a:xfrm>
            <a:off x="611560" y="4653136"/>
            <a:ext cx="7920880" cy="10081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29000"/>
            <a:ext cx="756084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6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Round Robin (RR)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889000" y="1231900"/>
            <a:ext cx="7150100" cy="44831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en-US" sz="2800" dirty="0" smtClean="0">
                <a:sym typeface="Symbol" pitchFamily="18" charset="2"/>
              </a:rPr>
              <a:t>RR is preemptive</a:t>
            </a:r>
          </a:p>
          <a:p>
            <a:r>
              <a:rPr lang="en-US" altLang="en-US" sz="2800" dirty="0"/>
              <a:t>If there are </a:t>
            </a:r>
            <a:r>
              <a:rPr lang="en-US" altLang="en-US" sz="2800" i="1" dirty="0"/>
              <a:t>n</a:t>
            </a:r>
            <a:r>
              <a:rPr lang="en-US" altLang="en-US" sz="2800" dirty="0"/>
              <a:t> processes in the ready queue and the time quantum is </a:t>
            </a:r>
            <a:r>
              <a:rPr lang="en-US" altLang="en-US" sz="2800" i="1" dirty="0"/>
              <a:t>q</a:t>
            </a:r>
            <a:r>
              <a:rPr lang="en-US" altLang="en-US" sz="2800" dirty="0"/>
              <a:t>, </a:t>
            </a:r>
            <a:endParaRPr lang="en-US" altLang="en-US" sz="2800" dirty="0" smtClean="0"/>
          </a:p>
          <a:p>
            <a:pPr lvl="1"/>
            <a:r>
              <a:rPr lang="en-US" altLang="en-US" b="1" u="sng" dirty="0" smtClean="0"/>
              <a:t>then </a:t>
            </a:r>
            <a:r>
              <a:rPr lang="en-US" altLang="en-US" b="1" u="sng" dirty="0"/>
              <a:t>each process gets 1/</a:t>
            </a:r>
            <a:r>
              <a:rPr lang="en-US" altLang="en-US" b="1" i="1" u="sng" dirty="0"/>
              <a:t>n</a:t>
            </a:r>
            <a:r>
              <a:rPr lang="en-US" altLang="en-US" b="1" u="sng" dirty="0"/>
              <a:t> of the CPU time in chunks of at most </a:t>
            </a:r>
            <a:r>
              <a:rPr lang="en-US" altLang="en-US" b="1" i="1" u="sng" dirty="0"/>
              <a:t>q</a:t>
            </a:r>
            <a:r>
              <a:rPr lang="en-US" altLang="en-US" b="1" u="sng" dirty="0"/>
              <a:t> time units at once.  </a:t>
            </a:r>
          </a:p>
          <a:p>
            <a:pPr lvl="1"/>
            <a:r>
              <a:rPr lang="en-US" altLang="en-US" b="1" u="sng" dirty="0"/>
              <a:t>No process waits more than (</a:t>
            </a:r>
            <a:r>
              <a:rPr lang="en-US" altLang="en-US" b="1" i="1" u="sng" dirty="0"/>
              <a:t>n</a:t>
            </a:r>
            <a:r>
              <a:rPr lang="en-US" altLang="en-US" b="1" u="sng" dirty="0"/>
              <a:t>-1)</a:t>
            </a:r>
            <a:r>
              <a:rPr lang="en-US" altLang="en-US" b="1" i="1" u="sng" dirty="0"/>
              <a:t>q </a:t>
            </a:r>
            <a:r>
              <a:rPr lang="en-US" altLang="en-US" b="1" u="sng" dirty="0"/>
              <a:t>time units.</a:t>
            </a:r>
          </a:p>
          <a:p>
            <a:endParaRPr lang="en-US" altLang="en-US" sz="2800" dirty="0" smtClean="0">
              <a:sym typeface="Symbol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E99C-92EF-4861-B635-D3D33C156663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44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Round Robin (RR)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889000" y="1231900"/>
            <a:ext cx="7150100" cy="44831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en-US" dirty="0" smtClean="0"/>
              <a:t>Performance</a:t>
            </a:r>
          </a:p>
          <a:p>
            <a:pPr lvl="1"/>
            <a:r>
              <a:rPr lang="en-US" altLang="en-US" i="1" dirty="0" err="1" smtClean="0"/>
              <a:t>Tq</a:t>
            </a:r>
            <a:r>
              <a:rPr lang="en-US" altLang="en-US" dirty="0" smtClean="0"/>
              <a:t> large </a:t>
            </a:r>
            <a:r>
              <a:rPr lang="en-US" altLang="en-US" dirty="0" smtClean="0">
                <a:sym typeface="Symbol" pitchFamily="18" charset="2"/>
              </a:rPr>
              <a:t> RR is same as FIFO</a:t>
            </a:r>
          </a:p>
          <a:p>
            <a:pPr lvl="1"/>
            <a:r>
              <a:rPr lang="en-US" altLang="en-US" i="1" dirty="0" err="1" smtClean="0">
                <a:sym typeface="Symbol" pitchFamily="18" charset="2"/>
              </a:rPr>
              <a:t>Tq</a:t>
            </a:r>
            <a:r>
              <a:rPr lang="en-US" altLang="en-US" i="1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small  RR is called processor sharing, appears to user as if each of n processes has its own processor running at 1/n the speed of real processor</a:t>
            </a:r>
          </a:p>
          <a:p>
            <a:pPr lvl="1"/>
            <a:r>
              <a:rPr lang="en-US" altLang="en-US" b="1" i="1" u="sng" dirty="0" smtClean="0">
                <a:sym typeface="Symbol" pitchFamily="18" charset="2"/>
              </a:rPr>
              <a:t>q </a:t>
            </a:r>
            <a:r>
              <a:rPr lang="en-US" altLang="en-US" b="1" u="sng" dirty="0" smtClean="0">
                <a:sym typeface="Symbol" pitchFamily="18" charset="2"/>
              </a:rPr>
              <a:t>must be large with respect to context switch, otherwise overhead is too high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0435-882A-4C15-AB80-3B4DCC320E6C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05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3625" y="182563"/>
            <a:ext cx="7829550" cy="5254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Time Quantum and Context Switch Time</a:t>
            </a:r>
          </a:p>
        </p:txBody>
      </p:sp>
      <p:pic>
        <p:nvPicPr>
          <p:cNvPr id="245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9388"/>
            <a:ext cx="6527800" cy="290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D5D6-E00A-441C-8F45-24A60363F3A0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27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3625" y="182563"/>
            <a:ext cx="7829550" cy="5254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Time Quantum and Context Switch Time</a:t>
            </a:r>
          </a:p>
        </p:txBody>
      </p:sp>
      <p:pic>
        <p:nvPicPr>
          <p:cNvPr id="245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9388"/>
            <a:ext cx="6527800" cy="290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4509120"/>
            <a:ext cx="7088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The TQ should be large with respect to the context switch time.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 err="1" smtClean="0"/>
              <a:t>Tq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usually 10ms to 100ms, context switch &lt; 10 </a:t>
            </a:r>
            <a:r>
              <a:rPr lang="en-US" altLang="en-US" sz="2400" dirty="0" err="1"/>
              <a:t>usec</a:t>
            </a:r>
            <a:endParaRPr lang="en-US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u="sng" dirty="0" smtClean="0"/>
              <a:t>Else much time will be wasted in Context switching.</a:t>
            </a:r>
            <a:endParaRPr lang="en-IN" sz="2400" u="sn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F43F-BB95-4565-8DD4-8DF5E40FCB81}" type="datetime1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38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en-US" sz="2400" dirty="0"/>
              <a:t>Typically, higher average turnaround than SJF, but better </a:t>
            </a:r>
            <a:r>
              <a:rPr lang="en-US" altLang="en-US" sz="2400" b="1" i="1" dirty="0"/>
              <a:t>response</a:t>
            </a:r>
          </a:p>
          <a:p>
            <a:endParaRPr lang="en-IN" sz="2400" dirty="0" smtClean="0"/>
          </a:p>
          <a:p>
            <a:r>
              <a:rPr lang="en-IN" sz="2400" dirty="0" smtClean="0"/>
              <a:t>The Average turnaround time of a set of processes does not necessarily improve as the time quantum increases.</a:t>
            </a:r>
          </a:p>
          <a:p>
            <a:pPr lvl="1"/>
            <a:r>
              <a:rPr lang="en-IN" sz="2000" u="sng" dirty="0" smtClean="0"/>
              <a:t>The ATT can be improved if most processes finish their next CPU burst in single TQ</a:t>
            </a:r>
          </a:p>
          <a:p>
            <a:endParaRPr lang="en-IN" sz="2400" dirty="0" smtClean="0"/>
          </a:p>
          <a:p>
            <a:r>
              <a:rPr lang="en-IN" sz="2400" dirty="0" smtClean="0"/>
              <a:t>Thumb Rule- “</a:t>
            </a:r>
            <a:r>
              <a:rPr lang="en-US" altLang="en-US" sz="2400" dirty="0" smtClean="0"/>
              <a:t>80</a:t>
            </a:r>
            <a:r>
              <a:rPr lang="en-US" altLang="en-US" sz="2400" dirty="0"/>
              <a:t>% of CPU bursts should be shorter than </a:t>
            </a:r>
            <a:r>
              <a:rPr lang="en-US" altLang="en-US" sz="2400" dirty="0" err="1" smtClean="0"/>
              <a:t>Tq</a:t>
            </a:r>
            <a:r>
              <a:rPr lang="en-US" altLang="en-US" sz="2400" dirty="0" smtClean="0"/>
              <a:t>”</a:t>
            </a:r>
            <a:endParaRPr lang="en-US" altLang="en-US" sz="2400" dirty="0"/>
          </a:p>
          <a:p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30263" y="266700"/>
            <a:ext cx="8535987" cy="4572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Turnaround Time Varies With The Time Quantum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07EB-7AEE-41B7-8BC6-0499CB59E120}" type="datetime1">
              <a:rPr lang="en-IN" smtClean="0"/>
              <a:t>01-09-2023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55</a:t>
            </a:fld>
            <a:endParaRPr lang="en-IN"/>
          </a:p>
        </p:txBody>
      </p:sp>
      <p:sp>
        <p:nvSpPr>
          <p:cNvPr id="9" name="Frame 8"/>
          <p:cNvSpPr/>
          <p:nvPr/>
        </p:nvSpPr>
        <p:spPr>
          <a:xfrm>
            <a:off x="395536" y="1484784"/>
            <a:ext cx="8280920" cy="10081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323528" y="4581128"/>
            <a:ext cx="8352928" cy="10081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87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0263" y="266700"/>
            <a:ext cx="8535987" cy="4572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Turnaround Time Varies With The Time Quantum</a:t>
            </a:r>
          </a:p>
        </p:txBody>
      </p:sp>
      <p:pic>
        <p:nvPicPr>
          <p:cNvPr id="256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79538"/>
            <a:ext cx="7278638" cy="412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3"/>
          <p:cNvSpPr txBox="1">
            <a:spLocks noChangeArrowheads="1"/>
          </p:cNvSpPr>
          <p:nvPr/>
        </p:nvSpPr>
        <p:spPr bwMode="auto">
          <a:xfrm>
            <a:off x="5937250" y="3744913"/>
            <a:ext cx="23129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9" rIns="91417" bIns="45709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z="1300" dirty="0"/>
              <a:t>80% of CPU bursts should be shorter than q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4A62-081B-452E-B26E-41DE244C6A87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56</a:t>
            </a:fld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4283968" y="5033871"/>
            <a:ext cx="506971" cy="36004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4807436" y="5033871"/>
            <a:ext cx="506971" cy="36004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72691" y="5741421"/>
            <a:ext cx="867645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IN" sz="2000" u="sng" dirty="0"/>
              <a:t>The ATT can be improved if most processes finish their next CPU burst in single TQ</a:t>
            </a:r>
          </a:p>
          <a:p>
            <a:r>
              <a:rPr lang="en-IN" dirty="0" smtClean="0"/>
              <a:t>Thumb </a:t>
            </a:r>
            <a:r>
              <a:rPr lang="en-IN" dirty="0"/>
              <a:t>Rule- “</a:t>
            </a:r>
            <a:r>
              <a:rPr lang="en-US" altLang="en-US" dirty="0"/>
              <a:t>80% of CPU bursts should be shorter than </a:t>
            </a:r>
            <a:r>
              <a:rPr lang="en-US" altLang="en-US" dirty="0" err="1"/>
              <a:t>Tq</a:t>
            </a:r>
            <a:r>
              <a:rPr lang="en-US" altLang="en-US" dirty="0"/>
              <a:t>”</a:t>
            </a:r>
          </a:p>
        </p:txBody>
      </p:sp>
      <p:sp>
        <p:nvSpPr>
          <p:cNvPr id="7" name="Curved Up Arrow 6"/>
          <p:cNvSpPr/>
          <p:nvPr/>
        </p:nvSpPr>
        <p:spPr>
          <a:xfrm rot="18885221">
            <a:off x="5105620" y="3487510"/>
            <a:ext cx="4740723" cy="124768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08793" y="2823540"/>
            <a:ext cx="2304256" cy="659979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25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Pre-emptive Algorithms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BE20-9829-4696-BC2C-F3D3FE1C4A6A}" type="datetime1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07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Shortest Remaining Time First (SRTF)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In the Shortest Remaining Time First (SRTF) scheduling algorithm, </a:t>
            </a:r>
            <a:endParaRPr lang="en-IN" sz="2400" dirty="0" smtClean="0"/>
          </a:p>
          <a:p>
            <a:pPr lvl="1"/>
            <a:r>
              <a:rPr lang="en-IN" sz="2000" dirty="0" smtClean="0"/>
              <a:t>The </a:t>
            </a:r>
            <a:r>
              <a:rPr lang="en-IN" sz="2000" dirty="0"/>
              <a:t>process with the smallest amount of time remaining until completion is selected to execute.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8798-E36A-425D-9BC2-9D321B89F2CC}" type="datetime1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1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D6EA-6D16-4BC7-B880-6AB29BCDC92F}" type="datetime1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59</a:t>
            </a:fld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548680"/>
            <a:ext cx="7596844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49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6962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Scheduling Criteria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33450" y="1246188"/>
            <a:ext cx="7156450" cy="4959350"/>
          </a:xfrm>
        </p:spPr>
        <p:txBody>
          <a:bodyPr>
            <a:noAutofit/>
          </a:bodyPr>
          <a:lstStyle/>
          <a:p>
            <a:r>
              <a:rPr lang="en-US" altLang="en-US" sz="2400" b="1" dirty="0" smtClean="0"/>
              <a:t>Throughput</a:t>
            </a:r>
            <a:r>
              <a:rPr lang="en-US" altLang="en-US" sz="2400" dirty="0" smtClean="0"/>
              <a:t> – </a:t>
            </a:r>
          </a:p>
          <a:p>
            <a:pPr lvl="1"/>
            <a:r>
              <a:rPr lang="en-US" altLang="en-US" sz="2400" dirty="0" smtClean="0"/>
              <a:t>No of processes that complete their execution per time unit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5430-9473-4C77-9424-3932D0489CA2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12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D6EA-6D16-4BC7-B880-6AB29BCDC92F}" type="datetime1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60</a:t>
            </a:fld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548680"/>
            <a:ext cx="7596844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149080"/>
            <a:ext cx="590465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19572" y="5175643"/>
            <a:ext cx="68407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/>
              <a:t>P1 waiting time: 0 + (4-2-0) = 2</a:t>
            </a:r>
            <a:br>
              <a:rPr lang="en-IN" sz="2000" b="1" dirty="0" smtClean="0"/>
            </a:br>
            <a:r>
              <a:rPr lang="en-IN" sz="2000" b="1" dirty="0" smtClean="0"/>
              <a:t>P2 waiting time: (2-2)=0</a:t>
            </a:r>
            <a:br>
              <a:rPr lang="en-IN" sz="2000" b="1" dirty="0" smtClean="0"/>
            </a:br>
            <a:r>
              <a:rPr lang="en-IN" sz="2000" b="1" dirty="0" smtClean="0"/>
              <a:t>The average waiting time(AWT): (0 + 2) / 2 = 1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2154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宋体" pitchFamily="2" charset="-122"/>
              </a:rPr>
              <a:t>Example for Preemptive SJF (SRTF)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701080"/>
            <a:ext cx="7992888" cy="5090120"/>
          </a:xfrm>
          <a:noFill/>
        </p:spPr>
        <p:txBody>
          <a:bodyPr/>
          <a:lstStyle/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zh-CN" altLang="en-US" dirty="0" smtClean="0">
                <a:ea typeface="宋体" pitchFamily="2" charset="-122"/>
              </a:rPr>
              <a:t>	        </a:t>
            </a:r>
            <a:r>
              <a:rPr lang="zh-CN" altLang="en-US" sz="1800" dirty="0" smtClean="0">
                <a:ea typeface="宋体" pitchFamily="2" charset="-122"/>
              </a:rPr>
              <a:t>	</a:t>
            </a:r>
            <a:r>
              <a:rPr lang="en-US" altLang="zh-CN" sz="1800" u="sng" dirty="0" smtClean="0">
                <a:ea typeface="宋体" pitchFamily="2" charset="-122"/>
              </a:rPr>
              <a:t>Process </a:t>
            </a:r>
            <a:r>
              <a:rPr lang="en-US" altLang="zh-CN" sz="1800" dirty="0" smtClean="0">
                <a:ea typeface="宋体" pitchFamily="2" charset="-122"/>
              </a:rPr>
              <a:t>     	</a:t>
            </a:r>
            <a:r>
              <a:rPr lang="en-US" altLang="zh-CN" sz="1800" u="sng" dirty="0" smtClean="0">
                <a:ea typeface="宋体" pitchFamily="2" charset="-122"/>
              </a:rPr>
              <a:t>Arrival Time</a:t>
            </a:r>
            <a:r>
              <a:rPr lang="en-US" altLang="zh-CN" sz="1800" dirty="0" smtClean="0">
                <a:ea typeface="宋体" pitchFamily="2" charset="-122"/>
              </a:rPr>
              <a:t>	</a:t>
            </a:r>
            <a:r>
              <a:rPr lang="en-US" altLang="zh-CN" sz="1800" u="sng" dirty="0" smtClean="0">
                <a:ea typeface="宋体" pitchFamily="2" charset="-122"/>
              </a:rPr>
              <a:t>Burst Time</a:t>
            </a:r>
            <a:endParaRPr lang="en-US" altLang="zh-CN" sz="180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1800" dirty="0" smtClean="0">
                <a:ea typeface="宋体" pitchFamily="2" charset="-122"/>
              </a:rPr>
              <a:t>		</a:t>
            </a:r>
            <a:r>
              <a:rPr lang="en-US" altLang="zh-CN" sz="1800" i="1" dirty="0" smtClean="0">
                <a:ea typeface="宋体" pitchFamily="2" charset="-122"/>
              </a:rPr>
              <a:t>P</a:t>
            </a:r>
            <a:r>
              <a:rPr lang="en-US" altLang="zh-CN" sz="1800" i="1" baseline="-25000" dirty="0" smtClean="0">
                <a:ea typeface="宋体" pitchFamily="2" charset="-122"/>
              </a:rPr>
              <a:t>1</a:t>
            </a:r>
            <a:r>
              <a:rPr lang="en-US" altLang="zh-CN" sz="1800" dirty="0" smtClean="0">
                <a:ea typeface="宋体" pitchFamily="2" charset="-122"/>
              </a:rPr>
              <a:t>	0.0	7</a:t>
            </a: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1800" dirty="0" smtClean="0">
                <a:ea typeface="宋体" pitchFamily="2" charset="-122"/>
              </a:rPr>
              <a:t>		 </a:t>
            </a:r>
            <a:r>
              <a:rPr lang="en-US" altLang="zh-CN" sz="1800" i="1" dirty="0" smtClean="0">
                <a:ea typeface="宋体" pitchFamily="2" charset="-122"/>
              </a:rPr>
              <a:t>P</a:t>
            </a:r>
            <a:r>
              <a:rPr lang="en-US" altLang="zh-CN" sz="1800" i="1" baseline="-25000" dirty="0" smtClean="0">
                <a:ea typeface="宋体" pitchFamily="2" charset="-122"/>
              </a:rPr>
              <a:t>2	</a:t>
            </a:r>
            <a:r>
              <a:rPr lang="en-US" altLang="zh-CN" sz="1800" dirty="0" smtClean="0">
                <a:ea typeface="宋体" pitchFamily="2" charset="-122"/>
              </a:rPr>
              <a:t>2.0	4</a:t>
            </a: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1800" dirty="0" smtClean="0">
                <a:ea typeface="宋体" pitchFamily="2" charset="-122"/>
              </a:rPr>
              <a:t>		 </a:t>
            </a:r>
            <a:r>
              <a:rPr lang="en-US" altLang="zh-CN" sz="1800" i="1" dirty="0" smtClean="0">
                <a:ea typeface="宋体" pitchFamily="2" charset="-122"/>
              </a:rPr>
              <a:t>P</a:t>
            </a:r>
            <a:r>
              <a:rPr lang="en-US" altLang="zh-CN" sz="1800" i="1" baseline="-25000" dirty="0" smtClean="0">
                <a:ea typeface="宋体" pitchFamily="2" charset="-122"/>
              </a:rPr>
              <a:t>3</a:t>
            </a:r>
            <a:r>
              <a:rPr lang="en-US" altLang="zh-CN" sz="1800" dirty="0" smtClean="0">
                <a:ea typeface="宋体" pitchFamily="2" charset="-122"/>
              </a:rPr>
              <a:t>	4.0	1</a:t>
            </a: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1800" dirty="0" smtClean="0">
                <a:ea typeface="宋体" pitchFamily="2" charset="-122"/>
              </a:rPr>
              <a:t>		 </a:t>
            </a:r>
            <a:r>
              <a:rPr lang="en-US" altLang="zh-CN" sz="1800" i="1" dirty="0" smtClean="0">
                <a:ea typeface="宋体" pitchFamily="2" charset="-122"/>
              </a:rPr>
              <a:t>P</a:t>
            </a:r>
            <a:r>
              <a:rPr lang="en-US" altLang="zh-CN" sz="1800" i="1" baseline="-25000" dirty="0" smtClean="0">
                <a:ea typeface="宋体" pitchFamily="2" charset="-122"/>
              </a:rPr>
              <a:t>4</a:t>
            </a:r>
            <a:r>
              <a:rPr lang="en-US" altLang="zh-CN" sz="1800" dirty="0" smtClean="0">
                <a:ea typeface="宋体" pitchFamily="2" charset="-122"/>
              </a:rPr>
              <a:t>	5.0	4</a:t>
            </a: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1800" dirty="0" smtClean="0">
              <a:ea typeface="宋体" pitchFamily="2" charset="-12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C8D-E879-4E15-85AA-CB7839B383B2}" type="datetime1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61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68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宋体" pitchFamily="2" charset="-122"/>
              </a:rPr>
              <a:t>Example for Preemptive SJF (SRTF)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040" y="404664"/>
            <a:ext cx="7992888" cy="5318720"/>
          </a:xfrm>
          <a:noFill/>
        </p:spPr>
        <p:txBody>
          <a:bodyPr/>
          <a:lstStyle/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zh-CN" altLang="en-US" dirty="0" smtClean="0">
                <a:ea typeface="宋体" pitchFamily="2" charset="-122"/>
              </a:rPr>
              <a:t>	        </a:t>
            </a:r>
            <a:r>
              <a:rPr lang="zh-CN" altLang="en-US" sz="1800" dirty="0" smtClean="0">
                <a:ea typeface="宋体" pitchFamily="2" charset="-122"/>
              </a:rPr>
              <a:t>	</a:t>
            </a:r>
            <a:r>
              <a:rPr lang="en-US" altLang="zh-CN" sz="1800" u="sng" dirty="0" smtClean="0">
                <a:ea typeface="宋体" pitchFamily="2" charset="-122"/>
              </a:rPr>
              <a:t>Process </a:t>
            </a:r>
            <a:r>
              <a:rPr lang="en-US" altLang="zh-CN" sz="1800" dirty="0" smtClean="0">
                <a:ea typeface="宋体" pitchFamily="2" charset="-122"/>
              </a:rPr>
              <a:t>     	</a:t>
            </a:r>
            <a:r>
              <a:rPr lang="en-US" altLang="zh-CN" sz="1800" u="sng" dirty="0" smtClean="0">
                <a:ea typeface="宋体" pitchFamily="2" charset="-122"/>
              </a:rPr>
              <a:t>Arrival Time</a:t>
            </a:r>
            <a:r>
              <a:rPr lang="en-US" altLang="zh-CN" sz="1800" dirty="0" smtClean="0">
                <a:ea typeface="宋体" pitchFamily="2" charset="-122"/>
              </a:rPr>
              <a:t>	</a:t>
            </a:r>
            <a:r>
              <a:rPr lang="en-US" altLang="zh-CN" sz="1800" u="sng" dirty="0" smtClean="0">
                <a:ea typeface="宋体" pitchFamily="2" charset="-122"/>
              </a:rPr>
              <a:t>Burst Time</a:t>
            </a:r>
            <a:endParaRPr lang="en-US" altLang="zh-CN" sz="180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1800" dirty="0" smtClean="0">
                <a:ea typeface="宋体" pitchFamily="2" charset="-122"/>
              </a:rPr>
              <a:t>		</a:t>
            </a:r>
            <a:r>
              <a:rPr lang="en-US" altLang="zh-CN" sz="1800" i="1" dirty="0" smtClean="0">
                <a:ea typeface="宋体" pitchFamily="2" charset="-122"/>
              </a:rPr>
              <a:t>P</a:t>
            </a:r>
            <a:r>
              <a:rPr lang="en-US" altLang="zh-CN" sz="1800" i="1" baseline="-25000" dirty="0" smtClean="0">
                <a:ea typeface="宋体" pitchFamily="2" charset="-122"/>
              </a:rPr>
              <a:t>1</a:t>
            </a:r>
            <a:r>
              <a:rPr lang="en-US" altLang="zh-CN" sz="1800" dirty="0" smtClean="0">
                <a:ea typeface="宋体" pitchFamily="2" charset="-122"/>
              </a:rPr>
              <a:t>	0.0	7</a:t>
            </a: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1800" dirty="0" smtClean="0">
                <a:ea typeface="宋体" pitchFamily="2" charset="-122"/>
              </a:rPr>
              <a:t>		 </a:t>
            </a:r>
            <a:r>
              <a:rPr lang="en-US" altLang="zh-CN" sz="1800" i="1" dirty="0" smtClean="0">
                <a:ea typeface="宋体" pitchFamily="2" charset="-122"/>
              </a:rPr>
              <a:t>P</a:t>
            </a:r>
            <a:r>
              <a:rPr lang="en-US" altLang="zh-CN" sz="1800" i="1" baseline="-25000" dirty="0" smtClean="0">
                <a:ea typeface="宋体" pitchFamily="2" charset="-122"/>
              </a:rPr>
              <a:t>2	</a:t>
            </a:r>
            <a:r>
              <a:rPr lang="en-US" altLang="zh-CN" sz="1800" dirty="0" smtClean="0">
                <a:ea typeface="宋体" pitchFamily="2" charset="-122"/>
              </a:rPr>
              <a:t>2.0	4</a:t>
            </a: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1800" dirty="0" smtClean="0">
                <a:ea typeface="宋体" pitchFamily="2" charset="-122"/>
              </a:rPr>
              <a:t>		 </a:t>
            </a:r>
            <a:r>
              <a:rPr lang="en-US" altLang="zh-CN" sz="1800" i="1" dirty="0" smtClean="0">
                <a:ea typeface="宋体" pitchFamily="2" charset="-122"/>
              </a:rPr>
              <a:t>P</a:t>
            </a:r>
            <a:r>
              <a:rPr lang="en-US" altLang="zh-CN" sz="1800" i="1" baseline="-25000" dirty="0" smtClean="0">
                <a:ea typeface="宋体" pitchFamily="2" charset="-122"/>
              </a:rPr>
              <a:t>3</a:t>
            </a:r>
            <a:r>
              <a:rPr lang="en-US" altLang="zh-CN" sz="1800" dirty="0" smtClean="0">
                <a:ea typeface="宋体" pitchFamily="2" charset="-122"/>
              </a:rPr>
              <a:t>	4.0	1</a:t>
            </a: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1800" dirty="0" smtClean="0">
                <a:ea typeface="宋体" pitchFamily="2" charset="-122"/>
              </a:rPr>
              <a:t>		 </a:t>
            </a:r>
            <a:r>
              <a:rPr lang="en-US" altLang="zh-CN" sz="1800" i="1" dirty="0" smtClean="0">
                <a:ea typeface="宋体" pitchFamily="2" charset="-122"/>
              </a:rPr>
              <a:t>P</a:t>
            </a:r>
            <a:r>
              <a:rPr lang="en-US" altLang="zh-CN" sz="1800" i="1" baseline="-25000" dirty="0" smtClean="0">
                <a:ea typeface="宋体" pitchFamily="2" charset="-122"/>
              </a:rPr>
              <a:t>4</a:t>
            </a:r>
            <a:r>
              <a:rPr lang="en-US" altLang="zh-CN" sz="1800" dirty="0" smtClean="0">
                <a:ea typeface="宋体" pitchFamily="2" charset="-122"/>
              </a:rPr>
              <a:t>	5.0	4</a:t>
            </a: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1800" dirty="0" smtClean="0">
              <a:ea typeface="宋体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Time 0 – P</a:t>
            </a:r>
            <a:r>
              <a:rPr lang="en-US" altLang="zh-CN" sz="2000" baseline="-25000" dirty="0" smtClean="0">
                <a:ea typeface="宋体" pitchFamily="2" charset="-122"/>
              </a:rPr>
              <a:t>1</a:t>
            </a:r>
            <a:r>
              <a:rPr lang="en-US" altLang="zh-CN" sz="2000" dirty="0" smtClean="0">
                <a:ea typeface="宋体" pitchFamily="2" charset="-122"/>
              </a:rPr>
              <a:t> gets the CPU      Ready = [(P</a:t>
            </a:r>
            <a:r>
              <a:rPr lang="en-US" altLang="zh-CN" sz="2000" baseline="-25000" dirty="0" smtClean="0">
                <a:ea typeface="宋体" pitchFamily="2" charset="-122"/>
              </a:rPr>
              <a:t>1</a:t>
            </a:r>
            <a:r>
              <a:rPr lang="en-US" altLang="zh-CN" sz="2000" dirty="0" smtClean="0">
                <a:ea typeface="宋体" pitchFamily="2" charset="-122"/>
              </a:rPr>
              <a:t>,7)}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Time 2 – P</a:t>
            </a:r>
            <a:r>
              <a:rPr lang="en-US" altLang="zh-CN" sz="2000" baseline="-25000" dirty="0" smtClean="0">
                <a:ea typeface="宋体" pitchFamily="2" charset="-122"/>
              </a:rPr>
              <a:t>2</a:t>
            </a:r>
            <a:r>
              <a:rPr lang="en-US" altLang="zh-CN" sz="2000" dirty="0" smtClean="0">
                <a:ea typeface="宋体" pitchFamily="2" charset="-122"/>
              </a:rPr>
              <a:t> arrives –  CPU has </a:t>
            </a:r>
            <a:r>
              <a:rPr lang="en-US" altLang="zh-CN" sz="2000" b="1" dirty="0" smtClean="0">
                <a:ea typeface="宋体" pitchFamily="2" charset="-122"/>
              </a:rPr>
              <a:t>P</a:t>
            </a:r>
            <a:r>
              <a:rPr lang="en-US" altLang="zh-CN" sz="2000" b="1" baseline="-25000" dirty="0" smtClean="0">
                <a:ea typeface="宋体" pitchFamily="2" charset="-122"/>
              </a:rPr>
              <a:t>1</a:t>
            </a:r>
            <a:r>
              <a:rPr lang="en-US" altLang="zh-CN" sz="2000" b="1" dirty="0" smtClean="0">
                <a:ea typeface="宋体" pitchFamily="2" charset="-122"/>
              </a:rPr>
              <a:t> with rem. time=5</a:t>
            </a:r>
            <a:r>
              <a:rPr lang="en-US" altLang="zh-CN" sz="2000" dirty="0" smtClean="0">
                <a:ea typeface="宋体" pitchFamily="2" charset="-122"/>
              </a:rPr>
              <a:t>, 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Ready = [(P</a:t>
            </a:r>
            <a:r>
              <a:rPr lang="en-US" altLang="zh-CN" sz="2000" baseline="-25000" dirty="0" smtClean="0">
                <a:ea typeface="宋体" pitchFamily="2" charset="-122"/>
              </a:rPr>
              <a:t>2</a:t>
            </a:r>
            <a:r>
              <a:rPr lang="en-US" altLang="zh-CN" sz="2000" dirty="0" smtClean="0">
                <a:ea typeface="宋体" pitchFamily="2" charset="-122"/>
              </a:rPr>
              <a:t>,4)]    -P</a:t>
            </a:r>
            <a:r>
              <a:rPr lang="en-US" altLang="zh-CN" sz="2000" baseline="-25000" dirty="0" smtClean="0">
                <a:ea typeface="宋体" pitchFamily="2" charset="-122"/>
              </a:rPr>
              <a:t>2</a:t>
            </a:r>
            <a:r>
              <a:rPr lang="en-US" altLang="zh-CN" sz="2000" dirty="0" smtClean="0">
                <a:ea typeface="宋体" pitchFamily="2" charset="-122"/>
              </a:rPr>
              <a:t> gets the CPU, P1 is preempted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>
                <a:ea typeface="宋体" pitchFamily="2" charset="-122"/>
              </a:rPr>
              <a:t>Ready = [(P</a:t>
            </a:r>
            <a:r>
              <a:rPr lang="en-US" altLang="zh-CN" sz="2000" baseline="-25000" dirty="0">
                <a:ea typeface="宋体" pitchFamily="2" charset="-122"/>
              </a:rPr>
              <a:t>1</a:t>
            </a:r>
            <a:r>
              <a:rPr lang="en-US" altLang="zh-CN" sz="2000" dirty="0">
                <a:ea typeface="宋体" pitchFamily="2" charset="-122"/>
              </a:rPr>
              <a:t>,5</a:t>
            </a:r>
            <a:r>
              <a:rPr lang="en-US" altLang="zh-CN" sz="2000" dirty="0" smtClean="0">
                <a:ea typeface="宋体" pitchFamily="2" charset="-122"/>
              </a:rPr>
              <a:t>)]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Time 4 – P</a:t>
            </a:r>
            <a:r>
              <a:rPr lang="en-US" altLang="zh-CN" sz="2000" baseline="-25000" dirty="0" smtClean="0">
                <a:ea typeface="宋体" pitchFamily="2" charset="-122"/>
              </a:rPr>
              <a:t>3</a:t>
            </a:r>
            <a:r>
              <a:rPr lang="en-US" altLang="zh-CN" sz="2000" dirty="0" smtClean="0">
                <a:ea typeface="宋体" pitchFamily="2" charset="-122"/>
              </a:rPr>
              <a:t> arrives – CPU has </a:t>
            </a:r>
            <a:r>
              <a:rPr lang="en-US" altLang="zh-CN" sz="2000" b="1" dirty="0" smtClean="0">
                <a:ea typeface="宋体" pitchFamily="2" charset="-122"/>
              </a:rPr>
              <a:t>P</a:t>
            </a:r>
            <a:r>
              <a:rPr lang="en-US" altLang="zh-CN" sz="2000" b="1" baseline="-25000" dirty="0" smtClean="0">
                <a:ea typeface="宋体" pitchFamily="2" charset="-122"/>
              </a:rPr>
              <a:t>2</a:t>
            </a:r>
            <a:r>
              <a:rPr lang="en-US" altLang="zh-CN" sz="2000" b="1" dirty="0" smtClean="0">
                <a:ea typeface="宋体" pitchFamily="2" charset="-122"/>
              </a:rPr>
              <a:t> with rem. time = 2</a:t>
            </a:r>
            <a:r>
              <a:rPr lang="en-US" altLang="zh-CN" sz="2000" dirty="0" smtClean="0">
                <a:ea typeface="宋体" pitchFamily="2" charset="-122"/>
              </a:rPr>
              <a:t>, 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Ready = [(P</a:t>
            </a:r>
            <a:r>
              <a:rPr lang="en-US" altLang="zh-CN" sz="2000" baseline="-25000" dirty="0" smtClean="0">
                <a:ea typeface="宋体" pitchFamily="2" charset="-122"/>
              </a:rPr>
              <a:t>1</a:t>
            </a:r>
            <a:r>
              <a:rPr lang="en-US" altLang="zh-CN" sz="2000" dirty="0" smtClean="0">
                <a:ea typeface="宋体" pitchFamily="2" charset="-122"/>
              </a:rPr>
              <a:t>,5),(P</a:t>
            </a:r>
            <a:r>
              <a:rPr lang="en-US" altLang="zh-CN" sz="2000" baseline="-25000" dirty="0" smtClean="0">
                <a:ea typeface="宋体" pitchFamily="2" charset="-122"/>
              </a:rPr>
              <a:t>3</a:t>
            </a:r>
            <a:r>
              <a:rPr lang="en-US" altLang="zh-CN" sz="2000" dirty="0" smtClean="0">
                <a:ea typeface="宋体" pitchFamily="2" charset="-122"/>
              </a:rPr>
              <a:t>,1)] – P</a:t>
            </a:r>
            <a:r>
              <a:rPr lang="en-US" altLang="zh-CN" sz="2000" baseline="-25000" dirty="0" smtClean="0">
                <a:ea typeface="宋体" pitchFamily="2" charset="-122"/>
              </a:rPr>
              <a:t>3</a:t>
            </a:r>
            <a:r>
              <a:rPr lang="en-US" altLang="zh-CN" sz="2000" dirty="0" smtClean="0">
                <a:ea typeface="宋体" pitchFamily="2" charset="-122"/>
              </a:rPr>
              <a:t> gets the CPU, P2 is preempted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>
                <a:ea typeface="宋体" pitchFamily="2" charset="-122"/>
              </a:rPr>
              <a:t>Ready = [(P</a:t>
            </a:r>
            <a:r>
              <a:rPr lang="en-US" altLang="zh-CN" sz="2000" baseline="-25000" dirty="0">
                <a:ea typeface="宋体" pitchFamily="2" charset="-122"/>
              </a:rPr>
              <a:t>1</a:t>
            </a:r>
            <a:r>
              <a:rPr lang="en-US" altLang="zh-CN" sz="2000" dirty="0">
                <a:ea typeface="宋体" pitchFamily="2" charset="-122"/>
              </a:rPr>
              <a:t>,5</a:t>
            </a:r>
            <a:r>
              <a:rPr lang="en-US" altLang="zh-CN" sz="2000" dirty="0" smtClean="0">
                <a:ea typeface="宋体" pitchFamily="2" charset="-122"/>
              </a:rPr>
              <a:t>),(P2,2)}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2000" dirty="0" smtClean="0">
              <a:ea typeface="宋体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dirty="0" smtClean="0">
              <a:ea typeface="宋体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7413" name="Rectangle 44"/>
          <p:cNvSpPr>
            <a:spLocks noChangeArrowheads="1"/>
          </p:cNvSpPr>
          <p:nvPr/>
        </p:nvSpPr>
        <p:spPr bwMode="auto">
          <a:xfrm>
            <a:off x="1447800" y="5410200"/>
            <a:ext cx="381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4" name="Rectangle 45"/>
          <p:cNvSpPr>
            <a:spLocks noChangeArrowheads="1"/>
          </p:cNvSpPr>
          <p:nvPr/>
        </p:nvSpPr>
        <p:spPr bwMode="auto">
          <a:xfrm>
            <a:off x="1828800" y="5410200"/>
            <a:ext cx="381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5" name="Rectangle 46"/>
          <p:cNvSpPr>
            <a:spLocks noChangeArrowheads="1"/>
          </p:cNvSpPr>
          <p:nvPr/>
        </p:nvSpPr>
        <p:spPr bwMode="auto">
          <a:xfrm>
            <a:off x="2209800" y="5410200"/>
            <a:ext cx="381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6" name="Rectangle 47"/>
          <p:cNvSpPr>
            <a:spLocks noChangeArrowheads="1"/>
          </p:cNvSpPr>
          <p:nvPr/>
        </p:nvSpPr>
        <p:spPr bwMode="auto">
          <a:xfrm>
            <a:off x="2590800" y="5410200"/>
            <a:ext cx="381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7" name="Rectangle 48"/>
          <p:cNvSpPr>
            <a:spLocks noChangeArrowheads="1"/>
          </p:cNvSpPr>
          <p:nvPr/>
        </p:nvSpPr>
        <p:spPr bwMode="auto">
          <a:xfrm>
            <a:off x="2971800" y="5410200"/>
            <a:ext cx="381000" cy="609600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8" name="Line 51"/>
          <p:cNvSpPr>
            <a:spLocks noChangeShapeType="1"/>
          </p:cNvSpPr>
          <p:nvPr/>
        </p:nvSpPr>
        <p:spPr bwMode="auto">
          <a:xfrm>
            <a:off x="1447800" y="5410200"/>
            <a:ext cx="3581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7419" name="Line 52"/>
          <p:cNvSpPr>
            <a:spLocks noChangeShapeType="1"/>
          </p:cNvSpPr>
          <p:nvPr/>
        </p:nvSpPr>
        <p:spPr bwMode="auto">
          <a:xfrm>
            <a:off x="1447800" y="6019800"/>
            <a:ext cx="3581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7420" name="Line 55"/>
          <p:cNvSpPr>
            <a:spLocks noChangeShapeType="1"/>
          </p:cNvSpPr>
          <p:nvPr/>
        </p:nvSpPr>
        <p:spPr bwMode="auto">
          <a:xfrm>
            <a:off x="1447800" y="5410200"/>
            <a:ext cx="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7421" name="Line 56"/>
          <p:cNvSpPr>
            <a:spLocks noChangeShapeType="1"/>
          </p:cNvSpPr>
          <p:nvPr/>
        </p:nvSpPr>
        <p:spPr bwMode="auto">
          <a:xfrm>
            <a:off x="2209800" y="5410200"/>
            <a:ext cx="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7422" name="Line 57"/>
          <p:cNvSpPr>
            <a:spLocks noChangeShapeType="1"/>
          </p:cNvSpPr>
          <p:nvPr/>
        </p:nvSpPr>
        <p:spPr bwMode="auto">
          <a:xfrm>
            <a:off x="1828800" y="58674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7423" name="Line 58"/>
          <p:cNvSpPr>
            <a:spLocks noChangeShapeType="1"/>
          </p:cNvSpPr>
          <p:nvPr/>
        </p:nvSpPr>
        <p:spPr bwMode="auto">
          <a:xfrm>
            <a:off x="2209800" y="58674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7424" name="Line 59"/>
          <p:cNvSpPr>
            <a:spLocks noChangeShapeType="1"/>
          </p:cNvSpPr>
          <p:nvPr/>
        </p:nvSpPr>
        <p:spPr bwMode="auto">
          <a:xfrm>
            <a:off x="2590800" y="58674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7425" name="Line 60"/>
          <p:cNvSpPr>
            <a:spLocks noChangeShapeType="1"/>
          </p:cNvSpPr>
          <p:nvPr/>
        </p:nvSpPr>
        <p:spPr bwMode="auto">
          <a:xfrm>
            <a:off x="2971800" y="58674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7426" name="Line 61"/>
          <p:cNvSpPr>
            <a:spLocks noChangeShapeType="1"/>
          </p:cNvSpPr>
          <p:nvPr/>
        </p:nvSpPr>
        <p:spPr bwMode="auto">
          <a:xfrm>
            <a:off x="3352800" y="58674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7427" name="Line 64"/>
          <p:cNvSpPr>
            <a:spLocks noChangeShapeType="1"/>
          </p:cNvSpPr>
          <p:nvPr/>
        </p:nvSpPr>
        <p:spPr bwMode="auto">
          <a:xfrm>
            <a:off x="2971800" y="5410200"/>
            <a:ext cx="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7428" name="Text Box 66"/>
          <p:cNvSpPr txBox="1">
            <a:spLocks noChangeArrowheads="1"/>
          </p:cNvSpPr>
          <p:nvPr/>
        </p:nvSpPr>
        <p:spPr bwMode="auto">
          <a:xfrm>
            <a:off x="1636713" y="5424488"/>
            <a:ext cx="420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lang="en-US" altLang="en-US" i="1"/>
              <a:t>P</a:t>
            </a:r>
            <a:r>
              <a:rPr lang="en-US" altLang="en-US" i="1" baseline="-25000">
                <a:latin typeface="Arial" charset="0"/>
              </a:rPr>
              <a:t>1</a:t>
            </a:r>
          </a:p>
        </p:txBody>
      </p:sp>
      <p:sp>
        <p:nvSpPr>
          <p:cNvPr id="17429" name="Text Box 67"/>
          <p:cNvSpPr txBox="1">
            <a:spLocks noChangeArrowheads="1"/>
          </p:cNvSpPr>
          <p:nvPr/>
        </p:nvSpPr>
        <p:spPr bwMode="auto">
          <a:xfrm>
            <a:off x="2398713" y="5424488"/>
            <a:ext cx="420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lang="en-US" altLang="en-US" i="1"/>
              <a:t>P</a:t>
            </a:r>
            <a:r>
              <a:rPr lang="en-US" altLang="en-US" i="1" baseline="-25000">
                <a:latin typeface="Arial" charset="0"/>
              </a:rPr>
              <a:t>2</a:t>
            </a:r>
          </a:p>
        </p:txBody>
      </p:sp>
      <p:sp>
        <p:nvSpPr>
          <p:cNvPr id="17430" name="Text Box 68"/>
          <p:cNvSpPr txBox="1">
            <a:spLocks noChangeArrowheads="1"/>
          </p:cNvSpPr>
          <p:nvPr/>
        </p:nvSpPr>
        <p:spPr bwMode="auto">
          <a:xfrm>
            <a:off x="2932113" y="5424488"/>
            <a:ext cx="420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lang="en-US" altLang="en-US" i="1"/>
              <a:t>P</a:t>
            </a:r>
            <a:r>
              <a:rPr lang="en-US" altLang="en-US" i="1" baseline="-25000">
                <a:latin typeface="Arial" charset="0"/>
              </a:rPr>
              <a:t>3</a:t>
            </a:r>
          </a:p>
        </p:txBody>
      </p:sp>
      <p:sp>
        <p:nvSpPr>
          <p:cNvPr id="17431" name="Line 69"/>
          <p:cNvSpPr>
            <a:spLocks noChangeShapeType="1"/>
          </p:cNvSpPr>
          <p:nvPr/>
        </p:nvSpPr>
        <p:spPr bwMode="auto">
          <a:xfrm>
            <a:off x="3352800" y="5410200"/>
            <a:ext cx="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7432" name="Text Box 70"/>
          <p:cNvSpPr txBox="1">
            <a:spLocks noChangeArrowheads="1"/>
          </p:cNvSpPr>
          <p:nvPr/>
        </p:nvSpPr>
        <p:spPr bwMode="auto">
          <a:xfrm>
            <a:off x="2051050" y="6208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lang="en-US" altLang="en-US" dirty="0"/>
              <a:t>2</a:t>
            </a:r>
          </a:p>
        </p:txBody>
      </p:sp>
      <p:sp>
        <p:nvSpPr>
          <p:cNvPr id="17433" name="Text Box 71"/>
          <p:cNvSpPr txBox="1">
            <a:spLocks noChangeArrowheads="1"/>
          </p:cNvSpPr>
          <p:nvPr/>
        </p:nvSpPr>
        <p:spPr bwMode="auto">
          <a:xfrm>
            <a:off x="2813050" y="6186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lang="en-US" altLang="en-US" dirty="0"/>
              <a:t>4</a:t>
            </a:r>
          </a:p>
        </p:txBody>
      </p:sp>
      <p:sp>
        <p:nvSpPr>
          <p:cNvPr id="17434" name="Text Box 72"/>
          <p:cNvSpPr txBox="1">
            <a:spLocks noChangeArrowheads="1"/>
          </p:cNvSpPr>
          <p:nvPr/>
        </p:nvSpPr>
        <p:spPr bwMode="auto">
          <a:xfrm>
            <a:off x="3194050" y="6172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2" name="Curved Down Arrow 1"/>
          <p:cNvSpPr/>
          <p:nvPr/>
        </p:nvSpPr>
        <p:spPr>
          <a:xfrm>
            <a:off x="6300192" y="2924944"/>
            <a:ext cx="2232248" cy="4320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Curved Down Arrow 26"/>
          <p:cNvSpPr/>
          <p:nvPr/>
        </p:nvSpPr>
        <p:spPr>
          <a:xfrm>
            <a:off x="6444208" y="3717032"/>
            <a:ext cx="2232248" cy="4320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C8D-E879-4E15-85AA-CB7839B383B2}" type="datetime1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70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5"/>
          <p:cNvSpPr>
            <a:spLocks noChangeArrowheads="1"/>
          </p:cNvSpPr>
          <p:nvPr/>
        </p:nvSpPr>
        <p:spPr bwMode="auto">
          <a:xfrm>
            <a:off x="6019800" y="5410200"/>
            <a:ext cx="381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36" name="Rectangle 44"/>
          <p:cNvSpPr>
            <a:spLocks noChangeArrowheads="1"/>
          </p:cNvSpPr>
          <p:nvPr/>
        </p:nvSpPr>
        <p:spPr bwMode="auto">
          <a:xfrm>
            <a:off x="5638800" y="5410200"/>
            <a:ext cx="381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37" name="Rectangle 33"/>
          <p:cNvSpPr>
            <a:spLocks noChangeArrowheads="1"/>
          </p:cNvSpPr>
          <p:nvPr/>
        </p:nvSpPr>
        <p:spPr bwMode="auto">
          <a:xfrm>
            <a:off x="5257800" y="5410200"/>
            <a:ext cx="381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38" name="Rectangle 32"/>
          <p:cNvSpPr>
            <a:spLocks noChangeArrowheads="1"/>
          </p:cNvSpPr>
          <p:nvPr/>
        </p:nvSpPr>
        <p:spPr bwMode="auto">
          <a:xfrm>
            <a:off x="4876800" y="5410200"/>
            <a:ext cx="381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39" name="Rectangle 31"/>
          <p:cNvSpPr>
            <a:spLocks noChangeArrowheads="1"/>
          </p:cNvSpPr>
          <p:nvPr/>
        </p:nvSpPr>
        <p:spPr bwMode="auto">
          <a:xfrm>
            <a:off x="4495800" y="5410200"/>
            <a:ext cx="381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0" name="Rectangle 30"/>
          <p:cNvSpPr>
            <a:spLocks noChangeArrowheads="1"/>
          </p:cNvSpPr>
          <p:nvPr/>
        </p:nvSpPr>
        <p:spPr bwMode="auto">
          <a:xfrm>
            <a:off x="4114800" y="5410200"/>
            <a:ext cx="381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1" name="Rectangle 24"/>
          <p:cNvSpPr>
            <a:spLocks noChangeArrowheads="1"/>
          </p:cNvSpPr>
          <p:nvPr/>
        </p:nvSpPr>
        <p:spPr bwMode="auto">
          <a:xfrm>
            <a:off x="3352800" y="5410200"/>
            <a:ext cx="381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2" name="Rectangle 25"/>
          <p:cNvSpPr>
            <a:spLocks noChangeArrowheads="1"/>
          </p:cNvSpPr>
          <p:nvPr/>
        </p:nvSpPr>
        <p:spPr bwMode="auto">
          <a:xfrm>
            <a:off x="3733800" y="5410200"/>
            <a:ext cx="381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620687"/>
            <a:ext cx="7029450" cy="5588025"/>
          </a:xfrm>
          <a:noFill/>
        </p:spPr>
        <p:txBody>
          <a:bodyPr/>
          <a:lstStyle/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zh-CN" altLang="en-US" dirty="0" smtClean="0">
                <a:ea typeface="宋体" pitchFamily="2" charset="-122"/>
              </a:rPr>
              <a:t>	        </a:t>
            </a:r>
            <a:r>
              <a:rPr lang="zh-CN" altLang="en-US" sz="1800" dirty="0" smtClean="0">
                <a:ea typeface="宋体" pitchFamily="2" charset="-122"/>
              </a:rPr>
              <a:t>	</a:t>
            </a:r>
            <a:r>
              <a:rPr lang="en-US" altLang="zh-CN" sz="1800" u="sng" dirty="0" smtClean="0">
                <a:ea typeface="宋体" pitchFamily="2" charset="-122"/>
              </a:rPr>
              <a:t>Process </a:t>
            </a:r>
            <a:r>
              <a:rPr lang="en-US" altLang="zh-CN" sz="1800" dirty="0" smtClean="0">
                <a:ea typeface="宋体" pitchFamily="2" charset="-122"/>
              </a:rPr>
              <a:t>     	</a:t>
            </a:r>
            <a:r>
              <a:rPr lang="en-US" altLang="zh-CN" sz="1800" u="sng" dirty="0" smtClean="0">
                <a:ea typeface="宋体" pitchFamily="2" charset="-122"/>
              </a:rPr>
              <a:t>Arrival Time</a:t>
            </a:r>
            <a:r>
              <a:rPr lang="en-US" altLang="zh-CN" sz="1800" dirty="0" smtClean="0">
                <a:ea typeface="宋体" pitchFamily="2" charset="-122"/>
              </a:rPr>
              <a:t>	</a:t>
            </a:r>
            <a:r>
              <a:rPr lang="en-US" altLang="zh-CN" sz="1800" u="sng" dirty="0" smtClean="0">
                <a:ea typeface="宋体" pitchFamily="2" charset="-122"/>
              </a:rPr>
              <a:t>Burst Time</a:t>
            </a:r>
            <a:endParaRPr lang="en-US" altLang="zh-CN" sz="180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1800" dirty="0" smtClean="0">
                <a:ea typeface="宋体" pitchFamily="2" charset="-122"/>
              </a:rPr>
              <a:t>		</a:t>
            </a:r>
            <a:r>
              <a:rPr lang="en-US" altLang="zh-CN" sz="1800" i="1" dirty="0" smtClean="0">
                <a:ea typeface="宋体" pitchFamily="2" charset="-122"/>
              </a:rPr>
              <a:t>P</a:t>
            </a:r>
            <a:r>
              <a:rPr lang="en-US" altLang="zh-CN" sz="1800" i="1" baseline="-25000" dirty="0" smtClean="0">
                <a:ea typeface="宋体" pitchFamily="2" charset="-122"/>
              </a:rPr>
              <a:t>1</a:t>
            </a:r>
            <a:r>
              <a:rPr lang="en-US" altLang="zh-CN" sz="1800" dirty="0" smtClean="0">
                <a:ea typeface="宋体" pitchFamily="2" charset="-122"/>
              </a:rPr>
              <a:t>	0.0	7</a:t>
            </a: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1800" dirty="0" smtClean="0">
                <a:ea typeface="宋体" pitchFamily="2" charset="-122"/>
              </a:rPr>
              <a:t>		 </a:t>
            </a:r>
            <a:r>
              <a:rPr lang="en-US" altLang="zh-CN" sz="1800" i="1" dirty="0" smtClean="0">
                <a:ea typeface="宋体" pitchFamily="2" charset="-122"/>
              </a:rPr>
              <a:t>P</a:t>
            </a:r>
            <a:r>
              <a:rPr lang="en-US" altLang="zh-CN" sz="1800" i="1" baseline="-25000" dirty="0" smtClean="0">
                <a:ea typeface="宋体" pitchFamily="2" charset="-122"/>
              </a:rPr>
              <a:t>2	</a:t>
            </a:r>
            <a:r>
              <a:rPr lang="en-US" altLang="zh-CN" sz="1800" dirty="0" smtClean="0">
                <a:ea typeface="宋体" pitchFamily="2" charset="-122"/>
              </a:rPr>
              <a:t>2.0	4</a:t>
            </a: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1800" dirty="0" smtClean="0">
                <a:ea typeface="宋体" pitchFamily="2" charset="-122"/>
              </a:rPr>
              <a:t>		 </a:t>
            </a:r>
            <a:r>
              <a:rPr lang="en-US" altLang="zh-CN" sz="1800" i="1" dirty="0" smtClean="0">
                <a:ea typeface="宋体" pitchFamily="2" charset="-122"/>
              </a:rPr>
              <a:t>P</a:t>
            </a:r>
            <a:r>
              <a:rPr lang="en-US" altLang="zh-CN" sz="1800" i="1" baseline="-25000" dirty="0" smtClean="0">
                <a:ea typeface="宋体" pitchFamily="2" charset="-122"/>
              </a:rPr>
              <a:t>3</a:t>
            </a:r>
            <a:r>
              <a:rPr lang="en-US" altLang="zh-CN" sz="1800" dirty="0" smtClean="0">
                <a:ea typeface="宋体" pitchFamily="2" charset="-122"/>
              </a:rPr>
              <a:t>	4.0	1</a:t>
            </a: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1800" dirty="0" smtClean="0">
                <a:ea typeface="宋体" pitchFamily="2" charset="-122"/>
              </a:rPr>
              <a:t>		 </a:t>
            </a:r>
            <a:r>
              <a:rPr lang="en-US" altLang="zh-CN" sz="1800" i="1" dirty="0" smtClean="0">
                <a:ea typeface="宋体" pitchFamily="2" charset="-122"/>
              </a:rPr>
              <a:t>P</a:t>
            </a:r>
            <a:r>
              <a:rPr lang="en-US" altLang="zh-CN" sz="1800" i="1" baseline="-25000" dirty="0" smtClean="0">
                <a:ea typeface="宋体" pitchFamily="2" charset="-122"/>
              </a:rPr>
              <a:t>4</a:t>
            </a:r>
            <a:r>
              <a:rPr lang="en-US" altLang="zh-CN" sz="1800" dirty="0" smtClean="0">
                <a:ea typeface="宋体" pitchFamily="2" charset="-122"/>
              </a:rPr>
              <a:t>	5.0	4</a:t>
            </a: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1800" dirty="0" smtClean="0">
              <a:ea typeface="宋体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>
                <a:ea typeface="宋体" pitchFamily="2" charset="-122"/>
              </a:rPr>
              <a:t>Ready = [(P</a:t>
            </a:r>
            <a:r>
              <a:rPr lang="en-US" altLang="zh-CN" sz="2000" baseline="-25000" dirty="0">
                <a:ea typeface="宋体" pitchFamily="2" charset="-122"/>
              </a:rPr>
              <a:t>1</a:t>
            </a:r>
            <a:r>
              <a:rPr lang="en-US" altLang="zh-CN" sz="2000" dirty="0">
                <a:ea typeface="宋体" pitchFamily="2" charset="-122"/>
              </a:rPr>
              <a:t>,5),(P2,2</a:t>
            </a:r>
            <a:r>
              <a:rPr lang="en-US" altLang="zh-CN" sz="2000" dirty="0" smtClean="0">
                <a:ea typeface="宋体" pitchFamily="2" charset="-122"/>
              </a:rPr>
              <a:t>)]</a:t>
            </a:r>
            <a:endParaRPr lang="en-US" altLang="zh-CN" sz="2000" dirty="0">
              <a:ea typeface="宋体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Time 5 – P</a:t>
            </a:r>
            <a:r>
              <a:rPr lang="en-US" altLang="zh-CN" sz="2000" baseline="-25000" dirty="0" smtClean="0">
                <a:ea typeface="宋体" pitchFamily="2" charset="-122"/>
              </a:rPr>
              <a:t>3</a:t>
            </a:r>
            <a:r>
              <a:rPr lang="en-US" altLang="zh-CN" sz="2000" dirty="0" smtClean="0">
                <a:ea typeface="宋体" pitchFamily="2" charset="-122"/>
              </a:rPr>
              <a:t> completes and P</a:t>
            </a:r>
            <a:r>
              <a:rPr lang="en-US" altLang="zh-CN" sz="2000" baseline="-25000" dirty="0" smtClean="0">
                <a:ea typeface="宋体" pitchFamily="2" charset="-122"/>
              </a:rPr>
              <a:t>4</a:t>
            </a:r>
            <a:r>
              <a:rPr lang="en-US" altLang="zh-CN" sz="2000" dirty="0" smtClean="0">
                <a:ea typeface="宋体" pitchFamily="2" charset="-122"/>
              </a:rPr>
              <a:t> arrives – 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Ready = [(P</a:t>
            </a:r>
            <a:r>
              <a:rPr lang="en-US" altLang="zh-CN" sz="2000" baseline="-25000" dirty="0" smtClean="0">
                <a:ea typeface="宋体" pitchFamily="2" charset="-122"/>
              </a:rPr>
              <a:t>1</a:t>
            </a:r>
            <a:r>
              <a:rPr lang="en-US" altLang="zh-CN" sz="2000" dirty="0" smtClean="0">
                <a:ea typeface="宋体" pitchFamily="2" charset="-122"/>
              </a:rPr>
              <a:t>,5),(P</a:t>
            </a:r>
            <a:r>
              <a:rPr lang="en-US" altLang="zh-CN" sz="2000" baseline="-25000" dirty="0" smtClean="0">
                <a:ea typeface="宋体" pitchFamily="2" charset="-122"/>
              </a:rPr>
              <a:t>2</a:t>
            </a:r>
            <a:r>
              <a:rPr lang="en-US" altLang="zh-CN" sz="2000" dirty="0" smtClean="0">
                <a:ea typeface="宋体" pitchFamily="2" charset="-122"/>
              </a:rPr>
              <a:t>,2),(P</a:t>
            </a:r>
            <a:r>
              <a:rPr lang="en-US" altLang="zh-CN" sz="2000" baseline="-25000" dirty="0" smtClean="0">
                <a:ea typeface="宋体" pitchFamily="2" charset="-122"/>
              </a:rPr>
              <a:t>4</a:t>
            </a:r>
            <a:r>
              <a:rPr lang="en-US" altLang="zh-CN" sz="2000" dirty="0" smtClean="0">
                <a:ea typeface="宋体" pitchFamily="2" charset="-122"/>
              </a:rPr>
              <a:t>,4)] – P</a:t>
            </a:r>
            <a:r>
              <a:rPr lang="en-US" altLang="zh-CN" sz="2000" baseline="-25000" dirty="0" smtClean="0">
                <a:ea typeface="宋体" pitchFamily="2" charset="-122"/>
              </a:rPr>
              <a:t>2</a:t>
            </a:r>
            <a:r>
              <a:rPr lang="en-US" altLang="zh-CN" sz="2000" dirty="0" smtClean="0">
                <a:ea typeface="宋体" pitchFamily="2" charset="-122"/>
              </a:rPr>
              <a:t> gets the CPU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Time 7 – P</a:t>
            </a:r>
            <a:r>
              <a:rPr lang="en-US" altLang="zh-CN" sz="2000" baseline="-25000" dirty="0" smtClean="0">
                <a:ea typeface="宋体" pitchFamily="2" charset="-122"/>
              </a:rPr>
              <a:t>2</a:t>
            </a:r>
            <a:r>
              <a:rPr lang="en-US" altLang="zh-CN" sz="2000" dirty="0" smtClean="0">
                <a:ea typeface="宋体" pitchFamily="2" charset="-122"/>
              </a:rPr>
              <a:t> completes – 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Ready = [(P</a:t>
            </a:r>
            <a:r>
              <a:rPr lang="en-US" altLang="zh-CN" sz="2000" baseline="-25000" dirty="0" smtClean="0">
                <a:ea typeface="宋体" pitchFamily="2" charset="-122"/>
              </a:rPr>
              <a:t>1</a:t>
            </a:r>
            <a:r>
              <a:rPr lang="en-US" altLang="zh-CN" sz="2000" dirty="0" smtClean="0">
                <a:ea typeface="宋体" pitchFamily="2" charset="-122"/>
              </a:rPr>
              <a:t>,5),(P</a:t>
            </a:r>
            <a:r>
              <a:rPr lang="en-US" altLang="zh-CN" sz="2000" baseline="-25000" dirty="0" smtClean="0">
                <a:ea typeface="宋体" pitchFamily="2" charset="-122"/>
              </a:rPr>
              <a:t>4</a:t>
            </a:r>
            <a:r>
              <a:rPr lang="en-US" altLang="zh-CN" sz="2000" dirty="0" smtClean="0">
                <a:ea typeface="宋体" pitchFamily="2" charset="-122"/>
              </a:rPr>
              <a:t>,4)] – P</a:t>
            </a:r>
            <a:r>
              <a:rPr lang="en-US" altLang="zh-CN" sz="2000" baseline="-25000" dirty="0" smtClean="0">
                <a:ea typeface="宋体" pitchFamily="2" charset="-122"/>
              </a:rPr>
              <a:t>4</a:t>
            </a:r>
            <a:r>
              <a:rPr lang="en-US" altLang="zh-CN" sz="2000" dirty="0" smtClean="0">
                <a:ea typeface="宋体" pitchFamily="2" charset="-122"/>
              </a:rPr>
              <a:t> gets the CPU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Time 11 – P</a:t>
            </a:r>
            <a:r>
              <a:rPr lang="en-US" altLang="zh-CN" sz="2000" baseline="-25000" dirty="0" smtClean="0">
                <a:ea typeface="宋体" pitchFamily="2" charset="-122"/>
              </a:rPr>
              <a:t>4</a:t>
            </a:r>
            <a:r>
              <a:rPr lang="en-US" altLang="zh-CN" sz="2000" dirty="0" smtClean="0">
                <a:ea typeface="宋体" pitchFamily="2" charset="-122"/>
              </a:rPr>
              <a:t> completes, P</a:t>
            </a:r>
            <a:r>
              <a:rPr lang="en-US" altLang="zh-CN" sz="2000" baseline="-25000" dirty="0" smtClean="0">
                <a:ea typeface="宋体" pitchFamily="2" charset="-122"/>
              </a:rPr>
              <a:t>1</a:t>
            </a:r>
            <a:r>
              <a:rPr lang="en-US" altLang="zh-CN" sz="2000" dirty="0" smtClean="0">
                <a:ea typeface="宋体" pitchFamily="2" charset="-122"/>
              </a:rPr>
              <a:t> gets the CPU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2000" dirty="0" smtClean="0">
              <a:ea typeface="宋体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dirty="0" smtClean="0">
              <a:ea typeface="宋体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8445" name="Rectangle 4"/>
          <p:cNvSpPr>
            <a:spLocks noChangeArrowheads="1"/>
          </p:cNvSpPr>
          <p:nvPr/>
        </p:nvSpPr>
        <p:spPr bwMode="auto">
          <a:xfrm>
            <a:off x="1447800" y="5410200"/>
            <a:ext cx="381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6" name="Rectangle 5"/>
          <p:cNvSpPr>
            <a:spLocks noChangeArrowheads="1"/>
          </p:cNvSpPr>
          <p:nvPr/>
        </p:nvSpPr>
        <p:spPr bwMode="auto">
          <a:xfrm>
            <a:off x="1828800" y="5410200"/>
            <a:ext cx="381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7" name="Rectangle 6"/>
          <p:cNvSpPr>
            <a:spLocks noChangeArrowheads="1"/>
          </p:cNvSpPr>
          <p:nvPr/>
        </p:nvSpPr>
        <p:spPr bwMode="auto">
          <a:xfrm>
            <a:off x="2209800" y="5410200"/>
            <a:ext cx="381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8" name="Rectangle 7"/>
          <p:cNvSpPr>
            <a:spLocks noChangeArrowheads="1"/>
          </p:cNvSpPr>
          <p:nvPr/>
        </p:nvSpPr>
        <p:spPr bwMode="auto">
          <a:xfrm>
            <a:off x="2590800" y="5410200"/>
            <a:ext cx="381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9" name="Rectangle 8"/>
          <p:cNvSpPr>
            <a:spLocks noChangeArrowheads="1"/>
          </p:cNvSpPr>
          <p:nvPr/>
        </p:nvSpPr>
        <p:spPr bwMode="auto">
          <a:xfrm>
            <a:off x="2971800" y="5410200"/>
            <a:ext cx="381000" cy="609600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50" name="Line 11"/>
          <p:cNvSpPr>
            <a:spLocks noChangeShapeType="1"/>
          </p:cNvSpPr>
          <p:nvPr/>
        </p:nvSpPr>
        <p:spPr bwMode="auto">
          <a:xfrm>
            <a:off x="1447800" y="5410200"/>
            <a:ext cx="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8451" name="Line 12"/>
          <p:cNvSpPr>
            <a:spLocks noChangeShapeType="1"/>
          </p:cNvSpPr>
          <p:nvPr/>
        </p:nvSpPr>
        <p:spPr bwMode="auto">
          <a:xfrm>
            <a:off x="2209800" y="5410200"/>
            <a:ext cx="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8452" name="Line 13"/>
          <p:cNvSpPr>
            <a:spLocks noChangeShapeType="1"/>
          </p:cNvSpPr>
          <p:nvPr/>
        </p:nvSpPr>
        <p:spPr bwMode="auto">
          <a:xfrm>
            <a:off x="1828800" y="58674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8453" name="Line 14"/>
          <p:cNvSpPr>
            <a:spLocks noChangeShapeType="1"/>
          </p:cNvSpPr>
          <p:nvPr/>
        </p:nvSpPr>
        <p:spPr bwMode="auto">
          <a:xfrm>
            <a:off x="2209800" y="58674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8454" name="Line 15"/>
          <p:cNvSpPr>
            <a:spLocks noChangeShapeType="1"/>
          </p:cNvSpPr>
          <p:nvPr/>
        </p:nvSpPr>
        <p:spPr bwMode="auto">
          <a:xfrm>
            <a:off x="2590800" y="58674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8455" name="Line 16"/>
          <p:cNvSpPr>
            <a:spLocks noChangeShapeType="1"/>
          </p:cNvSpPr>
          <p:nvPr/>
        </p:nvSpPr>
        <p:spPr bwMode="auto">
          <a:xfrm>
            <a:off x="2971800" y="58674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8456" name="Line 17"/>
          <p:cNvSpPr>
            <a:spLocks noChangeShapeType="1"/>
          </p:cNvSpPr>
          <p:nvPr/>
        </p:nvSpPr>
        <p:spPr bwMode="auto">
          <a:xfrm>
            <a:off x="3352800" y="58674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8457" name="Line 18"/>
          <p:cNvSpPr>
            <a:spLocks noChangeShapeType="1"/>
          </p:cNvSpPr>
          <p:nvPr/>
        </p:nvSpPr>
        <p:spPr bwMode="auto">
          <a:xfrm>
            <a:off x="3733800" y="58674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8458" name="Line 19"/>
          <p:cNvSpPr>
            <a:spLocks noChangeShapeType="1"/>
          </p:cNvSpPr>
          <p:nvPr/>
        </p:nvSpPr>
        <p:spPr bwMode="auto">
          <a:xfrm>
            <a:off x="2971800" y="5410200"/>
            <a:ext cx="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8459" name="Text Box 20"/>
          <p:cNvSpPr txBox="1">
            <a:spLocks noChangeArrowheads="1"/>
          </p:cNvSpPr>
          <p:nvPr/>
        </p:nvSpPr>
        <p:spPr bwMode="auto">
          <a:xfrm>
            <a:off x="1636713" y="5424488"/>
            <a:ext cx="420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lang="en-US" altLang="en-US" i="1"/>
              <a:t>P</a:t>
            </a:r>
            <a:r>
              <a:rPr lang="en-US" altLang="en-US" i="1" baseline="-25000">
                <a:latin typeface="Arial" charset="0"/>
              </a:rPr>
              <a:t>1</a:t>
            </a:r>
          </a:p>
        </p:txBody>
      </p:sp>
      <p:sp>
        <p:nvSpPr>
          <p:cNvPr id="18460" name="Text Box 21"/>
          <p:cNvSpPr txBox="1">
            <a:spLocks noChangeArrowheads="1"/>
          </p:cNvSpPr>
          <p:nvPr/>
        </p:nvSpPr>
        <p:spPr bwMode="auto">
          <a:xfrm>
            <a:off x="2398713" y="5424488"/>
            <a:ext cx="420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lang="en-US" altLang="en-US" i="1"/>
              <a:t>P</a:t>
            </a:r>
            <a:r>
              <a:rPr lang="en-US" altLang="en-US" i="1" baseline="-25000">
                <a:latin typeface="Arial" charset="0"/>
              </a:rPr>
              <a:t>2</a:t>
            </a:r>
          </a:p>
        </p:txBody>
      </p:sp>
      <p:sp>
        <p:nvSpPr>
          <p:cNvPr id="18461" name="Text Box 22"/>
          <p:cNvSpPr txBox="1">
            <a:spLocks noChangeArrowheads="1"/>
          </p:cNvSpPr>
          <p:nvPr/>
        </p:nvSpPr>
        <p:spPr bwMode="auto">
          <a:xfrm>
            <a:off x="2932113" y="5424488"/>
            <a:ext cx="420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lang="en-US" altLang="en-US" i="1"/>
              <a:t>P</a:t>
            </a:r>
            <a:r>
              <a:rPr lang="en-US" altLang="en-US" i="1" baseline="-25000">
                <a:latin typeface="Arial" charset="0"/>
              </a:rPr>
              <a:t>3</a:t>
            </a:r>
          </a:p>
        </p:txBody>
      </p:sp>
      <p:sp>
        <p:nvSpPr>
          <p:cNvPr id="18462" name="Line 23"/>
          <p:cNvSpPr>
            <a:spLocks noChangeShapeType="1"/>
          </p:cNvSpPr>
          <p:nvPr/>
        </p:nvSpPr>
        <p:spPr bwMode="auto">
          <a:xfrm>
            <a:off x="3352800" y="5410200"/>
            <a:ext cx="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8463" name="Line 26"/>
          <p:cNvSpPr>
            <a:spLocks noChangeShapeType="1"/>
          </p:cNvSpPr>
          <p:nvPr/>
        </p:nvSpPr>
        <p:spPr bwMode="auto">
          <a:xfrm>
            <a:off x="4114800" y="5410200"/>
            <a:ext cx="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8464" name="Text Box 27"/>
          <p:cNvSpPr txBox="1">
            <a:spLocks noChangeArrowheads="1"/>
          </p:cNvSpPr>
          <p:nvPr/>
        </p:nvSpPr>
        <p:spPr bwMode="auto">
          <a:xfrm>
            <a:off x="3541713" y="5424488"/>
            <a:ext cx="420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lang="en-US" altLang="en-US" i="1"/>
              <a:t>P</a:t>
            </a:r>
            <a:r>
              <a:rPr lang="en-US" altLang="en-US" i="1" baseline="-25000">
                <a:latin typeface="Arial" charset="0"/>
              </a:rPr>
              <a:t>2</a:t>
            </a:r>
          </a:p>
        </p:txBody>
      </p:sp>
      <p:sp>
        <p:nvSpPr>
          <p:cNvPr id="18465" name="Line 29"/>
          <p:cNvSpPr>
            <a:spLocks noChangeShapeType="1"/>
          </p:cNvSpPr>
          <p:nvPr/>
        </p:nvSpPr>
        <p:spPr bwMode="auto">
          <a:xfrm>
            <a:off x="5638800" y="5410200"/>
            <a:ext cx="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4114800" y="58674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4495800" y="58674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8468" name="Line 36"/>
          <p:cNvSpPr>
            <a:spLocks noChangeShapeType="1"/>
          </p:cNvSpPr>
          <p:nvPr/>
        </p:nvSpPr>
        <p:spPr bwMode="auto">
          <a:xfrm>
            <a:off x="4876800" y="58674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8469" name="Line 37"/>
          <p:cNvSpPr>
            <a:spLocks noChangeShapeType="1"/>
          </p:cNvSpPr>
          <p:nvPr/>
        </p:nvSpPr>
        <p:spPr bwMode="auto">
          <a:xfrm>
            <a:off x="5257800" y="58674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8470" name="Line 38"/>
          <p:cNvSpPr>
            <a:spLocks noChangeShapeType="1"/>
          </p:cNvSpPr>
          <p:nvPr/>
        </p:nvSpPr>
        <p:spPr bwMode="auto">
          <a:xfrm>
            <a:off x="5638800" y="58674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8471" name="Text Box 39"/>
          <p:cNvSpPr txBox="1">
            <a:spLocks noChangeArrowheads="1"/>
          </p:cNvSpPr>
          <p:nvPr/>
        </p:nvSpPr>
        <p:spPr bwMode="auto">
          <a:xfrm>
            <a:off x="4724400" y="542448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lang="en-US" altLang="en-US" i="1"/>
              <a:t>P</a:t>
            </a:r>
            <a:r>
              <a:rPr lang="en-US" altLang="en-US" i="1" baseline="-25000">
                <a:latin typeface="Arial" charset="0"/>
              </a:rPr>
              <a:t>4</a:t>
            </a:r>
          </a:p>
        </p:txBody>
      </p:sp>
      <p:sp>
        <p:nvSpPr>
          <p:cNvPr id="18472" name="Text Box 40"/>
          <p:cNvSpPr txBox="1">
            <a:spLocks noChangeArrowheads="1"/>
          </p:cNvSpPr>
          <p:nvPr/>
        </p:nvSpPr>
        <p:spPr bwMode="auto">
          <a:xfrm>
            <a:off x="3194050" y="6172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8473" name="Text Box 41"/>
          <p:cNvSpPr txBox="1">
            <a:spLocks noChangeArrowheads="1"/>
          </p:cNvSpPr>
          <p:nvPr/>
        </p:nvSpPr>
        <p:spPr bwMode="auto">
          <a:xfrm>
            <a:off x="3956050" y="6172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18474" name="Text Box 42"/>
          <p:cNvSpPr txBox="1">
            <a:spLocks noChangeArrowheads="1"/>
          </p:cNvSpPr>
          <p:nvPr/>
        </p:nvSpPr>
        <p:spPr bwMode="auto">
          <a:xfrm>
            <a:off x="5416550" y="6172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lang="en-US" altLang="en-US"/>
              <a:t>11</a:t>
            </a:r>
          </a:p>
        </p:txBody>
      </p:sp>
      <p:sp>
        <p:nvSpPr>
          <p:cNvPr id="18475" name="Rectangle 46"/>
          <p:cNvSpPr>
            <a:spLocks noChangeArrowheads="1"/>
          </p:cNvSpPr>
          <p:nvPr/>
        </p:nvSpPr>
        <p:spPr bwMode="auto">
          <a:xfrm>
            <a:off x="6400800" y="5410200"/>
            <a:ext cx="381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76" name="Rectangle 47"/>
          <p:cNvSpPr>
            <a:spLocks noChangeArrowheads="1"/>
          </p:cNvSpPr>
          <p:nvPr/>
        </p:nvSpPr>
        <p:spPr bwMode="auto">
          <a:xfrm>
            <a:off x="6781800" y="5410200"/>
            <a:ext cx="381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77" name="Rectangle 48"/>
          <p:cNvSpPr>
            <a:spLocks noChangeArrowheads="1"/>
          </p:cNvSpPr>
          <p:nvPr/>
        </p:nvSpPr>
        <p:spPr bwMode="auto">
          <a:xfrm>
            <a:off x="7162800" y="5410200"/>
            <a:ext cx="381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78" name="Line 49"/>
          <p:cNvSpPr>
            <a:spLocks noChangeShapeType="1"/>
          </p:cNvSpPr>
          <p:nvPr/>
        </p:nvSpPr>
        <p:spPr bwMode="auto">
          <a:xfrm>
            <a:off x="5638800" y="58674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8479" name="Line 50"/>
          <p:cNvSpPr>
            <a:spLocks noChangeShapeType="1"/>
          </p:cNvSpPr>
          <p:nvPr/>
        </p:nvSpPr>
        <p:spPr bwMode="auto">
          <a:xfrm>
            <a:off x="6019800" y="58674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8480" name="Line 51"/>
          <p:cNvSpPr>
            <a:spLocks noChangeShapeType="1"/>
          </p:cNvSpPr>
          <p:nvPr/>
        </p:nvSpPr>
        <p:spPr bwMode="auto">
          <a:xfrm>
            <a:off x="6400800" y="58674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8481" name="Line 52"/>
          <p:cNvSpPr>
            <a:spLocks noChangeShapeType="1"/>
          </p:cNvSpPr>
          <p:nvPr/>
        </p:nvSpPr>
        <p:spPr bwMode="auto">
          <a:xfrm>
            <a:off x="6781800" y="58674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8482" name="Line 53"/>
          <p:cNvSpPr>
            <a:spLocks noChangeShapeType="1"/>
          </p:cNvSpPr>
          <p:nvPr/>
        </p:nvSpPr>
        <p:spPr bwMode="auto">
          <a:xfrm>
            <a:off x="7162800" y="58674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8483" name="Line 54"/>
          <p:cNvSpPr>
            <a:spLocks noChangeShapeType="1"/>
          </p:cNvSpPr>
          <p:nvPr/>
        </p:nvSpPr>
        <p:spPr bwMode="auto">
          <a:xfrm>
            <a:off x="7543800" y="58674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8484" name="Line 9"/>
          <p:cNvSpPr>
            <a:spLocks noChangeShapeType="1"/>
          </p:cNvSpPr>
          <p:nvPr/>
        </p:nvSpPr>
        <p:spPr bwMode="auto">
          <a:xfrm>
            <a:off x="1447800" y="5410200"/>
            <a:ext cx="6324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8485" name="Line 10"/>
          <p:cNvSpPr>
            <a:spLocks noChangeShapeType="1"/>
          </p:cNvSpPr>
          <p:nvPr/>
        </p:nvSpPr>
        <p:spPr bwMode="auto">
          <a:xfrm>
            <a:off x="1447800" y="6019800"/>
            <a:ext cx="6400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8486" name="Line 43"/>
          <p:cNvSpPr>
            <a:spLocks noChangeShapeType="1"/>
          </p:cNvSpPr>
          <p:nvPr/>
        </p:nvSpPr>
        <p:spPr bwMode="auto">
          <a:xfrm>
            <a:off x="7543800" y="5410200"/>
            <a:ext cx="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8487" name="Text Box 55"/>
          <p:cNvSpPr txBox="1">
            <a:spLocks noChangeArrowheads="1"/>
          </p:cNvSpPr>
          <p:nvPr/>
        </p:nvSpPr>
        <p:spPr bwMode="auto">
          <a:xfrm>
            <a:off x="6437313" y="5424488"/>
            <a:ext cx="420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lang="en-US" altLang="en-US" i="1"/>
              <a:t>P</a:t>
            </a:r>
            <a:r>
              <a:rPr lang="en-US" altLang="en-US" i="1" baseline="-25000">
                <a:latin typeface="Arial" charset="0"/>
              </a:rPr>
              <a:t>1</a:t>
            </a:r>
          </a:p>
        </p:txBody>
      </p:sp>
      <p:sp>
        <p:nvSpPr>
          <p:cNvPr id="18488" name="Text Box 56"/>
          <p:cNvSpPr txBox="1">
            <a:spLocks noChangeArrowheads="1"/>
          </p:cNvSpPr>
          <p:nvPr/>
        </p:nvSpPr>
        <p:spPr bwMode="auto">
          <a:xfrm>
            <a:off x="7334250" y="6172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lang="en-US" altLang="en-US"/>
              <a:t>16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B2C2-7603-4DD8-B0BA-984A965544AA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63</a:t>
            </a:fld>
            <a:endParaRPr lang="en-IN"/>
          </a:p>
        </p:txBody>
      </p:sp>
      <p:sp>
        <p:nvSpPr>
          <p:cNvPr id="59" name="Text Box 70"/>
          <p:cNvSpPr txBox="1">
            <a:spLocks noChangeArrowheads="1"/>
          </p:cNvSpPr>
          <p:nvPr/>
        </p:nvSpPr>
        <p:spPr bwMode="auto">
          <a:xfrm>
            <a:off x="2051050" y="6208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lang="en-US" altLang="en-US" dirty="0"/>
              <a:t>2</a:t>
            </a:r>
          </a:p>
        </p:txBody>
      </p:sp>
      <p:sp>
        <p:nvSpPr>
          <p:cNvPr id="60" name="Text Box 71"/>
          <p:cNvSpPr txBox="1">
            <a:spLocks noChangeArrowheads="1"/>
          </p:cNvSpPr>
          <p:nvPr/>
        </p:nvSpPr>
        <p:spPr bwMode="auto">
          <a:xfrm>
            <a:off x="2813050" y="6186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lang="en-US" altLang="en-US" dirty="0"/>
              <a:t>4</a:t>
            </a:r>
          </a:p>
        </p:txBody>
      </p:sp>
      <p:sp>
        <p:nvSpPr>
          <p:cNvPr id="61" name="Rectangle 2"/>
          <p:cNvSpPr txBox="1">
            <a:spLocks noChangeArrowheads="1"/>
          </p:cNvSpPr>
          <p:nvPr/>
        </p:nvSpPr>
        <p:spPr>
          <a:xfrm>
            <a:off x="457200" y="116632"/>
            <a:ext cx="82296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smtClean="0">
                <a:ea typeface="宋体" pitchFamily="2" charset="-122"/>
              </a:rPr>
              <a:t>Example for Preemptive SJF (SRTF)</a:t>
            </a:r>
            <a:endParaRPr lang="en-US" altLang="zh-CN" sz="32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86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4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980728"/>
            <a:ext cx="7029450" cy="5760640"/>
          </a:xfrm>
          <a:noFill/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zh-CN" altLang="en-US" dirty="0" smtClean="0">
                <a:ea typeface="宋体" pitchFamily="2" charset="-122"/>
              </a:rPr>
              <a:t>	        </a:t>
            </a:r>
            <a:r>
              <a:rPr lang="zh-CN" altLang="en-US" sz="1800" dirty="0" smtClean="0">
                <a:ea typeface="宋体" pitchFamily="2" charset="-122"/>
              </a:rPr>
              <a:t>	</a:t>
            </a:r>
            <a:r>
              <a:rPr lang="en-US" altLang="zh-CN" sz="3100" u="sng" dirty="0" smtClean="0">
                <a:ea typeface="宋体" pitchFamily="2" charset="-122"/>
              </a:rPr>
              <a:t>Process </a:t>
            </a:r>
            <a:r>
              <a:rPr lang="en-US" altLang="zh-CN" sz="3100" dirty="0" smtClean="0">
                <a:ea typeface="宋体" pitchFamily="2" charset="-122"/>
              </a:rPr>
              <a:t>     	</a:t>
            </a:r>
            <a:r>
              <a:rPr lang="en-US" altLang="zh-CN" sz="3100" u="sng" dirty="0" smtClean="0">
                <a:ea typeface="宋体" pitchFamily="2" charset="-122"/>
              </a:rPr>
              <a:t>Arrival Time</a:t>
            </a:r>
            <a:r>
              <a:rPr lang="en-US" altLang="zh-CN" sz="3100" dirty="0" smtClean="0">
                <a:ea typeface="宋体" pitchFamily="2" charset="-122"/>
              </a:rPr>
              <a:t>	</a:t>
            </a:r>
            <a:r>
              <a:rPr lang="en-US" altLang="zh-CN" sz="3100" u="sng" dirty="0" smtClean="0">
                <a:ea typeface="宋体" pitchFamily="2" charset="-122"/>
              </a:rPr>
              <a:t>Burst Time</a:t>
            </a:r>
            <a:endParaRPr lang="en-US" altLang="zh-CN" sz="310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3100" dirty="0" smtClean="0">
                <a:ea typeface="宋体" pitchFamily="2" charset="-122"/>
              </a:rPr>
              <a:t>		</a:t>
            </a:r>
            <a:r>
              <a:rPr lang="en-US" altLang="zh-CN" sz="3100" i="1" dirty="0" smtClean="0">
                <a:ea typeface="宋体" pitchFamily="2" charset="-122"/>
              </a:rPr>
              <a:t>P</a:t>
            </a:r>
            <a:r>
              <a:rPr lang="en-US" altLang="zh-CN" sz="3100" i="1" baseline="-25000" dirty="0" smtClean="0">
                <a:ea typeface="宋体" pitchFamily="2" charset="-122"/>
              </a:rPr>
              <a:t>1</a:t>
            </a:r>
            <a:r>
              <a:rPr lang="en-US" altLang="zh-CN" sz="3100" dirty="0" smtClean="0">
                <a:ea typeface="宋体" pitchFamily="2" charset="-122"/>
              </a:rPr>
              <a:t>	0.0	7</a:t>
            </a: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3100" dirty="0" smtClean="0">
                <a:ea typeface="宋体" pitchFamily="2" charset="-122"/>
              </a:rPr>
              <a:t>		 </a:t>
            </a:r>
            <a:r>
              <a:rPr lang="en-US" altLang="zh-CN" sz="3100" i="1" dirty="0" smtClean="0">
                <a:ea typeface="宋体" pitchFamily="2" charset="-122"/>
              </a:rPr>
              <a:t>P</a:t>
            </a:r>
            <a:r>
              <a:rPr lang="en-US" altLang="zh-CN" sz="3100" i="1" baseline="-25000" dirty="0" smtClean="0">
                <a:ea typeface="宋体" pitchFamily="2" charset="-122"/>
              </a:rPr>
              <a:t>2	</a:t>
            </a:r>
            <a:r>
              <a:rPr lang="en-US" altLang="zh-CN" sz="3100" dirty="0" smtClean="0">
                <a:ea typeface="宋体" pitchFamily="2" charset="-122"/>
              </a:rPr>
              <a:t>2.0	4</a:t>
            </a: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3100" dirty="0" smtClean="0">
                <a:ea typeface="宋体" pitchFamily="2" charset="-122"/>
              </a:rPr>
              <a:t>		 </a:t>
            </a:r>
            <a:r>
              <a:rPr lang="en-US" altLang="zh-CN" sz="3100" i="1" dirty="0" smtClean="0">
                <a:ea typeface="宋体" pitchFamily="2" charset="-122"/>
              </a:rPr>
              <a:t>P</a:t>
            </a:r>
            <a:r>
              <a:rPr lang="en-US" altLang="zh-CN" sz="3100" i="1" baseline="-25000" dirty="0" smtClean="0">
                <a:ea typeface="宋体" pitchFamily="2" charset="-122"/>
              </a:rPr>
              <a:t>3</a:t>
            </a:r>
            <a:r>
              <a:rPr lang="en-US" altLang="zh-CN" sz="3100" dirty="0" smtClean="0">
                <a:ea typeface="宋体" pitchFamily="2" charset="-122"/>
              </a:rPr>
              <a:t>	4.0	1</a:t>
            </a: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3100" dirty="0" smtClean="0">
                <a:ea typeface="宋体" pitchFamily="2" charset="-122"/>
              </a:rPr>
              <a:t>		 </a:t>
            </a:r>
            <a:r>
              <a:rPr lang="en-US" altLang="zh-CN" sz="3100" i="1" dirty="0" smtClean="0">
                <a:ea typeface="宋体" pitchFamily="2" charset="-122"/>
              </a:rPr>
              <a:t>P</a:t>
            </a:r>
            <a:r>
              <a:rPr lang="en-US" altLang="zh-CN" sz="3100" i="1" baseline="-25000" dirty="0" smtClean="0">
                <a:ea typeface="宋体" pitchFamily="2" charset="-122"/>
              </a:rPr>
              <a:t>4</a:t>
            </a:r>
            <a:r>
              <a:rPr lang="en-US" altLang="zh-CN" sz="3100" dirty="0" smtClean="0">
                <a:ea typeface="宋体" pitchFamily="2" charset="-122"/>
              </a:rPr>
              <a:t>	5.0	4</a:t>
            </a:r>
            <a:endParaRPr lang="en-US" altLang="zh-CN" sz="1800" dirty="0" smtClean="0">
              <a:ea typeface="宋体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dirty="0" smtClean="0">
                <a:ea typeface="宋体" pitchFamily="2" charset="-122"/>
              </a:rPr>
              <a:t>SJF (preemptive)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dirty="0" smtClean="0">
              <a:ea typeface="宋体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dirty="0">
              <a:ea typeface="宋体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dirty="0" smtClean="0">
              <a:ea typeface="宋体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dirty="0" smtClean="0">
              <a:ea typeface="宋体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dirty="0">
              <a:ea typeface="宋体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dirty="0" smtClean="0">
                <a:ea typeface="宋体" pitchFamily="2" charset="-122"/>
              </a:rPr>
              <a:t>Waiting Time for Processes: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dirty="0" smtClean="0">
                <a:ea typeface="宋体" pitchFamily="2" charset="-122"/>
              </a:rPr>
              <a:t>P1=(0+(11-2))=9, 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dirty="0" smtClean="0">
                <a:ea typeface="宋体" pitchFamily="2" charset="-122"/>
              </a:rPr>
              <a:t>P2=((2-2)+(5-4))=1, 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dirty="0" smtClean="0">
                <a:ea typeface="宋体" pitchFamily="2" charset="-122"/>
              </a:rPr>
              <a:t>P3=(4-4)=0, 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dirty="0" smtClean="0">
                <a:ea typeface="宋体" pitchFamily="2" charset="-122"/>
              </a:rPr>
              <a:t>P4=(7-5)=2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dirty="0" smtClean="0">
                <a:ea typeface="宋体" pitchFamily="2" charset="-122"/>
              </a:rPr>
              <a:t>Average waiting time = (9 + 1 + 0 +2)/4 = 3</a:t>
            </a:r>
            <a:endParaRPr lang="en-US" altLang="zh-CN" i="1" baseline="-25000" dirty="0" smtClean="0">
              <a:ea typeface="宋体" pitchFamily="2" charset="-122"/>
            </a:endParaRPr>
          </a:p>
        </p:txBody>
      </p:sp>
      <p:sp>
        <p:nvSpPr>
          <p:cNvPr id="19460" name="Rectangle 89"/>
          <p:cNvSpPr>
            <a:spLocks noChangeArrowheads="1"/>
          </p:cNvSpPr>
          <p:nvPr/>
        </p:nvSpPr>
        <p:spPr bwMode="auto">
          <a:xfrm>
            <a:off x="1219200" y="3733800"/>
            <a:ext cx="381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Example for Preemptive SJF (SRTF)</a:t>
            </a:r>
          </a:p>
        </p:txBody>
      </p:sp>
      <p:sp>
        <p:nvSpPr>
          <p:cNvPr id="19462" name="Rectangle 37"/>
          <p:cNvSpPr>
            <a:spLocks noChangeArrowheads="1"/>
          </p:cNvSpPr>
          <p:nvPr/>
        </p:nvSpPr>
        <p:spPr bwMode="auto">
          <a:xfrm>
            <a:off x="5791200" y="3748088"/>
            <a:ext cx="381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3" name="Rectangle 38"/>
          <p:cNvSpPr>
            <a:spLocks noChangeArrowheads="1"/>
          </p:cNvSpPr>
          <p:nvPr/>
        </p:nvSpPr>
        <p:spPr bwMode="auto">
          <a:xfrm>
            <a:off x="5410200" y="3748088"/>
            <a:ext cx="381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4" name="Rectangle 39"/>
          <p:cNvSpPr>
            <a:spLocks noChangeArrowheads="1"/>
          </p:cNvSpPr>
          <p:nvPr/>
        </p:nvSpPr>
        <p:spPr bwMode="auto">
          <a:xfrm>
            <a:off x="5029200" y="3748088"/>
            <a:ext cx="381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5" name="Rectangle 40"/>
          <p:cNvSpPr>
            <a:spLocks noChangeArrowheads="1"/>
          </p:cNvSpPr>
          <p:nvPr/>
        </p:nvSpPr>
        <p:spPr bwMode="auto">
          <a:xfrm>
            <a:off x="4648200" y="3748088"/>
            <a:ext cx="381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6" name="Rectangle 41"/>
          <p:cNvSpPr>
            <a:spLocks noChangeArrowheads="1"/>
          </p:cNvSpPr>
          <p:nvPr/>
        </p:nvSpPr>
        <p:spPr bwMode="auto">
          <a:xfrm>
            <a:off x="4267200" y="3748088"/>
            <a:ext cx="381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7" name="Rectangle 42"/>
          <p:cNvSpPr>
            <a:spLocks noChangeArrowheads="1"/>
          </p:cNvSpPr>
          <p:nvPr/>
        </p:nvSpPr>
        <p:spPr bwMode="auto">
          <a:xfrm>
            <a:off x="3886200" y="3748088"/>
            <a:ext cx="381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8" name="Rectangle 43"/>
          <p:cNvSpPr>
            <a:spLocks noChangeArrowheads="1"/>
          </p:cNvSpPr>
          <p:nvPr/>
        </p:nvSpPr>
        <p:spPr bwMode="auto">
          <a:xfrm>
            <a:off x="3124200" y="3748088"/>
            <a:ext cx="381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9" name="Rectangle 44"/>
          <p:cNvSpPr>
            <a:spLocks noChangeArrowheads="1"/>
          </p:cNvSpPr>
          <p:nvPr/>
        </p:nvSpPr>
        <p:spPr bwMode="auto">
          <a:xfrm>
            <a:off x="3505200" y="3748088"/>
            <a:ext cx="381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70" name="Rectangle 45"/>
          <p:cNvSpPr>
            <a:spLocks noChangeArrowheads="1"/>
          </p:cNvSpPr>
          <p:nvPr/>
        </p:nvSpPr>
        <p:spPr bwMode="auto">
          <a:xfrm>
            <a:off x="1317625" y="3868738"/>
            <a:ext cx="184150" cy="36671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71" name="Rectangle 46"/>
          <p:cNvSpPr>
            <a:spLocks noChangeArrowheads="1"/>
          </p:cNvSpPr>
          <p:nvPr/>
        </p:nvSpPr>
        <p:spPr bwMode="auto">
          <a:xfrm>
            <a:off x="1600200" y="3748088"/>
            <a:ext cx="381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72" name="Rectangle 47"/>
          <p:cNvSpPr>
            <a:spLocks noChangeArrowheads="1"/>
          </p:cNvSpPr>
          <p:nvPr/>
        </p:nvSpPr>
        <p:spPr bwMode="auto">
          <a:xfrm>
            <a:off x="1981200" y="3748088"/>
            <a:ext cx="381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73" name="Rectangle 48"/>
          <p:cNvSpPr>
            <a:spLocks noChangeArrowheads="1"/>
          </p:cNvSpPr>
          <p:nvPr/>
        </p:nvSpPr>
        <p:spPr bwMode="auto">
          <a:xfrm>
            <a:off x="2362200" y="3748088"/>
            <a:ext cx="381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74" name="Rectangle 49"/>
          <p:cNvSpPr>
            <a:spLocks noChangeArrowheads="1"/>
          </p:cNvSpPr>
          <p:nvPr/>
        </p:nvSpPr>
        <p:spPr bwMode="auto">
          <a:xfrm>
            <a:off x="2743200" y="3748088"/>
            <a:ext cx="381000" cy="609600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75" name="Line 50"/>
          <p:cNvSpPr>
            <a:spLocks noChangeShapeType="1"/>
          </p:cNvSpPr>
          <p:nvPr/>
        </p:nvSpPr>
        <p:spPr bwMode="auto">
          <a:xfrm>
            <a:off x="1219200" y="3748088"/>
            <a:ext cx="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9476" name="Line 51"/>
          <p:cNvSpPr>
            <a:spLocks noChangeShapeType="1"/>
          </p:cNvSpPr>
          <p:nvPr/>
        </p:nvSpPr>
        <p:spPr bwMode="auto">
          <a:xfrm>
            <a:off x="1981200" y="3748088"/>
            <a:ext cx="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9477" name="Line 52"/>
          <p:cNvSpPr>
            <a:spLocks noChangeShapeType="1"/>
          </p:cNvSpPr>
          <p:nvPr/>
        </p:nvSpPr>
        <p:spPr bwMode="auto">
          <a:xfrm>
            <a:off x="1600200" y="4205288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9478" name="Line 53"/>
          <p:cNvSpPr>
            <a:spLocks noChangeShapeType="1"/>
          </p:cNvSpPr>
          <p:nvPr/>
        </p:nvSpPr>
        <p:spPr bwMode="auto">
          <a:xfrm>
            <a:off x="1981200" y="4205288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9479" name="Line 54"/>
          <p:cNvSpPr>
            <a:spLocks noChangeShapeType="1"/>
          </p:cNvSpPr>
          <p:nvPr/>
        </p:nvSpPr>
        <p:spPr bwMode="auto">
          <a:xfrm>
            <a:off x="2362200" y="4205288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9480" name="Line 55"/>
          <p:cNvSpPr>
            <a:spLocks noChangeShapeType="1"/>
          </p:cNvSpPr>
          <p:nvPr/>
        </p:nvSpPr>
        <p:spPr bwMode="auto">
          <a:xfrm>
            <a:off x="2743200" y="4205288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9481" name="Line 56"/>
          <p:cNvSpPr>
            <a:spLocks noChangeShapeType="1"/>
          </p:cNvSpPr>
          <p:nvPr/>
        </p:nvSpPr>
        <p:spPr bwMode="auto">
          <a:xfrm>
            <a:off x="3124200" y="4205288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9482" name="Line 57"/>
          <p:cNvSpPr>
            <a:spLocks noChangeShapeType="1"/>
          </p:cNvSpPr>
          <p:nvPr/>
        </p:nvSpPr>
        <p:spPr bwMode="auto">
          <a:xfrm>
            <a:off x="3505200" y="4205288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9483" name="Line 58"/>
          <p:cNvSpPr>
            <a:spLocks noChangeShapeType="1"/>
          </p:cNvSpPr>
          <p:nvPr/>
        </p:nvSpPr>
        <p:spPr bwMode="auto">
          <a:xfrm>
            <a:off x="2743200" y="3748088"/>
            <a:ext cx="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9484" name="Text Box 59"/>
          <p:cNvSpPr txBox="1">
            <a:spLocks noChangeArrowheads="1"/>
          </p:cNvSpPr>
          <p:nvPr/>
        </p:nvSpPr>
        <p:spPr bwMode="auto">
          <a:xfrm>
            <a:off x="1408113" y="3762375"/>
            <a:ext cx="420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lang="en-US" altLang="en-US" i="1"/>
              <a:t>P</a:t>
            </a:r>
            <a:r>
              <a:rPr lang="en-US" altLang="en-US" i="1" baseline="-25000">
                <a:latin typeface="Arial" charset="0"/>
              </a:rPr>
              <a:t>1</a:t>
            </a:r>
          </a:p>
        </p:txBody>
      </p:sp>
      <p:sp>
        <p:nvSpPr>
          <p:cNvPr id="19485" name="Text Box 60"/>
          <p:cNvSpPr txBox="1">
            <a:spLocks noChangeArrowheads="1"/>
          </p:cNvSpPr>
          <p:nvPr/>
        </p:nvSpPr>
        <p:spPr bwMode="auto">
          <a:xfrm>
            <a:off x="2170113" y="3762375"/>
            <a:ext cx="420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lang="en-US" altLang="en-US" i="1"/>
              <a:t>P</a:t>
            </a:r>
            <a:r>
              <a:rPr lang="en-US" altLang="en-US" i="1" baseline="-25000">
                <a:latin typeface="Arial" charset="0"/>
              </a:rPr>
              <a:t>2</a:t>
            </a:r>
          </a:p>
        </p:txBody>
      </p:sp>
      <p:sp>
        <p:nvSpPr>
          <p:cNvPr id="19486" name="Text Box 61"/>
          <p:cNvSpPr txBox="1">
            <a:spLocks noChangeArrowheads="1"/>
          </p:cNvSpPr>
          <p:nvPr/>
        </p:nvSpPr>
        <p:spPr bwMode="auto">
          <a:xfrm>
            <a:off x="2703513" y="3762375"/>
            <a:ext cx="420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lang="en-US" altLang="en-US" i="1"/>
              <a:t>P</a:t>
            </a:r>
            <a:r>
              <a:rPr lang="en-US" altLang="en-US" i="1" baseline="-25000">
                <a:latin typeface="Arial" charset="0"/>
              </a:rPr>
              <a:t>3</a:t>
            </a:r>
          </a:p>
        </p:txBody>
      </p:sp>
      <p:sp>
        <p:nvSpPr>
          <p:cNvPr id="19487" name="Line 62"/>
          <p:cNvSpPr>
            <a:spLocks noChangeShapeType="1"/>
          </p:cNvSpPr>
          <p:nvPr/>
        </p:nvSpPr>
        <p:spPr bwMode="auto">
          <a:xfrm>
            <a:off x="3124200" y="3748088"/>
            <a:ext cx="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9488" name="Line 63"/>
          <p:cNvSpPr>
            <a:spLocks noChangeShapeType="1"/>
          </p:cNvSpPr>
          <p:nvPr/>
        </p:nvSpPr>
        <p:spPr bwMode="auto">
          <a:xfrm>
            <a:off x="3886200" y="3748088"/>
            <a:ext cx="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9489" name="Text Box 64"/>
          <p:cNvSpPr txBox="1">
            <a:spLocks noChangeArrowheads="1"/>
          </p:cNvSpPr>
          <p:nvPr/>
        </p:nvSpPr>
        <p:spPr bwMode="auto">
          <a:xfrm>
            <a:off x="3313113" y="3762375"/>
            <a:ext cx="420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lang="en-US" altLang="en-US" i="1" dirty="0"/>
              <a:t>P</a:t>
            </a:r>
            <a:r>
              <a:rPr lang="en-US" altLang="en-US" i="1" baseline="-25000" dirty="0">
                <a:latin typeface="Arial" charset="0"/>
              </a:rPr>
              <a:t>2</a:t>
            </a:r>
          </a:p>
        </p:txBody>
      </p:sp>
      <p:sp>
        <p:nvSpPr>
          <p:cNvPr id="19490" name="Line 65"/>
          <p:cNvSpPr>
            <a:spLocks noChangeShapeType="1"/>
          </p:cNvSpPr>
          <p:nvPr/>
        </p:nvSpPr>
        <p:spPr bwMode="auto">
          <a:xfrm>
            <a:off x="5410200" y="3748088"/>
            <a:ext cx="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9491" name="Line 66"/>
          <p:cNvSpPr>
            <a:spLocks noChangeShapeType="1"/>
          </p:cNvSpPr>
          <p:nvPr/>
        </p:nvSpPr>
        <p:spPr bwMode="auto">
          <a:xfrm>
            <a:off x="3886200" y="4205288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9492" name="Line 67"/>
          <p:cNvSpPr>
            <a:spLocks noChangeShapeType="1"/>
          </p:cNvSpPr>
          <p:nvPr/>
        </p:nvSpPr>
        <p:spPr bwMode="auto">
          <a:xfrm>
            <a:off x="4267200" y="4205288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9493" name="Line 68"/>
          <p:cNvSpPr>
            <a:spLocks noChangeShapeType="1"/>
          </p:cNvSpPr>
          <p:nvPr/>
        </p:nvSpPr>
        <p:spPr bwMode="auto">
          <a:xfrm>
            <a:off x="4648200" y="4205288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9494" name="Line 69"/>
          <p:cNvSpPr>
            <a:spLocks noChangeShapeType="1"/>
          </p:cNvSpPr>
          <p:nvPr/>
        </p:nvSpPr>
        <p:spPr bwMode="auto">
          <a:xfrm>
            <a:off x="5029200" y="4205288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9495" name="Line 70"/>
          <p:cNvSpPr>
            <a:spLocks noChangeShapeType="1"/>
          </p:cNvSpPr>
          <p:nvPr/>
        </p:nvSpPr>
        <p:spPr bwMode="auto">
          <a:xfrm>
            <a:off x="5410200" y="4205288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9496" name="Text Box 71"/>
          <p:cNvSpPr txBox="1">
            <a:spLocks noChangeArrowheads="1"/>
          </p:cNvSpPr>
          <p:nvPr/>
        </p:nvSpPr>
        <p:spPr bwMode="auto">
          <a:xfrm>
            <a:off x="4495800" y="3762375"/>
            <a:ext cx="420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lang="en-US" altLang="en-US" i="1"/>
              <a:t>P</a:t>
            </a:r>
            <a:r>
              <a:rPr lang="en-US" altLang="en-US" i="1" baseline="-25000">
                <a:latin typeface="Arial" charset="0"/>
              </a:rPr>
              <a:t>4</a:t>
            </a:r>
          </a:p>
        </p:txBody>
      </p:sp>
      <p:sp>
        <p:nvSpPr>
          <p:cNvPr id="19497" name="Text Box 72"/>
          <p:cNvSpPr txBox="1">
            <a:spLocks noChangeArrowheads="1"/>
          </p:cNvSpPr>
          <p:nvPr/>
        </p:nvSpPr>
        <p:spPr bwMode="auto">
          <a:xfrm>
            <a:off x="2965450" y="4510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9498" name="Text Box 73"/>
          <p:cNvSpPr txBox="1">
            <a:spLocks noChangeArrowheads="1"/>
          </p:cNvSpPr>
          <p:nvPr/>
        </p:nvSpPr>
        <p:spPr bwMode="auto">
          <a:xfrm>
            <a:off x="3727450" y="4510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19499" name="Text Box 74"/>
          <p:cNvSpPr txBox="1">
            <a:spLocks noChangeArrowheads="1"/>
          </p:cNvSpPr>
          <p:nvPr/>
        </p:nvSpPr>
        <p:spPr bwMode="auto">
          <a:xfrm>
            <a:off x="5187950" y="45100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lang="en-US" altLang="en-US"/>
              <a:t>11</a:t>
            </a:r>
          </a:p>
        </p:txBody>
      </p:sp>
      <p:sp>
        <p:nvSpPr>
          <p:cNvPr id="19500" name="Rectangle 75"/>
          <p:cNvSpPr>
            <a:spLocks noChangeArrowheads="1"/>
          </p:cNvSpPr>
          <p:nvPr/>
        </p:nvSpPr>
        <p:spPr bwMode="auto">
          <a:xfrm>
            <a:off x="6172200" y="3748088"/>
            <a:ext cx="381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501" name="Rectangle 76"/>
          <p:cNvSpPr>
            <a:spLocks noChangeArrowheads="1"/>
          </p:cNvSpPr>
          <p:nvPr/>
        </p:nvSpPr>
        <p:spPr bwMode="auto">
          <a:xfrm>
            <a:off x="6553200" y="3748088"/>
            <a:ext cx="381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502" name="Rectangle 77"/>
          <p:cNvSpPr>
            <a:spLocks noChangeArrowheads="1"/>
          </p:cNvSpPr>
          <p:nvPr/>
        </p:nvSpPr>
        <p:spPr bwMode="auto">
          <a:xfrm>
            <a:off x="6934200" y="3748088"/>
            <a:ext cx="381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503" name="Line 78"/>
          <p:cNvSpPr>
            <a:spLocks noChangeShapeType="1"/>
          </p:cNvSpPr>
          <p:nvPr/>
        </p:nvSpPr>
        <p:spPr bwMode="auto">
          <a:xfrm>
            <a:off x="5410200" y="4205288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9504" name="Line 79"/>
          <p:cNvSpPr>
            <a:spLocks noChangeShapeType="1"/>
          </p:cNvSpPr>
          <p:nvPr/>
        </p:nvSpPr>
        <p:spPr bwMode="auto">
          <a:xfrm>
            <a:off x="5791200" y="4205288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9505" name="Line 80"/>
          <p:cNvSpPr>
            <a:spLocks noChangeShapeType="1"/>
          </p:cNvSpPr>
          <p:nvPr/>
        </p:nvSpPr>
        <p:spPr bwMode="auto">
          <a:xfrm>
            <a:off x="6172200" y="4205288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9506" name="Line 81"/>
          <p:cNvSpPr>
            <a:spLocks noChangeShapeType="1"/>
          </p:cNvSpPr>
          <p:nvPr/>
        </p:nvSpPr>
        <p:spPr bwMode="auto">
          <a:xfrm>
            <a:off x="6553200" y="4205288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9507" name="Line 82"/>
          <p:cNvSpPr>
            <a:spLocks noChangeShapeType="1"/>
          </p:cNvSpPr>
          <p:nvPr/>
        </p:nvSpPr>
        <p:spPr bwMode="auto">
          <a:xfrm>
            <a:off x="6934200" y="4205288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9508" name="Line 83"/>
          <p:cNvSpPr>
            <a:spLocks noChangeShapeType="1"/>
          </p:cNvSpPr>
          <p:nvPr/>
        </p:nvSpPr>
        <p:spPr bwMode="auto">
          <a:xfrm>
            <a:off x="7315200" y="4205288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9509" name="Line 84"/>
          <p:cNvSpPr>
            <a:spLocks noChangeShapeType="1"/>
          </p:cNvSpPr>
          <p:nvPr/>
        </p:nvSpPr>
        <p:spPr bwMode="auto">
          <a:xfrm>
            <a:off x="1219200" y="3748088"/>
            <a:ext cx="6324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9510" name="Line 85"/>
          <p:cNvSpPr>
            <a:spLocks noChangeShapeType="1"/>
          </p:cNvSpPr>
          <p:nvPr/>
        </p:nvSpPr>
        <p:spPr bwMode="auto">
          <a:xfrm>
            <a:off x="1219200" y="4357688"/>
            <a:ext cx="6400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9511" name="Line 86"/>
          <p:cNvSpPr>
            <a:spLocks noChangeShapeType="1"/>
          </p:cNvSpPr>
          <p:nvPr/>
        </p:nvSpPr>
        <p:spPr bwMode="auto">
          <a:xfrm>
            <a:off x="7315200" y="3748088"/>
            <a:ext cx="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9512" name="Text Box 87"/>
          <p:cNvSpPr txBox="1">
            <a:spLocks noChangeArrowheads="1"/>
          </p:cNvSpPr>
          <p:nvPr/>
        </p:nvSpPr>
        <p:spPr bwMode="auto">
          <a:xfrm>
            <a:off x="6208713" y="3762375"/>
            <a:ext cx="420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lang="en-US" altLang="en-US" i="1"/>
              <a:t>P</a:t>
            </a:r>
            <a:r>
              <a:rPr lang="en-US" altLang="en-US" i="1" baseline="-25000">
                <a:latin typeface="Arial" charset="0"/>
              </a:rPr>
              <a:t>1</a:t>
            </a:r>
          </a:p>
        </p:txBody>
      </p:sp>
      <p:sp>
        <p:nvSpPr>
          <p:cNvPr id="19513" name="Text Box 88"/>
          <p:cNvSpPr txBox="1">
            <a:spLocks noChangeArrowheads="1"/>
          </p:cNvSpPr>
          <p:nvPr/>
        </p:nvSpPr>
        <p:spPr bwMode="auto">
          <a:xfrm>
            <a:off x="7105650" y="45100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lang="en-US" altLang="en-US"/>
              <a:t>16</a:t>
            </a:r>
          </a:p>
        </p:txBody>
      </p:sp>
      <p:sp>
        <p:nvSpPr>
          <p:cNvPr id="19514" name="Text Box 90"/>
          <p:cNvSpPr txBox="1">
            <a:spLocks noChangeArrowheads="1"/>
          </p:cNvSpPr>
          <p:nvPr/>
        </p:nvSpPr>
        <p:spPr bwMode="auto">
          <a:xfrm>
            <a:off x="1828800" y="4495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9515" name="Text Box 91"/>
          <p:cNvSpPr txBox="1">
            <a:spLocks noChangeArrowheads="1"/>
          </p:cNvSpPr>
          <p:nvPr/>
        </p:nvSpPr>
        <p:spPr bwMode="auto">
          <a:xfrm>
            <a:off x="2514600" y="4495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8632-B10D-4C87-8C32-9D4ACF4BA6D9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7594600" cy="576262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Example of Shortest-remaining-time-first</a:t>
            </a:r>
          </a:p>
        </p:txBody>
      </p:sp>
      <p:sp>
        <p:nvSpPr>
          <p:cNvPr id="19459" name="Rectangle 36"/>
          <p:cNvSpPr>
            <a:spLocks noGrp="1" noChangeArrowheads="1"/>
          </p:cNvSpPr>
          <p:nvPr>
            <p:ph idx="1"/>
          </p:nvPr>
        </p:nvSpPr>
        <p:spPr>
          <a:xfrm>
            <a:off x="612006" y="656009"/>
            <a:ext cx="7975004" cy="5653311"/>
          </a:xfrm>
        </p:spPr>
        <p:txBody>
          <a:bodyPr>
            <a:normAutofit/>
          </a:bodyPr>
          <a:lstStyle/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2000" dirty="0" smtClean="0"/>
              <a:t>		         </a:t>
            </a:r>
            <a:r>
              <a:rPr lang="en-US" altLang="en-US" sz="2000" u="sng" dirty="0" err="1" smtClean="0"/>
              <a:t>Process</a:t>
            </a:r>
            <a:r>
              <a:rPr lang="en-US" altLang="en-US" sz="2000" u="sng" dirty="0" err="1" smtClean="0">
                <a:solidFill>
                  <a:schemeClr val="bg1"/>
                </a:solidFill>
              </a:rPr>
              <a:t>A</a:t>
            </a:r>
            <a:r>
              <a:rPr lang="en-US" altLang="en-US" sz="2000" u="sng" dirty="0" smtClean="0">
                <a:solidFill>
                  <a:schemeClr val="bg1"/>
                </a:solidFill>
              </a:rPr>
              <a:t>	</a:t>
            </a:r>
            <a:r>
              <a:rPr lang="en-US" altLang="en-US" sz="2000" u="sng" dirty="0" err="1" smtClean="0">
                <a:solidFill>
                  <a:schemeClr val="bg1"/>
                </a:solidFill>
              </a:rPr>
              <a:t>arri</a:t>
            </a:r>
            <a:r>
              <a:rPr lang="en-US" altLang="en-US" sz="2000" u="sng" dirty="0" smtClean="0">
                <a:solidFill>
                  <a:schemeClr val="bg1"/>
                </a:solidFill>
              </a:rPr>
              <a:t> </a:t>
            </a:r>
            <a:r>
              <a:rPr lang="en-US" altLang="en-US" sz="2000" i="1" u="sng" dirty="0" smtClean="0"/>
              <a:t>Arrival </a:t>
            </a:r>
            <a:r>
              <a:rPr lang="en-US" altLang="en-US" sz="2000" u="sng" dirty="0" err="1" smtClean="0"/>
              <a:t>Time</a:t>
            </a:r>
            <a:r>
              <a:rPr lang="en-US" altLang="en-US" sz="2000" u="sng" dirty="0" err="1" smtClean="0">
                <a:solidFill>
                  <a:schemeClr val="bg1"/>
                </a:solidFill>
              </a:rPr>
              <a:t>T</a:t>
            </a:r>
            <a:r>
              <a:rPr lang="en-US" altLang="en-US" sz="2000" dirty="0" smtClean="0"/>
              <a:t>	</a:t>
            </a:r>
            <a:r>
              <a:rPr lang="en-US" altLang="en-US" sz="2000" u="sng" dirty="0" smtClean="0"/>
              <a:t>Burst Time</a:t>
            </a:r>
            <a:endParaRPr lang="en-US" altLang="en-US" sz="2000" dirty="0" smtClean="0"/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2000" dirty="0" smtClean="0"/>
              <a:t>		 </a:t>
            </a:r>
            <a:r>
              <a:rPr lang="en-US" altLang="en-US" sz="2000" i="1" dirty="0" smtClean="0"/>
              <a:t>P</a:t>
            </a:r>
            <a:r>
              <a:rPr lang="en-US" altLang="en-US" sz="2000" i="1" baseline="-25000" dirty="0" smtClean="0"/>
              <a:t>1</a:t>
            </a:r>
            <a:r>
              <a:rPr lang="en-US" altLang="en-US" sz="2000" dirty="0" smtClean="0"/>
              <a:t>	</a:t>
            </a:r>
            <a:r>
              <a:rPr lang="en-US" altLang="en-US" sz="2000" dirty="0" smtClean="0">
                <a:solidFill>
                  <a:srgbClr val="000000"/>
                </a:solidFill>
              </a:rPr>
              <a:t>0</a:t>
            </a:r>
            <a:r>
              <a:rPr lang="en-US" altLang="en-US" sz="2000" dirty="0" smtClean="0"/>
              <a:t>	8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2000" dirty="0" smtClean="0"/>
              <a:t>		 </a:t>
            </a:r>
            <a:r>
              <a:rPr lang="en-US" altLang="en-US" sz="2000" i="1" dirty="0" smtClean="0"/>
              <a:t>P</a:t>
            </a:r>
            <a:r>
              <a:rPr lang="en-US" altLang="en-US" sz="2000" i="1" baseline="-25000" dirty="0" smtClean="0"/>
              <a:t>2 	</a:t>
            </a:r>
            <a:r>
              <a:rPr lang="en-US" altLang="en-US" sz="2000" dirty="0" smtClean="0">
                <a:solidFill>
                  <a:srgbClr val="000000"/>
                </a:solidFill>
              </a:rPr>
              <a:t>1</a:t>
            </a:r>
            <a:r>
              <a:rPr lang="en-US" altLang="en-US" sz="2000" dirty="0" smtClean="0"/>
              <a:t>	4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2000" dirty="0" smtClean="0"/>
              <a:t>		 </a:t>
            </a:r>
            <a:r>
              <a:rPr lang="en-US" altLang="en-US" sz="2000" i="1" dirty="0" smtClean="0"/>
              <a:t>P</a:t>
            </a:r>
            <a:r>
              <a:rPr lang="en-US" altLang="en-US" sz="2000" i="1" baseline="-25000" dirty="0" smtClean="0"/>
              <a:t>3</a:t>
            </a:r>
            <a:r>
              <a:rPr lang="en-US" altLang="en-US" sz="2000" dirty="0" smtClean="0"/>
              <a:t>	</a:t>
            </a:r>
            <a:r>
              <a:rPr lang="en-US" altLang="en-US" sz="2000" dirty="0" smtClean="0">
                <a:solidFill>
                  <a:srgbClr val="000000"/>
                </a:solidFill>
              </a:rPr>
              <a:t>2</a:t>
            </a:r>
            <a:r>
              <a:rPr lang="en-US" altLang="en-US" sz="2000" dirty="0" smtClean="0"/>
              <a:t>	9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2000" dirty="0" smtClean="0"/>
              <a:t>		 </a:t>
            </a:r>
            <a:r>
              <a:rPr lang="en-US" altLang="en-US" sz="2000" i="1" dirty="0" smtClean="0"/>
              <a:t>P</a:t>
            </a:r>
            <a:r>
              <a:rPr lang="en-US" altLang="en-US" sz="2000" i="1" baseline="-25000" dirty="0" smtClean="0"/>
              <a:t>4</a:t>
            </a:r>
            <a:r>
              <a:rPr lang="en-US" altLang="en-US" sz="2000" dirty="0" smtClean="0"/>
              <a:t>	</a:t>
            </a:r>
            <a:r>
              <a:rPr lang="en-US" altLang="en-US" sz="2000" dirty="0" smtClean="0">
                <a:solidFill>
                  <a:srgbClr val="000000"/>
                </a:solidFill>
              </a:rPr>
              <a:t>3</a:t>
            </a:r>
            <a:r>
              <a:rPr lang="en-US" altLang="en-US" sz="2000" dirty="0" smtClean="0"/>
              <a:t>	5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sz="2000" dirty="0"/>
          </a:p>
          <a:p>
            <a:pPr marL="0" indent="0"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2800" b="1" dirty="0" smtClean="0"/>
              <a:t>????</a:t>
            </a:r>
          </a:p>
          <a:p>
            <a:pPr marL="0" indent="0"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2800" b="1" dirty="0" smtClean="0"/>
              <a:t>Try solving this…………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 smtClean="0"/>
          </a:p>
          <a:p>
            <a:pPr marL="0" indent="0"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098D-B858-40CB-96E1-E59AABBC6E02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1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7594600" cy="576262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Example of Shortest-remaining-time-first</a:t>
            </a:r>
          </a:p>
        </p:txBody>
      </p:sp>
      <p:sp>
        <p:nvSpPr>
          <p:cNvPr id="19459" name="Rectangle 36"/>
          <p:cNvSpPr>
            <a:spLocks noGrp="1" noChangeArrowheads="1"/>
          </p:cNvSpPr>
          <p:nvPr>
            <p:ph idx="1"/>
          </p:nvPr>
        </p:nvSpPr>
        <p:spPr>
          <a:xfrm>
            <a:off x="387263" y="620688"/>
            <a:ext cx="8424490" cy="5653311"/>
          </a:xfrm>
        </p:spPr>
        <p:txBody>
          <a:bodyPr>
            <a:normAutofit fontScale="62500" lnSpcReduction="20000"/>
          </a:bodyPr>
          <a:lstStyle/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/>
              <a:t>		         </a:t>
            </a:r>
            <a:r>
              <a:rPr lang="en-US" altLang="en-US" u="sng" dirty="0" err="1" smtClean="0"/>
              <a:t>Process</a:t>
            </a:r>
            <a:r>
              <a:rPr lang="en-US" altLang="en-US" u="sng" dirty="0" err="1" smtClean="0">
                <a:solidFill>
                  <a:schemeClr val="bg1"/>
                </a:solidFill>
              </a:rPr>
              <a:t>A</a:t>
            </a:r>
            <a:r>
              <a:rPr lang="en-US" altLang="en-US" u="sng" dirty="0" smtClean="0">
                <a:solidFill>
                  <a:schemeClr val="bg1"/>
                </a:solidFill>
              </a:rPr>
              <a:t>	</a:t>
            </a:r>
            <a:r>
              <a:rPr lang="en-US" altLang="en-US" u="sng" dirty="0" err="1" smtClean="0">
                <a:solidFill>
                  <a:schemeClr val="bg1"/>
                </a:solidFill>
              </a:rPr>
              <a:t>arri</a:t>
            </a:r>
            <a:r>
              <a:rPr lang="en-US" altLang="en-US" u="sng" dirty="0" smtClean="0">
                <a:solidFill>
                  <a:schemeClr val="bg1"/>
                </a:solidFill>
              </a:rPr>
              <a:t> </a:t>
            </a:r>
            <a:r>
              <a:rPr lang="en-US" altLang="en-US" i="1" u="sng" dirty="0" smtClean="0"/>
              <a:t>Arrival </a:t>
            </a:r>
            <a:r>
              <a:rPr lang="en-US" altLang="en-US" u="sng" dirty="0" err="1" smtClean="0"/>
              <a:t>Time</a:t>
            </a:r>
            <a:r>
              <a:rPr lang="en-US" altLang="en-US" u="sng" dirty="0" err="1" smtClean="0">
                <a:solidFill>
                  <a:schemeClr val="bg1"/>
                </a:solidFill>
              </a:rPr>
              <a:t>T</a:t>
            </a:r>
            <a:r>
              <a:rPr lang="en-US" altLang="en-US" dirty="0" smtClean="0"/>
              <a:t>	</a:t>
            </a:r>
            <a:r>
              <a:rPr lang="en-US" altLang="en-US" u="sng" dirty="0" smtClean="0"/>
              <a:t>Burst Time</a:t>
            </a:r>
            <a:endParaRPr lang="en-US" altLang="en-US" dirty="0" smtClean="0"/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000000"/>
                </a:solidFill>
              </a:rPr>
              <a:t>0</a:t>
            </a:r>
            <a:r>
              <a:rPr lang="en-US" altLang="en-US" dirty="0" smtClean="0"/>
              <a:t>	8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 	</a:t>
            </a:r>
            <a:r>
              <a:rPr lang="en-US" altLang="en-US" dirty="0" smtClean="0">
                <a:solidFill>
                  <a:srgbClr val="000000"/>
                </a:solidFill>
              </a:rPr>
              <a:t>1</a:t>
            </a:r>
            <a:r>
              <a:rPr lang="en-US" altLang="en-US" dirty="0" smtClean="0"/>
              <a:t>	4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000000"/>
                </a:solidFill>
              </a:rPr>
              <a:t>2</a:t>
            </a:r>
            <a:r>
              <a:rPr lang="en-US" altLang="en-US" dirty="0" smtClean="0"/>
              <a:t>	9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4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000000"/>
                </a:solidFill>
              </a:rPr>
              <a:t>3</a:t>
            </a:r>
            <a:r>
              <a:rPr lang="en-US" altLang="en-US" dirty="0" smtClean="0"/>
              <a:t>	5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dirty="0">
                <a:ea typeface="宋体" pitchFamily="2" charset="-122"/>
              </a:rPr>
              <a:t>Time 0 – P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 gets the CPU      Ready = [(</a:t>
            </a:r>
            <a:r>
              <a:rPr lang="en-US" altLang="zh-CN" dirty="0" smtClean="0">
                <a:ea typeface="宋体" pitchFamily="2" charset="-122"/>
              </a:rPr>
              <a:t>P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,8)]</a:t>
            </a:r>
            <a:endParaRPr lang="en-US" altLang="zh-CN" dirty="0">
              <a:ea typeface="宋体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dirty="0">
                <a:ea typeface="宋体" pitchFamily="2" charset="-122"/>
              </a:rPr>
              <a:t>Time </a:t>
            </a:r>
            <a:r>
              <a:rPr lang="en-US" altLang="zh-CN" dirty="0" smtClean="0">
                <a:ea typeface="宋体" pitchFamily="2" charset="-122"/>
              </a:rPr>
              <a:t>1 </a:t>
            </a:r>
            <a:r>
              <a:rPr lang="en-US" altLang="zh-CN" dirty="0">
                <a:ea typeface="宋体" pitchFamily="2" charset="-122"/>
              </a:rPr>
              <a:t>– P</a:t>
            </a:r>
            <a:r>
              <a:rPr lang="en-US" altLang="zh-CN" baseline="-25000" dirty="0">
                <a:ea typeface="宋体" pitchFamily="2" charset="-122"/>
              </a:rPr>
              <a:t>2</a:t>
            </a:r>
            <a:r>
              <a:rPr lang="en-US" altLang="zh-CN" dirty="0">
                <a:ea typeface="宋体" pitchFamily="2" charset="-122"/>
              </a:rPr>
              <a:t> arrives –  CPU has P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 with </a:t>
            </a:r>
            <a:r>
              <a:rPr lang="en-US" altLang="zh-CN" dirty="0" smtClean="0">
                <a:ea typeface="宋体" pitchFamily="2" charset="-122"/>
              </a:rPr>
              <a:t>rem. time=7, </a:t>
            </a:r>
            <a:r>
              <a:rPr lang="en-US" altLang="zh-CN" dirty="0">
                <a:ea typeface="宋体" pitchFamily="2" charset="-122"/>
              </a:rPr>
              <a:t>Ready = [(P</a:t>
            </a:r>
            <a:r>
              <a:rPr lang="en-US" altLang="zh-CN" baseline="-25000" dirty="0">
                <a:ea typeface="宋体" pitchFamily="2" charset="-122"/>
              </a:rPr>
              <a:t>2</a:t>
            </a:r>
            <a:r>
              <a:rPr lang="en-US" altLang="zh-CN" dirty="0">
                <a:ea typeface="宋体" pitchFamily="2" charset="-122"/>
              </a:rPr>
              <a:t>,4)] – P</a:t>
            </a:r>
            <a:r>
              <a:rPr lang="en-US" altLang="zh-CN" baseline="-25000" dirty="0">
                <a:ea typeface="宋体" pitchFamily="2" charset="-122"/>
              </a:rPr>
              <a:t>2</a:t>
            </a:r>
            <a:r>
              <a:rPr lang="en-US" altLang="zh-CN" dirty="0">
                <a:ea typeface="宋体" pitchFamily="2" charset="-122"/>
              </a:rPr>
              <a:t> gets the CPU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dirty="0">
                <a:ea typeface="宋体" pitchFamily="2" charset="-122"/>
              </a:rPr>
              <a:t>Time </a:t>
            </a:r>
            <a:r>
              <a:rPr lang="en-US" altLang="zh-CN" dirty="0" smtClean="0">
                <a:ea typeface="宋体" pitchFamily="2" charset="-122"/>
              </a:rPr>
              <a:t>2 – </a:t>
            </a:r>
            <a:r>
              <a:rPr lang="en-US" altLang="zh-CN" dirty="0">
                <a:ea typeface="宋体" pitchFamily="2" charset="-122"/>
              </a:rPr>
              <a:t>P</a:t>
            </a:r>
            <a:r>
              <a:rPr lang="en-US" altLang="zh-CN" baseline="-25000" dirty="0">
                <a:ea typeface="宋体" pitchFamily="2" charset="-122"/>
              </a:rPr>
              <a:t>3</a:t>
            </a:r>
            <a:r>
              <a:rPr lang="en-US" altLang="zh-CN" dirty="0">
                <a:ea typeface="宋体" pitchFamily="2" charset="-122"/>
              </a:rPr>
              <a:t> arrives – CPU has P</a:t>
            </a:r>
            <a:r>
              <a:rPr lang="en-US" altLang="zh-CN" baseline="-25000" dirty="0">
                <a:ea typeface="宋体" pitchFamily="2" charset="-122"/>
              </a:rPr>
              <a:t>2</a:t>
            </a:r>
            <a:r>
              <a:rPr lang="en-US" altLang="zh-CN" dirty="0">
                <a:ea typeface="宋体" pitchFamily="2" charset="-122"/>
              </a:rPr>
              <a:t> with </a:t>
            </a:r>
            <a:r>
              <a:rPr lang="en-US" altLang="zh-CN" dirty="0" smtClean="0">
                <a:ea typeface="宋体" pitchFamily="2" charset="-122"/>
              </a:rPr>
              <a:t>rem. time </a:t>
            </a:r>
            <a:r>
              <a:rPr lang="en-US" altLang="zh-CN" dirty="0">
                <a:ea typeface="宋体" pitchFamily="2" charset="-122"/>
              </a:rPr>
              <a:t>= </a:t>
            </a:r>
            <a:r>
              <a:rPr lang="en-US" altLang="zh-CN" dirty="0" smtClean="0">
                <a:ea typeface="宋体" pitchFamily="2" charset="-122"/>
              </a:rPr>
              <a:t>3, </a:t>
            </a:r>
            <a:r>
              <a:rPr lang="en-US" altLang="zh-CN" dirty="0">
                <a:ea typeface="宋体" pitchFamily="2" charset="-122"/>
              </a:rPr>
              <a:t>Ready = [(</a:t>
            </a:r>
            <a:r>
              <a:rPr lang="en-US" altLang="zh-CN" dirty="0" smtClean="0">
                <a:ea typeface="宋体" pitchFamily="2" charset="-122"/>
              </a:rPr>
              <a:t>P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,7)(P</a:t>
            </a:r>
            <a:r>
              <a:rPr lang="en-US" altLang="zh-CN" baseline="-25000" dirty="0" smtClean="0">
                <a:ea typeface="宋体" pitchFamily="2" charset="-122"/>
              </a:rPr>
              <a:t>3</a:t>
            </a:r>
            <a:r>
              <a:rPr lang="en-US" altLang="zh-CN" dirty="0" smtClean="0">
                <a:ea typeface="宋体" pitchFamily="2" charset="-122"/>
              </a:rPr>
              <a:t>,9)]     – P2 continues with </a:t>
            </a:r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dirty="0" smtClean="0">
                <a:ea typeface="宋体" pitchFamily="2" charset="-122"/>
              </a:rPr>
              <a:t>CPU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dirty="0" smtClean="0">
                <a:ea typeface="宋体" pitchFamily="2" charset="-122"/>
              </a:rPr>
              <a:t>Time 3- P4 arrives- CPU has P2 with rem. time=2, Ready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=[(</a:t>
            </a:r>
            <a:r>
              <a:rPr lang="en-US" altLang="zh-CN" dirty="0">
                <a:ea typeface="宋体" pitchFamily="2" charset="-122"/>
              </a:rPr>
              <a:t>P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,7)(P</a:t>
            </a:r>
            <a:r>
              <a:rPr lang="en-US" altLang="zh-CN" baseline="-25000" dirty="0">
                <a:ea typeface="宋体" pitchFamily="2" charset="-122"/>
              </a:rPr>
              <a:t>3</a:t>
            </a:r>
            <a:r>
              <a:rPr lang="en-US" altLang="zh-CN" dirty="0">
                <a:ea typeface="宋体" pitchFamily="2" charset="-122"/>
              </a:rPr>
              <a:t>,9</a:t>
            </a:r>
            <a:r>
              <a:rPr lang="en-US" altLang="zh-CN" dirty="0" smtClean="0">
                <a:ea typeface="宋体" pitchFamily="2" charset="-122"/>
              </a:rPr>
              <a:t>)(P4,5)]</a:t>
            </a:r>
            <a:r>
              <a:rPr lang="en-US" altLang="zh-CN" dirty="0">
                <a:ea typeface="宋体" pitchFamily="2" charset="-122"/>
              </a:rPr>
              <a:t> – P2 continues with the CPU</a:t>
            </a:r>
            <a:endParaRPr lang="en-US" altLang="zh-CN" dirty="0" smtClean="0">
              <a:ea typeface="宋体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dirty="0" smtClean="0">
                <a:ea typeface="宋体" pitchFamily="2" charset="-122"/>
              </a:rPr>
              <a:t>After P2 finishes, then  P4 executes , then P1 , finally P3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i="1" dirty="0"/>
              <a:t>Preemptive </a:t>
            </a:r>
            <a:r>
              <a:rPr lang="en-US" altLang="en-US" dirty="0"/>
              <a:t>SJF Gantt </a:t>
            </a:r>
            <a:r>
              <a:rPr lang="en-US" altLang="en-US" dirty="0" smtClean="0"/>
              <a:t>Chart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 smtClean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 smtClean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Average waiting time = [(10-1)+(1-1)+(17-2</a:t>
            </a:r>
            <a:r>
              <a:rPr lang="en-US" altLang="en-US" dirty="0" smtClean="0"/>
              <a:t>)+(5-3</a:t>
            </a:r>
            <a:r>
              <a:rPr lang="en-US" altLang="en-US" dirty="0"/>
              <a:t>)]/4 = 26/4 = 6.5 </a:t>
            </a:r>
            <a:r>
              <a:rPr lang="en-US" altLang="en-US" dirty="0" err="1"/>
              <a:t>msec</a:t>
            </a:r>
            <a:endParaRPr lang="en-US" altLang="en-US" dirty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5BCB-2049-4323-BB65-B9588EE254FB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66</a:t>
            </a:fld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97152"/>
            <a:ext cx="7164288" cy="880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11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153400" cy="844550"/>
          </a:xfrm>
        </p:spPr>
        <p:txBody>
          <a:bodyPr>
            <a:normAutofit fontScale="90000"/>
          </a:bodyPr>
          <a:lstStyle/>
          <a:p>
            <a:r>
              <a:rPr lang="en-US" altLang="zh-CN" smtClean="0">
                <a:ea typeface="宋体" pitchFamily="2" charset="-122"/>
              </a:rPr>
              <a:t>Estimating the Length of Next CPU Burst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990600"/>
            <a:ext cx="7029450" cy="5030688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ea typeface="宋体" pitchFamily="2" charset="-122"/>
              </a:rPr>
              <a:t>Problem with SJF: It is very difficult to know exactly the length of the next CPU burst.</a:t>
            </a:r>
          </a:p>
          <a:p>
            <a:r>
              <a:rPr lang="en-US" altLang="zh-CN" sz="2400" u="sng" dirty="0" smtClean="0">
                <a:ea typeface="宋体" pitchFamily="2" charset="-122"/>
              </a:rPr>
              <a:t>Idea:</a:t>
            </a:r>
            <a:r>
              <a:rPr lang="en-US" altLang="zh-CN" sz="2400" dirty="0" smtClean="0">
                <a:ea typeface="宋体" pitchFamily="2" charset="-122"/>
              </a:rPr>
              <a:t> Based on the observations in the recent past, we can try to </a:t>
            </a:r>
            <a:r>
              <a:rPr lang="en-US" altLang="zh-CN" sz="2400" i="1" dirty="0" smtClean="0">
                <a:ea typeface="宋体" pitchFamily="2" charset="-122"/>
              </a:rPr>
              <a:t>predict</a:t>
            </a:r>
            <a:r>
              <a:rPr lang="en-US" altLang="zh-CN" sz="2400" dirty="0" smtClean="0">
                <a:ea typeface="宋体" pitchFamily="2" charset="-122"/>
              </a:rPr>
              <a:t>.</a:t>
            </a:r>
          </a:p>
          <a:p>
            <a:pPr marL="0" indent="0">
              <a:buNone/>
            </a:pPr>
            <a:endParaRPr lang="en-US" altLang="zh-CN" sz="2400" i="1" dirty="0" smtClean="0">
              <a:ea typeface="宋体" pitchFamily="2" charset="-12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7E53-1DC3-46E9-BCA9-703AD3DD493D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6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153400" cy="844550"/>
          </a:xfrm>
        </p:spPr>
        <p:txBody>
          <a:bodyPr>
            <a:normAutofit fontScale="90000"/>
          </a:bodyPr>
          <a:lstStyle/>
          <a:p>
            <a:r>
              <a:rPr lang="en-US" altLang="zh-CN" smtClean="0">
                <a:ea typeface="宋体" pitchFamily="2" charset="-122"/>
              </a:rPr>
              <a:t>Estimating the Length of Next CPU Burst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990600"/>
            <a:ext cx="7029450" cy="503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i="1" dirty="0" smtClean="0">
                <a:ea typeface="宋体" pitchFamily="2" charset="-122"/>
              </a:rPr>
              <a:t>Exponential averaging: </a:t>
            </a:r>
          </a:p>
          <a:p>
            <a:r>
              <a:rPr lang="en-US" altLang="zh-CN" sz="2400" i="1" u="sng" dirty="0" smtClean="0">
                <a:ea typeface="宋体" pitchFamily="2" charset="-122"/>
              </a:rPr>
              <a:t>n</a:t>
            </a:r>
            <a:r>
              <a:rPr lang="en-US" altLang="zh-CN" sz="2400" u="sng" dirty="0" smtClean="0">
                <a:ea typeface="宋体" pitchFamily="2" charset="-122"/>
              </a:rPr>
              <a:t>th CPU burst = </a:t>
            </a:r>
            <a:r>
              <a:rPr lang="en-US" altLang="zh-CN" sz="2400" i="1" u="sng" dirty="0" err="1" smtClean="0">
                <a:ea typeface="宋体" pitchFamily="2" charset="-122"/>
              </a:rPr>
              <a:t>t</a:t>
            </a:r>
            <a:r>
              <a:rPr lang="en-US" altLang="zh-CN" sz="2400" i="1" u="sng" baseline="-25000" dirty="0" err="1" smtClean="0">
                <a:ea typeface="宋体" pitchFamily="2" charset="-122"/>
              </a:rPr>
              <a:t>n</a:t>
            </a:r>
            <a:endParaRPr lang="en-US" altLang="zh-CN" sz="2400" u="sng" dirty="0" smtClean="0">
              <a:ea typeface="宋体" pitchFamily="2" charset="-122"/>
            </a:endParaRPr>
          </a:p>
          <a:p>
            <a:r>
              <a:rPr lang="en-US" altLang="zh-CN" sz="2400" u="sng" dirty="0" smtClean="0">
                <a:ea typeface="宋体" pitchFamily="2" charset="-122"/>
              </a:rPr>
              <a:t>the average of all past bursts </a:t>
            </a:r>
            <a:r>
              <a:rPr lang="en-US" altLang="zh-CN" sz="2400" i="1" dirty="0" err="1" smtClean="0">
                <a:latin typeface="Symbol" pitchFamily="18" charset="2"/>
                <a:ea typeface="宋体" pitchFamily="2" charset="-122"/>
              </a:rPr>
              <a:t>t</a:t>
            </a:r>
            <a:r>
              <a:rPr lang="en-US" altLang="zh-CN" sz="2400" i="1" baseline="-25000" dirty="0" err="1" smtClean="0">
                <a:ea typeface="宋体" pitchFamily="2" charset="-122"/>
              </a:rPr>
              <a:t>n</a:t>
            </a:r>
            <a:r>
              <a:rPr lang="en-US" altLang="zh-CN" sz="2400" dirty="0" smtClean="0">
                <a:ea typeface="宋体" pitchFamily="2" charset="-122"/>
              </a:rPr>
              <a:t>, </a:t>
            </a:r>
          </a:p>
          <a:p>
            <a:r>
              <a:rPr lang="en-US" altLang="zh-CN" sz="2400" dirty="0" smtClean="0">
                <a:ea typeface="宋体" pitchFamily="2" charset="-122"/>
              </a:rPr>
              <a:t>using a weighting factor 0&lt;=</a:t>
            </a:r>
            <a:r>
              <a:rPr lang="en-US" altLang="zh-CN" sz="2400" dirty="0" smtClean="0">
                <a:latin typeface="Symbol" pitchFamily="18" charset="2"/>
                <a:ea typeface="宋体" pitchFamily="2" charset="-122"/>
              </a:rPr>
              <a:t>a</a:t>
            </a:r>
            <a:r>
              <a:rPr lang="en-US" altLang="zh-CN" sz="2400" dirty="0" smtClean="0">
                <a:ea typeface="宋体" pitchFamily="2" charset="-122"/>
              </a:rPr>
              <a:t>&lt;=1, </a:t>
            </a:r>
          </a:p>
          <a:p>
            <a:r>
              <a:rPr lang="en-US" altLang="zh-CN" sz="2400" dirty="0" smtClean="0">
                <a:ea typeface="宋体" pitchFamily="2" charset="-122"/>
              </a:rPr>
              <a:t>the next CPU burst is: </a:t>
            </a:r>
            <a:r>
              <a:rPr lang="en-US" altLang="zh-CN" sz="2400" i="1" dirty="0" smtClean="0">
                <a:solidFill>
                  <a:schemeClr val="folHlink"/>
                </a:solidFill>
                <a:latin typeface="Symbol" pitchFamily="18" charset="2"/>
                <a:ea typeface="宋体" pitchFamily="2" charset="-122"/>
              </a:rPr>
              <a:t>t</a:t>
            </a:r>
            <a:r>
              <a:rPr lang="en-US" altLang="zh-CN" sz="2400" i="1" baseline="-25000" dirty="0" smtClean="0">
                <a:solidFill>
                  <a:schemeClr val="folHlink"/>
                </a:solidFill>
                <a:ea typeface="宋体" pitchFamily="2" charset="-122"/>
              </a:rPr>
              <a:t>n+1</a:t>
            </a:r>
            <a:r>
              <a:rPr lang="en-US" altLang="zh-CN" sz="2400" dirty="0" smtClean="0">
                <a:solidFill>
                  <a:schemeClr val="folHlink"/>
                </a:solidFill>
                <a:ea typeface="宋体" pitchFamily="2" charset="-122"/>
              </a:rPr>
              <a:t> = </a:t>
            </a:r>
            <a:r>
              <a:rPr lang="en-US" altLang="zh-CN" sz="2400" dirty="0" smtClean="0">
                <a:solidFill>
                  <a:schemeClr val="folHlink"/>
                </a:solidFill>
                <a:latin typeface="Symbol" pitchFamily="18" charset="2"/>
                <a:ea typeface="宋体" pitchFamily="2" charset="-122"/>
              </a:rPr>
              <a:t>a</a:t>
            </a:r>
            <a:r>
              <a:rPr lang="en-US" altLang="zh-CN" sz="2400" dirty="0" smtClean="0">
                <a:solidFill>
                  <a:schemeClr val="folHlink"/>
                </a:solidFill>
                <a:ea typeface="宋体" pitchFamily="2" charset="-122"/>
              </a:rPr>
              <a:t> </a:t>
            </a:r>
            <a:r>
              <a:rPr lang="en-US" altLang="zh-CN" sz="2400" i="1" dirty="0" err="1" smtClean="0">
                <a:solidFill>
                  <a:schemeClr val="folHlink"/>
                </a:solidFill>
                <a:ea typeface="宋体" pitchFamily="2" charset="-122"/>
              </a:rPr>
              <a:t>t</a:t>
            </a:r>
            <a:r>
              <a:rPr lang="en-US" altLang="zh-CN" sz="2400" i="1" baseline="-25000" dirty="0" err="1" smtClean="0">
                <a:solidFill>
                  <a:schemeClr val="folHlink"/>
                </a:solidFill>
                <a:ea typeface="宋体" pitchFamily="2" charset="-122"/>
              </a:rPr>
              <a:t>n</a:t>
            </a:r>
            <a:r>
              <a:rPr lang="en-US" altLang="zh-CN" sz="2400" dirty="0" smtClean="0">
                <a:solidFill>
                  <a:schemeClr val="folHlink"/>
                </a:solidFill>
                <a:ea typeface="宋体" pitchFamily="2" charset="-122"/>
              </a:rPr>
              <a:t> + (1- </a:t>
            </a:r>
            <a:r>
              <a:rPr lang="en-US" altLang="zh-CN" sz="2400" dirty="0" smtClean="0">
                <a:solidFill>
                  <a:schemeClr val="folHlink"/>
                </a:solidFill>
                <a:latin typeface="Symbol" pitchFamily="18" charset="2"/>
                <a:ea typeface="宋体" pitchFamily="2" charset="-122"/>
              </a:rPr>
              <a:t>a</a:t>
            </a:r>
            <a:r>
              <a:rPr lang="en-US" altLang="zh-CN" sz="2400" dirty="0" smtClean="0">
                <a:solidFill>
                  <a:schemeClr val="folHlink"/>
                </a:solidFill>
                <a:ea typeface="宋体" pitchFamily="2" charset="-122"/>
              </a:rPr>
              <a:t>) </a:t>
            </a:r>
            <a:r>
              <a:rPr lang="en-US" altLang="zh-CN" sz="3300" i="1" dirty="0" smtClean="0">
                <a:solidFill>
                  <a:schemeClr val="folHlink"/>
                </a:solidFill>
                <a:latin typeface="Symbol" pitchFamily="18" charset="2"/>
                <a:ea typeface="宋体" pitchFamily="2" charset="-122"/>
              </a:rPr>
              <a:t>t</a:t>
            </a:r>
            <a:r>
              <a:rPr lang="en-US" altLang="zh-CN" sz="3300" i="1" baseline="-25000" dirty="0" smtClean="0">
                <a:solidFill>
                  <a:schemeClr val="folHlink"/>
                </a:solidFill>
                <a:ea typeface="宋体" pitchFamily="2" charset="-122"/>
              </a:rPr>
              <a:t>n</a:t>
            </a:r>
            <a:r>
              <a:rPr lang="en-US" altLang="zh-CN" sz="3300" i="1" dirty="0" smtClean="0">
                <a:ea typeface="宋体" pitchFamily="2" charset="-122"/>
              </a:rPr>
              <a:t>.</a:t>
            </a:r>
            <a:endParaRPr lang="en-US" altLang="zh-CN" sz="3300" dirty="0" smtClean="0">
              <a:ea typeface="宋体" pitchFamily="2" charset="-122"/>
            </a:endParaRPr>
          </a:p>
          <a:p>
            <a:pPr lvl="1">
              <a:buFontTx/>
              <a:buNone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buFontTx/>
              <a:buNone/>
            </a:pPr>
            <a:endParaRPr lang="en-US" altLang="zh-CN" sz="1800" dirty="0" smtClean="0">
              <a:ea typeface="宋体" pitchFamily="2" charset="-12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7E53-1DC3-46E9-BCA9-703AD3DD493D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5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-29206"/>
            <a:ext cx="8153400" cy="84455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ea typeface="宋体" pitchFamily="2" charset="-122"/>
              </a:rPr>
              <a:t>Estimating the Length of Next CPU Burst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990600"/>
            <a:ext cx="7029450" cy="5030688"/>
          </a:xfrm>
        </p:spPr>
        <p:txBody>
          <a:bodyPr>
            <a:normAutofit/>
          </a:bodyPr>
          <a:lstStyle/>
          <a:p>
            <a:r>
              <a:rPr lang="en-US" altLang="zh-CN" sz="2200" i="1" dirty="0" smtClean="0">
                <a:ea typeface="宋体" pitchFamily="2" charset="-122"/>
              </a:rPr>
              <a:t>This formula defines an Exponential average </a:t>
            </a:r>
            <a:r>
              <a:rPr lang="en-IN" altLang="zh-CN" sz="2200" i="1" dirty="0" smtClean="0">
                <a:ea typeface="宋体" pitchFamily="2" charset="-122"/>
              </a:rPr>
              <a:t>of the </a:t>
            </a:r>
            <a:r>
              <a:rPr lang="en-IN" altLang="zh-CN" sz="2200" i="1" dirty="0">
                <a:ea typeface="宋体" pitchFamily="2" charset="-122"/>
              </a:rPr>
              <a:t>measured lengths of previous CPU bursts.</a:t>
            </a:r>
            <a:endParaRPr lang="en-US" altLang="zh-CN" sz="2200" i="1" dirty="0" smtClean="0">
              <a:ea typeface="宋体" pitchFamily="2" charset="-122"/>
            </a:endParaRPr>
          </a:p>
          <a:p>
            <a:r>
              <a:rPr lang="en-US" altLang="zh-CN" sz="2200" i="1" dirty="0" err="1" smtClean="0">
                <a:ea typeface="宋体" pitchFamily="2" charset="-122"/>
              </a:rPr>
              <a:t>t</a:t>
            </a:r>
            <a:r>
              <a:rPr lang="en-US" altLang="zh-CN" sz="2200" i="1" baseline="-25000" dirty="0" err="1" smtClean="0">
                <a:ea typeface="宋体" pitchFamily="2" charset="-122"/>
              </a:rPr>
              <a:t>n</a:t>
            </a:r>
            <a:r>
              <a:rPr lang="en-US" altLang="zh-CN" sz="2200" i="1" dirty="0" smtClean="0">
                <a:ea typeface="宋体" pitchFamily="2" charset="-122"/>
              </a:rPr>
              <a:t>=</a:t>
            </a:r>
            <a:r>
              <a:rPr lang="en-US" altLang="zh-CN" sz="2200" dirty="0" smtClean="0">
                <a:ea typeface="宋体" pitchFamily="2" charset="-122"/>
              </a:rPr>
              <a:t> </a:t>
            </a:r>
            <a:r>
              <a:rPr lang="en-US" altLang="zh-CN" sz="2200" dirty="0">
                <a:ea typeface="宋体" pitchFamily="2" charset="-122"/>
              </a:rPr>
              <a:t>nth CPU burst </a:t>
            </a:r>
            <a:r>
              <a:rPr lang="en-US" altLang="zh-CN" sz="2200" dirty="0" smtClean="0">
                <a:ea typeface="宋体" pitchFamily="2" charset="-122"/>
              </a:rPr>
              <a:t>, contains most recent </a:t>
            </a:r>
            <a:r>
              <a:rPr lang="en-US" altLang="zh-CN" sz="2200" dirty="0">
                <a:ea typeface="宋体" pitchFamily="2" charset="-122"/>
              </a:rPr>
              <a:t>information, </a:t>
            </a:r>
            <a:endParaRPr lang="en-US" altLang="zh-CN" sz="2200" dirty="0" smtClean="0">
              <a:ea typeface="宋体" pitchFamily="2" charset="-122"/>
            </a:endParaRPr>
          </a:p>
          <a:p>
            <a:r>
              <a:rPr lang="en-US" altLang="zh-CN" sz="2200" i="1" dirty="0" err="1">
                <a:latin typeface="Symbol" pitchFamily="18" charset="2"/>
                <a:ea typeface="宋体" pitchFamily="2" charset="-122"/>
              </a:rPr>
              <a:t>t</a:t>
            </a:r>
            <a:r>
              <a:rPr lang="en-US" altLang="zh-CN" sz="2200" i="1" baseline="-25000" dirty="0" err="1">
                <a:ea typeface="宋体" pitchFamily="2" charset="-122"/>
              </a:rPr>
              <a:t>n</a:t>
            </a:r>
            <a:r>
              <a:rPr lang="en-US" altLang="zh-CN" sz="2200" i="1" baseline="-25000" dirty="0">
                <a:ea typeface="宋体" pitchFamily="2" charset="-122"/>
              </a:rPr>
              <a:t> </a:t>
            </a:r>
            <a:r>
              <a:rPr lang="en-US" altLang="zh-CN" sz="2200" i="1" dirty="0" smtClean="0">
                <a:ea typeface="宋体" pitchFamily="2" charset="-122"/>
              </a:rPr>
              <a:t>=</a:t>
            </a:r>
            <a:r>
              <a:rPr lang="en-US" altLang="zh-CN" sz="2200" dirty="0" smtClean="0">
                <a:ea typeface="宋体" pitchFamily="2" charset="-122"/>
              </a:rPr>
              <a:t>the average of all past bursts</a:t>
            </a:r>
            <a:r>
              <a:rPr lang="en-US" altLang="zh-CN" sz="2200" i="1" baseline="-25000" dirty="0" smtClean="0">
                <a:ea typeface="宋体" pitchFamily="2" charset="-122"/>
              </a:rPr>
              <a:t>, </a:t>
            </a:r>
            <a:r>
              <a:rPr lang="en-US" altLang="zh-CN" sz="2200" dirty="0" smtClean="0">
                <a:ea typeface="宋体" pitchFamily="2" charset="-122"/>
              </a:rPr>
              <a:t>contains past history, </a:t>
            </a:r>
          </a:p>
          <a:p>
            <a:r>
              <a:rPr lang="en-US" altLang="zh-CN" sz="2200" dirty="0" smtClean="0">
                <a:latin typeface="Symbol" pitchFamily="18" charset="2"/>
                <a:ea typeface="宋体" pitchFamily="2" charset="-122"/>
              </a:rPr>
              <a:t>a </a:t>
            </a:r>
            <a:r>
              <a:rPr lang="en-US" altLang="zh-CN" sz="2200" dirty="0" smtClean="0">
                <a:ea typeface="宋体" pitchFamily="2" charset="-122"/>
              </a:rPr>
              <a:t>controls the relative weight of recent and past history in our prediction.</a:t>
            </a:r>
          </a:p>
          <a:p>
            <a:r>
              <a:rPr lang="en-IN" altLang="zh-CN" sz="2200" dirty="0" smtClean="0">
                <a:ea typeface="宋体" pitchFamily="2" charset="-122"/>
              </a:rPr>
              <a:t>We </a:t>
            </a:r>
            <a:r>
              <a:rPr lang="en-IN" altLang="zh-CN" sz="2200" dirty="0">
                <a:ea typeface="宋体" pitchFamily="2" charset="-122"/>
              </a:rPr>
              <a:t>expect that the next CPU burst will be </a:t>
            </a:r>
            <a:r>
              <a:rPr lang="en-IN" altLang="zh-CN" sz="2200" dirty="0" smtClean="0">
                <a:ea typeface="宋体" pitchFamily="2" charset="-122"/>
              </a:rPr>
              <a:t>similar in </a:t>
            </a:r>
            <a:r>
              <a:rPr lang="en-IN" altLang="zh-CN" sz="2200" dirty="0">
                <a:ea typeface="宋体" pitchFamily="2" charset="-122"/>
              </a:rPr>
              <a:t>length to the previous ones.</a:t>
            </a:r>
            <a:endParaRPr lang="en-US" altLang="zh-CN" sz="2200" dirty="0" smtClean="0">
              <a:ea typeface="宋体" pitchFamily="2" charset="-122"/>
            </a:endParaRPr>
          </a:p>
          <a:p>
            <a:r>
              <a:rPr lang="en-US" altLang="zh-CN" sz="2600" i="1" dirty="0" smtClean="0">
                <a:solidFill>
                  <a:schemeClr val="folHlink"/>
                </a:solidFill>
                <a:latin typeface="Symbol" pitchFamily="18" charset="2"/>
                <a:ea typeface="宋体" pitchFamily="2" charset="-122"/>
              </a:rPr>
              <a:t>t</a:t>
            </a:r>
            <a:r>
              <a:rPr lang="en-US" altLang="zh-CN" sz="2600" i="1" baseline="-25000" dirty="0" smtClean="0">
                <a:solidFill>
                  <a:schemeClr val="folHlink"/>
                </a:solidFill>
                <a:ea typeface="宋体" pitchFamily="2" charset="-122"/>
              </a:rPr>
              <a:t>n+1</a:t>
            </a:r>
            <a:r>
              <a:rPr lang="en-US" altLang="zh-CN" sz="2600" dirty="0" smtClean="0">
                <a:solidFill>
                  <a:schemeClr val="folHlink"/>
                </a:solidFill>
                <a:ea typeface="宋体" pitchFamily="2" charset="-122"/>
              </a:rPr>
              <a:t> = </a:t>
            </a:r>
            <a:r>
              <a:rPr lang="en-US" altLang="zh-CN" sz="2600" dirty="0" smtClean="0">
                <a:solidFill>
                  <a:schemeClr val="folHlink"/>
                </a:solidFill>
                <a:latin typeface="Symbol" pitchFamily="18" charset="2"/>
                <a:ea typeface="宋体" pitchFamily="2" charset="-122"/>
              </a:rPr>
              <a:t>a</a:t>
            </a:r>
            <a:r>
              <a:rPr lang="en-US" altLang="zh-CN" sz="2600" dirty="0" smtClean="0">
                <a:solidFill>
                  <a:schemeClr val="folHlink"/>
                </a:solidFill>
                <a:ea typeface="宋体" pitchFamily="2" charset="-122"/>
              </a:rPr>
              <a:t> </a:t>
            </a:r>
            <a:r>
              <a:rPr lang="en-US" altLang="zh-CN" sz="2600" i="1" dirty="0" err="1" smtClean="0">
                <a:solidFill>
                  <a:schemeClr val="folHlink"/>
                </a:solidFill>
                <a:ea typeface="宋体" pitchFamily="2" charset="-122"/>
              </a:rPr>
              <a:t>t</a:t>
            </a:r>
            <a:r>
              <a:rPr lang="en-US" altLang="zh-CN" sz="2600" i="1" baseline="-25000" dirty="0" err="1" smtClean="0">
                <a:solidFill>
                  <a:schemeClr val="folHlink"/>
                </a:solidFill>
                <a:ea typeface="宋体" pitchFamily="2" charset="-122"/>
              </a:rPr>
              <a:t>n</a:t>
            </a:r>
            <a:r>
              <a:rPr lang="en-US" altLang="zh-CN" sz="2600" dirty="0" smtClean="0">
                <a:solidFill>
                  <a:schemeClr val="folHlink"/>
                </a:solidFill>
                <a:ea typeface="宋体" pitchFamily="2" charset="-122"/>
              </a:rPr>
              <a:t> + (1- </a:t>
            </a:r>
            <a:r>
              <a:rPr lang="en-US" altLang="zh-CN" sz="2600" dirty="0" smtClean="0">
                <a:solidFill>
                  <a:schemeClr val="folHlink"/>
                </a:solidFill>
                <a:latin typeface="Symbol" pitchFamily="18" charset="2"/>
                <a:ea typeface="宋体" pitchFamily="2" charset="-122"/>
              </a:rPr>
              <a:t>a</a:t>
            </a:r>
            <a:r>
              <a:rPr lang="en-US" altLang="zh-CN" sz="2600" dirty="0" smtClean="0">
                <a:solidFill>
                  <a:schemeClr val="folHlink"/>
                </a:solidFill>
                <a:ea typeface="宋体" pitchFamily="2" charset="-122"/>
              </a:rPr>
              <a:t>) </a:t>
            </a:r>
            <a:r>
              <a:rPr lang="en-US" altLang="zh-CN" sz="2600" i="1" dirty="0" smtClean="0">
                <a:solidFill>
                  <a:schemeClr val="folHlink"/>
                </a:solidFill>
                <a:latin typeface="Symbol" pitchFamily="18" charset="2"/>
                <a:ea typeface="宋体" pitchFamily="2" charset="-122"/>
              </a:rPr>
              <a:t>t</a:t>
            </a:r>
            <a:r>
              <a:rPr lang="en-US" altLang="zh-CN" sz="2600" i="1" baseline="-25000" dirty="0" smtClean="0">
                <a:solidFill>
                  <a:schemeClr val="folHlink"/>
                </a:solidFill>
                <a:ea typeface="宋体" pitchFamily="2" charset="-122"/>
              </a:rPr>
              <a:t>n</a:t>
            </a:r>
            <a:r>
              <a:rPr lang="en-US" altLang="zh-CN" sz="2600" i="1" dirty="0" smtClean="0">
                <a:ea typeface="宋体" pitchFamily="2" charset="-122"/>
              </a:rPr>
              <a:t>.</a:t>
            </a:r>
            <a:endParaRPr lang="en-US" altLang="zh-CN" sz="2600" dirty="0" smtClean="0">
              <a:ea typeface="宋体" pitchFamily="2" charset="-122"/>
            </a:endParaRPr>
          </a:p>
          <a:p>
            <a:pPr lvl="1">
              <a:buFontTx/>
              <a:buNone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buFontTx/>
              <a:buNone/>
            </a:pPr>
            <a:endParaRPr lang="en-US" altLang="zh-CN" sz="1800" dirty="0" smtClean="0">
              <a:ea typeface="宋体" pitchFamily="2" charset="-12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06D0-D4FC-4F28-9C31-4634EA72B65B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8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6962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Scheduling Criteria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33450" y="1246188"/>
            <a:ext cx="7156450" cy="4959350"/>
          </a:xfrm>
        </p:spPr>
        <p:txBody>
          <a:bodyPr>
            <a:noAutofit/>
          </a:bodyPr>
          <a:lstStyle/>
          <a:p>
            <a:r>
              <a:rPr lang="en-US" altLang="en-US" sz="2400" b="1" dirty="0" smtClean="0"/>
              <a:t>Turnaround time </a:t>
            </a:r>
            <a:r>
              <a:rPr lang="en-US" altLang="en-US" sz="2400" dirty="0" smtClean="0"/>
              <a:t>– </a:t>
            </a:r>
          </a:p>
          <a:p>
            <a:pPr lvl="1"/>
            <a:r>
              <a:rPr lang="en-US" altLang="en-US" sz="2400" dirty="0" smtClean="0"/>
              <a:t>amount of time to execute a particular process</a:t>
            </a:r>
          </a:p>
          <a:p>
            <a:pPr lvl="1"/>
            <a:r>
              <a:rPr lang="en-US" altLang="en-US" sz="2400" b="1" dirty="0" smtClean="0"/>
              <a:t>The interval from the time of submission of a process to the time of completion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5430-9473-4C77-9424-3932D0489CA2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12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075" y="201613"/>
            <a:ext cx="74517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Examples of Exponential Averaging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1233488"/>
            <a:ext cx="724535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 =0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</a:t>
            </a:r>
            <a:r>
              <a:rPr lang="en-US" altLang="en-US" baseline="-25000" dirty="0" smtClean="0">
                <a:sym typeface="Symbol" pitchFamily="18" charset="2"/>
              </a:rPr>
              <a:t>n+1</a:t>
            </a:r>
            <a:r>
              <a:rPr lang="en-US" altLang="en-US" dirty="0" smtClean="0">
                <a:sym typeface="Symbol" pitchFamily="18" charset="2"/>
              </a:rPr>
              <a:t> = </a:t>
            </a:r>
            <a:r>
              <a:rPr lang="en-US" altLang="en-US" baseline="-25000" dirty="0" smtClean="0">
                <a:sym typeface="Symbol" pitchFamily="18" charset="2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Recent history does not matter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 =1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 </a:t>
            </a:r>
            <a:r>
              <a:rPr lang="en-US" altLang="en-US" baseline="-25000" dirty="0" smtClean="0">
                <a:sym typeface="Symbol" pitchFamily="18" charset="2"/>
              </a:rPr>
              <a:t>n+1</a:t>
            </a:r>
            <a:r>
              <a:rPr lang="en-US" altLang="en-US" dirty="0" smtClean="0">
                <a:sym typeface="Symbol" pitchFamily="18" charset="2"/>
              </a:rPr>
              <a:t> =  </a:t>
            </a:r>
            <a:r>
              <a:rPr lang="en-US" altLang="en-US" i="1" dirty="0" err="1" smtClean="0">
                <a:sym typeface="Symbol" pitchFamily="18" charset="2"/>
              </a:rPr>
              <a:t>t</a:t>
            </a:r>
            <a:r>
              <a:rPr lang="en-US" altLang="en-US" baseline="-25000" dirty="0" err="1" smtClean="0">
                <a:sym typeface="Symbol" pitchFamily="18" charset="2"/>
              </a:rPr>
              <a:t>n</a:t>
            </a:r>
            <a:endParaRPr lang="en-US" altLang="en-US" baseline="-25000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Only the most recent CPU burst matters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history is assumed to be old and </a:t>
            </a:r>
            <a:r>
              <a:rPr lang="en-US" altLang="zh-CN" dirty="0" err="1">
                <a:ea typeface="宋体" pitchFamily="2" charset="-122"/>
              </a:rPr>
              <a:t>irrevelant</a:t>
            </a:r>
            <a:r>
              <a:rPr lang="en-US" altLang="zh-CN" dirty="0">
                <a:ea typeface="宋体" pitchFamily="2" charset="-122"/>
              </a:rPr>
              <a:t>.</a:t>
            </a:r>
            <a:endParaRPr lang="en-US" altLang="en-US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en-US" dirty="0" smtClean="0">
              <a:sym typeface="Symbol" pitchFamily="18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122" y="4725144"/>
            <a:ext cx="4208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solidFill>
                  <a:schemeClr val="folHlink"/>
                </a:solidFill>
                <a:latin typeface="Symbol" pitchFamily="18" charset="2"/>
                <a:ea typeface="宋体" pitchFamily="2" charset="-122"/>
              </a:rPr>
              <a:t>t</a:t>
            </a:r>
            <a:r>
              <a:rPr lang="en-US" altLang="zh-CN" sz="2400" i="1" baseline="-25000" dirty="0">
                <a:solidFill>
                  <a:schemeClr val="folHlink"/>
                </a:solidFill>
                <a:ea typeface="宋体" pitchFamily="2" charset="-122"/>
              </a:rPr>
              <a:t>n+1</a:t>
            </a:r>
            <a:r>
              <a:rPr lang="en-US" altLang="zh-CN" sz="2400" dirty="0">
                <a:solidFill>
                  <a:schemeClr val="folHlink"/>
                </a:solidFill>
                <a:ea typeface="宋体" pitchFamily="2" charset="-122"/>
              </a:rPr>
              <a:t> = </a:t>
            </a:r>
            <a:r>
              <a:rPr lang="en-US" altLang="zh-CN" sz="2400" dirty="0">
                <a:solidFill>
                  <a:schemeClr val="folHlink"/>
                </a:solidFill>
                <a:latin typeface="Symbol" pitchFamily="18" charset="2"/>
                <a:ea typeface="宋体" pitchFamily="2" charset="-122"/>
              </a:rPr>
              <a:t>a</a:t>
            </a:r>
            <a:r>
              <a:rPr lang="en-US" altLang="zh-CN" sz="2400" dirty="0">
                <a:solidFill>
                  <a:schemeClr val="folHlink"/>
                </a:solidFill>
                <a:ea typeface="宋体" pitchFamily="2" charset="-122"/>
              </a:rPr>
              <a:t> </a:t>
            </a:r>
            <a:r>
              <a:rPr lang="en-US" altLang="zh-CN" sz="2400" i="1" dirty="0" err="1">
                <a:solidFill>
                  <a:schemeClr val="folHlink"/>
                </a:solidFill>
                <a:ea typeface="宋体" pitchFamily="2" charset="-122"/>
              </a:rPr>
              <a:t>t</a:t>
            </a:r>
            <a:r>
              <a:rPr lang="en-US" altLang="zh-CN" sz="2400" i="1" baseline="-25000" dirty="0" err="1">
                <a:solidFill>
                  <a:schemeClr val="folHlink"/>
                </a:solidFill>
                <a:ea typeface="宋体" pitchFamily="2" charset="-122"/>
              </a:rPr>
              <a:t>n</a:t>
            </a:r>
            <a:r>
              <a:rPr lang="en-US" altLang="zh-CN" sz="2400" dirty="0">
                <a:solidFill>
                  <a:schemeClr val="folHlink"/>
                </a:solidFill>
                <a:ea typeface="宋体" pitchFamily="2" charset="-122"/>
              </a:rPr>
              <a:t> + (1- </a:t>
            </a:r>
            <a:r>
              <a:rPr lang="en-US" altLang="zh-CN" sz="2400" dirty="0">
                <a:solidFill>
                  <a:schemeClr val="folHlink"/>
                </a:solidFill>
                <a:latin typeface="Symbol" pitchFamily="18" charset="2"/>
                <a:ea typeface="宋体" pitchFamily="2" charset="-122"/>
              </a:rPr>
              <a:t>a</a:t>
            </a:r>
            <a:r>
              <a:rPr lang="en-US" altLang="zh-CN" sz="2400" dirty="0">
                <a:solidFill>
                  <a:schemeClr val="folHlink"/>
                </a:solidFill>
                <a:ea typeface="宋体" pitchFamily="2" charset="-122"/>
              </a:rPr>
              <a:t>) </a:t>
            </a:r>
            <a:r>
              <a:rPr lang="en-US" altLang="zh-CN" sz="2400" i="1" dirty="0" err="1" smtClean="0">
                <a:solidFill>
                  <a:schemeClr val="folHlink"/>
                </a:solidFill>
                <a:latin typeface="Symbol" pitchFamily="18" charset="2"/>
                <a:ea typeface="宋体" pitchFamily="2" charset="-122"/>
              </a:rPr>
              <a:t>t</a:t>
            </a:r>
            <a:r>
              <a:rPr lang="en-US" altLang="zh-CN" sz="2400" i="1" baseline="-25000" dirty="0" err="1" smtClean="0">
                <a:solidFill>
                  <a:schemeClr val="folHlink"/>
                </a:solidFill>
                <a:ea typeface="宋体" pitchFamily="2" charset="-122"/>
              </a:rPr>
              <a:t>n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345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-29206"/>
            <a:ext cx="8153400" cy="84455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ea typeface="宋体" pitchFamily="2" charset="-122"/>
              </a:rPr>
              <a:t>Estimating the Length of Next CPU Burst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990600"/>
            <a:ext cx="7029450" cy="5030688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ea typeface="宋体" pitchFamily="2" charset="-122"/>
              </a:rPr>
              <a:t>More commonly </a:t>
            </a:r>
            <a:r>
              <a:rPr lang="en-US" altLang="zh-CN" sz="2400" dirty="0" smtClean="0">
                <a:latin typeface="Symbol" pitchFamily="18" charset="2"/>
                <a:ea typeface="宋体" pitchFamily="2" charset="-122"/>
              </a:rPr>
              <a:t>a=1/2,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so recent history and past history is equally weighted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The initial </a:t>
            </a:r>
            <a:r>
              <a:rPr lang="en-US" altLang="zh-CN" sz="2400" i="1" dirty="0" smtClean="0">
                <a:solidFill>
                  <a:schemeClr val="folHlink"/>
                </a:solidFill>
                <a:latin typeface="Symbol" pitchFamily="18" charset="2"/>
                <a:ea typeface="宋体" pitchFamily="2" charset="-122"/>
              </a:rPr>
              <a:t>t</a:t>
            </a:r>
            <a:r>
              <a:rPr lang="en-US" altLang="zh-CN" sz="2400" i="1" baseline="-25000" dirty="0" smtClean="0">
                <a:solidFill>
                  <a:schemeClr val="folHlink"/>
                </a:solidFill>
                <a:ea typeface="宋体" pitchFamily="2" charset="-122"/>
              </a:rPr>
              <a:t>0</a:t>
            </a:r>
            <a:r>
              <a:rPr lang="en-US" altLang="zh-CN" sz="2400" i="1" dirty="0" smtClean="0">
                <a:solidFill>
                  <a:schemeClr val="folHlink"/>
                </a:solidFill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can be defined as a constant or as an overall system average</a:t>
            </a:r>
          </a:p>
          <a:p>
            <a:pPr lvl="1">
              <a:buFontTx/>
              <a:buNone/>
            </a:pPr>
            <a:endParaRPr lang="en-US" altLang="zh-CN" sz="2600" dirty="0">
              <a:ea typeface="宋体" pitchFamily="2" charset="-122"/>
            </a:endParaRPr>
          </a:p>
          <a:p>
            <a:r>
              <a:rPr lang="en-US" altLang="zh-CN" sz="2600" i="1" dirty="0" smtClean="0">
                <a:solidFill>
                  <a:schemeClr val="folHlink"/>
                </a:solidFill>
                <a:latin typeface="Symbol" pitchFamily="18" charset="2"/>
                <a:ea typeface="宋体" pitchFamily="2" charset="-122"/>
              </a:rPr>
              <a:t>t</a:t>
            </a:r>
            <a:r>
              <a:rPr lang="en-US" altLang="zh-CN" sz="2600" i="1" baseline="-25000" dirty="0" smtClean="0">
                <a:solidFill>
                  <a:schemeClr val="folHlink"/>
                </a:solidFill>
                <a:ea typeface="宋体" pitchFamily="2" charset="-122"/>
              </a:rPr>
              <a:t>n+1</a:t>
            </a:r>
            <a:r>
              <a:rPr lang="en-US" altLang="zh-CN" sz="2600" dirty="0" smtClean="0">
                <a:solidFill>
                  <a:schemeClr val="folHlink"/>
                </a:solidFill>
                <a:ea typeface="宋体" pitchFamily="2" charset="-122"/>
              </a:rPr>
              <a:t> = </a:t>
            </a:r>
            <a:r>
              <a:rPr lang="en-US" altLang="zh-CN" sz="2600" dirty="0" smtClean="0">
                <a:solidFill>
                  <a:schemeClr val="folHlink"/>
                </a:solidFill>
                <a:latin typeface="Symbol" pitchFamily="18" charset="2"/>
                <a:ea typeface="宋体" pitchFamily="2" charset="-122"/>
              </a:rPr>
              <a:t>a</a:t>
            </a:r>
            <a:r>
              <a:rPr lang="en-US" altLang="zh-CN" sz="2600" dirty="0" smtClean="0">
                <a:solidFill>
                  <a:schemeClr val="folHlink"/>
                </a:solidFill>
                <a:ea typeface="宋体" pitchFamily="2" charset="-122"/>
              </a:rPr>
              <a:t> </a:t>
            </a:r>
            <a:r>
              <a:rPr lang="en-US" altLang="zh-CN" sz="2600" i="1" dirty="0" err="1" smtClean="0">
                <a:solidFill>
                  <a:schemeClr val="folHlink"/>
                </a:solidFill>
                <a:ea typeface="宋体" pitchFamily="2" charset="-122"/>
              </a:rPr>
              <a:t>t</a:t>
            </a:r>
            <a:r>
              <a:rPr lang="en-US" altLang="zh-CN" sz="2600" i="1" baseline="-25000" dirty="0" err="1" smtClean="0">
                <a:solidFill>
                  <a:schemeClr val="folHlink"/>
                </a:solidFill>
                <a:ea typeface="宋体" pitchFamily="2" charset="-122"/>
              </a:rPr>
              <a:t>n</a:t>
            </a:r>
            <a:r>
              <a:rPr lang="en-US" altLang="zh-CN" sz="2600" dirty="0" smtClean="0">
                <a:solidFill>
                  <a:schemeClr val="folHlink"/>
                </a:solidFill>
                <a:ea typeface="宋体" pitchFamily="2" charset="-122"/>
              </a:rPr>
              <a:t> + (1- </a:t>
            </a:r>
            <a:r>
              <a:rPr lang="en-US" altLang="zh-CN" sz="2600" dirty="0" smtClean="0">
                <a:solidFill>
                  <a:schemeClr val="folHlink"/>
                </a:solidFill>
                <a:latin typeface="Symbol" pitchFamily="18" charset="2"/>
                <a:ea typeface="宋体" pitchFamily="2" charset="-122"/>
              </a:rPr>
              <a:t>a</a:t>
            </a:r>
            <a:r>
              <a:rPr lang="en-US" altLang="zh-CN" sz="2600" dirty="0" smtClean="0">
                <a:solidFill>
                  <a:schemeClr val="folHlink"/>
                </a:solidFill>
                <a:ea typeface="宋体" pitchFamily="2" charset="-122"/>
              </a:rPr>
              <a:t>) </a:t>
            </a:r>
            <a:r>
              <a:rPr lang="en-US" altLang="zh-CN" sz="2600" i="1" dirty="0" smtClean="0">
                <a:solidFill>
                  <a:schemeClr val="folHlink"/>
                </a:solidFill>
                <a:latin typeface="Symbol" pitchFamily="18" charset="2"/>
                <a:ea typeface="宋体" pitchFamily="2" charset="-122"/>
              </a:rPr>
              <a:t>t</a:t>
            </a:r>
            <a:r>
              <a:rPr lang="en-US" altLang="zh-CN" sz="2600" i="1" baseline="-25000" dirty="0" smtClean="0">
                <a:solidFill>
                  <a:schemeClr val="folHlink"/>
                </a:solidFill>
                <a:ea typeface="宋体" pitchFamily="2" charset="-122"/>
              </a:rPr>
              <a:t>n</a:t>
            </a:r>
            <a:r>
              <a:rPr lang="en-US" altLang="zh-CN" sz="2600" i="1" dirty="0" smtClean="0">
                <a:ea typeface="宋体" pitchFamily="2" charset="-122"/>
              </a:rPr>
              <a:t>.</a:t>
            </a:r>
            <a:endParaRPr lang="en-US" altLang="zh-CN" sz="2600" dirty="0" smtClean="0">
              <a:ea typeface="宋体" pitchFamily="2" charset="-122"/>
            </a:endParaRPr>
          </a:p>
          <a:p>
            <a:pPr lvl="1">
              <a:buFontTx/>
              <a:buNone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buFontTx/>
              <a:buNone/>
            </a:pPr>
            <a:endParaRPr lang="en-US" altLang="zh-CN" sz="1800" dirty="0" smtClean="0">
              <a:ea typeface="宋体" pitchFamily="2" charset="-12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06D0-D4FC-4F28-9C31-4634EA72B65B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0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075" y="201613"/>
            <a:ext cx="74517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Examples of Exponential Averaging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1233488"/>
            <a:ext cx="7245350" cy="4530725"/>
          </a:xfrm>
        </p:spPr>
        <p:txBody>
          <a:bodyPr>
            <a:normAutofit/>
          </a:bodyPr>
          <a:lstStyle/>
          <a:p>
            <a:r>
              <a:rPr lang="en-IN" sz="2400" dirty="0"/>
              <a:t>To </a:t>
            </a:r>
            <a:r>
              <a:rPr lang="en-IN" sz="2400" dirty="0" smtClean="0"/>
              <a:t>Understand </a:t>
            </a:r>
            <a:r>
              <a:rPr lang="en-IN" sz="2400" dirty="0"/>
              <a:t>the </a:t>
            </a:r>
            <a:r>
              <a:rPr lang="en-IN" sz="2400" dirty="0" err="1"/>
              <a:t>behavior</a:t>
            </a:r>
            <a:r>
              <a:rPr lang="en-IN" sz="2400" dirty="0"/>
              <a:t> of the exponential average, </a:t>
            </a:r>
            <a:endParaRPr lang="en-IN" sz="2400" dirty="0" smtClean="0"/>
          </a:p>
          <a:p>
            <a:r>
              <a:rPr lang="en-IN" sz="2400" dirty="0" smtClean="0"/>
              <a:t>We </a:t>
            </a:r>
            <a:r>
              <a:rPr lang="en-IN" sz="2400" dirty="0"/>
              <a:t>can expand </a:t>
            </a:r>
            <a:r>
              <a:rPr lang="en-IN" sz="2400" dirty="0" smtClean="0"/>
              <a:t>the formula </a:t>
            </a:r>
            <a:r>
              <a:rPr lang="en-IN" sz="2400" dirty="0"/>
              <a:t>for </a:t>
            </a:r>
            <a:r>
              <a:rPr lang="en-US" altLang="zh-CN" sz="2400" i="1" dirty="0" smtClean="0">
                <a:solidFill>
                  <a:schemeClr val="folHlink"/>
                </a:solidFill>
                <a:latin typeface="Symbol" pitchFamily="18" charset="2"/>
                <a:ea typeface="宋体" pitchFamily="2" charset="-122"/>
              </a:rPr>
              <a:t>t</a:t>
            </a:r>
            <a:r>
              <a:rPr lang="en-US" altLang="zh-CN" sz="2400" i="1" baseline="-25000" dirty="0" smtClean="0">
                <a:solidFill>
                  <a:schemeClr val="folHlink"/>
                </a:solidFill>
                <a:ea typeface="宋体" pitchFamily="2" charset="-122"/>
              </a:rPr>
              <a:t>n+1</a:t>
            </a:r>
            <a:r>
              <a:rPr lang="en-IN" sz="2400" dirty="0" smtClean="0"/>
              <a:t> </a:t>
            </a:r>
            <a:r>
              <a:rPr lang="en-IN" sz="2400" dirty="0"/>
              <a:t>by substituting for </a:t>
            </a:r>
            <a:r>
              <a:rPr lang="en-US" altLang="zh-CN" sz="2400" i="1" dirty="0" err="1" smtClean="0">
                <a:solidFill>
                  <a:schemeClr val="folHlink"/>
                </a:solidFill>
                <a:latin typeface="Symbol" pitchFamily="18" charset="2"/>
                <a:ea typeface="宋体" pitchFamily="2" charset="-122"/>
              </a:rPr>
              <a:t>t</a:t>
            </a:r>
            <a:r>
              <a:rPr lang="en-US" altLang="zh-CN" sz="2400" i="1" baseline="-25000" dirty="0" err="1" smtClean="0">
                <a:solidFill>
                  <a:schemeClr val="folHlink"/>
                </a:solidFill>
                <a:ea typeface="宋体" pitchFamily="2" charset="-122"/>
              </a:rPr>
              <a:t>n</a:t>
            </a:r>
            <a:r>
              <a:rPr lang="en-IN" sz="2400" i="1" dirty="0" smtClean="0"/>
              <a:t> </a:t>
            </a:r>
            <a:r>
              <a:rPr lang="en-IN" sz="2400" i="1" dirty="0"/>
              <a:t>,</a:t>
            </a:r>
            <a:r>
              <a:rPr lang="en-US" altLang="en-US" sz="2400" dirty="0" smtClean="0">
                <a:sym typeface="Symbol" pitchFamily="18" charset="2"/>
              </a:rPr>
              <a:t>If we expand the formula, we get: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en-US" dirty="0" smtClean="0">
                <a:sym typeface="Symbol" pitchFamily="18" charset="2"/>
              </a:rPr>
              <a:t></a:t>
            </a:r>
            <a:r>
              <a:rPr lang="en-US" altLang="en-US" i="1" baseline="-25000" dirty="0" smtClean="0">
                <a:sym typeface="Symbol" pitchFamily="18" charset="2"/>
              </a:rPr>
              <a:t>n</a:t>
            </a:r>
            <a:r>
              <a:rPr lang="en-US" altLang="en-US" baseline="-25000" dirty="0" smtClean="0">
                <a:sym typeface="Symbol" pitchFamily="18" charset="2"/>
              </a:rPr>
              <a:t>+1</a:t>
            </a:r>
            <a:r>
              <a:rPr lang="en-US" altLang="en-US" dirty="0" smtClean="0">
                <a:sym typeface="Symbol" pitchFamily="18" charset="2"/>
              </a:rPr>
              <a:t> =  </a:t>
            </a:r>
            <a:r>
              <a:rPr lang="en-US" altLang="en-US" dirty="0" err="1" smtClean="0">
                <a:sym typeface="Symbol" pitchFamily="18" charset="2"/>
              </a:rPr>
              <a:t>t</a:t>
            </a:r>
            <a:r>
              <a:rPr lang="en-US" altLang="en-US" i="1" baseline="-25000" dirty="0" err="1" smtClean="0">
                <a:sym typeface="Symbol" pitchFamily="18" charset="2"/>
              </a:rPr>
              <a:t>n</a:t>
            </a:r>
            <a:r>
              <a:rPr lang="en-US" altLang="en-US" dirty="0" smtClean="0">
                <a:sym typeface="Symbol" pitchFamily="18" charset="2"/>
              </a:rPr>
              <a:t>+(1</a:t>
            </a:r>
            <a:r>
              <a:rPr lang="en-US" altLang="en-US" i="1" dirty="0" smtClean="0">
                <a:sym typeface="Symbol" pitchFamily="18" charset="2"/>
              </a:rPr>
              <a:t> - </a:t>
            </a:r>
            <a:r>
              <a:rPr lang="en-US" altLang="en-US" dirty="0" smtClean="0">
                <a:sym typeface="Symbol" pitchFamily="18" charset="2"/>
              </a:rPr>
              <a:t></a:t>
            </a:r>
            <a:r>
              <a:rPr lang="en-US" altLang="en-US" i="1" dirty="0" smtClean="0">
                <a:sym typeface="Symbol" pitchFamily="18" charset="2"/>
              </a:rPr>
              <a:t>)</a:t>
            </a:r>
            <a:r>
              <a:rPr lang="en-US" altLang="en-US" dirty="0" smtClean="0">
                <a:sym typeface="Symbol" pitchFamily="18" charset="2"/>
              </a:rPr>
              <a:t> </a:t>
            </a:r>
            <a:r>
              <a:rPr lang="en-US" altLang="en-US" i="1" dirty="0" err="1" smtClean="0">
                <a:sym typeface="Symbol" pitchFamily="18" charset="2"/>
              </a:rPr>
              <a:t>t</a:t>
            </a:r>
            <a:r>
              <a:rPr lang="en-US" altLang="en-US" i="1" baseline="-25000" dirty="0" err="1" smtClean="0">
                <a:sym typeface="Symbol" pitchFamily="18" charset="2"/>
              </a:rPr>
              <a:t>n</a:t>
            </a:r>
            <a:r>
              <a:rPr lang="en-US" altLang="en-US" i="1" dirty="0" smtClean="0">
                <a:sym typeface="Symbol" pitchFamily="18" charset="2"/>
              </a:rPr>
              <a:t> </a:t>
            </a:r>
            <a:r>
              <a:rPr lang="en-US" altLang="en-US" baseline="-25000" dirty="0" smtClean="0">
                <a:sym typeface="Symbol" pitchFamily="18" charset="2"/>
              </a:rPr>
              <a:t>-1</a:t>
            </a:r>
            <a:r>
              <a:rPr lang="en-US" altLang="en-US" i="1" baseline="-25000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+ … 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en-US" dirty="0" smtClean="0">
                <a:sym typeface="Symbol" pitchFamily="18" charset="2"/>
              </a:rPr>
              <a:t>            </a:t>
            </a:r>
            <a:r>
              <a:rPr lang="en-US" altLang="en-US" i="1" dirty="0" smtClean="0">
                <a:sym typeface="Symbol" pitchFamily="18" charset="2"/>
              </a:rPr>
              <a:t>+(</a:t>
            </a:r>
            <a:r>
              <a:rPr lang="en-US" altLang="en-US" dirty="0" smtClean="0">
                <a:sym typeface="Symbol" pitchFamily="18" charset="2"/>
              </a:rPr>
              <a:t>1 -  </a:t>
            </a:r>
            <a:r>
              <a:rPr lang="en-US" altLang="en-US" i="1" dirty="0" smtClean="0">
                <a:sym typeface="Symbol" pitchFamily="18" charset="2"/>
              </a:rPr>
              <a:t>)</a:t>
            </a:r>
            <a:r>
              <a:rPr lang="en-US" altLang="en-US" i="1" baseline="30000" dirty="0" smtClean="0">
                <a:sym typeface="Symbol" pitchFamily="18" charset="2"/>
              </a:rPr>
              <a:t>j</a:t>
            </a:r>
            <a:r>
              <a:rPr lang="en-US" altLang="en-US" baseline="30000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 </a:t>
            </a:r>
            <a:r>
              <a:rPr lang="en-US" altLang="en-US" i="1" dirty="0" err="1" smtClean="0">
                <a:sym typeface="Symbol" pitchFamily="18" charset="2"/>
              </a:rPr>
              <a:t>t</a:t>
            </a:r>
            <a:r>
              <a:rPr lang="en-US" altLang="en-US" i="1" baseline="-25000" dirty="0" err="1" smtClean="0">
                <a:sym typeface="Symbol" pitchFamily="18" charset="2"/>
              </a:rPr>
              <a:t>n</a:t>
            </a:r>
            <a:r>
              <a:rPr lang="en-US" altLang="en-US" dirty="0" smtClean="0">
                <a:sym typeface="Symbol" pitchFamily="18" charset="2"/>
              </a:rPr>
              <a:t> </a:t>
            </a:r>
            <a:r>
              <a:rPr lang="en-US" altLang="en-US" baseline="-25000" dirty="0" smtClean="0">
                <a:sym typeface="Symbol" pitchFamily="18" charset="2"/>
              </a:rPr>
              <a:t>-</a:t>
            </a:r>
            <a:r>
              <a:rPr lang="en-US" altLang="en-US" i="1" baseline="-25000" dirty="0" smtClean="0">
                <a:sym typeface="Symbol" pitchFamily="18" charset="2"/>
              </a:rPr>
              <a:t>j</a:t>
            </a:r>
            <a:r>
              <a:rPr lang="en-US" altLang="en-US" i="1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en-US" dirty="0" smtClean="0">
                <a:sym typeface="Symbol" pitchFamily="18" charset="2"/>
              </a:rPr>
              <a:t>            </a:t>
            </a:r>
            <a:r>
              <a:rPr lang="en-US" altLang="en-US" i="1" dirty="0" smtClean="0">
                <a:sym typeface="Symbol" pitchFamily="18" charset="2"/>
              </a:rPr>
              <a:t>+(</a:t>
            </a:r>
            <a:r>
              <a:rPr lang="en-US" altLang="en-US" dirty="0" smtClean="0">
                <a:sym typeface="Symbol" pitchFamily="18" charset="2"/>
              </a:rPr>
              <a:t>1 -  </a:t>
            </a:r>
            <a:r>
              <a:rPr lang="en-US" altLang="en-US" i="1" dirty="0" smtClean="0">
                <a:sym typeface="Symbol" pitchFamily="18" charset="2"/>
              </a:rPr>
              <a:t>)</a:t>
            </a:r>
            <a:r>
              <a:rPr lang="en-US" altLang="en-US" i="1" baseline="30000" dirty="0" smtClean="0">
                <a:sym typeface="Symbol" pitchFamily="18" charset="2"/>
              </a:rPr>
              <a:t>n</a:t>
            </a:r>
            <a:r>
              <a:rPr lang="en-US" altLang="en-US" baseline="30000" dirty="0" smtClean="0">
                <a:sym typeface="Symbol" pitchFamily="18" charset="2"/>
              </a:rPr>
              <a:t> +1 </a:t>
            </a:r>
            <a:r>
              <a:rPr lang="en-US" altLang="en-US" dirty="0" smtClean="0">
                <a:sym typeface="Symbol" pitchFamily="18" charset="2"/>
              </a:rPr>
              <a:t></a:t>
            </a:r>
            <a:r>
              <a:rPr lang="en-US" altLang="en-US" baseline="-25000" dirty="0" smtClean="0">
                <a:sym typeface="Symbol" pitchFamily="18" charset="2"/>
              </a:rPr>
              <a:t>0</a:t>
            </a:r>
            <a:br>
              <a:rPr lang="en-US" altLang="en-US" baseline="-25000" dirty="0" smtClean="0">
                <a:sym typeface="Symbol" pitchFamily="18" charset="2"/>
              </a:rPr>
            </a:br>
            <a:endParaRPr lang="en-US" altLang="en-US" baseline="-25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sym typeface="Symbol" pitchFamily="18" charset="2"/>
              </a:rPr>
              <a:t>Since both  and (1 - ) are less than or equal to 1, each successive term has less weight than its predecessor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400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0749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-29206"/>
            <a:ext cx="8153400" cy="84455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ea typeface="宋体" pitchFamily="2" charset="-122"/>
              </a:rPr>
              <a:t>Estimating the Length of Next CPU Burst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263" y="836712"/>
            <a:ext cx="7029450" cy="5030688"/>
          </a:xfrm>
        </p:spPr>
        <p:txBody>
          <a:bodyPr>
            <a:normAutofit/>
          </a:bodyPr>
          <a:lstStyle/>
          <a:p>
            <a:r>
              <a:rPr lang="en-US" altLang="zh-CN" sz="2200" i="1" dirty="0" smtClean="0">
                <a:ea typeface="宋体" pitchFamily="2" charset="-122"/>
              </a:rPr>
              <a:t>Figure shows exponential average with </a:t>
            </a:r>
            <a:r>
              <a:rPr lang="en-US" altLang="zh-CN" sz="2200" dirty="0" smtClean="0">
                <a:latin typeface="Symbol" pitchFamily="18" charset="2"/>
                <a:ea typeface="宋体" pitchFamily="2" charset="-122"/>
              </a:rPr>
              <a:t>a=1/2 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sz="2200" dirty="0" smtClean="0">
                <a:latin typeface="Symbol" pitchFamily="18" charset="2"/>
                <a:ea typeface="宋体" pitchFamily="2" charset="-122"/>
              </a:rPr>
              <a:t> </a:t>
            </a:r>
            <a:r>
              <a:rPr lang="en-US" altLang="zh-CN" sz="2000" i="1" dirty="0" smtClean="0">
                <a:solidFill>
                  <a:schemeClr val="folHlink"/>
                </a:solidFill>
                <a:latin typeface="Symbol" pitchFamily="18" charset="2"/>
                <a:ea typeface="宋体" pitchFamily="2" charset="-122"/>
              </a:rPr>
              <a:t>t</a:t>
            </a:r>
            <a:r>
              <a:rPr lang="en-US" altLang="zh-CN" sz="2000" i="1" baseline="-25000" dirty="0" smtClean="0">
                <a:solidFill>
                  <a:schemeClr val="folHlink"/>
                </a:solidFill>
                <a:ea typeface="宋体" pitchFamily="2" charset="-122"/>
              </a:rPr>
              <a:t>0</a:t>
            </a:r>
            <a:r>
              <a:rPr lang="en-US" altLang="zh-CN" sz="2000" i="1" dirty="0" smtClean="0">
                <a:solidFill>
                  <a:schemeClr val="folHlink"/>
                </a:solidFill>
                <a:ea typeface="宋体" pitchFamily="2" charset="-122"/>
              </a:rPr>
              <a:t>=10</a:t>
            </a:r>
            <a:r>
              <a:rPr lang="en-US" altLang="zh-CN" sz="2200" i="1" dirty="0" smtClean="0">
                <a:ea typeface="宋体" pitchFamily="2" charset="-122"/>
              </a:rPr>
              <a:t> </a:t>
            </a:r>
            <a:endParaRPr lang="en-US" altLang="zh-CN" sz="2600" dirty="0" smtClean="0">
              <a:ea typeface="宋体" pitchFamily="2" charset="-122"/>
            </a:endParaRPr>
          </a:p>
          <a:p>
            <a:pPr lvl="1">
              <a:buFontTx/>
              <a:buNone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buFontTx/>
              <a:buNone/>
            </a:pPr>
            <a:endParaRPr lang="en-US" altLang="zh-CN" sz="1800" dirty="0" smtClean="0">
              <a:ea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8428" y="4005063"/>
            <a:ext cx="7031964" cy="140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F727-D2FE-4311-BCCC-893B781B18FE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73</a:t>
            </a:fld>
            <a:endParaRPr lang="en-I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4" t="30224" r="39404" b="18225"/>
          <a:stretch/>
        </p:blipFill>
        <p:spPr bwMode="auto">
          <a:xfrm>
            <a:off x="1309936" y="1268760"/>
            <a:ext cx="6768752" cy="2509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6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63613" y="201613"/>
            <a:ext cx="7723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Priority Scheduling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882650" y="1233488"/>
            <a:ext cx="7423150" cy="4530725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A priority number (integer) is associated with each process</a:t>
            </a:r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r>
              <a:rPr lang="en-US" altLang="en-US" sz="2400" b="1" u="sng" dirty="0" smtClean="0"/>
              <a:t>The CPU is allocated to the process with the highest priority</a:t>
            </a:r>
            <a:r>
              <a:rPr lang="en-US" altLang="en-US" sz="2400" dirty="0" smtClean="0"/>
              <a:t> (smallest integer </a:t>
            </a:r>
            <a:r>
              <a:rPr lang="en-US" altLang="en-US" sz="2400" dirty="0" smtClean="0">
                <a:sym typeface="Symbol" pitchFamily="18" charset="2"/>
              </a:rPr>
              <a:t> highest priority)</a:t>
            </a:r>
            <a:endParaRPr lang="en-US" altLang="en-US" sz="2400" dirty="0" smtClean="0"/>
          </a:p>
          <a:p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CF60-F297-42A1-8B31-8516BC6E377B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9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63613" y="201613"/>
            <a:ext cx="7723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Priority Scheduling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882650" y="1233488"/>
            <a:ext cx="7423150" cy="4530725"/>
          </a:xfrm>
        </p:spPr>
        <p:txBody>
          <a:bodyPr>
            <a:normAutofit/>
          </a:bodyPr>
          <a:lstStyle/>
          <a:p>
            <a:endParaRPr lang="en-US" altLang="en-US" sz="2000" dirty="0" smtClean="0"/>
          </a:p>
          <a:p>
            <a:r>
              <a:rPr lang="en-US" altLang="en-US" sz="2400" dirty="0"/>
              <a:t>SJF is a special case of priority scheduling:</a:t>
            </a:r>
          </a:p>
          <a:p>
            <a:pPr lvl="1"/>
            <a:r>
              <a:rPr lang="en-US" altLang="en-US" sz="2400" dirty="0"/>
              <a:t>process priority = the </a:t>
            </a:r>
            <a:r>
              <a:rPr lang="en-US" altLang="en-US" sz="2400" i="1" dirty="0"/>
              <a:t>inverse of remaining CPU time </a:t>
            </a:r>
            <a:endParaRPr lang="en-US" altLang="en-US" sz="2400" i="1" dirty="0" smtClean="0"/>
          </a:p>
          <a:p>
            <a:pPr lvl="1"/>
            <a:r>
              <a:rPr lang="en-US" altLang="en-US" sz="2400" b="1" u="sng" dirty="0" smtClean="0"/>
              <a:t>The larger the CPU burst, the lower the priority and vice versa</a:t>
            </a:r>
          </a:p>
          <a:p>
            <a:endParaRPr lang="en-US" altLang="en-US" sz="2400" dirty="0" smtClean="0"/>
          </a:p>
          <a:p>
            <a:r>
              <a:rPr lang="en-US" altLang="en-US" sz="2400" b="1" u="sng" dirty="0" smtClean="0"/>
              <a:t>Equal priority processes are scheduled in FCFS order</a:t>
            </a:r>
          </a:p>
          <a:p>
            <a:endParaRPr lang="en-US" altLang="en-US" sz="2400" b="1" u="sng" dirty="0"/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FCFS </a:t>
            </a:r>
            <a:r>
              <a:rPr lang="en-US" altLang="zh-CN" sz="2400" dirty="0">
                <a:ea typeface="宋体" pitchFamily="2" charset="-122"/>
              </a:rPr>
              <a:t>can be used to break </a:t>
            </a:r>
            <a:r>
              <a:rPr lang="en-US" altLang="zh-CN" sz="2400" dirty="0" smtClean="0">
                <a:ea typeface="宋体" pitchFamily="2" charset="-122"/>
              </a:rPr>
              <a:t>ties.</a:t>
            </a:r>
            <a:endParaRPr lang="en-US" altLang="zh-CN" sz="2400" dirty="0">
              <a:ea typeface="宋体" pitchFamily="2" charset="-122"/>
            </a:endParaRPr>
          </a:p>
          <a:p>
            <a:endParaRPr lang="en-US" altLang="en-US" sz="2400" b="1" u="sng" dirty="0" smtClean="0"/>
          </a:p>
          <a:p>
            <a:endParaRPr lang="en-US" altLang="en-US" sz="2400" b="1" u="sng" dirty="0" smtClean="0"/>
          </a:p>
          <a:p>
            <a:pPr>
              <a:buFont typeface="Monotype Sorts" pitchFamily="-84" charset="2"/>
              <a:buNone/>
            </a:pPr>
            <a:endParaRPr lang="en-US" altLang="en-US" sz="2400" b="1" dirty="0" smtClean="0">
              <a:solidFill>
                <a:srgbClr val="3366FF"/>
              </a:solidFill>
              <a:sym typeface="Symbol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1ED2-E8F7-4519-956C-63645A8BFEA9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75</a:t>
            </a:fld>
            <a:endParaRPr lang="en-IN"/>
          </a:p>
        </p:txBody>
      </p:sp>
      <p:sp>
        <p:nvSpPr>
          <p:cNvPr id="5" name="Frame 4"/>
          <p:cNvSpPr/>
          <p:nvPr/>
        </p:nvSpPr>
        <p:spPr>
          <a:xfrm>
            <a:off x="899592" y="3717032"/>
            <a:ext cx="7056784" cy="57606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68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63613" y="201613"/>
            <a:ext cx="7723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Priority Scheduling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882650" y="1233488"/>
            <a:ext cx="7423150" cy="5075832"/>
          </a:xfrm>
        </p:spPr>
        <p:txBody>
          <a:bodyPr>
            <a:normAutofit/>
          </a:bodyPr>
          <a:lstStyle/>
          <a:p>
            <a:endParaRPr lang="en-US" altLang="en-US" sz="800" dirty="0" smtClean="0"/>
          </a:p>
          <a:p>
            <a:r>
              <a:rPr lang="en-US" altLang="en-US" sz="2800" dirty="0" smtClean="0"/>
              <a:t>We discuss in terms of High, low priority</a:t>
            </a:r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Priority are fixed range of numbers such as 0 to 7 or 0 to 4,095.</a:t>
            </a:r>
          </a:p>
          <a:p>
            <a:pPr lvl="1"/>
            <a:r>
              <a:rPr lang="en-US" altLang="en-US" sz="2400" dirty="0" smtClean="0"/>
              <a:t>No agreement on whether 0 is highest /lowest.</a:t>
            </a:r>
          </a:p>
          <a:p>
            <a:pPr lvl="1"/>
            <a:r>
              <a:rPr lang="en-US" altLang="en-US" sz="2400" dirty="0" smtClean="0"/>
              <a:t>Some systems use lower numbers to represent low priority other use low numbers for high priority.</a:t>
            </a:r>
          </a:p>
          <a:p>
            <a:pPr lvl="1"/>
            <a:r>
              <a:rPr lang="en-US" altLang="en-US" sz="2400" dirty="0" smtClean="0"/>
              <a:t>Here , we use low numbers for high priority</a:t>
            </a:r>
          </a:p>
          <a:p>
            <a:endParaRPr lang="en-US" altLang="en-US" sz="2800" b="1" dirty="0" smtClean="0">
              <a:solidFill>
                <a:srgbClr val="3366FF"/>
              </a:solidFill>
              <a:sym typeface="Symbol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757F-1A5C-4E72-915F-CE83AC254304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7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63613" y="201613"/>
            <a:ext cx="7723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Priority Scheduling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882650" y="836712"/>
            <a:ext cx="7423150" cy="5328592"/>
          </a:xfrm>
        </p:spPr>
        <p:txBody>
          <a:bodyPr>
            <a:normAutofit/>
          </a:bodyPr>
          <a:lstStyle/>
          <a:p>
            <a:endParaRPr lang="en-US" altLang="en-US" sz="800" dirty="0" smtClean="0"/>
          </a:p>
          <a:p>
            <a:r>
              <a:rPr lang="en-US" altLang="en-US" sz="2800" dirty="0"/>
              <a:t>Priorities can be defined:</a:t>
            </a:r>
          </a:p>
          <a:p>
            <a:pPr lvl="1"/>
            <a:r>
              <a:rPr lang="en-US" altLang="en-US" dirty="0"/>
              <a:t>Internally </a:t>
            </a:r>
          </a:p>
          <a:p>
            <a:pPr lvl="1"/>
            <a:r>
              <a:rPr lang="en-US" altLang="en-US" dirty="0" smtClean="0"/>
              <a:t>externally</a:t>
            </a:r>
          </a:p>
          <a:p>
            <a:pPr lvl="1"/>
            <a:endParaRPr lang="en-US" altLang="en-US" sz="8000" dirty="0"/>
          </a:p>
          <a:p>
            <a:endParaRPr lang="en-US" altLang="en-US" sz="8000" b="1" dirty="0" smtClean="0">
              <a:solidFill>
                <a:srgbClr val="3366FF"/>
              </a:solidFill>
              <a:sym typeface="Symbol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CDAD-40D8-4B79-A8C0-965A0C7E84D7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29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63613" y="201613"/>
            <a:ext cx="7723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Priority Scheduling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882650" y="836712"/>
            <a:ext cx="7423150" cy="5328592"/>
          </a:xfrm>
        </p:spPr>
        <p:txBody>
          <a:bodyPr>
            <a:normAutofit fontScale="32500" lnSpcReduction="20000"/>
          </a:bodyPr>
          <a:lstStyle/>
          <a:p>
            <a:endParaRPr lang="en-US" altLang="en-US" sz="800" dirty="0" smtClean="0"/>
          </a:p>
          <a:p>
            <a:r>
              <a:rPr lang="en-US" altLang="en-US" sz="8000" dirty="0" smtClean="0"/>
              <a:t>Internally defined-</a:t>
            </a:r>
          </a:p>
          <a:p>
            <a:pPr lvl="1"/>
            <a:r>
              <a:rPr lang="en-US" altLang="en-US" sz="8000" dirty="0" smtClean="0"/>
              <a:t>Use Some measurable quantities</a:t>
            </a:r>
          </a:p>
          <a:p>
            <a:pPr lvl="1"/>
            <a:r>
              <a:rPr lang="en-US" altLang="en-US" sz="8000" dirty="0" err="1" smtClean="0"/>
              <a:t>Eg</a:t>
            </a:r>
            <a:r>
              <a:rPr lang="en-US" altLang="en-US" sz="8000" dirty="0" smtClean="0"/>
              <a:t>- </a:t>
            </a:r>
            <a:r>
              <a:rPr lang="en-US" altLang="en-US" sz="8000" b="1" dirty="0" smtClean="0"/>
              <a:t>time limits, memory requirements, the number of open files, ratio of average I/O burst to average CPU burst have been used</a:t>
            </a:r>
          </a:p>
          <a:p>
            <a:endParaRPr lang="en-US" altLang="en-US" sz="8000" dirty="0" smtClean="0"/>
          </a:p>
          <a:p>
            <a:r>
              <a:rPr lang="en-US" altLang="en-US" sz="8000" dirty="0" smtClean="0"/>
              <a:t>Externally defined-</a:t>
            </a:r>
          </a:p>
          <a:p>
            <a:pPr lvl="1"/>
            <a:r>
              <a:rPr lang="en-US" altLang="en-US" sz="8000" dirty="0" smtClean="0"/>
              <a:t>Set by criteria that are external to the OS</a:t>
            </a:r>
          </a:p>
          <a:p>
            <a:pPr lvl="1"/>
            <a:r>
              <a:rPr lang="en-US" altLang="en-US" sz="8000" b="1" dirty="0" smtClean="0"/>
              <a:t>Importance of the process</a:t>
            </a:r>
          </a:p>
          <a:p>
            <a:pPr lvl="1"/>
            <a:r>
              <a:rPr lang="en-US" altLang="en-US" sz="8000" b="1" dirty="0" smtClean="0"/>
              <a:t>Type and amount of fund being paid for computer use</a:t>
            </a:r>
          </a:p>
          <a:p>
            <a:pPr lvl="1"/>
            <a:r>
              <a:rPr lang="en-US" altLang="en-US" sz="8000" b="1" dirty="0" smtClean="0"/>
              <a:t>The Department sponsoring the work</a:t>
            </a:r>
          </a:p>
          <a:p>
            <a:pPr lvl="1"/>
            <a:r>
              <a:rPr lang="en-US" altLang="en-US" sz="8000" b="1" dirty="0" smtClean="0"/>
              <a:t>Often political factors</a:t>
            </a:r>
          </a:p>
          <a:p>
            <a:endParaRPr lang="en-US" altLang="en-US" sz="8000" b="1" dirty="0" smtClean="0">
              <a:solidFill>
                <a:srgbClr val="3366FF"/>
              </a:solidFill>
              <a:sym typeface="Symbol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CDAD-40D8-4B79-A8C0-965A0C7E84D7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11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63613" y="201613"/>
            <a:ext cx="7723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Priority Scheduling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882650" y="1233488"/>
            <a:ext cx="7423150" cy="4530725"/>
          </a:xfrm>
        </p:spPr>
        <p:txBody>
          <a:bodyPr>
            <a:normAutofit/>
          </a:bodyPr>
          <a:lstStyle/>
          <a:p>
            <a:endParaRPr lang="en-US" altLang="en-US" sz="800" dirty="0" smtClean="0"/>
          </a:p>
          <a:p>
            <a:endParaRPr lang="en-US" altLang="en-US" b="1" dirty="0" smtClean="0">
              <a:solidFill>
                <a:srgbClr val="3366FF"/>
              </a:solidFill>
              <a:sym typeface="Symbol" pitchFamily="18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340768"/>
            <a:ext cx="74168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Priority can be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pre-emptive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non pre-emptive</a:t>
            </a:r>
          </a:p>
          <a:p>
            <a:pPr lvl="1"/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When a process arrives at the ready queue,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the priority is compared with priority of the current running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1E4C-FF72-498E-831D-F25B8074A80A}" type="datetime1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79</a:t>
            </a:fld>
            <a:endParaRPr lang="en-IN"/>
          </a:p>
        </p:txBody>
      </p:sp>
      <p:sp>
        <p:nvSpPr>
          <p:cNvPr id="6" name="Frame 5"/>
          <p:cNvSpPr/>
          <p:nvPr/>
        </p:nvSpPr>
        <p:spPr>
          <a:xfrm>
            <a:off x="251520" y="2636912"/>
            <a:ext cx="8748464" cy="160682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62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6962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Scheduling Criteria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33450" y="1246188"/>
            <a:ext cx="7156450" cy="4959350"/>
          </a:xfrm>
        </p:spPr>
        <p:txBody>
          <a:bodyPr>
            <a:normAutofit/>
          </a:bodyPr>
          <a:lstStyle/>
          <a:p>
            <a:r>
              <a:rPr lang="en-US" altLang="en-US" sz="2400" b="1" dirty="0" smtClean="0"/>
              <a:t>Waiting time </a:t>
            </a:r>
            <a:r>
              <a:rPr lang="en-US" altLang="en-US" sz="2400" dirty="0" smtClean="0"/>
              <a:t>– </a:t>
            </a:r>
          </a:p>
          <a:p>
            <a:pPr lvl="1"/>
            <a:r>
              <a:rPr lang="en-US" altLang="en-US" sz="2400" dirty="0" smtClean="0"/>
              <a:t>amount of time a process has been waiting in the ready queue/</a:t>
            </a:r>
          </a:p>
          <a:p>
            <a:pPr lvl="1"/>
            <a:r>
              <a:rPr lang="en-US" altLang="en-US" sz="2400" dirty="0" smtClean="0"/>
              <a:t>Sum of periods spent waiting in ready queue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9049-916A-477D-B704-C69509577397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57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63613" y="201613"/>
            <a:ext cx="7723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Priority Scheduling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882650" y="1233488"/>
            <a:ext cx="7423150" cy="4530725"/>
          </a:xfrm>
        </p:spPr>
        <p:txBody>
          <a:bodyPr>
            <a:normAutofit/>
          </a:bodyPr>
          <a:lstStyle/>
          <a:p>
            <a:endParaRPr lang="en-US" altLang="en-US" sz="800" dirty="0" smtClean="0"/>
          </a:p>
          <a:p>
            <a:endParaRPr lang="en-US" altLang="en-US" b="1" dirty="0" smtClean="0">
              <a:solidFill>
                <a:srgbClr val="3366FF"/>
              </a:solidFill>
              <a:sym typeface="Symbol" pitchFamily="18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340768"/>
            <a:ext cx="7416824" cy="44012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IN" sz="2400" dirty="0" smtClean="0"/>
              <a:t>Scenario: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If </a:t>
            </a:r>
            <a:r>
              <a:rPr lang="en-IN" sz="2400" dirty="0"/>
              <a:t>the priority of the newly arrived process is higher than the priority of the currently running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r>
              <a:rPr lang="en-IN" sz="2400" dirty="0" smtClean="0"/>
              <a:t>Characteristics: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A </a:t>
            </a:r>
            <a:r>
              <a:rPr lang="en-IN" sz="2400" dirty="0" err="1" smtClean="0"/>
              <a:t>preemptive</a:t>
            </a:r>
            <a:r>
              <a:rPr lang="en-IN" sz="2400" dirty="0" smtClean="0"/>
              <a:t> pr</a:t>
            </a:r>
            <a:r>
              <a:rPr lang="en-IN" sz="2400" dirty="0"/>
              <a:t>iority scheduling algorithm</a:t>
            </a:r>
            <a:r>
              <a:rPr lang="en-IN" sz="2400" dirty="0" smtClean="0"/>
              <a:t> will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 err="1" smtClean="0"/>
              <a:t>preempt</a:t>
            </a:r>
            <a:r>
              <a:rPr lang="en-IN" sz="2400" dirty="0" smtClean="0"/>
              <a:t> </a:t>
            </a:r>
            <a:r>
              <a:rPr lang="en-IN" sz="2400" dirty="0"/>
              <a:t>the CPU </a:t>
            </a: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rgbClr val="FF0000"/>
                </a:solidFill>
              </a:rPr>
              <a:t>A non-</a:t>
            </a:r>
            <a:r>
              <a:rPr lang="en-IN" sz="2400" b="1" dirty="0" err="1" smtClean="0">
                <a:solidFill>
                  <a:srgbClr val="FF0000"/>
                </a:solidFill>
              </a:rPr>
              <a:t>preemptive</a:t>
            </a:r>
            <a:r>
              <a:rPr lang="en-IN" sz="2400" b="1" dirty="0" smtClean="0">
                <a:solidFill>
                  <a:srgbClr val="FF0000"/>
                </a:solidFill>
              </a:rPr>
              <a:t> priority scheduling algorithm will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rgbClr val="FF0000"/>
                </a:solidFill>
              </a:rPr>
              <a:t>simply put the new process at the head of the ready </a:t>
            </a:r>
            <a:r>
              <a:rPr lang="en-IN" sz="2400" b="1" dirty="0">
                <a:solidFill>
                  <a:srgbClr val="FF0000"/>
                </a:solidFill>
              </a:rPr>
              <a:t>queue , </a:t>
            </a:r>
            <a:endParaRPr lang="en-IN" sz="24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4809-2DB7-49CD-9571-35AB79FD378A}" type="datetime1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80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81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63613" y="201613"/>
            <a:ext cx="7723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Priority Scheduling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233488"/>
            <a:ext cx="8352928" cy="5075832"/>
          </a:xfrm>
        </p:spPr>
        <p:txBody>
          <a:bodyPr>
            <a:normAutofit/>
          </a:bodyPr>
          <a:lstStyle/>
          <a:p>
            <a:endParaRPr lang="en-US" altLang="en-US" sz="800" dirty="0" smtClean="0"/>
          </a:p>
          <a:p>
            <a:r>
              <a:rPr lang="en-US" altLang="en-US" dirty="0" smtClean="0"/>
              <a:t>Problem </a:t>
            </a:r>
            <a:r>
              <a:rPr lang="en-US" altLang="en-US" dirty="0" smtClean="0">
                <a:sym typeface="Symbol" pitchFamily="18" charset="2"/>
              </a:rPr>
              <a:t> </a:t>
            </a:r>
            <a:r>
              <a:rPr lang="en-US" altLang="en-US" b="1" dirty="0" smtClean="0">
                <a:solidFill>
                  <a:srgbClr val="3366FF"/>
                </a:solidFill>
                <a:sym typeface="Symbol" pitchFamily="18" charset="2"/>
              </a:rPr>
              <a:t>Starvatio</a:t>
            </a:r>
            <a:r>
              <a:rPr lang="en-US" altLang="en-US" b="1" dirty="0" smtClean="0">
                <a:solidFill>
                  <a:schemeClr val="accent1"/>
                </a:solidFill>
                <a:sym typeface="Symbol" pitchFamily="18" charset="2"/>
              </a:rPr>
              <a:t>n/Indefinite blocking</a:t>
            </a:r>
          </a:p>
          <a:p>
            <a:endParaRPr lang="en-US" altLang="en-US" dirty="0" smtClean="0">
              <a:sym typeface="Symbol" pitchFamily="18" charset="2"/>
            </a:endParaRPr>
          </a:p>
          <a:p>
            <a:endParaRPr lang="en-US" altLang="en-US" dirty="0" smtClean="0">
              <a:sym typeface="Symbol" pitchFamily="18" charset="2"/>
            </a:endParaRPr>
          </a:p>
          <a:p>
            <a:endParaRPr lang="en-US" altLang="en-US" sz="800" dirty="0" smtClean="0">
              <a:sym typeface="Symbol" pitchFamily="18" charset="2"/>
            </a:endParaRPr>
          </a:p>
          <a:p>
            <a:r>
              <a:rPr lang="en-US" altLang="en-US" dirty="0" smtClean="0">
                <a:sym typeface="Symbol" pitchFamily="18" charset="2"/>
              </a:rPr>
              <a:t>Solution  </a:t>
            </a:r>
            <a:r>
              <a:rPr lang="en-US" altLang="en-US" b="1" dirty="0" smtClean="0">
                <a:solidFill>
                  <a:srgbClr val="3366FF"/>
                </a:solidFill>
                <a:sym typeface="Symbol" pitchFamily="18" charset="2"/>
              </a:rPr>
              <a:t>Aging</a:t>
            </a:r>
            <a:r>
              <a:rPr lang="en-US" altLang="en-US" b="1" dirty="0" smtClean="0">
                <a:sym typeface="Symbol" pitchFamily="18" charset="2"/>
              </a:rPr>
              <a:t> </a:t>
            </a:r>
            <a:endParaRPr lang="en-US" altLang="en-US" dirty="0" smtClean="0">
              <a:sym typeface="Symbol" pitchFamily="18" charset="2"/>
            </a:endParaRPr>
          </a:p>
          <a:p>
            <a:pPr>
              <a:buFont typeface="Monotype Sorts" pitchFamily="-84" charset="2"/>
              <a:buNone/>
            </a:pPr>
            <a:endParaRPr lang="en-US" altLang="en-US" b="1" dirty="0" smtClean="0">
              <a:solidFill>
                <a:srgbClr val="3366FF"/>
              </a:solidFill>
              <a:sym typeface="Symbol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727D-99F9-41C4-92B9-3BAC9054E9F6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81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92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63613" y="201613"/>
            <a:ext cx="7723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Priority Scheduling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233488"/>
            <a:ext cx="8352928" cy="5075832"/>
          </a:xfrm>
        </p:spPr>
        <p:txBody>
          <a:bodyPr>
            <a:normAutofit/>
          </a:bodyPr>
          <a:lstStyle/>
          <a:p>
            <a:endParaRPr lang="en-US" altLang="en-US" sz="800" dirty="0" smtClean="0"/>
          </a:p>
          <a:p>
            <a:r>
              <a:rPr lang="en-US" altLang="en-US" sz="2800" dirty="0" smtClean="0"/>
              <a:t>Problem </a:t>
            </a:r>
            <a:r>
              <a:rPr lang="en-US" altLang="en-US" sz="2800" dirty="0" smtClean="0">
                <a:sym typeface="Symbol" pitchFamily="18" charset="2"/>
              </a:rPr>
              <a:t> </a:t>
            </a:r>
            <a:r>
              <a:rPr lang="en-US" altLang="en-US" sz="2800" b="1" dirty="0" smtClean="0">
                <a:solidFill>
                  <a:srgbClr val="3366FF"/>
                </a:solidFill>
                <a:sym typeface="Symbol" pitchFamily="18" charset="2"/>
              </a:rPr>
              <a:t>Starvatio</a:t>
            </a:r>
            <a:r>
              <a:rPr lang="en-US" altLang="en-US" sz="2800" b="1" dirty="0" smtClean="0">
                <a:solidFill>
                  <a:schemeClr val="accent1"/>
                </a:solidFill>
                <a:sym typeface="Symbol" pitchFamily="18" charset="2"/>
              </a:rPr>
              <a:t>n/Indefinite blocking</a:t>
            </a:r>
          </a:p>
          <a:p>
            <a:endParaRPr lang="en-US" altLang="en-US" sz="2800" dirty="0" smtClean="0">
              <a:sym typeface="Symbol" pitchFamily="18" charset="2"/>
            </a:endParaRPr>
          </a:p>
          <a:p>
            <a:r>
              <a:rPr lang="en-US" altLang="en-US" sz="2800" dirty="0" smtClean="0">
                <a:sym typeface="Symbol" pitchFamily="18" charset="2"/>
              </a:rPr>
              <a:t>Low priority processes may never execute </a:t>
            </a:r>
          </a:p>
          <a:p>
            <a:pPr lvl="1"/>
            <a:r>
              <a:rPr lang="en-US" altLang="en-US" sz="2400" dirty="0" smtClean="0">
                <a:sym typeface="Symbol" pitchFamily="18" charset="2"/>
              </a:rPr>
              <a:t>Leave some low priority processes waiting indefinitely for the CPU</a:t>
            </a:r>
          </a:p>
          <a:p>
            <a:endParaRPr lang="en-US" altLang="en-US" sz="2800" dirty="0" smtClean="0">
              <a:sym typeface="Symbol" pitchFamily="18" charset="2"/>
            </a:endParaRPr>
          </a:p>
          <a:p>
            <a:endParaRPr lang="en-US" altLang="en-US" sz="700" dirty="0" smtClean="0">
              <a:sym typeface="Symbol" pitchFamily="18" charset="2"/>
            </a:endParaRPr>
          </a:p>
          <a:p>
            <a:pPr>
              <a:buFont typeface="Monotype Sorts" pitchFamily="-84" charset="2"/>
              <a:buNone/>
            </a:pPr>
            <a:endParaRPr lang="en-US" altLang="en-US" sz="2800" b="1" dirty="0" smtClean="0">
              <a:solidFill>
                <a:srgbClr val="3366FF"/>
              </a:solidFill>
              <a:sym typeface="Symbol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CD1D-464F-4DB3-842A-F3F172CED3E7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82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40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63613" y="201613"/>
            <a:ext cx="7723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Priority Scheduling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233488"/>
            <a:ext cx="8352928" cy="5075832"/>
          </a:xfrm>
        </p:spPr>
        <p:txBody>
          <a:bodyPr>
            <a:normAutofit/>
          </a:bodyPr>
          <a:lstStyle/>
          <a:p>
            <a:endParaRPr lang="en-US" altLang="en-US" sz="800" dirty="0" smtClean="0"/>
          </a:p>
          <a:p>
            <a:endParaRPr lang="en-US" altLang="en-US" sz="800" dirty="0" smtClean="0">
              <a:sym typeface="Symbol" pitchFamily="18" charset="2"/>
            </a:endParaRPr>
          </a:p>
          <a:p>
            <a:r>
              <a:rPr lang="en-US" altLang="en-US" sz="2400" dirty="0" smtClean="0">
                <a:sym typeface="Symbol" pitchFamily="18" charset="2"/>
              </a:rPr>
              <a:t>Solution  </a:t>
            </a:r>
            <a:r>
              <a:rPr lang="en-US" altLang="en-US" sz="2400" b="1" dirty="0" smtClean="0">
                <a:solidFill>
                  <a:srgbClr val="3366FF"/>
                </a:solidFill>
                <a:sym typeface="Symbol" pitchFamily="18" charset="2"/>
              </a:rPr>
              <a:t>Aging</a:t>
            </a:r>
            <a:r>
              <a:rPr lang="en-US" altLang="en-US" sz="2400" b="1" dirty="0" smtClean="0">
                <a:sym typeface="Symbol" pitchFamily="18" charset="2"/>
              </a:rPr>
              <a:t> </a:t>
            </a:r>
            <a:r>
              <a:rPr lang="en-US" altLang="en-US" sz="2400" dirty="0" smtClean="0">
                <a:sym typeface="Symbol" pitchFamily="18" charset="2"/>
              </a:rPr>
              <a:t>– as time progresses increase the priority of the process that wait in the system for a long time.</a:t>
            </a:r>
          </a:p>
          <a:p>
            <a:endParaRPr lang="en-US" altLang="en-US" sz="2400" dirty="0" smtClean="0">
              <a:sym typeface="Symbol" pitchFamily="18" charset="2"/>
            </a:endParaRPr>
          </a:p>
          <a:p>
            <a:r>
              <a:rPr lang="en-US" altLang="en-US" sz="2400" dirty="0" smtClean="0">
                <a:sym typeface="Symbol" pitchFamily="18" charset="2"/>
              </a:rPr>
              <a:t>For </a:t>
            </a:r>
            <a:r>
              <a:rPr lang="en-US" altLang="en-US" sz="2400" dirty="0" err="1" smtClean="0">
                <a:sym typeface="Symbol" pitchFamily="18" charset="2"/>
              </a:rPr>
              <a:t>eg</a:t>
            </a:r>
            <a:r>
              <a:rPr lang="en-US" altLang="en-US" sz="2400" dirty="0" smtClean="0">
                <a:sym typeface="Symbol" pitchFamily="18" charset="2"/>
              </a:rPr>
              <a:t>- If priorities range from 127 (low) to 0 (high), decrement the priority of a waiting process by 1 every 15 minutes.</a:t>
            </a:r>
          </a:p>
          <a:p>
            <a:endParaRPr lang="en-US" altLang="en-US" sz="2400" dirty="0" smtClean="0">
              <a:sym typeface="Symbol" pitchFamily="18" charset="2"/>
            </a:endParaRPr>
          </a:p>
          <a:p>
            <a:endParaRPr lang="en-US" altLang="en-US" sz="2400" dirty="0" smtClean="0">
              <a:sym typeface="Symbol" pitchFamily="18" charset="2"/>
            </a:endParaRPr>
          </a:p>
          <a:p>
            <a:pPr>
              <a:buFont typeface="Monotype Sorts" pitchFamily="-84" charset="2"/>
              <a:buNone/>
            </a:pPr>
            <a:endParaRPr lang="en-US" altLang="en-US" sz="2400" b="1" dirty="0" smtClean="0">
              <a:solidFill>
                <a:srgbClr val="3366FF"/>
              </a:solidFill>
              <a:sym typeface="Symbol" pitchFamily="18" charset="2"/>
            </a:endParaRPr>
          </a:p>
        </p:txBody>
      </p:sp>
      <p:sp>
        <p:nvSpPr>
          <p:cNvPr id="4" name="Frame 3"/>
          <p:cNvSpPr/>
          <p:nvPr/>
        </p:nvSpPr>
        <p:spPr>
          <a:xfrm>
            <a:off x="575048" y="1484784"/>
            <a:ext cx="8568952" cy="115212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CD1D-464F-4DB3-842A-F3F172CED3E7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83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24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147248" cy="576262"/>
          </a:xfrm>
        </p:spPr>
        <p:txBody>
          <a:bodyPr>
            <a:noAutofit/>
          </a:bodyPr>
          <a:lstStyle/>
          <a:p>
            <a:pPr algn="l"/>
            <a:r>
              <a:rPr lang="en-US" altLang="en-US" sz="2400" b="1" dirty="0" smtClean="0"/>
              <a:t>Example of Non Pre-emptive Priority </a:t>
            </a:r>
            <a:r>
              <a:rPr lang="en-US" altLang="en-US" sz="2400" b="1" dirty="0"/>
              <a:t>Scheduling</a:t>
            </a:r>
            <a:endParaRPr lang="en-US" altLang="en-US" sz="2400" b="1" dirty="0" smtClean="0"/>
          </a:p>
        </p:txBody>
      </p:sp>
      <p:sp>
        <p:nvSpPr>
          <p:cNvPr id="21507" name="Rectangle 36"/>
          <p:cNvSpPr>
            <a:spLocks noGrp="1" noChangeArrowheads="1"/>
          </p:cNvSpPr>
          <p:nvPr>
            <p:ph idx="1"/>
          </p:nvPr>
        </p:nvSpPr>
        <p:spPr>
          <a:xfrm>
            <a:off x="806450" y="620688"/>
            <a:ext cx="8337550" cy="5760640"/>
          </a:xfrm>
          <a:noFill/>
        </p:spPr>
        <p:txBody>
          <a:bodyPr>
            <a:normAutofit/>
          </a:bodyPr>
          <a:lstStyle/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        </a:t>
            </a:r>
            <a:r>
              <a:rPr lang="en-US" altLang="en-US" sz="2800" u="sng" dirty="0" smtClean="0"/>
              <a:t>Process        Burst </a:t>
            </a:r>
            <a:r>
              <a:rPr lang="en-US" altLang="en-US" sz="2800" u="sng" dirty="0" err="1" smtClean="0"/>
              <a:t>Time</a:t>
            </a:r>
            <a:r>
              <a:rPr lang="en-US" altLang="en-US" sz="2800" u="sng" dirty="0" err="1" smtClean="0">
                <a:solidFill>
                  <a:schemeClr val="bg1"/>
                </a:solidFill>
              </a:rPr>
              <a:t>T</a:t>
            </a:r>
            <a:r>
              <a:rPr lang="en-US" altLang="en-US" sz="2800" dirty="0" smtClean="0"/>
              <a:t>	</a:t>
            </a:r>
            <a:r>
              <a:rPr lang="en-US" altLang="en-US" sz="2800" u="sng" dirty="0" smtClean="0"/>
              <a:t>Priority</a:t>
            </a:r>
            <a:endParaRPr lang="en-US" altLang="en-US" sz="2800" dirty="0" smtClean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800" dirty="0" smtClean="0"/>
              <a:t>		 </a:t>
            </a:r>
            <a:r>
              <a:rPr lang="en-US" altLang="en-US" sz="2800" i="1" dirty="0" smtClean="0"/>
              <a:t>P</a:t>
            </a:r>
            <a:r>
              <a:rPr lang="en-US" altLang="en-US" sz="2800" i="1" baseline="-25000" dirty="0" smtClean="0"/>
              <a:t>1</a:t>
            </a:r>
            <a:r>
              <a:rPr lang="en-US" altLang="en-US" sz="2800" dirty="0" smtClean="0"/>
              <a:t>	1</a:t>
            </a:r>
            <a:r>
              <a:rPr lang="en-US" altLang="en-US" sz="2800" dirty="0" smtClean="0">
                <a:solidFill>
                  <a:srgbClr val="000000"/>
                </a:solidFill>
              </a:rPr>
              <a:t>0</a:t>
            </a:r>
            <a:r>
              <a:rPr lang="en-US" altLang="en-US" sz="2800" dirty="0" smtClean="0"/>
              <a:t>	3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800" dirty="0" smtClean="0"/>
              <a:t>		 </a:t>
            </a:r>
            <a:r>
              <a:rPr lang="en-US" altLang="en-US" sz="2800" i="1" dirty="0" smtClean="0"/>
              <a:t>P</a:t>
            </a:r>
            <a:r>
              <a:rPr lang="en-US" altLang="en-US" sz="2800" i="1" baseline="-25000" dirty="0" smtClean="0"/>
              <a:t>2 	</a:t>
            </a:r>
            <a:r>
              <a:rPr lang="en-US" altLang="en-US" sz="2800" dirty="0" smtClean="0">
                <a:solidFill>
                  <a:srgbClr val="000000"/>
                </a:solidFill>
              </a:rPr>
              <a:t>1</a:t>
            </a:r>
            <a:r>
              <a:rPr lang="en-US" altLang="en-US" sz="2800" dirty="0" smtClean="0"/>
              <a:t>	1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800" dirty="0" smtClean="0"/>
              <a:t>		 </a:t>
            </a:r>
            <a:r>
              <a:rPr lang="en-US" altLang="en-US" sz="2800" i="1" dirty="0" smtClean="0"/>
              <a:t>P</a:t>
            </a:r>
            <a:r>
              <a:rPr lang="en-US" altLang="en-US" sz="2800" i="1" baseline="-25000" dirty="0" smtClean="0"/>
              <a:t>3</a:t>
            </a:r>
            <a:r>
              <a:rPr lang="en-US" altLang="en-US" sz="2800" dirty="0" smtClean="0"/>
              <a:t>	</a:t>
            </a:r>
            <a:r>
              <a:rPr lang="en-US" altLang="en-US" sz="2800" dirty="0" smtClean="0">
                <a:solidFill>
                  <a:srgbClr val="000000"/>
                </a:solidFill>
              </a:rPr>
              <a:t>2</a:t>
            </a:r>
            <a:r>
              <a:rPr lang="en-US" altLang="en-US" sz="2800" dirty="0" smtClean="0"/>
              <a:t>	4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800" dirty="0" smtClean="0"/>
              <a:t>		 </a:t>
            </a:r>
            <a:r>
              <a:rPr lang="en-US" altLang="en-US" sz="2800" i="1" dirty="0" smtClean="0"/>
              <a:t>P</a:t>
            </a:r>
            <a:r>
              <a:rPr lang="en-US" altLang="en-US" sz="2800" i="1" baseline="-25000" dirty="0" smtClean="0"/>
              <a:t>4</a:t>
            </a:r>
            <a:r>
              <a:rPr lang="en-US" altLang="en-US" sz="2800" dirty="0" smtClean="0"/>
              <a:t>	</a:t>
            </a:r>
            <a:r>
              <a:rPr lang="en-US" altLang="en-US" sz="2800" dirty="0" smtClean="0">
                <a:solidFill>
                  <a:srgbClr val="000000"/>
                </a:solidFill>
              </a:rPr>
              <a:t>1</a:t>
            </a:r>
            <a:r>
              <a:rPr lang="en-US" altLang="en-US" sz="2800" dirty="0" smtClean="0"/>
              <a:t>	5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800" dirty="0" smtClean="0"/>
              <a:t>		</a:t>
            </a:r>
            <a:r>
              <a:rPr lang="en-US" altLang="en-US" sz="2800" i="1" dirty="0" smtClean="0"/>
              <a:t>P</a:t>
            </a:r>
            <a:r>
              <a:rPr lang="en-US" altLang="en-US" sz="2800" i="1" baseline="-25000" dirty="0" smtClean="0"/>
              <a:t>5	</a:t>
            </a:r>
            <a:r>
              <a:rPr lang="en-US" altLang="en-US" sz="2800" dirty="0" smtClean="0"/>
              <a:t>5	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6EAF-E5FF-478E-AD6E-D4BDAF2A6AD2}" type="datetime1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55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147248" cy="576262"/>
          </a:xfrm>
        </p:spPr>
        <p:txBody>
          <a:bodyPr>
            <a:noAutofit/>
          </a:bodyPr>
          <a:lstStyle/>
          <a:p>
            <a:pPr algn="l"/>
            <a:r>
              <a:rPr lang="en-US" altLang="en-US" sz="2400" dirty="0"/>
              <a:t>Example of </a:t>
            </a:r>
            <a:r>
              <a:rPr lang="en-US" altLang="en-US" sz="2400" dirty="0" smtClean="0"/>
              <a:t>Non Pre-emptive Priority </a:t>
            </a:r>
            <a:r>
              <a:rPr lang="en-US" altLang="en-US" sz="2400" dirty="0"/>
              <a:t>Scheduling</a:t>
            </a:r>
            <a:endParaRPr lang="en-US" altLang="en-US" sz="2400" dirty="0" smtClean="0"/>
          </a:p>
        </p:txBody>
      </p:sp>
      <p:sp>
        <p:nvSpPr>
          <p:cNvPr id="21507" name="Rectangle 36"/>
          <p:cNvSpPr>
            <a:spLocks noGrp="1" noChangeArrowheads="1"/>
          </p:cNvSpPr>
          <p:nvPr>
            <p:ph idx="1"/>
          </p:nvPr>
        </p:nvSpPr>
        <p:spPr>
          <a:xfrm>
            <a:off x="806450" y="620688"/>
            <a:ext cx="8337550" cy="5760640"/>
          </a:xfrm>
          <a:noFill/>
        </p:spPr>
        <p:txBody>
          <a:bodyPr>
            <a:normAutofit fontScale="62500" lnSpcReduction="20000"/>
          </a:bodyPr>
          <a:lstStyle/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        </a:t>
            </a:r>
            <a:r>
              <a:rPr lang="en-US" altLang="en-US" u="sng" dirty="0" smtClean="0"/>
              <a:t>Process                  Burst </a:t>
            </a:r>
            <a:r>
              <a:rPr lang="en-US" altLang="en-US" u="sng" dirty="0" err="1" smtClean="0"/>
              <a:t>Time</a:t>
            </a:r>
            <a:r>
              <a:rPr lang="en-US" altLang="en-US" u="sng" dirty="0" err="1" smtClean="0">
                <a:solidFill>
                  <a:schemeClr val="bg1"/>
                </a:solidFill>
              </a:rPr>
              <a:t>T</a:t>
            </a:r>
            <a:r>
              <a:rPr lang="en-US" altLang="en-US" dirty="0" smtClean="0"/>
              <a:t>	</a:t>
            </a:r>
            <a:r>
              <a:rPr lang="en-US" altLang="en-US" u="sng" dirty="0" smtClean="0"/>
              <a:t>Priority</a:t>
            </a:r>
            <a:endParaRPr lang="en-US" altLang="en-US" dirty="0" smtClean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	1</a:t>
            </a:r>
            <a:r>
              <a:rPr lang="en-US" altLang="en-US" dirty="0" smtClean="0">
                <a:solidFill>
                  <a:srgbClr val="000000"/>
                </a:solidFill>
              </a:rPr>
              <a:t>0</a:t>
            </a:r>
            <a:r>
              <a:rPr lang="en-US" altLang="en-US" dirty="0" smtClean="0"/>
              <a:t>	3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 	</a:t>
            </a:r>
            <a:r>
              <a:rPr lang="en-US" altLang="en-US" dirty="0" smtClean="0">
                <a:solidFill>
                  <a:srgbClr val="000000"/>
                </a:solidFill>
              </a:rPr>
              <a:t>1</a:t>
            </a:r>
            <a:r>
              <a:rPr lang="en-US" altLang="en-US" dirty="0" smtClean="0"/>
              <a:t>	1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000000"/>
                </a:solidFill>
              </a:rPr>
              <a:t>2</a:t>
            </a:r>
            <a:r>
              <a:rPr lang="en-US" altLang="en-US" dirty="0" smtClean="0"/>
              <a:t>	4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4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000000"/>
                </a:solidFill>
              </a:rPr>
              <a:t>1</a:t>
            </a:r>
            <a:r>
              <a:rPr lang="en-US" altLang="en-US" dirty="0" smtClean="0"/>
              <a:t>	5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5	</a:t>
            </a:r>
            <a:r>
              <a:rPr lang="en-US" altLang="en-US" dirty="0" smtClean="0"/>
              <a:t>5	2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Priority scheduling Gantt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Waiting Time of Processes-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P1=6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P2=0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P3=16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P4=18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P5=1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Average waiting time = =(6+0+16+18+1)/5=41/5=8.2 </a:t>
            </a:r>
            <a:r>
              <a:rPr lang="en-US" altLang="en-US" dirty="0" err="1" smtClean="0"/>
              <a:t>msec</a:t>
            </a:r>
            <a:endParaRPr lang="en-US" altLang="en-US" i="1" baseline="-25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153577" y="2780928"/>
            <a:ext cx="6134721" cy="986015"/>
            <a:chOff x="1187624" y="3212976"/>
            <a:chExt cx="6134721" cy="98601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445" r="52850" b="68076"/>
            <a:stretch/>
          </p:blipFill>
          <p:spPr bwMode="auto">
            <a:xfrm>
              <a:off x="1187624" y="3212976"/>
              <a:ext cx="6134721" cy="986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409115" y="356027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2</a:t>
              </a:r>
              <a:r>
                <a:rPr lang="en-IN" dirty="0" smtClean="0"/>
                <a:t> </a:t>
              </a:r>
              <a:endParaRPr lang="en-IN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31740" y="312822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6EAF-E5FF-478E-AD6E-D4BDAF2A6AD2}" type="datetime1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85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326880" y="827280"/>
              <a:ext cx="7051680" cy="53049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480" y="821520"/>
                <a:ext cx="7067880" cy="532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418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IN" b="1" dirty="0" err="1"/>
              <a:t>Preemptive</a:t>
            </a:r>
            <a:r>
              <a:rPr lang="en-IN" b="1" dirty="0"/>
              <a:t> Priority Scheduling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559836"/>
              </p:ext>
            </p:extLst>
          </p:nvPr>
        </p:nvGraphicFramePr>
        <p:xfrm>
          <a:off x="539552" y="1484784"/>
          <a:ext cx="8064500" cy="291140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16125"/>
                <a:gridCol w="2016125"/>
                <a:gridCol w="2016125"/>
                <a:gridCol w="2016125"/>
              </a:tblGrid>
              <a:tr h="358422">
                <a:tc>
                  <a:txBody>
                    <a:bodyPr/>
                    <a:lstStyle/>
                    <a:p>
                      <a:r>
                        <a:rPr lang="en-IN" sz="1800"/>
                        <a:t>Process Id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Priority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Arrival Time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Burst Time</a:t>
                      </a:r>
                    </a:p>
                  </a:txBody>
                  <a:tcPr marL="89606" marR="89606" marT="44803" marB="44803" anchor="ctr"/>
                </a:tc>
              </a:tr>
              <a:tr h="358422">
                <a:tc>
                  <a:txBody>
                    <a:bodyPr/>
                    <a:lstStyle/>
                    <a:p>
                      <a:r>
                        <a:rPr lang="en-IN" sz="1800"/>
                        <a:t>1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2</a:t>
                      </a:r>
                      <a:endParaRPr lang="en-IN" sz="1800" dirty="0"/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</a:t>
                      </a:r>
                    </a:p>
                  </a:txBody>
                  <a:tcPr marL="89606" marR="89606" marT="44803" marB="44803" anchor="ctr"/>
                </a:tc>
              </a:tr>
              <a:tr h="358422">
                <a:tc>
                  <a:txBody>
                    <a:bodyPr/>
                    <a:lstStyle/>
                    <a:p>
                      <a:r>
                        <a:rPr lang="en-IN" sz="1800"/>
                        <a:t>2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6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7</a:t>
                      </a:r>
                    </a:p>
                  </a:txBody>
                  <a:tcPr marL="89606" marR="89606" marT="44803" marB="44803" anchor="ctr"/>
                </a:tc>
              </a:tr>
              <a:tr h="358422">
                <a:tc>
                  <a:txBody>
                    <a:bodyPr/>
                    <a:lstStyle/>
                    <a:p>
                      <a:r>
                        <a:rPr lang="en-IN" sz="1800"/>
                        <a:t>3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3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2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3</a:t>
                      </a:r>
                    </a:p>
                  </a:txBody>
                  <a:tcPr marL="89606" marR="89606" marT="44803" marB="44803" anchor="ctr"/>
                </a:tc>
              </a:tr>
              <a:tr h="358422">
                <a:tc>
                  <a:txBody>
                    <a:bodyPr/>
                    <a:lstStyle/>
                    <a:p>
                      <a:r>
                        <a:rPr lang="en-IN" sz="1800"/>
                        <a:t>4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5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3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6</a:t>
                      </a:r>
                    </a:p>
                  </a:txBody>
                  <a:tcPr marL="89606" marR="89606" marT="44803" marB="44803" anchor="ctr"/>
                </a:tc>
              </a:tr>
              <a:tr h="358422">
                <a:tc>
                  <a:txBody>
                    <a:bodyPr/>
                    <a:lstStyle/>
                    <a:p>
                      <a:r>
                        <a:rPr lang="en-IN" sz="1800"/>
                        <a:t>5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4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4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5</a:t>
                      </a:r>
                    </a:p>
                  </a:txBody>
                  <a:tcPr marL="89606" marR="89606" marT="44803" marB="44803" anchor="ctr"/>
                </a:tc>
              </a:tr>
              <a:tr h="358422">
                <a:tc>
                  <a:txBody>
                    <a:bodyPr/>
                    <a:lstStyle/>
                    <a:p>
                      <a:r>
                        <a:rPr lang="en-IN" sz="1800"/>
                        <a:t>6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10</a:t>
                      </a:r>
                      <a:endParaRPr lang="en-IN" sz="1800" dirty="0"/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5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15</a:t>
                      </a:r>
                    </a:p>
                  </a:txBody>
                  <a:tcPr marL="89606" marR="89606" marT="44803" marB="44803" anchor="ctr"/>
                </a:tc>
              </a:tr>
              <a:tr h="358422">
                <a:tc>
                  <a:txBody>
                    <a:bodyPr/>
                    <a:lstStyle/>
                    <a:p>
                      <a:r>
                        <a:rPr lang="en-IN" sz="1800"/>
                        <a:t>7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9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15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</a:t>
                      </a:r>
                    </a:p>
                  </a:txBody>
                  <a:tcPr marL="89606" marR="89606" marT="44803" marB="44803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22AB-1D1C-4C25-AF54-98AC29A7D85C}" type="datetime1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86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34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46856" y="-16988"/>
            <a:ext cx="8229600" cy="576262"/>
          </a:xfrm>
        </p:spPr>
        <p:txBody>
          <a:bodyPr>
            <a:noAutofit/>
          </a:bodyPr>
          <a:lstStyle/>
          <a:p>
            <a:r>
              <a:rPr lang="en-IN" sz="2800" b="1" dirty="0" err="1"/>
              <a:t>Preemptive</a:t>
            </a:r>
            <a:r>
              <a:rPr lang="en-IN" sz="2800" b="1" dirty="0"/>
              <a:t> Priority Scheduling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745557"/>
              </p:ext>
            </p:extLst>
          </p:nvPr>
        </p:nvGraphicFramePr>
        <p:xfrm>
          <a:off x="323528" y="620688"/>
          <a:ext cx="3145736" cy="338437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73583"/>
                <a:gridCol w="782601"/>
                <a:gridCol w="720080"/>
                <a:gridCol w="769472"/>
              </a:tblGrid>
              <a:tr h="662641">
                <a:tc>
                  <a:txBody>
                    <a:bodyPr/>
                    <a:lstStyle/>
                    <a:p>
                      <a:r>
                        <a:rPr lang="en-IN" sz="1600" dirty="0"/>
                        <a:t>Process Id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Priority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Arrival Time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Burst Time</a:t>
                      </a:r>
                    </a:p>
                  </a:txBody>
                  <a:tcPr marL="89606" marR="89606" marT="44803" marB="44803" anchor="ctr"/>
                </a:tc>
              </a:tr>
              <a:tr h="388819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</a:t>
                      </a:r>
                      <a:endParaRPr lang="en-IN" sz="1600" dirty="0"/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0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1</a:t>
                      </a:r>
                    </a:p>
                  </a:txBody>
                  <a:tcPr marL="89606" marR="89606" marT="44803" marB="44803" anchor="ctr"/>
                </a:tc>
              </a:tr>
              <a:tr h="388819">
                <a:tc>
                  <a:txBody>
                    <a:bodyPr/>
                    <a:lstStyle/>
                    <a:p>
                      <a:r>
                        <a:rPr lang="en-IN" sz="1600"/>
                        <a:t>2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6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1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7</a:t>
                      </a:r>
                    </a:p>
                  </a:txBody>
                  <a:tcPr marL="89606" marR="89606" marT="44803" marB="44803" anchor="ctr"/>
                </a:tc>
              </a:tr>
              <a:tr h="388819">
                <a:tc>
                  <a:txBody>
                    <a:bodyPr/>
                    <a:lstStyle/>
                    <a:p>
                      <a:r>
                        <a:rPr lang="en-IN" sz="1600"/>
                        <a:t>3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2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3</a:t>
                      </a:r>
                    </a:p>
                  </a:txBody>
                  <a:tcPr marL="89606" marR="89606" marT="44803" marB="44803" anchor="ctr"/>
                </a:tc>
              </a:tr>
              <a:tr h="388819">
                <a:tc>
                  <a:txBody>
                    <a:bodyPr/>
                    <a:lstStyle/>
                    <a:p>
                      <a:r>
                        <a:rPr lang="en-IN" sz="1600" dirty="0"/>
                        <a:t>4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5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6</a:t>
                      </a:r>
                    </a:p>
                  </a:txBody>
                  <a:tcPr marL="89606" marR="89606" marT="44803" marB="44803" anchor="ctr"/>
                </a:tc>
              </a:tr>
              <a:tr h="388819">
                <a:tc>
                  <a:txBody>
                    <a:bodyPr/>
                    <a:lstStyle/>
                    <a:p>
                      <a:r>
                        <a:rPr lang="en-IN" sz="1600"/>
                        <a:t>5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</a:t>
                      </a:r>
                    </a:p>
                  </a:txBody>
                  <a:tcPr marL="89606" marR="89606" marT="44803" marB="44803" anchor="ctr"/>
                </a:tc>
              </a:tr>
              <a:tr h="388819">
                <a:tc>
                  <a:txBody>
                    <a:bodyPr/>
                    <a:lstStyle/>
                    <a:p>
                      <a:r>
                        <a:rPr lang="en-IN" sz="1600"/>
                        <a:t>6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10</a:t>
                      </a:r>
                      <a:endParaRPr lang="en-IN" sz="1600" dirty="0"/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15</a:t>
                      </a:r>
                    </a:p>
                  </a:txBody>
                  <a:tcPr marL="89606" marR="89606" marT="44803" marB="44803" anchor="ctr"/>
                </a:tc>
              </a:tr>
              <a:tr h="388819">
                <a:tc>
                  <a:txBody>
                    <a:bodyPr/>
                    <a:lstStyle/>
                    <a:p>
                      <a:r>
                        <a:rPr lang="en-IN" sz="1600" dirty="0"/>
                        <a:t>7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9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15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8</a:t>
                      </a:r>
                    </a:p>
                  </a:txBody>
                  <a:tcPr marL="89606" marR="89606" marT="44803" marB="44803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2003-CDA8-44DA-958F-C7A41D7F86A2}" type="datetime1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87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525285" y="548680"/>
            <a:ext cx="56166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At </a:t>
            </a:r>
            <a:r>
              <a:rPr lang="en-IN" sz="2000" dirty="0" smtClean="0"/>
              <a:t>time=0</a:t>
            </a:r>
            <a:r>
              <a:rPr lang="en-IN" sz="2000" dirty="0"/>
              <a:t>, P1 arrives with the burst time of 1 units and priority 2. </a:t>
            </a:r>
            <a:endParaRPr lang="en-IN" sz="2000" dirty="0" smtClean="0"/>
          </a:p>
          <a:p>
            <a:r>
              <a:rPr lang="en-IN" sz="2000" dirty="0" smtClean="0"/>
              <a:t>Since </a:t>
            </a:r>
            <a:r>
              <a:rPr lang="en-IN" sz="2000" dirty="0"/>
              <a:t>no other process is available hence this will be scheduled till next job arrives or its completion (whichever is lesser). </a:t>
            </a:r>
            <a:endParaRPr lang="en-IN" sz="2000" dirty="0" smtClean="0"/>
          </a:p>
          <a:p>
            <a:endParaRPr lang="en-IN" sz="2000" dirty="0"/>
          </a:p>
          <a:p>
            <a:r>
              <a:rPr lang="en-IN" sz="2000" dirty="0" smtClean="0"/>
              <a:t>Ready Queue={(P1,BT=1,PR=2)}</a:t>
            </a:r>
            <a:endParaRPr lang="en-IN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102124"/>
            <a:ext cx="8763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21726" y="4005064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At time=1</a:t>
            </a:r>
            <a:r>
              <a:rPr lang="en-IN" sz="2000" dirty="0"/>
              <a:t>, P2 arrives. </a:t>
            </a:r>
            <a:endParaRPr lang="en-IN" sz="2000" dirty="0" smtClean="0"/>
          </a:p>
          <a:p>
            <a:r>
              <a:rPr lang="en-IN" sz="2000" dirty="0" smtClean="0"/>
              <a:t>P1 terminates</a:t>
            </a:r>
          </a:p>
          <a:p>
            <a:r>
              <a:rPr lang="en-IN" sz="2000" dirty="0" smtClean="0"/>
              <a:t>No </a:t>
            </a:r>
            <a:r>
              <a:rPr lang="en-IN" sz="2000" dirty="0"/>
              <a:t>other process is available at this time hence the Operating system has to schedule </a:t>
            </a:r>
            <a:r>
              <a:rPr lang="en-IN" sz="2000" dirty="0" smtClean="0"/>
              <a:t>P2 </a:t>
            </a:r>
            <a:r>
              <a:rPr lang="en-IN" sz="2000" dirty="0"/>
              <a:t>regardless of the priority assigned to it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Ready Queue={(</a:t>
            </a:r>
            <a:r>
              <a:rPr lang="en-IN" sz="2000" dirty="0" smtClean="0"/>
              <a:t>P2,BT=7,PR=6)}</a:t>
            </a:r>
            <a:endParaRPr lang="en-IN" sz="2000" dirty="0"/>
          </a:p>
          <a:p>
            <a:endParaRPr lang="en-IN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58" y="5754282"/>
            <a:ext cx="17621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927150" y="476672"/>
            <a:ext cx="700633" cy="1584176"/>
          </a:xfrm>
          <a:prstGeom prst="rect">
            <a:avLst/>
          </a:prstGeom>
          <a:noFill/>
          <a:ln w="38100"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059832" y="119675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accent6"/>
                </a:solidFill>
              </a:rPr>
              <a:t>√</a:t>
            </a:r>
            <a:endParaRPr lang="en-IN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70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46856" y="-16988"/>
            <a:ext cx="8229600" cy="576262"/>
          </a:xfrm>
        </p:spPr>
        <p:txBody>
          <a:bodyPr>
            <a:noAutofit/>
          </a:bodyPr>
          <a:lstStyle/>
          <a:p>
            <a:r>
              <a:rPr lang="en-IN" sz="2800" b="1" dirty="0" err="1"/>
              <a:t>Preemptive</a:t>
            </a:r>
            <a:r>
              <a:rPr lang="en-IN" sz="2800" b="1" dirty="0"/>
              <a:t> Priority Scheduling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482857"/>
              </p:ext>
            </p:extLst>
          </p:nvPr>
        </p:nvGraphicFramePr>
        <p:xfrm>
          <a:off x="323528" y="620688"/>
          <a:ext cx="3145736" cy="367240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73583"/>
                <a:gridCol w="782601"/>
                <a:gridCol w="720080"/>
                <a:gridCol w="769472"/>
              </a:tblGrid>
              <a:tr h="719035">
                <a:tc>
                  <a:txBody>
                    <a:bodyPr/>
                    <a:lstStyle/>
                    <a:p>
                      <a:r>
                        <a:rPr lang="en-IN" sz="1600" dirty="0"/>
                        <a:t>Process Id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Priority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Arrival Time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Burst Time</a:t>
                      </a:r>
                    </a:p>
                  </a:txBody>
                  <a:tcPr marL="89606" marR="89606" marT="44803" marB="44803" anchor="ctr"/>
                </a:tc>
              </a:tr>
              <a:tr h="421910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</a:t>
                      </a:r>
                      <a:endParaRPr lang="en-IN" sz="1600" dirty="0"/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0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1</a:t>
                      </a:r>
                    </a:p>
                  </a:txBody>
                  <a:tcPr marL="89606" marR="89606" marT="44803" marB="44803" anchor="ctr"/>
                </a:tc>
              </a:tr>
              <a:tr h="421910">
                <a:tc>
                  <a:txBody>
                    <a:bodyPr/>
                    <a:lstStyle/>
                    <a:p>
                      <a:r>
                        <a:rPr lang="en-IN" sz="1600"/>
                        <a:t>2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6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1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7</a:t>
                      </a:r>
                    </a:p>
                  </a:txBody>
                  <a:tcPr marL="89606" marR="89606" marT="44803" marB="44803" anchor="ctr"/>
                </a:tc>
              </a:tr>
              <a:tr h="421910">
                <a:tc>
                  <a:txBody>
                    <a:bodyPr/>
                    <a:lstStyle/>
                    <a:p>
                      <a:r>
                        <a:rPr lang="en-IN" sz="1600"/>
                        <a:t>3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3</a:t>
                      </a:r>
                    </a:p>
                  </a:txBody>
                  <a:tcPr marL="89606" marR="89606" marT="44803" marB="44803" anchor="ctr"/>
                </a:tc>
              </a:tr>
              <a:tr h="421910">
                <a:tc>
                  <a:txBody>
                    <a:bodyPr/>
                    <a:lstStyle/>
                    <a:p>
                      <a:r>
                        <a:rPr lang="en-IN" sz="1600" dirty="0"/>
                        <a:t>4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5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6</a:t>
                      </a:r>
                    </a:p>
                  </a:txBody>
                  <a:tcPr marL="89606" marR="89606" marT="44803" marB="44803" anchor="ctr"/>
                </a:tc>
              </a:tr>
              <a:tr h="421910">
                <a:tc>
                  <a:txBody>
                    <a:bodyPr/>
                    <a:lstStyle/>
                    <a:p>
                      <a:r>
                        <a:rPr lang="en-IN" sz="1600"/>
                        <a:t>5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4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</a:t>
                      </a:r>
                    </a:p>
                  </a:txBody>
                  <a:tcPr marL="89606" marR="89606" marT="44803" marB="44803" anchor="ctr"/>
                </a:tc>
              </a:tr>
              <a:tr h="421910">
                <a:tc>
                  <a:txBody>
                    <a:bodyPr/>
                    <a:lstStyle/>
                    <a:p>
                      <a:r>
                        <a:rPr lang="en-IN" sz="1600"/>
                        <a:t>6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10</a:t>
                      </a:r>
                      <a:endParaRPr lang="en-IN" sz="1600" dirty="0"/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5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15</a:t>
                      </a:r>
                    </a:p>
                  </a:txBody>
                  <a:tcPr marL="89606" marR="89606" marT="44803" marB="44803" anchor="ctr"/>
                </a:tc>
              </a:tr>
              <a:tr h="421910">
                <a:tc>
                  <a:txBody>
                    <a:bodyPr/>
                    <a:lstStyle/>
                    <a:p>
                      <a:r>
                        <a:rPr lang="en-IN" sz="1600"/>
                        <a:t>7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9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15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8</a:t>
                      </a:r>
                    </a:p>
                  </a:txBody>
                  <a:tcPr marL="89606" marR="89606" marT="44803" marB="44803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2003-CDA8-44DA-958F-C7A41D7F86A2}" type="datetime1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88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851920" y="950530"/>
            <a:ext cx="50405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At Time=2</a:t>
            </a:r>
          </a:p>
          <a:p>
            <a:r>
              <a:rPr lang="en-IN" sz="2000" dirty="0" smtClean="0"/>
              <a:t>P3 arrives , </a:t>
            </a:r>
            <a:r>
              <a:rPr lang="en-IN" sz="2000" dirty="0"/>
              <a:t>the priority of P3 is higher to P2. </a:t>
            </a:r>
            <a:endParaRPr lang="en-IN" sz="2000" dirty="0" smtClean="0"/>
          </a:p>
          <a:p>
            <a:r>
              <a:rPr lang="en-IN" sz="2000" b="1" dirty="0"/>
              <a:t>Ready Queue={(P3,BT=3,PR=3)}</a:t>
            </a:r>
          </a:p>
          <a:p>
            <a:endParaRPr lang="en-IN" sz="2000" dirty="0" smtClean="0"/>
          </a:p>
          <a:p>
            <a:r>
              <a:rPr lang="en-IN" sz="2000" dirty="0" smtClean="0"/>
              <a:t>P2 with Remaining Time=6,PR=6</a:t>
            </a:r>
          </a:p>
          <a:p>
            <a:r>
              <a:rPr lang="en-IN" sz="2000" b="1" dirty="0" smtClean="0"/>
              <a:t>P2 </a:t>
            </a:r>
            <a:r>
              <a:rPr lang="en-IN" sz="2000" b="1" dirty="0"/>
              <a:t>is Pre-empted </a:t>
            </a:r>
          </a:p>
          <a:p>
            <a:r>
              <a:rPr lang="en-IN" sz="2000" b="1" dirty="0"/>
              <a:t>P3 is </a:t>
            </a:r>
            <a:r>
              <a:rPr lang="en-IN" sz="2000" b="1" dirty="0" smtClean="0"/>
              <a:t>selected</a:t>
            </a:r>
          </a:p>
          <a:p>
            <a:r>
              <a:rPr lang="en-IN" sz="2000" b="1" dirty="0"/>
              <a:t>Ready Queue={(P2,Rem BT=6,PR=6</a:t>
            </a:r>
            <a:r>
              <a:rPr lang="en-IN" sz="2000" b="1" dirty="0" smtClean="0"/>
              <a:t>)}</a:t>
            </a:r>
            <a:endParaRPr lang="en-IN" sz="2000" b="1" dirty="0"/>
          </a:p>
          <a:p>
            <a:endParaRPr lang="en-IN" sz="20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680670"/>
            <a:ext cx="23431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7504" y="1746394"/>
            <a:ext cx="3134429" cy="818510"/>
          </a:xfrm>
          <a:prstGeom prst="rect">
            <a:avLst/>
          </a:prstGeom>
          <a:noFill/>
          <a:ln w="38100"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3059832" y="119675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accent6"/>
                </a:solidFill>
              </a:rPr>
              <a:t>√</a:t>
            </a:r>
            <a:endParaRPr lang="en-IN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50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46856" y="-16988"/>
            <a:ext cx="8229600" cy="576262"/>
          </a:xfrm>
        </p:spPr>
        <p:txBody>
          <a:bodyPr>
            <a:noAutofit/>
          </a:bodyPr>
          <a:lstStyle/>
          <a:p>
            <a:r>
              <a:rPr lang="en-IN" sz="2800" b="1" dirty="0" err="1"/>
              <a:t>Preemptive</a:t>
            </a:r>
            <a:r>
              <a:rPr lang="en-IN" sz="2800" b="1" dirty="0"/>
              <a:t> Priority Scheduling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874376"/>
              </p:ext>
            </p:extLst>
          </p:nvPr>
        </p:nvGraphicFramePr>
        <p:xfrm>
          <a:off x="323528" y="620684"/>
          <a:ext cx="3600400" cy="308000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99845"/>
                <a:gridCol w="895713"/>
                <a:gridCol w="824156"/>
                <a:gridCol w="880686"/>
              </a:tblGrid>
              <a:tr h="603045">
                <a:tc>
                  <a:txBody>
                    <a:bodyPr/>
                    <a:lstStyle/>
                    <a:p>
                      <a:r>
                        <a:rPr lang="en-IN" sz="1600" dirty="0"/>
                        <a:t>Process Id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Priority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Arrival Time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Burst Time</a:t>
                      </a:r>
                    </a:p>
                  </a:txBody>
                  <a:tcPr marL="89606" marR="89606" marT="44803" marB="44803" anchor="ctr"/>
                </a:tc>
              </a:tr>
              <a:tr h="353851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</a:t>
                      </a:r>
                      <a:endParaRPr lang="en-IN" sz="1600" dirty="0"/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1</a:t>
                      </a:r>
                    </a:p>
                  </a:txBody>
                  <a:tcPr marL="89606" marR="89606" marT="44803" marB="44803" anchor="ctr"/>
                </a:tc>
              </a:tr>
              <a:tr h="353851">
                <a:tc>
                  <a:txBody>
                    <a:bodyPr/>
                    <a:lstStyle/>
                    <a:p>
                      <a:r>
                        <a:rPr lang="en-IN" sz="1600"/>
                        <a:t>2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6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7</a:t>
                      </a:r>
                    </a:p>
                  </a:txBody>
                  <a:tcPr marL="89606" marR="89606" marT="44803" marB="44803" anchor="ctr"/>
                </a:tc>
              </a:tr>
              <a:tr h="353851">
                <a:tc>
                  <a:txBody>
                    <a:bodyPr/>
                    <a:lstStyle/>
                    <a:p>
                      <a:r>
                        <a:rPr lang="en-IN" sz="1600"/>
                        <a:t>3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2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 marL="89606" marR="89606" marT="44803" marB="44803" anchor="ctr"/>
                </a:tc>
              </a:tr>
              <a:tr h="353851">
                <a:tc>
                  <a:txBody>
                    <a:bodyPr/>
                    <a:lstStyle/>
                    <a:p>
                      <a:r>
                        <a:rPr lang="en-IN" sz="1600" dirty="0"/>
                        <a:t>4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5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3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6</a:t>
                      </a:r>
                    </a:p>
                  </a:txBody>
                  <a:tcPr marL="89606" marR="89606" marT="44803" marB="44803" anchor="ctr"/>
                </a:tc>
              </a:tr>
              <a:tr h="353851">
                <a:tc>
                  <a:txBody>
                    <a:bodyPr/>
                    <a:lstStyle/>
                    <a:p>
                      <a:r>
                        <a:rPr lang="en-IN" sz="1600"/>
                        <a:t>5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4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4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</a:t>
                      </a:r>
                    </a:p>
                  </a:txBody>
                  <a:tcPr marL="89606" marR="89606" marT="44803" marB="44803" anchor="ctr"/>
                </a:tc>
              </a:tr>
              <a:tr h="353851">
                <a:tc>
                  <a:txBody>
                    <a:bodyPr/>
                    <a:lstStyle/>
                    <a:p>
                      <a:r>
                        <a:rPr lang="en-IN" sz="1600"/>
                        <a:t>6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10</a:t>
                      </a:r>
                      <a:endParaRPr lang="en-IN" sz="1600" dirty="0"/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5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15</a:t>
                      </a:r>
                    </a:p>
                  </a:txBody>
                  <a:tcPr marL="89606" marR="89606" marT="44803" marB="44803" anchor="ctr"/>
                </a:tc>
              </a:tr>
              <a:tr h="353851">
                <a:tc>
                  <a:txBody>
                    <a:bodyPr/>
                    <a:lstStyle/>
                    <a:p>
                      <a:r>
                        <a:rPr lang="en-IN" sz="1600"/>
                        <a:t>7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9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15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8</a:t>
                      </a:r>
                    </a:p>
                  </a:txBody>
                  <a:tcPr marL="89606" marR="89606" marT="44803" marB="44803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7DB3-49AC-4FDA-AFCF-45F0770072A5}" type="datetime1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89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23528" y="3803795"/>
            <a:ext cx="84969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During </a:t>
            </a:r>
            <a:r>
              <a:rPr lang="en-IN" sz="2000" dirty="0"/>
              <a:t>the execution of P3, three more processes P4, P5 and P6 becomes available. </a:t>
            </a:r>
            <a:r>
              <a:rPr lang="en-IN" sz="2000" dirty="0" smtClean="0"/>
              <a:t> </a:t>
            </a:r>
          </a:p>
          <a:p>
            <a:r>
              <a:rPr lang="en-IN" sz="2000" b="1" dirty="0"/>
              <a:t>Ready Queue={(P2,Rem BT=6,PR=6), (P4, BT=6,PR=5), (P5,BT=5,PR=4</a:t>
            </a:r>
            <a:r>
              <a:rPr lang="en-IN" sz="2000" b="1" dirty="0" smtClean="0"/>
              <a:t>), (P6,BT=15,PR=10)}</a:t>
            </a:r>
            <a:endParaRPr lang="en-IN" sz="2000" b="1" dirty="0"/>
          </a:p>
          <a:p>
            <a:r>
              <a:rPr lang="en-IN" sz="2000" dirty="0" smtClean="0"/>
              <a:t>Since</a:t>
            </a:r>
            <a:r>
              <a:rPr lang="en-IN" sz="2000" dirty="0"/>
              <a:t>, all these three have the priority lower to </a:t>
            </a:r>
            <a:r>
              <a:rPr lang="en-IN" sz="2000" dirty="0" smtClean="0"/>
              <a:t>P3,</a:t>
            </a:r>
          </a:p>
          <a:p>
            <a:r>
              <a:rPr lang="en-IN" sz="2000" b="1" dirty="0" smtClean="0"/>
              <a:t>No pre-emption, P3 continues</a:t>
            </a:r>
          </a:p>
          <a:p>
            <a:r>
              <a:rPr lang="en-IN" sz="2000" b="1" dirty="0" smtClean="0"/>
              <a:t>At t=5, P3 terminates</a:t>
            </a:r>
          </a:p>
          <a:p>
            <a:endParaRPr lang="en-IN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010358"/>
            <a:ext cx="31146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27138" y="1916832"/>
            <a:ext cx="2520279" cy="1368152"/>
          </a:xfrm>
          <a:prstGeom prst="rect">
            <a:avLst/>
          </a:prstGeom>
          <a:noFill/>
          <a:ln w="38100"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454784" y="112474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accent6"/>
                </a:solidFill>
              </a:rPr>
              <a:t>√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54784" y="191683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accent6"/>
                </a:solidFill>
              </a:rPr>
              <a:t>√</a:t>
            </a:r>
            <a:endParaRPr lang="en-IN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324800" y="1249560"/>
              <a:ext cx="5982120" cy="3920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4720" y="1237320"/>
                <a:ext cx="6006600" cy="394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965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6962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Scheduling Criteria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33450" y="1246188"/>
            <a:ext cx="7156450" cy="4959350"/>
          </a:xfrm>
        </p:spPr>
        <p:txBody>
          <a:bodyPr>
            <a:normAutofit/>
          </a:bodyPr>
          <a:lstStyle/>
          <a:p>
            <a:r>
              <a:rPr lang="en-US" altLang="en-US" sz="2400" b="1" dirty="0" smtClean="0"/>
              <a:t>Response time </a:t>
            </a:r>
            <a:r>
              <a:rPr lang="en-US" altLang="en-US" sz="2400" dirty="0" smtClean="0"/>
              <a:t>– </a:t>
            </a:r>
          </a:p>
          <a:p>
            <a:pPr lvl="1"/>
            <a:r>
              <a:rPr lang="en-US" altLang="en-US" sz="2400" dirty="0" smtClean="0"/>
              <a:t>amount of time it takes from when a request was submitted until the first response is produced, not output  (for time-sharing environment)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9049-916A-477D-B704-C69509577397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5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46856" y="-16988"/>
            <a:ext cx="8229600" cy="576262"/>
          </a:xfrm>
        </p:spPr>
        <p:txBody>
          <a:bodyPr>
            <a:noAutofit/>
          </a:bodyPr>
          <a:lstStyle/>
          <a:p>
            <a:r>
              <a:rPr lang="en-IN" sz="2800" b="1" dirty="0" err="1"/>
              <a:t>Preemptive</a:t>
            </a:r>
            <a:r>
              <a:rPr lang="en-IN" sz="2800" b="1" dirty="0"/>
              <a:t> Priority Scheduling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488200"/>
              </p:ext>
            </p:extLst>
          </p:nvPr>
        </p:nvGraphicFramePr>
        <p:xfrm>
          <a:off x="323528" y="620688"/>
          <a:ext cx="3145736" cy="396043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73583"/>
                <a:gridCol w="782601"/>
                <a:gridCol w="720080"/>
                <a:gridCol w="769472"/>
              </a:tblGrid>
              <a:tr h="775430">
                <a:tc>
                  <a:txBody>
                    <a:bodyPr/>
                    <a:lstStyle/>
                    <a:p>
                      <a:r>
                        <a:rPr lang="en-IN" sz="1400" dirty="0"/>
                        <a:t>Process Id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Priority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Arrival Time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Burst Time</a:t>
                      </a:r>
                    </a:p>
                  </a:txBody>
                  <a:tcPr marL="89606" marR="89606" marT="44803" marB="44803" anchor="ctr"/>
                </a:tc>
              </a:tr>
              <a:tr h="455001">
                <a:tc>
                  <a:txBody>
                    <a:bodyPr/>
                    <a:lstStyle/>
                    <a:p>
                      <a:r>
                        <a:rPr lang="en-IN" sz="1400" dirty="0"/>
                        <a:t>1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</a:t>
                      </a:r>
                      <a:endParaRPr lang="en-IN" sz="1400" dirty="0"/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0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</a:t>
                      </a:r>
                    </a:p>
                  </a:txBody>
                  <a:tcPr marL="89606" marR="89606" marT="44803" marB="44803" anchor="ctr"/>
                </a:tc>
              </a:tr>
              <a:tr h="455001">
                <a:tc>
                  <a:txBody>
                    <a:bodyPr/>
                    <a:lstStyle/>
                    <a:p>
                      <a:r>
                        <a:rPr lang="en-IN" sz="1400"/>
                        <a:t>2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6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7</a:t>
                      </a:r>
                    </a:p>
                  </a:txBody>
                  <a:tcPr marL="89606" marR="89606" marT="44803" marB="44803" anchor="ctr"/>
                </a:tc>
              </a:tr>
              <a:tr h="455001">
                <a:tc>
                  <a:txBody>
                    <a:bodyPr/>
                    <a:lstStyle/>
                    <a:p>
                      <a:r>
                        <a:rPr lang="en-IN" sz="1400"/>
                        <a:t>3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2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3</a:t>
                      </a:r>
                    </a:p>
                  </a:txBody>
                  <a:tcPr marL="89606" marR="89606" marT="44803" marB="44803" anchor="ctr"/>
                </a:tc>
              </a:tr>
              <a:tr h="455001">
                <a:tc>
                  <a:txBody>
                    <a:bodyPr/>
                    <a:lstStyle/>
                    <a:p>
                      <a:r>
                        <a:rPr lang="en-IN" sz="1400" dirty="0"/>
                        <a:t>4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5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3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</a:t>
                      </a:r>
                    </a:p>
                  </a:txBody>
                  <a:tcPr marL="89606" marR="89606" marT="44803" marB="44803" anchor="ctr"/>
                </a:tc>
              </a:tr>
              <a:tr h="455001">
                <a:tc>
                  <a:txBody>
                    <a:bodyPr/>
                    <a:lstStyle/>
                    <a:p>
                      <a:r>
                        <a:rPr lang="en-IN" sz="1400"/>
                        <a:t>5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4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4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</a:t>
                      </a:r>
                    </a:p>
                  </a:txBody>
                  <a:tcPr marL="89606" marR="89606" marT="44803" marB="44803" anchor="ctr"/>
                </a:tc>
              </a:tr>
              <a:tr h="455001">
                <a:tc>
                  <a:txBody>
                    <a:bodyPr/>
                    <a:lstStyle/>
                    <a:p>
                      <a:r>
                        <a:rPr lang="en-IN" sz="1400"/>
                        <a:t>6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10</a:t>
                      </a:r>
                      <a:endParaRPr lang="en-IN" sz="1400" dirty="0"/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5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15</a:t>
                      </a:r>
                    </a:p>
                  </a:txBody>
                  <a:tcPr marL="89606" marR="89606" marT="44803" marB="44803" anchor="ctr"/>
                </a:tc>
              </a:tr>
              <a:tr h="455001">
                <a:tc>
                  <a:txBody>
                    <a:bodyPr/>
                    <a:lstStyle/>
                    <a:p>
                      <a:r>
                        <a:rPr lang="en-IN" sz="1400"/>
                        <a:t>7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9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15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</a:t>
                      </a:r>
                    </a:p>
                  </a:txBody>
                  <a:tcPr marL="89606" marR="89606" marT="44803" marB="44803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D185-FA63-4A91-9431-39CB93F177A1}" type="datetime1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Prof.</a:t>
            </a:r>
            <a:r>
              <a:rPr lang="en-IN" dirty="0" smtClean="0"/>
              <a:t> Shweta Dhawan Chachra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90</a:t>
            </a:fld>
            <a:endParaRPr lang="en-IN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9200"/>
            <a:ext cx="3384376" cy="53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635896" y="439876"/>
            <a:ext cx="550810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Ready Queue={(P2,Rem BT=6,PR=6), (P4, BT=6,PR=5), (P5,BT=5,PR=4), (P6,BT=15,PR=10)}</a:t>
            </a:r>
          </a:p>
          <a:p>
            <a:r>
              <a:rPr lang="en-IN" dirty="0" smtClean="0"/>
              <a:t>P5 </a:t>
            </a:r>
            <a:r>
              <a:rPr lang="en-IN" dirty="0"/>
              <a:t>will be scheduled with the priority highest among the available processes.</a:t>
            </a:r>
          </a:p>
          <a:p>
            <a:endParaRPr lang="en-IN" dirty="0" smtClean="0"/>
          </a:p>
          <a:p>
            <a:r>
              <a:rPr lang="en-IN" dirty="0" smtClean="0"/>
              <a:t>During the </a:t>
            </a:r>
            <a:r>
              <a:rPr lang="en-IN" dirty="0"/>
              <a:t>execution of P5, all the processes got available in the ready queue. At this point, the algorithm will start behaving as Non </a:t>
            </a:r>
            <a:r>
              <a:rPr lang="en-IN" dirty="0" err="1"/>
              <a:t>Preemptive</a:t>
            </a:r>
            <a:r>
              <a:rPr lang="en-IN" dirty="0"/>
              <a:t> Priority Scheduling. </a:t>
            </a:r>
            <a:endParaRPr lang="en-IN" dirty="0" smtClean="0"/>
          </a:p>
          <a:p>
            <a:endParaRPr lang="en-IN" dirty="0" smtClean="0"/>
          </a:p>
          <a:p>
            <a:r>
              <a:rPr lang="en-IN" b="1" dirty="0"/>
              <a:t>Ready Queue={(P2,Rem BT=6,PR=6), (P4, BT=6,PR=5), </a:t>
            </a:r>
            <a:r>
              <a:rPr lang="en-IN" b="1" dirty="0" smtClean="0"/>
              <a:t>(</a:t>
            </a:r>
            <a:r>
              <a:rPr lang="en-IN" b="1" dirty="0"/>
              <a:t>P6,BT=15,PR=10)}</a:t>
            </a:r>
          </a:p>
          <a:p>
            <a:endParaRPr lang="en-IN" dirty="0"/>
          </a:p>
          <a:p>
            <a:r>
              <a:rPr lang="en-IN" dirty="0" smtClean="0"/>
              <a:t>At t=10, P5 terminates</a:t>
            </a:r>
          </a:p>
          <a:p>
            <a:endParaRPr lang="en-IN" dirty="0"/>
          </a:p>
          <a:p>
            <a:r>
              <a:rPr lang="en-IN" dirty="0" smtClean="0"/>
              <a:t>P4 selected with highest priority in ready queue and </a:t>
            </a:r>
            <a:r>
              <a:rPr lang="en-IN" dirty="0"/>
              <a:t>will be executed till the completion</a:t>
            </a:r>
            <a:r>
              <a:rPr lang="en-IN" dirty="0" smtClean="0"/>
              <a:t>.</a:t>
            </a:r>
          </a:p>
          <a:p>
            <a:r>
              <a:rPr lang="en-IN" b="1" dirty="0"/>
              <a:t>Ready Queue={(P2,Rem BT=6,PR=6), (P6,BT=15,PR=10)}</a:t>
            </a:r>
          </a:p>
          <a:p>
            <a:endParaRPr lang="en-IN" dirty="0" smtClean="0"/>
          </a:p>
          <a:p>
            <a:r>
              <a:rPr lang="en-IN" dirty="0" smtClean="0"/>
              <a:t>At t=15</a:t>
            </a:r>
            <a:r>
              <a:rPr lang="en-IN" dirty="0"/>
              <a:t>, P7 </a:t>
            </a:r>
            <a:r>
              <a:rPr lang="en-IN" dirty="0" smtClean="0"/>
              <a:t>arrives, with lower priority, P4 continues</a:t>
            </a:r>
            <a:endParaRPr lang="en-IN" dirty="0"/>
          </a:p>
          <a:p>
            <a:r>
              <a:rPr lang="en-IN" dirty="0" smtClean="0"/>
              <a:t>At t=16, P4 terminates</a:t>
            </a:r>
          </a:p>
          <a:p>
            <a:endParaRPr lang="en-IN" b="1" dirty="0"/>
          </a:p>
          <a:p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51520" y="2749654"/>
            <a:ext cx="2520279" cy="1368152"/>
          </a:xfrm>
          <a:prstGeom prst="rect">
            <a:avLst/>
          </a:prstGeom>
          <a:noFill/>
          <a:ln w="38100"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3059832" y="124959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accent6"/>
                </a:solidFill>
              </a:rPr>
              <a:t>√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59832" y="227687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accent6"/>
                </a:solidFill>
              </a:rPr>
              <a:t>√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59832" y="312180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accent6"/>
                </a:solidFill>
              </a:rPr>
              <a:t>√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59832" y="270892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accent6"/>
                </a:solidFill>
              </a:rPr>
              <a:t>√</a:t>
            </a:r>
            <a:endParaRPr lang="en-IN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190520" y="413280"/>
              <a:ext cx="7671600" cy="56692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9360" y="405000"/>
                <a:ext cx="7691400" cy="568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53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46856" y="-16988"/>
            <a:ext cx="8229600" cy="576262"/>
          </a:xfrm>
        </p:spPr>
        <p:txBody>
          <a:bodyPr>
            <a:noAutofit/>
          </a:bodyPr>
          <a:lstStyle/>
          <a:p>
            <a:r>
              <a:rPr lang="en-IN" sz="2800" b="1" dirty="0" err="1"/>
              <a:t>Preemptive</a:t>
            </a:r>
            <a:r>
              <a:rPr lang="en-IN" sz="2800" b="1" dirty="0"/>
              <a:t> Priority Scheduling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0783991"/>
              </p:ext>
            </p:extLst>
          </p:nvPr>
        </p:nvGraphicFramePr>
        <p:xfrm>
          <a:off x="323528" y="620688"/>
          <a:ext cx="3145736" cy="393433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73583"/>
                <a:gridCol w="782601"/>
                <a:gridCol w="720080"/>
                <a:gridCol w="769472"/>
              </a:tblGrid>
              <a:tr h="775430">
                <a:tc>
                  <a:txBody>
                    <a:bodyPr/>
                    <a:lstStyle/>
                    <a:p>
                      <a:r>
                        <a:rPr lang="en-IN" sz="1400" dirty="0"/>
                        <a:t>Process Id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Priority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Arrival Time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Burst Time</a:t>
                      </a:r>
                    </a:p>
                  </a:txBody>
                  <a:tcPr marL="89606" marR="89606" marT="44803" marB="44803" anchor="ctr"/>
                </a:tc>
              </a:tr>
              <a:tr h="455001">
                <a:tc>
                  <a:txBody>
                    <a:bodyPr/>
                    <a:lstStyle/>
                    <a:p>
                      <a:r>
                        <a:rPr lang="en-IN" sz="1400" dirty="0"/>
                        <a:t>1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</a:t>
                      </a:r>
                      <a:endParaRPr lang="en-IN" sz="1400" dirty="0"/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0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</a:t>
                      </a:r>
                    </a:p>
                  </a:txBody>
                  <a:tcPr marL="89606" marR="89606" marT="44803" marB="44803" anchor="ctr"/>
                </a:tc>
              </a:tr>
              <a:tr h="455001">
                <a:tc>
                  <a:txBody>
                    <a:bodyPr/>
                    <a:lstStyle/>
                    <a:p>
                      <a:r>
                        <a:rPr lang="en-IN" sz="1400"/>
                        <a:t>2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6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7</a:t>
                      </a:r>
                    </a:p>
                  </a:txBody>
                  <a:tcPr marL="89606" marR="89606" marT="44803" marB="44803" anchor="ctr"/>
                </a:tc>
              </a:tr>
              <a:tr h="455001">
                <a:tc>
                  <a:txBody>
                    <a:bodyPr/>
                    <a:lstStyle/>
                    <a:p>
                      <a:r>
                        <a:rPr lang="en-IN" sz="1400"/>
                        <a:t>3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2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3</a:t>
                      </a:r>
                    </a:p>
                  </a:txBody>
                  <a:tcPr marL="89606" marR="89606" marT="44803" marB="44803" anchor="ctr"/>
                </a:tc>
              </a:tr>
              <a:tr h="455001">
                <a:tc>
                  <a:txBody>
                    <a:bodyPr/>
                    <a:lstStyle/>
                    <a:p>
                      <a:r>
                        <a:rPr lang="en-IN" sz="1400" dirty="0"/>
                        <a:t>4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5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3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</a:t>
                      </a:r>
                    </a:p>
                  </a:txBody>
                  <a:tcPr marL="89606" marR="89606" marT="44803" marB="44803" anchor="ctr"/>
                </a:tc>
              </a:tr>
              <a:tr h="428902">
                <a:tc>
                  <a:txBody>
                    <a:bodyPr/>
                    <a:lstStyle/>
                    <a:p>
                      <a:r>
                        <a:rPr lang="en-IN" sz="1400"/>
                        <a:t>5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4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4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</a:t>
                      </a:r>
                    </a:p>
                  </a:txBody>
                  <a:tcPr marL="89606" marR="89606" marT="44803" marB="44803" anchor="ctr"/>
                </a:tc>
              </a:tr>
              <a:tr h="455001">
                <a:tc>
                  <a:txBody>
                    <a:bodyPr/>
                    <a:lstStyle/>
                    <a:p>
                      <a:r>
                        <a:rPr lang="en-IN" sz="1400"/>
                        <a:t>6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10</a:t>
                      </a:r>
                      <a:endParaRPr lang="en-IN" sz="1400" dirty="0"/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5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15</a:t>
                      </a:r>
                    </a:p>
                  </a:txBody>
                  <a:tcPr marL="89606" marR="89606" marT="44803" marB="44803" anchor="ctr"/>
                </a:tc>
              </a:tr>
              <a:tr h="455001">
                <a:tc>
                  <a:txBody>
                    <a:bodyPr/>
                    <a:lstStyle/>
                    <a:p>
                      <a:r>
                        <a:rPr lang="en-IN" sz="1400"/>
                        <a:t>7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9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15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</a:t>
                      </a:r>
                    </a:p>
                  </a:txBody>
                  <a:tcPr marL="89606" marR="89606" marT="44803" marB="44803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D185-FA63-4A91-9431-39CB93F177A1}" type="datetime1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91</a:t>
            </a:fld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997" y="3419754"/>
            <a:ext cx="5616624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635897" y="476671"/>
            <a:ext cx="53721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At t=16</a:t>
            </a:r>
          </a:p>
          <a:p>
            <a:r>
              <a:rPr lang="en-IN" b="1" dirty="0" smtClean="0"/>
              <a:t>Ready </a:t>
            </a:r>
            <a:r>
              <a:rPr lang="en-IN" b="1" dirty="0"/>
              <a:t>Queue={(P2,Rem BT=6,PR=6</a:t>
            </a:r>
            <a:r>
              <a:rPr lang="en-IN" b="1" dirty="0" smtClean="0"/>
              <a:t>), </a:t>
            </a:r>
            <a:r>
              <a:rPr lang="en-IN" b="1" dirty="0"/>
              <a:t>(P6,BT=15,PR=10) (P7,BT=8,PR=9)}</a:t>
            </a:r>
          </a:p>
          <a:p>
            <a:r>
              <a:rPr lang="en-IN" dirty="0"/>
              <a:t>P2 is </a:t>
            </a:r>
            <a:r>
              <a:rPr lang="en-IN" dirty="0" smtClean="0"/>
              <a:t>selected,</a:t>
            </a:r>
            <a:r>
              <a:rPr lang="en-IN" b="1" dirty="0"/>
              <a:t> as it has highest priority</a:t>
            </a:r>
            <a:endParaRPr lang="en-IN" dirty="0" smtClean="0"/>
          </a:p>
          <a:p>
            <a:endParaRPr lang="en-IN" dirty="0" smtClean="0"/>
          </a:p>
          <a:p>
            <a:r>
              <a:rPr lang="en-IN" b="1" dirty="0"/>
              <a:t>P2 terminates</a:t>
            </a:r>
          </a:p>
          <a:p>
            <a:r>
              <a:rPr lang="en-IN" b="1" dirty="0" smtClean="0"/>
              <a:t>Ready </a:t>
            </a:r>
            <a:r>
              <a:rPr lang="en-IN" b="1" dirty="0"/>
              <a:t>Queue</a:t>
            </a:r>
            <a:r>
              <a:rPr lang="en-IN" b="1" dirty="0" smtClean="0"/>
              <a:t>={(</a:t>
            </a:r>
            <a:r>
              <a:rPr lang="en-IN" b="1" dirty="0"/>
              <a:t>P6,BT=15,PR=10</a:t>
            </a:r>
            <a:r>
              <a:rPr lang="en-IN" b="1" dirty="0" smtClean="0"/>
              <a:t>),(P7,BT=8,PR=9)}</a:t>
            </a:r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51520" y="2749654"/>
            <a:ext cx="2520279" cy="1368152"/>
          </a:xfrm>
          <a:prstGeom prst="rect">
            <a:avLst/>
          </a:prstGeom>
          <a:noFill/>
          <a:ln w="38100"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3059832" y="134076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accent6"/>
                </a:solidFill>
              </a:rPr>
              <a:t>√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59832" y="227687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accent6"/>
                </a:solidFill>
              </a:rPr>
              <a:t>√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59832" y="276176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accent6"/>
                </a:solidFill>
              </a:rPr>
              <a:t>√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59832" y="31938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accent6"/>
                </a:solidFill>
              </a:rPr>
              <a:t>√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59832" y="184482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accent6"/>
                </a:solidFill>
              </a:rPr>
              <a:t>√</a:t>
            </a:r>
            <a:endParaRPr lang="en-IN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417960" y="410400"/>
              <a:ext cx="8511120" cy="42098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440" y="400680"/>
                <a:ext cx="8525520" cy="422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300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46856" y="-16988"/>
            <a:ext cx="8229600" cy="576262"/>
          </a:xfrm>
        </p:spPr>
        <p:txBody>
          <a:bodyPr>
            <a:noAutofit/>
          </a:bodyPr>
          <a:lstStyle/>
          <a:p>
            <a:r>
              <a:rPr lang="en-IN" sz="2800" b="1" dirty="0" err="1"/>
              <a:t>Preemptive</a:t>
            </a:r>
            <a:r>
              <a:rPr lang="en-IN" sz="2800" b="1" dirty="0"/>
              <a:t> Priority Scheduling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770980"/>
              </p:ext>
            </p:extLst>
          </p:nvPr>
        </p:nvGraphicFramePr>
        <p:xfrm>
          <a:off x="323528" y="620688"/>
          <a:ext cx="3145736" cy="263708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73583"/>
                <a:gridCol w="782601"/>
                <a:gridCol w="720080"/>
                <a:gridCol w="769472"/>
              </a:tblGrid>
              <a:tr h="243027">
                <a:tc>
                  <a:txBody>
                    <a:bodyPr/>
                    <a:lstStyle/>
                    <a:p>
                      <a:r>
                        <a:rPr lang="en-IN" sz="1400" dirty="0"/>
                        <a:t>Process Id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Priority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Arrival Time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Burst Time</a:t>
                      </a:r>
                    </a:p>
                  </a:txBody>
                  <a:tcPr marL="89606" marR="89606" marT="44803" marB="44803" anchor="ctr"/>
                </a:tc>
              </a:tr>
              <a:tr h="243027">
                <a:tc>
                  <a:txBody>
                    <a:bodyPr/>
                    <a:lstStyle/>
                    <a:p>
                      <a:r>
                        <a:rPr lang="en-IN" sz="1400" dirty="0"/>
                        <a:t>1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</a:t>
                      </a:r>
                      <a:endParaRPr lang="en-IN" sz="1400" dirty="0"/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0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</a:t>
                      </a:r>
                    </a:p>
                  </a:txBody>
                  <a:tcPr marL="89606" marR="89606" marT="44803" marB="44803" anchor="ctr"/>
                </a:tc>
              </a:tr>
              <a:tr h="243027">
                <a:tc>
                  <a:txBody>
                    <a:bodyPr/>
                    <a:lstStyle/>
                    <a:p>
                      <a:r>
                        <a:rPr lang="en-IN" sz="1400"/>
                        <a:t>2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6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7</a:t>
                      </a:r>
                    </a:p>
                  </a:txBody>
                  <a:tcPr marL="89606" marR="89606" marT="44803" marB="44803" anchor="ctr"/>
                </a:tc>
              </a:tr>
              <a:tr h="243027">
                <a:tc>
                  <a:txBody>
                    <a:bodyPr/>
                    <a:lstStyle/>
                    <a:p>
                      <a:r>
                        <a:rPr lang="en-IN" sz="1400"/>
                        <a:t>3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2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3</a:t>
                      </a:r>
                    </a:p>
                  </a:txBody>
                  <a:tcPr marL="89606" marR="89606" marT="44803" marB="44803" anchor="ctr"/>
                </a:tc>
              </a:tr>
              <a:tr h="243027">
                <a:tc>
                  <a:txBody>
                    <a:bodyPr/>
                    <a:lstStyle/>
                    <a:p>
                      <a:r>
                        <a:rPr lang="en-IN" sz="1400" dirty="0"/>
                        <a:t>4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5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3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</a:t>
                      </a:r>
                    </a:p>
                  </a:txBody>
                  <a:tcPr marL="89606" marR="89606" marT="44803" marB="44803" anchor="ctr"/>
                </a:tc>
              </a:tr>
              <a:tr h="243027">
                <a:tc>
                  <a:txBody>
                    <a:bodyPr/>
                    <a:lstStyle/>
                    <a:p>
                      <a:r>
                        <a:rPr lang="en-IN" sz="1400"/>
                        <a:t>5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4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4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</a:t>
                      </a:r>
                    </a:p>
                  </a:txBody>
                  <a:tcPr marL="89606" marR="89606" marT="44803" marB="44803" anchor="ctr"/>
                </a:tc>
              </a:tr>
              <a:tr h="243027">
                <a:tc>
                  <a:txBody>
                    <a:bodyPr/>
                    <a:lstStyle/>
                    <a:p>
                      <a:r>
                        <a:rPr lang="en-IN" sz="1400"/>
                        <a:t>6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10</a:t>
                      </a:r>
                      <a:endParaRPr lang="en-IN" sz="1400" dirty="0"/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5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15</a:t>
                      </a:r>
                    </a:p>
                  </a:txBody>
                  <a:tcPr marL="89606" marR="89606" marT="44803" marB="44803" anchor="ctr"/>
                </a:tc>
              </a:tr>
              <a:tr h="243027">
                <a:tc>
                  <a:txBody>
                    <a:bodyPr/>
                    <a:lstStyle/>
                    <a:p>
                      <a:r>
                        <a:rPr lang="en-IN" sz="1400"/>
                        <a:t>7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9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15</a:t>
                      </a:r>
                    </a:p>
                  </a:txBody>
                  <a:tcPr marL="89606" marR="89606" marT="44803" marB="44803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</a:t>
                      </a:r>
                    </a:p>
                  </a:txBody>
                  <a:tcPr marL="89606" marR="89606" marT="44803" marB="44803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CF1E-D285-4E16-8A7D-24CEADC28772}" type="datetime1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92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23528" y="3501008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only remaining process is P6 with the least priority, </a:t>
            </a:r>
            <a:r>
              <a:rPr lang="en-IN" dirty="0" smtClean="0"/>
              <a:t>will </a:t>
            </a:r>
            <a:r>
              <a:rPr lang="en-IN" dirty="0"/>
              <a:t>be executed at the last.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581128"/>
            <a:ext cx="60102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635896" y="692696"/>
            <a:ext cx="52565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Ready Queue={(P6,BT=15,PR=10),(P7,BT=8,PR=9}</a:t>
            </a:r>
          </a:p>
          <a:p>
            <a:endParaRPr lang="en-IN" dirty="0" smtClean="0"/>
          </a:p>
          <a:p>
            <a:r>
              <a:rPr lang="en-IN" dirty="0" smtClean="0"/>
              <a:t>P7 will be selected</a:t>
            </a:r>
            <a:endParaRPr lang="en-IN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920" y="2708920"/>
            <a:ext cx="5276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059832" y="104527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accent6"/>
                </a:solidFill>
              </a:rPr>
              <a:t>√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59832" y="156849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accent6"/>
                </a:solidFill>
              </a:rPr>
              <a:t>√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59832" y="185763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accent6"/>
                </a:solidFill>
              </a:rPr>
              <a:t>√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59832" y="216558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accent6"/>
                </a:solidFill>
              </a:rPr>
              <a:t>√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59832" y="130688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accent6"/>
                </a:solidFill>
              </a:rPr>
              <a:t>√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59832" y="254574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accent6"/>
                </a:solidFill>
              </a:rPr>
              <a:t>√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59832" y="285293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accent6"/>
                </a:solidFill>
              </a:rPr>
              <a:t>√</a:t>
            </a:r>
            <a:endParaRPr lang="en-IN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6268680" y="226800"/>
              <a:ext cx="2221920" cy="11869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63640" y="216360"/>
                <a:ext cx="2235240" cy="12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574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46856" y="-16988"/>
            <a:ext cx="8229600" cy="576262"/>
          </a:xfrm>
        </p:spPr>
        <p:txBody>
          <a:bodyPr>
            <a:noAutofit/>
          </a:bodyPr>
          <a:lstStyle/>
          <a:p>
            <a:r>
              <a:rPr lang="en-IN" sz="2800" b="1" dirty="0" err="1"/>
              <a:t>Preemptive</a:t>
            </a:r>
            <a:r>
              <a:rPr lang="en-IN" sz="2800" b="1" dirty="0"/>
              <a:t> Priority Scheduling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C6E-8524-4740-975E-5DF02C573017}" type="datetime1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93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23528" y="3501008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Turnaround Time = Completion Time - Arrival Time   </a:t>
            </a:r>
          </a:p>
          <a:p>
            <a:r>
              <a:rPr lang="en-IN" dirty="0"/>
              <a:t>Waiting Time = Turn Around Time - Burst Time  </a:t>
            </a:r>
            <a:r>
              <a:rPr lang="en-IN" dirty="0" smtClean="0"/>
              <a:t>or Sum of times spent in Ready queue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     </a:t>
            </a:r>
            <a:r>
              <a:rPr lang="en-IN" dirty="0" err="1"/>
              <a:t>Avg</a:t>
            </a:r>
            <a:r>
              <a:rPr lang="en-IN" dirty="0"/>
              <a:t> Waiting Time = (0+14+0+7+1+25+16)/7 = 63/7 = 9 units 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936349"/>
              </p:ext>
            </p:extLst>
          </p:nvPr>
        </p:nvGraphicFramePr>
        <p:xfrm>
          <a:off x="374849" y="836712"/>
          <a:ext cx="8229599" cy="23774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0">
                <a:tc>
                  <a:txBody>
                    <a:bodyPr/>
                    <a:lstStyle/>
                    <a:p>
                      <a:r>
                        <a:rPr lang="en-IN" sz="1200" dirty="0"/>
                        <a:t>Process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Priority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Arrival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Burst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Completion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Turn around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Waiting Time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0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2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14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2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0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2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7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2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2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25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2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16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34988"/>
            <a:ext cx="60102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54717" y="6031160"/>
            <a:ext cx="8136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https://www.javatpoint.com/os-preemptive-priority-scheduling</a:t>
            </a:r>
          </a:p>
        </p:txBody>
      </p:sp>
    </p:spTree>
    <p:extLst>
      <p:ext uri="{BB962C8B-B14F-4D97-AF65-F5344CB8AC3E}">
        <p14:creationId xmlns:p14="http://schemas.microsoft.com/office/powerpoint/2010/main" val="53325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3138" y="153988"/>
            <a:ext cx="77136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Multilevel Queue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844550" y="1068388"/>
            <a:ext cx="7537450" cy="516892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What?</a:t>
            </a:r>
          </a:p>
          <a:p>
            <a:r>
              <a:rPr lang="en-US" altLang="en-US" sz="2400" dirty="0" smtClean="0"/>
              <a:t>Processes are classified into different groups.</a:t>
            </a:r>
          </a:p>
          <a:p>
            <a:r>
              <a:rPr lang="en-US" altLang="en-US" sz="2400" dirty="0" smtClean="0"/>
              <a:t>Common division is 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foreground</a:t>
            </a:r>
            <a:r>
              <a:rPr lang="en-US" altLang="en-US" sz="2000" dirty="0"/>
              <a:t> (interactive)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background</a:t>
            </a:r>
            <a:r>
              <a:rPr lang="en-US" altLang="en-US" sz="2000" dirty="0"/>
              <a:t> (batch)</a:t>
            </a:r>
          </a:p>
          <a:p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147C-F0F1-479B-BB07-59BF18893BE5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Prof.</a:t>
            </a:r>
            <a:r>
              <a:rPr lang="en-IN" dirty="0" smtClean="0"/>
              <a:t> Shweta Dhawan Chachra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94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06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3138" y="153988"/>
            <a:ext cx="77136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Multilevel Queue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844550" y="1068388"/>
            <a:ext cx="7537450" cy="516892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altLang="en-US" sz="2400" dirty="0" smtClean="0"/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Why?</a:t>
            </a:r>
          </a:p>
          <a:p>
            <a:r>
              <a:rPr lang="en-US" altLang="en-US" sz="2400" dirty="0" smtClean="0"/>
              <a:t>These Processes</a:t>
            </a:r>
          </a:p>
          <a:p>
            <a:pPr lvl="1"/>
            <a:r>
              <a:rPr lang="en-US" altLang="en-US" sz="2000" dirty="0" smtClean="0"/>
              <a:t> have different response time requirements , </a:t>
            </a:r>
          </a:p>
          <a:p>
            <a:pPr lvl="1"/>
            <a:r>
              <a:rPr lang="en-US" altLang="en-US" sz="2000" dirty="0" smtClean="0"/>
              <a:t>so have different scheduling needs.</a:t>
            </a:r>
          </a:p>
          <a:p>
            <a:pPr lvl="1"/>
            <a:r>
              <a:rPr lang="en-US" altLang="en-US" sz="2000" dirty="0" smtClean="0"/>
              <a:t>Foreground process have higher priority over background processes</a:t>
            </a:r>
          </a:p>
          <a:p>
            <a:pPr lvl="1"/>
            <a:endParaRPr lang="en-US" alt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147C-F0F1-479B-BB07-59BF18893BE5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Prof.</a:t>
            </a:r>
            <a:r>
              <a:rPr lang="en-IN" dirty="0" smtClean="0"/>
              <a:t> Shweta Dhawan Chachra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95</a:t>
            </a:fld>
            <a:endParaRPr lang="en-IN"/>
          </a:p>
        </p:txBody>
      </p:sp>
      <p:sp>
        <p:nvSpPr>
          <p:cNvPr id="5" name="Frame 4"/>
          <p:cNvSpPr/>
          <p:nvPr/>
        </p:nvSpPr>
        <p:spPr>
          <a:xfrm>
            <a:off x="971600" y="3140968"/>
            <a:ext cx="7344816" cy="7200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45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3138" y="153988"/>
            <a:ext cx="77136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Multilevel Queue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844550" y="1068388"/>
            <a:ext cx="7537450" cy="5221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How?</a:t>
            </a:r>
          </a:p>
          <a:p>
            <a:r>
              <a:rPr lang="en-US" altLang="en-US" sz="2400" dirty="0" smtClean="0"/>
              <a:t>Multi Level Queue Scheduling Algorithm(MQSA) partitions </a:t>
            </a:r>
            <a:r>
              <a:rPr lang="en-US" altLang="en-US" sz="2400" b="1" u="sng" dirty="0" smtClean="0"/>
              <a:t>Ready queue into separate queues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eg</a:t>
            </a:r>
            <a:r>
              <a:rPr lang="en-US" altLang="en-US" sz="2400" dirty="0" smtClean="0"/>
              <a:t>:</a:t>
            </a:r>
          </a:p>
          <a:p>
            <a:endParaRPr lang="en-US" altLang="en-US" sz="2400" dirty="0" smtClean="0"/>
          </a:p>
          <a:p>
            <a:r>
              <a:rPr lang="en-US" altLang="en-US" sz="2400" b="1" dirty="0" smtClean="0">
                <a:solidFill>
                  <a:srgbClr val="FF0000"/>
                </a:solidFill>
              </a:rPr>
              <a:t>Process permanently assigned to a given queue based on some property as:</a:t>
            </a:r>
          </a:p>
          <a:p>
            <a:pPr lvl="1"/>
            <a:r>
              <a:rPr lang="en-US" altLang="en-US" sz="2000" dirty="0" smtClean="0"/>
              <a:t>Process priority</a:t>
            </a:r>
          </a:p>
          <a:p>
            <a:pPr lvl="1"/>
            <a:r>
              <a:rPr lang="en-US" altLang="en-US" sz="2000" dirty="0" smtClean="0"/>
              <a:t>Process type</a:t>
            </a:r>
          </a:p>
          <a:p>
            <a:pPr lvl="1"/>
            <a:r>
              <a:rPr lang="en-US" altLang="en-US" sz="2000" dirty="0" smtClean="0"/>
              <a:t>Memory size</a:t>
            </a:r>
          </a:p>
          <a:p>
            <a:pPr lvl="1"/>
            <a:endParaRPr lang="en-US" altLang="en-US" sz="2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1F13-4195-4B01-859A-3736A7CF7709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96</a:t>
            </a:fld>
            <a:endParaRPr lang="en-IN"/>
          </a:p>
        </p:txBody>
      </p:sp>
      <p:sp>
        <p:nvSpPr>
          <p:cNvPr id="5" name="Frame 4"/>
          <p:cNvSpPr/>
          <p:nvPr/>
        </p:nvSpPr>
        <p:spPr>
          <a:xfrm>
            <a:off x="683568" y="1412776"/>
            <a:ext cx="7056784" cy="115212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06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3138" y="153988"/>
            <a:ext cx="77136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Multilevel Queue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844550" y="1068388"/>
            <a:ext cx="7537450" cy="5221287"/>
          </a:xfrm>
        </p:spPr>
        <p:txBody>
          <a:bodyPr>
            <a:normAutofit/>
          </a:bodyPr>
          <a:lstStyle/>
          <a:p>
            <a:r>
              <a:rPr lang="en-US" altLang="en-US" dirty="0"/>
              <a:t>Each queue has its own scheduling algorithm:</a:t>
            </a:r>
          </a:p>
          <a:p>
            <a:pPr lvl="1"/>
            <a:r>
              <a:rPr lang="en-US" altLang="en-US" sz="3200" b="1" dirty="0">
                <a:solidFill>
                  <a:schemeClr val="tx2"/>
                </a:solidFill>
              </a:rPr>
              <a:t>foreground – RR</a:t>
            </a:r>
          </a:p>
          <a:p>
            <a:pPr lvl="1"/>
            <a:r>
              <a:rPr lang="en-US" altLang="en-US" sz="3200" b="1" dirty="0">
                <a:solidFill>
                  <a:schemeClr val="tx2"/>
                </a:solidFill>
              </a:rPr>
              <a:t>background – FCFS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Scheduling must be done between the queues:</a:t>
            </a:r>
          </a:p>
          <a:p>
            <a:pPr lvl="1"/>
            <a:r>
              <a:rPr lang="en-US" altLang="en-US" sz="3200" b="1" dirty="0" smtClean="0">
                <a:solidFill>
                  <a:schemeClr val="tx2"/>
                </a:solidFill>
              </a:rPr>
              <a:t>Fixed priority scheduling; </a:t>
            </a:r>
          </a:p>
          <a:p>
            <a:pPr lvl="1"/>
            <a:r>
              <a:rPr lang="en-US" altLang="en-US" sz="3200" b="1" dirty="0" smtClean="0">
                <a:solidFill>
                  <a:schemeClr val="tx2"/>
                </a:solidFill>
              </a:rPr>
              <a:t>Time Slicing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4810-FDE0-45DB-B555-91B2DC5B2217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97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63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3138" y="153988"/>
            <a:ext cx="77136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Multilevel Queue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844550" y="1068388"/>
            <a:ext cx="7537450" cy="5221287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tx2"/>
                </a:solidFill>
              </a:rPr>
              <a:t>Fixed priority scheduling; </a:t>
            </a:r>
          </a:p>
          <a:p>
            <a:pPr lvl="1"/>
            <a:r>
              <a:rPr lang="en-US" altLang="en-US" dirty="0" smtClean="0"/>
              <a:t>Foreground Queue has absolute priority over Background queue</a:t>
            </a:r>
          </a:p>
          <a:p>
            <a:pPr lvl="1"/>
            <a:r>
              <a:rPr lang="en-US" altLang="en-US" dirty="0" smtClean="0"/>
              <a:t>Serve all from foreground then from background</a:t>
            </a:r>
          </a:p>
          <a:p>
            <a:pPr lvl="1"/>
            <a:r>
              <a:rPr lang="en-US" altLang="en-US" dirty="0" smtClean="0"/>
              <a:t>Possibility of starvation.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1459-5C0C-4DC5-BBDB-8C408FF2ABA7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98</a:t>
            </a:fld>
            <a:endParaRPr lang="en-IN"/>
          </a:p>
        </p:txBody>
      </p:sp>
      <p:sp>
        <p:nvSpPr>
          <p:cNvPr id="5" name="Frame 4"/>
          <p:cNvSpPr/>
          <p:nvPr/>
        </p:nvSpPr>
        <p:spPr>
          <a:xfrm>
            <a:off x="1115616" y="3501008"/>
            <a:ext cx="6696744" cy="57606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54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3138" y="153988"/>
            <a:ext cx="77136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Multilevel Queue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844550" y="1068388"/>
            <a:ext cx="7537450" cy="5221287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tx2"/>
                </a:solidFill>
              </a:rPr>
              <a:t>Time </a:t>
            </a:r>
            <a:r>
              <a:rPr lang="en-US" altLang="en-US" dirty="0">
                <a:solidFill>
                  <a:schemeClr val="tx2"/>
                </a:solidFill>
              </a:rPr>
              <a:t>slice between the queue</a:t>
            </a:r>
          </a:p>
          <a:p>
            <a:pPr lvl="1"/>
            <a:r>
              <a:rPr lang="en-US" altLang="en-US" dirty="0"/>
              <a:t>each queue gets a certain amount of CPU time which it can schedule amongst its processes; </a:t>
            </a:r>
          </a:p>
          <a:p>
            <a:pPr lvl="1"/>
            <a:r>
              <a:rPr lang="en-US" altLang="en-US" dirty="0"/>
              <a:t>For </a:t>
            </a:r>
            <a:r>
              <a:rPr lang="en-US" altLang="en-US" dirty="0" err="1"/>
              <a:t>eg</a:t>
            </a:r>
            <a:r>
              <a:rPr lang="en-US" altLang="en-US" dirty="0"/>
              <a:t>, 80% of CPU time to foreground in RR</a:t>
            </a:r>
          </a:p>
          <a:p>
            <a:pPr lvl="1"/>
            <a:r>
              <a:rPr lang="en-US" altLang="en-US" dirty="0"/>
              <a:t>20% to background in FCFS </a:t>
            </a:r>
          </a:p>
          <a:p>
            <a:pPr lvl="1"/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A149-B391-4994-A5D3-AF00F45D95F6}" type="datetime1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99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44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12624</TotalTime>
  <Words>8633</Words>
  <Application>Microsoft Office PowerPoint</Application>
  <PresentationFormat>On-screen Show (4:3)</PresentationFormat>
  <Paragraphs>2483</Paragraphs>
  <Slides>197</Slides>
  <Notes>162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197</vt:i4>
      </vt:variant>
    </vt:vector>
  </HeadingPairs>
  <TitlesOfParts>
    <vt:vector size="199" baseType="lpstr">
      <vt:lpstr>Office Theme</vt:lpstr>
      <vt:lpstr>1_Office Theme</vt:lpstr>
      <vt:lpstr>Scheduling Algorithms</vt:lpstr>
      <vt:lpstr>Scheduling Algorithms Why??</vt:lpstr>
      <vt:lpstr>CPU–I/O Burst Cycle –</vt:lpstr>
      <vt:lpstr>Scheduling Algorithm Optimization Criteria</vt:lpstr>
      <vt:lpstr>Scheduling Criteria</vt:lpstr>
      <vt:lpstr>Scheduling Criteria</vt:lpstr>
      <vt:lpstr>Scheduling Criteria</vt:lpstr>
      <vt:lpstr>Scheduling Criteria</vt:lpstr>
      <vt:lpstr>Scheduling Criteria</vt:lpstr>
      <vt:lpstr>Scheduling Algorithm Optimization Criteria</vt:lpstr>
      <vt:lpstr>Scheduling Algorithm Optimization Criteria</vt:lpstr>
      <vt:lpstr>CPU Scheduler</vt:lpstr>
      <vt:lpstr>CPU Scheduler</vt:lpstr>
      <vt:lpstr>CPU Scheduler</vt:lpstr>
      <vt:lpstr>Non-Preemptive Scheduling</vt:lpstr>
      <vt:lpstr>Preemptive Scheduling</vt:lpstr>
      <vt:lpstr>Dispatcher</vt:lpstr>
      <vt:lpstr>Non Pre-emptive Algorithms</vt:lpstr>
      <vt:lpstr>First- Come, First-Served (FCFS) Scheduling</vt:lpstr>
      <vt:lpstr>First- Come, First-Served (FCFS) Scheduling</vt:lpstr>
      <vt:lpstr>First- Come, First-Served (FCFS) Scheduling</vt:lpstr>
      <vt:lpstr>First- Come, First-Served (FCFS) Scheduling</vt:lpstr>
      <vt:lpstr>First- Come, First-Served (FCFS) Scheduling</vt:lpstr>
      <vt:lpstr>FCFS Scheduling (Cont.)</vt:lpstr>
      <vt:lpstr>FCFS Scheduling (Cont.)</vt:lpstr>
      <vt:lpstr>FCFS Scheduling (Cont.)</vt:lpstr>
      <vt:lpstr>FCFS Scheduling (Cont.)</vt:lpstr>
      <vt:lpstr>Convoy effect</vt:lpstr>
      <vt:lpstr>Convoy effect</vt:lpstr>
      <vt:lpstr>Formulae-</vt:lpstr>
      <vt:lpstr>Gantt Chart</vt:lpstr>
      <vt:lpstr>Exercise</vt:lpstr>
      <vt:lpstr>Exercise</vt:lpstr>
      <vt:lpstr>Exercise</vt:lpstr>
      <vt:lpstr>Exercise</vt:lpstr>
      <vt:lpstr>Shortest-Job-First (SJF) Scheduling</vt:lpstr>
      <vt:lpstr>Shortest-Job-First (SJF) Scheduling</vt:lpstr>
      <vt:lpstr>Shortest-Job-First (SJF) Scheduling</vt:lpstr>
      <vt:lpstr>Shortest-Job-First (SJF) Scheduling</vt:lpstr>
      <vt:lpstr>Example of Non-preemptive SJF</vt:lpstr>
      <vt:lpstr>Example for Non-Preemptive SJF with different arrival times</vt:lpstr>
      <vt:lpstr>Example for Non-Preemptive SJF</vt:lpstr>
      <vt:lpstr>Round Robin (RR)</vt:lpstr>
      <vt:lpstr>Round Robin (RR)</vt:lpstr>
      <vt:lpstr>Round Robin (RR)</vt:lpstr>
      <vt:lpstr>Round Robin (RR)</vt:lpstr>
      <vt:lpstr>Example of RR with Time Quantum = 4</vt:lpstr>
      <vt:lpstr>Example of RR with Time Quantum = 4</vt:lpstr>
      <vt:lpstr>Example of RR with Time Quantum = 4</vt:lpstr>
      <vt:lpstr>Example of RR with Time Quantum = 4</vt:lpstr>
      <vt:lpstr>Round Robin (RR)</vt:lpstr>
      <vt:lpstr>Round Robin (RR)</vt:lpstr>
      <vt:lpstr>Time Quantum and Context Switch Time</vt:lpstr>
      <vt:lpstr>Time Quantum and Context Switch Time</vt:lpstr>
      <vt:lpstr>Turnaround Time Varies With The Time Quantum</vt:lpstr>
      <vt:lpstr>Turnaround Time Varies With The Time Quantum</vt:lpstr>
      <vt:lpstr>Pre-emptive Algorithms</vt:lpstr>
      <vt:lpstr>Shortest Remaining Time First (SRTF)</vt:lpstr>
      <vt:lpstr>PowerPoint Presentation</vt:lpstr>
      <vt:lpstr>PowerPoint Presentation</vt:lpstr>
      <vt:lpstr>Example for Preemptive SJF (SRTF)</vt:lpstr>
      <vt:lpstr>Example for Preemptive SJF (SRTF)</vt:lpstr>
      <vt:lpstr>PowerPoint Presentation</vt:lpstr>
      <vt:lpstr>Example for Preemptive SJF (SRTF)</vt:lpstr>
      <vt:lpstr>Example of Shortest-remaining-time-first</vt:lpstr>
      <vt:lpstr>Example of Shortest-remaining-time-first</vt:lpstr>
      <vt:lpstr>Estimating the Length of Next CPU Burst</vt:lpstr>
      <vt:lpstr>Estimating the Length of Next CPU Burst</vt:lpstr>
      <vt:lpstr>Estimating the Length of Next CPU Burst</vt:lpstr>
      <vt:lpstr>Examples of Exponential Averaging</vt:lpstr>
      <vt:lpstr>Estimating the Length of Next CPU Burst</vt:lpstr>
      <vt:lpstr>Examples of Exponential Averaging</vt:lpstr>
      <vt:lpstr>Estimating the Length of Next CPU Burst</vt:lpstr>
      <vt:lpstr>Priority Scheduling</vt:lpstr>
      <vt:lpstr>Priority Scheduling</vt:lpstr>
      <vt:lpstr>Priority Scheduling</vt:lpstr>
      <vt:lpstr>Priority Scheduling</vt:lpstr>
      <vt:lpstr>Priority Scheduling</vt:lpstr>
      <vt:lpstr>Priority Scheduling</vt:lpstr>
      <vt:lpstr>Priority Scheduling</vt:lpstr>
      <vt:lpstr>Priority Scheduling</vt:lpstr>
      <vt:lpstr>Priority Scheduling</vt:lpstr>
      <vt:lpstr>Priority Scheduling</vt:lpstr>
      <vt:lpstr>Example of Non Pre-emptive Priority Scheduling</vt:lpstr>
      <vt:lpstr>Example of Non Pre-emptive Priority Scheduling</vt:lpstr>
      <vt:lpstr>Preemptive Priority Scheduling</vt:lpstr>
      <vt:lpstr>Preemptive Priority Scheduling</vt:lpstr>
      <vt:lpstr>Preemptive Priority Scheduling</vt:lpstr>
      <vt:lpstr>Preemptive Priority Scheduling</vt:lpstr>
      <vt:lpstr>Preemptive Priority Scheduling</vt:lpstr>
      <vt:lpstr>Preemptive Priority Scheduling</vt:lpstr>
      <vt:lpstr>Preemptive Priority Scheduling</vt:lpstr>
      <vt:lpstr>Preemptive Priority Scheduling</vt:lpstr>
      <vt:lpstr>Multilevel Queue</vt:lpstr>
      <vt:lpstr>Multilevel Queue</vt:lpstr>
      <vt:lpstr>Multilevel Queue</vt:lpstr>
      <vt:lpstr>Multilevel Queue</vt:lpstr>
      <vt:lpstr>Multilevel Queue</vt:lpstr>
      <vt:lpstr>Multilevel Queue</vt:lpstr>
      <vt:lpstr>Multilevel Queue Scheduling</vt:lpstr>
      <vt:lpstr>Multilevel Queue- Possibility of starvation</vt:lpstr>
      <vt:lpstr>Multilevel Queue- Possibility of starvation</vt:lpstr>
      <vt:lpstr>Multilevel Queue</vt:lpstr>
      <vt:lpstr>Multilevel Feedback Queue</vt:lpstr>
      <vt:lpstr>Multilevel Feedback Queue</vt:lpstr>
      <vt:lpstr>Multilevel Feedback Queue</vt:lpstr>
      <vt:lpstr>Multilevel Feedback Queue</vt:lpstr>
      <vt:lpstr>Example of Multilevel Feedback Queue</vt:lpstr>
      <vt:lpstr>Example of Multilevel Feedback Queue</vt:lpstr>
      <vt:lpstr>Example of Multilevel Feedback Queue</vt:lpstr>
      <vt:lpstr>Example of Multilevel Feedback Queue</vt:lpstr>
      <vt:lpstr>Example of Multilevel Feedback Queue</vt:lpstr>
      <vt:lpstr>Example of Multilevel Feedback Queue</vt:lpstr>
      <vt:lpstr>Advantages of Multilevel Scheduling:</vt:lpstr>
      <vt:lpstr>Disadvantages of Multilevel Scheduling:</vt:lpstr>
      <vt:lpstr>Advantages of Multilevel Feedback Queue Scheduling:</vt:lpstr>
      <vt:lpstr>Disadvantages of Multilevel Feedback Queue Scheduling:</vt:lpstr>
      <vt:lpstr>Difference b/w MLQ and MLFQ</vt:lpstr>
      <vt:lpstr>Linux Scheduling</vt:lpstr>
      <vt:lpstr>Linux Scheduling Prior to kernel Version 2.5</vt:lpstr>
      <vt:lpstr>Linux Scheduling Through Version 2.5</vt:lpstr>
      <vt:lpstr>Linux Scheduling Through Version 2.5</vt:lpstr>
      <vt:lpstr>Linux Scheduling Through Version 2.5</vt:lpstr>
      <vt:lpstr>Linux Scheduling Through Version 2.5</vt:lpstr>
      <vt:lpstr>Linux Scheduling Through Version 2.5</vt:lpstr>
      <vt:lpstr>Linux Scheduling Through Version 2.5</vt:lpstr>
      <vt:lpstr>Linux Scheduling Through Version 2.5</vt:lpstr>
      <vt:lpstr>Linux Scheduling Through Version 2.5</vt:lpstr>
      <vt:lpstr>Linux Scheduling Through Version 2.5</vt:lpstr>
      <vt:lpstr>Linux Scheduling Through Version 2.5</vt:lpstr>
      <vt:lpstr>Linux Scheduling Through Version 2.5</vt:lpstr>
      <vt:lpstr>Linux Scheduling Through Version 2.5</vt:lpstr>
      <vt:lpstr>Linux Scheduling Through Version 2.5</vt:lpstr>
      <vt:lpstr>Linux Scheduling (Cont.)</vt:lpstr>
      <vt:lpstr>Linux Scheduling (Cont.)</vt:lpstr>
      <vt:lpstr>Linux Scheduling (Cont.)</vt:lpstr>
      <vt:lpstr>Linux Scheduling (Cont.)</vt:lpstr>
      <vt:lpstr>Linux Scheduling (Cont.)</vt:lpstr>
      <vt:lpstr>Linux Scheduling in Version 2.6.23 +</vt:lpstr>
      <vt:lpstr>Linux Scheduling in Version 2.6.23 +</vt:lpstr>
      <vt:lpstr>Linux Scheduling in Version 2.6.23 +</vt:lpstr>
      <vt:lpstr>Linux Scheduling in Version 2.6.23 +</vt:lpstr>
      <vt:lpstr>Linux Scheduling in Version 2.6.23 +</vt:lpstr>
      <vt:lpstr>CFS Performance</vt:lpstr>
      <vt:lpstr>Thread Scheduling</vt:lpstr>
      <vt:lpstr>Thread Scheduling</vt:lpstr>
      <vt:lpstr>Thread Scheduling</vt:lpstr>
      <vt:lpstr>Thread Scheduling</vt:lpstr>
      <vt:lpstr>Thread Scheduling</vt:lpstr>
      <vt:lpstr>Thread Scheduling</vt:lpstr>
      <vt:lpstr>Process Contention Scope (PCS) </vt:lpstr>
      <vt:lpstr>System Contention Scope (SCS) </vt:lpstr>
      <vt:lpstr>PCS Scheduling</vt:lpstr>
      <vt:lpstr>PCS Scheduling</vt:lpstr>
      <vt:lpstr>Pthread</vt:lpstr>
      <vt:lpstr>Pthread</vt:lpstr>
      <vt:lpstr>Pthread Scheduling</vt:lpstr>
      <vt:lpstr>Pthread Scheduling</vt:lpstr>
      <vt:lpstr>Pthread Scheduling</vt:lpstr>
      <vt:lpstr>Pthread Scheduling</vt:lpstr>
      <vt:lpstr>Pthread Scheduling</vt:lpstr>
      <vt:lpstr>Pthread Scheduling</vt:lpstr>
      <vt:lpstr>Pthread Scheduling</vt:lpstr>
      <vt:lpstr>Pthread Scheduling</vt:lpstr>
      <vt:lpstr>Pthread Scheduling</vt:lpstr>
      <vt:lpstr>pthread_attr_t *attr</vt:lpstr>
      <vt:lpstr>pthread_attr_t *attr</vt:lpstr>
      <vt:lpstr>pthread_attr_t *attr</vt:lpstr>
      <vt:lpstr>Pthread Example</vt:lpstr>
      <vt:lpstr>Pthread Scheduling</vt:lpstr>
      <vt:lpstr>Pthread Example</vt:lpstr>
      <vt:lpstr>Pthread Scheduling API</vt:lpstr>
      <vt:lpstr>Pthread Scheduling</vt:lpstr>
      <vt:lpstr>Pthread Scheduling</vt:lpstr>
      <vt:lpstr>pthread_t</vt:lpstr>
      <vt:lpstr>Pthread Scheduling</vt:lpstr>
      <vt:lpstr>Pthread Scheduling</vt:lpstr>
      <vt:lpstr>Pthread Scheduling</vt:lpstr>
      <vt:lpstr>pthread_create()</vt:lpstr>
      <vt:lpstr>Pthread Scheduling</vt:lpstr>
      <vt:lpstr>Pthread Scheduling API</vt:lpstr>
      <vt:lpstr>Pthread Scheduling</vt:lpstr>
      <vt:lpstr>Pthread Scheduling</vt:lpstr>
      <vt:lpstr>Pthread Scheduling</vt:lpstr>
      <vt:lpstr>Pthread Scheduling</vt:lpstr>
      <vt:lpstr>Pthread Scheduling API</vt:lpstr>
      <vt:lpstr>Pthread Scheduling API</vt:lpstr>
      <vt:lpstr>Pthread Scheduling</vt:lpstr>
      <vt:lpstr>Pthread Scheduling</vt:lpstr>
      <vt:lpstr>Diff between exit and joining?</vt:lpstr>
      <vt:lpstr>PowerPoint Presentation</vt:lpstr>
      <vt:lpstr>PowerPoint Presentation</vt:lpstr>
      <vt:lpstr>PowerPoint Presentation</vt:lpstr>
      <vt:lpstr>PowerPoint Presentation</vt:lpstr>
      <vt:lpstr>Sequence/No Sequence?</vt:lpstr>
      <vt:lpstr>Playing around with the Code</vt:lpstr>
      <vt:lpstr>Playing around with the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Algorithms</dc:title>
  <dc:creator>Admin</dc:creator>
  <cp:lastModifiedBy>Admin</cp:lastModifiedBy>
  <cp:revision>402</cp:revision>
  <dcterms:created xsi:type="dcterms:W3CDTF">2020-06-30T15:25:15Z</dcterms:created>
  <dcterms:modified xsi:type="dcterms:W3CDTF">2023-09-01T05:32:27Z</dcterms:modified>
</cp:coreProperties>
</file>