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57" r:id="rId5"/>
    <p:sldId id="259" r:id="rId6"/>
    <p:sldId id="258" r:id="rId7"/>
    <p:sldId id="260" r:id="rId8"/>
    <p:sldId id="263" r:id="rId9"/>
    <p:sldId id="264" r:id="rId10"/>
    <p:sldId id="265" r:id="rId11"/>
    <p:sldId id="282" r:id="rId12"/>
    <p:sldId id="267" r:id="rId13"/>
    <p:sldId id="270" r:id="rId14"/>
    <p:sldId id="281" r:id="rId15"/>
    <p:sldId id="271" r:id="rId16"/>
    <p:sldId id="272" r:id="rId17"/>
    <p:sldId id="273" r:id="rId18"/>
    <p:sldId id="274" r:id="rId19"/>
    <p:sldId id="275" r:id="rId20"/>
    <p:sldId id="279" r:id="rId21"/>
    <p:sldId id="278"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0-10-27T08:11:27.467"/>
    </inkml:context>
    <inkml:brush xml:id="br0">
      <inkml:brushProperty name="width" value="0.05292" units="cm"/>
      <inkml:brushProperty name="height" value="0.05292" units="cm"/>
      <inkml:brushProperty name="color" value="#FF0000"/>
    </inkml:brush>
  </inkml:definitions>
  <inkml:trace contextRef="#ctx0" brushRef="#br0">4418 14037 8,'0'-16'128,"1"-1"-12,2 0-2,1 2-5,-3 2-2,4-3 7,0 6-1,-2 1-6,-1-1-2,1 5-11,0 0-9,-3 5-14,0 0-5,5-7-7,-5 7-4,0 0-2,9 22-1,-1-7 2,0 9-4,1 4-3,1 2-3,-1 1-3,3 1-2,1 2 0,-2-3-3,-1-2 2,6-2-3,-6-1 0,8-5-3,-6 1 5,3-7-5,-5-2 4,4-1 2,-1-3 0,-2-2 3,6 0 0,-4-6 3,7 1 4,8-8 3,7-5-1,8-11-5,8-7-3,26-26 0,-2-3-1,5-5-5,9-7 1,2-5-8,3-6 1,8-3-2,3 2-5,4-5-1,2-2 1,2-1-6,7-2 5,1 0-11,-6 0-2,4 10-1,0-1-2,-3 3 0,-3 4-1,-1 4-2,-7 8 0,-7-2 5,-7 11-5,-8 0-3,-10 7 5,-18 19-8,-2-2 3,-2 3 0,0 5 0,-17 6-2,-1 0 2,-4 3-2,1 2 1,-10 3 1,-2 2 0,-3-1 1,-4 3-5,1 2 1,-1 0-7,-3-3-2,-8 6-6,15-4-9,-10 1-4,-5 3-6,0 0-8,10-5-13,-10 5-10,0 0-30,0 0 5,14-5-33,-14 5-4,0 0-12,0 0-13,10 0-32,-10 0-106,0 0-317,0 0 141</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0-10-27T08:13:49.687"/>
    </inkml:context>
    <inkml:brush xml:id="br0">
      <inkml:brushProperty name="width" value="0.05292" units="cm"/>
      <inkml:brushProperty name="height" value="0.05292" units="cm"/>
      <inkml:brushProperty name="color" value="#FF0000"/>
    </inkml:brush>
  </inkml:definitions>
  <inkml:trace contextRef="#ctx0" brushRef="#br0">5900 12929 47,'0'0'102,"-11"-2"-6,11 2-12,-9-4 7,9 4-12,-9-1 1,9 1-3,-9-2-2,9 2-7,-15-1-2,6 1-5,-4 0-9,4 0-4,9 0-1,-18 1-1,8 1 2,0-2-13,-2 3 3,5-1 1,0 1-4,-2-1 5,2 0-1,0 1-2,7-3-6,-13 2 9,13-2-3,-10 1-2,10-1-6,-6 1 0,6-1-2,0 0-6,-5 5 3,5-5-3,0 0 0,0 0-14,0 0 13,0 0-7,0 0 0,0 0-2,16 8 6,-4-6-2,6 0-1,2 4-3,11-2 9,-2-4-9,5 3 5,5 0-1,12-3 0,3 0-2,3-1 5,6-1 1,2-1-13,2 1 11,23-5-1,-27 4-1,2 1-2,-1-3 0,25 2-6,-26-1 2,-3 2-4,0 1 1,1 1-1,-2-3-2,-4 1-1,3-1 2,-3 1-2,0-1-2,-2-1 1,-3 1-1,3-1 3,1-2-2,0 2 1,0-1 9,3-2 1,-2 5-1,0-1 0,0-1 2,-4 4-4,-13 2-1,1 1-1,-2-1-1,-2 0 2,-2 2-2,-3-1-4,-1 0 1,-8-1-1,0 1 1,-2-3-3,0 1 1,-1 2-2,0-1 4,0-2-2,-6 1-4,6-1 4,0 2 0,2-2 2,0 0-5,0 0 12,-1-2 2,0 2-2,1-2 5,-1 1-1,-1-2 0,-3 3 0,-2 0-4,1-1-3,-2 1 3,-5 0 0,2 0-2,-9 0 1,12 1-6,-12-1 2,0 0 0,12 0 1,-12 0 0,8 0 2,-8 0-2,0 0-3,0 0 2,0 0-1,8 0 4,-8 0-5,0 0 3,0 0 3,0 0 4,0 0 6,0 0 2,0 0 1,0 0 2,0 0 2,0 0 3,0 0 1,0 0-1,9 0-1,-9 0 0,0 0-4,0 0 2,0 0 0,0 0-3,0 0 0,0 0-5,0 0-1,0 0 0,0 0-2,0 0 0,0 0-5,0 0-2,0 0 1,0 0 2,0 0-2,0 0 2,0 0-3,0 0 0,0 0-6,0 0 4,0 0 3,0 0-6,0 0-2,0 0 2,0 0 0,0 0-1,0 0 1,0 0 2,0 0-2,0 0-2,0 0 0,0 0 3,0 0-3,0 0 0,0 0-3,0 0 2,0 0 5,0 0-5,0 0-1,0 0 4,0 0-2,0 0-1,0 0 0,0 0 1,0 0-2,0 0 4,0 0-2,0 0 1,0 0-2,0 0 1,0 0-2,0 0 1,0 0 0,0 0 0,0 0-3,0 0 1,0 0 3,0 0-2,0 0 1,0 0-1,0 0-1,0 0 1,0 0 0,0 0 3,0 0-1,0 0-1,0 0 0,0 0 1,0 0-4,0 0 3,0 0 0,0 0 0,0 0 1,0 0-2,0 0 0,0 0 5,0 0-8,0 0 8,0 0-6,0 0 3,0 0-3,0 0 0,0 0 2,0 0 1,0 0-2,0 0 1,0 0 0,0 0 2,0 0-5,0 0 5,0 0-6,0 0 3,0 0-1,0 0 6,0 0-5,0 0 1,0 0-2,0 0-2,0 0 8,0 0-4,0 0-1,0 0-2,0 0 4,0 0 0,0 0-3,0 0 1,0 0 0,0 0 0,0 0 1,0 0 2,0 0-2,0 0-2,0 0 2,0 0 1,0 0-2,0 0 3,0 0-2,0 0 1,0 0-2,0 0 2,0 0-1,0 0 0,0 0 0,0 0-1,0 0 1,0 0-2,0 0 1,0 0-2,0 0 2,0 0 6,0 0-5,0 0 2,0 0-3,0 0-2,0 0 3,0 0 0,0 0-4,0 0 7,0 0-2,0 0-2,0 0 3,0 0-6,0 0 6,0 0-2,0 0 0,0 0-1,0 0-4,0 0 6,0 0-2,0 0-3,0 0 3,0 0 6,0 0-7,0 0 2,0 0 1,0 0 0,0 0 0,0 0 0,0 0-1,0 0 2,0 0-3,0 0-1,0 0 0,0 0 1,0 0 1,0 0 4,0 0-5,0 0 0,0 0-1,0 0-1,0 0 6,0 0-3,0 0-3,0 0 5,0 0-4,0 0 5,0 0-6,0 0 7,0 0-7,0 0 5,0 0-2,0 0 3,0 0-3,0 0 1,0 0-2,0 0 3,0 0-3,0 0 1,0 0 2,0 0-2,0 0 0,0 0 2,0 0-1,0 0 1,0 0-4,0 0-2,0 0 2,0 0 3,0 0 1,0 0-2,0 0-2,0 0 1,0 0-1,0 0 1,0 0 1,0 0 2,0 0-1,0 0 0,0 0-2,0 0-2,0 0 3,0 0 0,0 0 1,0 0-2,0 0-1,0 0 2,0 0-1,0 0 3,0 0-2,0 0 4,0 0-4,0 0 2,0 0-7,0 0 6,0 0-2,0 0-2,0 0 3,0 0-1,0 0 3,0 0-2,0 0 2,0 0-2,0 0 2,0 0-2,0 0-2,0 0 2,0 0 2,0 0 2,0 0-7,0 0 1,0 0 2,0 0-1,0 0 3,0 0 1,0 0-5,0 0 3,0 0-2,0 0 1,0 0-1,0 0 3,0 0-4,0 0 3,0 0-2,0 0-1,0 0 2,0 0 0,0 0 1,0 0-1,0 0-1,0 0 1,0 0-2,0 0 4,0 0-3,0 0 2,0 0-1,0 0 4,0 0-5,0 0-2,0 0 3,0 0 0,0 0 0,0 0 3,0 0-2,0 0 0,0 0-2,0 0 3,0 0-1,0 0 1,0 0-2,0 0 2,0 0-2,0 0 3,0 0-3,0 0 0,0 0 0,0 0 0,0 0-3,0 0 4,0 0 0,0 0 0,0 0-5,0 0 4,0 0-1,0 0-2,0 0 2,0 0-2,0 0 2,0 0 4,0 0-4,0 0 4,0 0-6,0 0 4,0 0-2,0 0 4,0 0-1,0 0-3,0 0-3,0 0 3,0 0 3,0 0 0,0 0-3,0 0 4,0 0-4,0 0 0,0 0 4,0 0-2,0 0-2,0 0 3,0 0-2,0 0 3,0 0-3,0 0 2,0 0 0,0 0 0,0 0-4,0 0 2,0 0 2,0 0-1,0 0 4,0 0-6,0 0 2,0 0 3,0 0-3,0 0 4,0 0-4,0 0 2,0 0-4,0 0 9,0 0-10,0 0 6,0 0 1,0 0-2,0 0-1,0 0 2,0 0-11,0 0-17,0 0-14,0 0-14,0 0-22,0 0-16,0 0-23,0 0-6,0 0-25,0 0-16,0 0-11,5-7-180,-5 7-379,1-9 167</inkml:trace>
  <inkml:trace contextRef="#ctx0" brushRef="#br0" timeOffset="1009.0577">7325 8383 132,'-2'-17'160,"0"0"-24,0 1 1,2 5-1,0-3-10,2 2-2,0 2-2,-1 4-3,0-2 2,-1 8-10,1-12-7,1 5-6,-2 7-14,0 0-8,1-8-8,-1 8-2,0 0-12,0 0-6,0 0-4,0 0-3,0 0-5,0 36 1,0-9-2,0 7 0,0 2-5,0 12 0,0 1-4,0 0-1,-1-3-2,2-10 1,3-1-2,-4-4 0,2 0-4,0-2-2,2-3-1,-2-7 2,-1-2-1,1-3 0,-4-4-1,2 0 3,0 0 6,0-3 14,0-7 21,0 11 18,0-11 16,0 0 7,0 6-2,0-6-14,0 0-8,0 0-5,0 0-7,-3-38-3,1 13-10,4-4-7,-4-1 0,1-3-7,0-3-4,-2-10-2,3 1-9,0-2 2,-1 13-2,2-2 2,-3 4-9,-1 1 3,3-1-3,0 4-3,0 1-5,4 0 1,-3 9-1,2 0 1,2 1-2,1 0-6,4 1 2,1 1 0,3 0-8,2 3 3,2 2-11,0 1-3,4 2-7,5 3-2,-8 4-2,-1 5-6,1 3-3,-4 4 1,-1 5-8,-1 5-2,-8 3-7,-5 4-2,-5 2-4,-7 4-5,-8 9-1,2-14 0,-10 10 0,4-13-1,-7 10 5,8-13 3,0-3-1,0 1-1,1-5-2,1 0-5,5-5 2,1-3-10,5-1 1,1-4-11,-1 1 1,2-2-20,4-2-17,4-1-26,0 0-15,0 0-134,0 0-318,0 0 140</inkml:trace>
  <inkml:trace contextRef="#ctx0" brushRef="#br0" timeOffset="1211.0692">7618 8548 189,'0'0'164,"0"0"-16,7 3-13,-7-3-8,2 9-9,-1 0-4,0 3-4,0 2-5,-1 4-9,2 1-9,-2 7-11,0-6-5,1 5-6,-1 2-6,1-4-9,-1-4-2,3-1-5,0-1-2,-1 0-20,2-2-28,-3-4-31,1-1-26,-1-1-44,2-1-167,1-1-299,2-5 133</inkml:trace>
  <inkml:trace contextRef="#ctx0" brushRef="#br0" timeOffset="1844.1055">9436 8189 68,'0'0'194,"1"-10"-23,-1 10-19,0 0-11,0 0-7,0 0-5,0 0-8,4 37-4,-1-20-1,-1 7-1,0 5-5,0 0-6,-1 5-1,1-2-9,2-1-4,-2 2-8,1-3-11,-1 2-5,1-5-6,1 0-3,-2-8-7,-1 0-5,-1-3-3,0 1-4,-1-7-4,2 0 1,-2-1-7,2-4 0,-1-5 1,0 12 6,0-12 11,0 0 8,-3 6-6,3-6 0,0 0-5,0 0-5,0 0-4,-8-25-3,4 10-1,0-4-6,-2-5-3,1-3-2,-2-4-6,6-4 3,-1 1 0,0 0-5,0-1-1,1 1 7,2-1-8,1 2 0,2-1-1,1 4-2,3 2 0,0 0-10,2 5-3,1 4 7,-2 4-1,4 1 1,1 0-3,2 2-1,1 1 0,2 3 1,7 2 1,-4 3-3,-2 2-1,1 5-3,-3 3-8,-3 3 2,-2 2-8,-4 5-4,-1 0-3,-7 10-2,-2-4 1,-7 2-5,-5 1-7,-6-1-4,1-3 1,-7 2 1,-2-2-1,-3 2-1,2-2 6,-1-4 0,2 0-1,0-5 5,1 0-7,11-3-11,-4-6-9,9 0-8,0 1-9,3-3-24,2 0-24,5-2-34,0 0-139,0 0-327,0 0 145</inkml:trace>
  <inkml:trace contextRef="#ctx0" brushRef="#br0" timeOffset="2228.1274">9873 8620 157,'0'0'182,"8"-10"-20,3-2-19,5 3-11,0 0-15,9-1-11,3 2-3,0 2-15,0 1-9,-6 4-6,-3 1-9,0 2-5,-2 3-5,-2 7-5,-3-1-7,-6 0-4,-5 1-5,-2 5-5,-7 9 3,-7-1-3,-2 1-3,-1-1-5,-3-2-1,-1-3 1,0 0-6,8-6 4,-2 0-5,5-3 0,1-4 1,5 0 4,0-2-2,0-2-1,5-3 1,-5 7 2,5-7 4,0 0 8,19 3 1,-8-3-3,8-3 5,3 1-4,8-1-3,4 0-3,-3-2-4,2-1 1,1 0-5,0-1-1,-1 2-4,0 0-6,0 1-7,-1-4-13,0 1-23,-2 2-21,-1-2-34,-1-1-40,-1-2-36,-3-1-130,1 1-324,0 0 144</inkml:trace>
  <inkml:trace contextRef="#ctx0" brushRef="#br0" timeOffset="2891.1654">12028 8217 154,'2'-10'203,"-1"0"-13,2 0-9,0 2 4,-1 3-6,-1-1-7,2-1-12,-3 7-8,4-8-6,-4 8-16,2-8-6,-2 8-24,0 0-12,0 0-9,0 0-9,0 0 0,8 16 2,-7-4 0,-1 6-3,3 7 1,-2 4 0,0-2 0,-1 2 3,0 2 5,0 0 4,-1 1-16,1 0 5,1-2-3,-1 0-7,3-1-3,-2-2-8,1-2-5,-2-2-3,1-2-1,0-3-3,0 1-5,1-5-1,-1-2-5,0-2-1,-1-3-1,0-1 0,0-6-5,0 9-3,0-9 4,1 10-6,-1-10 4,0 0 3,0 7-4,0-7 2,0 0 3,0 0-6,0 0 0,0 0-4,0 0 5,0 0-4,-2-32-2,1 19-1,1-5-10,0-2 3,0-6-6,1 0 4,0-3-7,3 0 9,1-3-9,0 1-1,3-2-1,-6 0-2,5-1 3,0 1 8,-1 1-12,0 1 4,0 2-1,-1 2 0,2 1-3,-3 6 5,3 1 2,-1 1-1,-1 4-1,1-2 1,4-1-3,-4 3 3,4-1-2,5-1 4,-2 2-2,3 0 0,6 0-3,-3 4 1,0 1 12,-3 3-12,2 1-5,-6 3-4,6 0 0,-6 5-3,2 3 4,-3 1-3,0 6-3,0 3 2,-7 1 4,-4 1-8,0 8-2,-5 1-6,-7-3-5,-3 2-6,-5-1-7,-2-2-5,-1-1-2,-3-2-3,1-2 1,-3-2-3,2-3 5,2-2-2,4-4 6,1 0 0,3-2 6,2 0-4,2-5-6,1 2-4,3 0-11,8-2-12,-10 1-19,10-1-33,0 0-20,0 0-28,0 0-173,0 0-384,0 0 171</inkml:trace>
  <inkml:trace contextRef="#ctx0" brushRef="#br0" timeOffset="3848.2201">12686 8610 44,'0'0'50,"0"0"3,0 0-6,0 0-8,0 0 0,0 0-6,0 0-6,0 0-2,0 0 0,0 0-4,0 0 0,0 0-1,0 0-8,0 0 10,0 0-1,0 0 3,0 0-10,0 0 9,0 0 7,0 0 3,-1 10 7,1-10-5,0 0 1,0 0 2,0 0-2,0 0-12,0 0 11,-6 5 4,6-5-2,0 0-3,0 0-5,0 0 0,0 0 0,0 0-1,0 0-1,0 0 4,0 0-7,0 0 13,0 0-4,0 0 10,0 0-1,0 0 0,0 0 2,0 0 12,0 0-1,0 0 9,0 0 15,0 0-7,0 0 0,0 0-9,0 0-5,0 0-4,0 0 0,0 0 1,0 0-8,3-24-2,-3 24-4,7-12-2,-3 5-5,1 2 1,2-2-17,-2 1 5,8-1 2,-3 3-4,5-3-4,3 3-1,1 1-3,-2 3-1,1 0 1,-1 3-4,-1 1 0,-4 3-2,0 1-1,-3 1-2,-1 6-1,-2 1 0,-2-2-2,-5 4 1,-5 0-3,-1 7 4,-3-3-2,-1-5-5,-2 0-4,-5 2 11,4-7-11,0 2 6,-2-4-8,5-3 4,-2-1 2,5 1-3,-3-3 2,7 1 0,-3-2 2,7-3 3,-3 5-4,3-5 1,0 0 0,0 0-1,33-5 3,-10 3-2,6 0 1,2 2-2,-3 0 2,0 2-1,-8 0-1,1 3 4,-2 0 1,-3 2-1,-1 1 0,-5 0 3,-1 0 2,-1 0 1,-7 1 3,-1 0 5,-5 4 4,-1-2 3,-5 1 3,-4 1 2,-2-2 0,-7 2-3,-3-4 2,1 1-1,-2-3 5,2 2-7,-4-5-1,1 1-4,0-2-2,-3-2 0,-2 2-3,5-3-5,7 0-9,1-4-17,-1 1-18,4 1-16,0-3-34,5 1-43,3-3-39,3 0-218,1-3-418,4 1 186</inkml:trace>
  <inkml:trace contextRef="#ctx0" brushRef="#br0" timeOffset="5986.3424">18108 2645 70,'-21'-24'105,"-1"2"-7,-2 0-11,-4-3 1,1 3-8,-2 4-12,-2-3-7,-1 3 5,-2 0-21,2 2 14,-17-2-14,3-3 2,7 10-12,-11-1-1,-3 0-9,2 5 3,0 2-5,-3-2-3,-1 4-3,-3-1 0,-4 6 9,0 3-13,-1-3-5,-3 5 5,-28 4-3,32-2 3,-28 5-3,30 1-2,0 2 2,-4 0-1,3 4 11,1 1-9,6 0 0,-1 2 4,6 4-7,1-1 4,2 2-2,4-1-3,4 1 4,-2 2 0,2-2-3,3 4 3,10-7-14,-1 2 12,1-1-1,-6 9-3,10-7 7,1 1-8,1-1 9,2 2-4,0 0-1,5 3-6,0-2 7,1 1 0,3 0-5,4-1 4,0-1 0,2 0 0,3 2 1,1-2-1,3-1-1,0 0-7,2-2 6,5 1 4,-2-1-2,4-2-5,0 1 0,3-4 0,2 1 2,4 0-1,1-2-2,4 0 6,2-3-8,3-2 6,9 11-8,4-7 7,-1 1 0,2-1 3,0-3-1,2 1-1,1-1-5,1-1 4,0 2 10,-2-3-20,-11-5 9,14 1 0,-12-2 2,10 4 1,-12-2 0,12 2-1,5-3-8,-5 3 15,-2-4-5,5 0 4,-2-1-7,0 1 6,0-1 1,3 0-3,-3-3 4,0 0-4,-13 0 1,15-3 2,-15 2 5,2 0-1,-3-1 4,3-1-2,0-3 7,-2 1 0,15-2-1,-2 1 0,-14-2-1,3-1 0,-3 0 4,2 1-3,12-4-2,-11 5 4,11-3 1,-12 0 0,0 3 0,-1-2-2,15 1 2,-17 1-3,2-3 1,0 2 2,-4-2 9,0 4-6,3-1 5,-2-2-3,-2-2 0,0 0-4,5-2 5,1 3-7,-2-4 2,-1 4-3,1-6 0,1 3 1,12-6-1,-14 7-4,1 0-4,0-2 9,-2-1 3,0 2-2,-3-1 1,-1-1-5,1 1 6,-7-1 1,2-1 0,0 0-5,-4-4 3,4 5-1,-8-1-1,5-4-5,-1-1 0,-2 0-2,3 0-4,-4-2 0,-1-4-1,4 4-5,0-5 1,0 1 0,0-1-5,3 0 3,-3-2 0,1 2-2,0 0 1,-4 1-4,0-2 2,-2 4 1,-3 4 2,-2-6-5,0 4 0,-2 0-2,2-5 2,-4 6 0,4-7 7,-6 4 0,1 1-11,-2 0-1,1-2-1,0-3-2,-1 3 8,-2 1-4,-1-1-2,0 1-2,1-7 10,-2 8-10,1-1 8,0-6-8,-1 6 9,-3 1-1,0 2-8,-1-3-1,-2 3 2,3-2-3,-1 2 1,-4 0-2,3 0 1,-3 2-1,0 2 3,-2-2-3,1-2 2,-1 2-2,-2-2 11,0 0-3,-1 2-7,-4-1 2,1-1 2,-5-3-5,2 0 3,-1 2 0,2 3-2,-3-3 1,1 4 1,-5-2-1,1 2 1,-1-1 4,4 4-8,-5-2-1,7 3 0,-2-1 0,1-1 2,-1 3-1,-2-1-3,5 1 2,-3 0 3,0 0 2,2 2-3,-1-1-1,2 2 2,0-3-2,-1 2 2,3 3-2,-4-2-3,-1-2-4,-2 2 1,0 0 1,-7-2 5,4 1-8,-5 2 3,3-1-8,-4 3 8,4 2-1,-5 0 0,0-2 3,2 2 0,-2 2 3,-1 1-5,1 1 1,-3 0 5,-1-1-2,2 2 2,-1 1-1,-4-2 2,2 4 1,-1 1 1,-2-1 1,1 0-1,-2 2-2,-7 3 4,10-5 4,-1 0-4,1 4 0,-3-2 0,5 3 2,-3-4-2,2 1-1,2 2 3,3-3 4,2 3-3,2-2-5,1 0 5,8-2-1,-2-2-1,6 2 1,-3-1-1,1-1 2,0 2-1,6-3-1,-1 2 3,0-2-2,2 0 3,2-1 2,0-1-4,2 0 3,-2 0-4,1 1 2,6-4-1,-8 4-1,8-4-1,-5 3 2,5-3 4,0 0-3,-6 6 2,6-6 1,0 0 0,0 0-3,-7 2 5,7-2-6,0 0-1,0 0 1,0 0 4,0 0-1,0 0-4,0 0 8,0 0-11,0 0-15,0 0-21,0 0-28,0 0-40,0 0-53,0 0-52,0 0-132,0 0-374,-22-3 166</inkml:trace>
  <inkml:trace contextRef="#ctx0" brushRef="#br0" timeOffset="6837.3911">15737 2346 31,'0'0'174,"-5"-9"-5,5 9-13,-1-6-17,1 6-14,0 0-20,0 0-9,0 0-6,0 0-11,-16 17-7,10 0-5,-6 7-5,2 4-6,-1 0-3,-1 8-6,1-4-1,0 2-1,2-1-3,-1-2-4,3-1 0,0-3-9,1-7 0,2-2 3,-2-1-5,1-2-5,-2-4 9,5 0 6,0-5 25,0-2 22,-2 3 25,4-7 17,-5 4 9,5-4-25,0 0-8,0 0-14,-15-15-7,9 4-1,-1-6-13,2-2-7,-2-11-8,0 0 0,0-3-10,4-4-6,-1-10-9,0 11-3,4-9 1,-1 10-3,2 1 2,-1 2-6,5 1 6,-1 1-10,3 4 0,-3 8-3,3 2-2,-2 4-5,0 1 0,4 1 2,0 3-3,4 3-3,-1 3-3,8 3 10,2 5-9,4 3 0,-3 7-4,2 5 0,-4 2 1,1 1 3,-2 2-1,-3 4-1,-3-2-3,-3 2-1,-2 0-2,0 0 2,-5-4-1,0-1-5,-3-6 0,-1-3 0,-2-3 2,-1 0 0,-1-3 1,-4-4 4,4 3-2,-6-3 2,0 0 4,-1-3 2,-2-1-4,-1-2 6,2-1 3,0-3-3,-2 1-2,3-5 2,0-2-1,2-2 2,0-4-2,4 1 0,-1-6 2,4 1-2,4-7-3,4 2 2,3 1-3,2-2 1,6 2-2,2 1 0,3 1 2,2 4-1,2 2-1,-1 3-1,-6 5 2,3 1-2,-3 4 0,2 0-1,-2 7-2,0 0-2,-1 7 1,4 2 3,-4 6 2,-2 1-1,2 4 2,-9 0-4,-3 5 1,1-1 2,-5-1-5,-4 1 0,-2-2-4,1-2-9,0 2-3,-1-8-13,-3-2-6,0 0-14,2-2 3,-2-3-14,1 1-7,-1-3-10,0-2-12,2 1-11,0-5-28,3 2-8,2-6-14,0 0-7,-2 8-136,2-8-327,0 0 144</inkml:trace>
  <inkml:trace contextRef="#ctx0" brushRef="#br0" timeOffset="7256.415">16651 2435 53,'-12'-5'129,"0"3"-18,-3 4-13,-2 1-7,0 4-6,0 4-3,-6 5-25,4 3 14,-1 0-10,3 2-8,7-5 1,0 7-10,3-5-1,2 1-2,4-1-2,2 0-5,4-1 2,2-1-8,0-2 0,1-5-4,6 1 0,-2-4-2,-1-1 1,3-3-4,-1-1-4,5-5 5,-5-1-9,-1 0 6,2-5-11,2-2 2,-5-3 8,-1-1-3,2-8 1,-4 2 5,-2-3 9,-2 6 2,2 2 13,-3 5 19,-1 0 5,0 1 1,-2 5-3,0 6-14,2-9-6,-2 9-5,0-8-4,0 8-5,0 0-3,0 0 0,-8 20-2,6-8-4,-3 2 2,5 5-4,0-1-3,0-2 1,5 4-2,0-1-7,1 1-17,4-4-15,-3-1-16,1-1-22,5 2-27,0-6-24,1-2-17,3-3-26,-4-1-120,2-3-298,-3-1 133</inkml:trace>
  <inkml:trace contextRef="#ctx0" brushRef="#br0" timeOffset="7440.4256">16943 2494 67,'2'-12'194,"-1"3"-7,0 3-17,2 1-14,-3 5-20,4-7-13,-4 7-19,0 0-5,11 2-13,-2 5-7,3 3-8,-2 2-2,10 6-9,1 4-2,-2-4-6,1 3-4,1 2-5,-1-4-4,-1 2 2,-4-8-14,-2 1-20,-1-1-16,0-1-24,-1 0-48,-3-4-1,2-2-25,-5-1-28,-1 1-111,-4-6-265,4 2 119</inkml:trace>
  <inkml:trace contextRef="#ctx0" brushRef="#br0" timeOffset="7596.4345">17222 2476 129,'0'0'172,"-1"-9"-22,1 9-24,0 0-8,0 0-10,0 0-12,-19 12-5,7 2-8,-6 5-13,1 1 0,-5 3-10,0-2-19,3 3-32,-6-3-19,2 1-31,-2-2-30,2 0-29,-2-2-84,0-4-199,-1 1 88</inkml:trace>
  <inkml:trace contextRef="#ctx0" brushRef="#br0" timeOffset="8010.4582">15611 2867 64,'-21'-2'133,"2"0"-8,6 2-3,4-1-4,-2 1-8,11 0-14,-13 0-3,13 0-6,-10 0-16,10 0-9,0 0-3,-10-2 0,10 2-5,0 0-8,-4 8-2,4-8 7,0 0 10,0 0 8,20 12 6,-8-7 5,9 0-2,9 4 0,6-6-4,16 2-9,5 0-2,3 0-7,4-3-1,32-1-10,-32 3 4,26-4-11,-23 2-1,25 0-5,-25 0-2,24-1-3,-29-1-4,-2 1-5,-4-2 2,1 1-9,-6 0-1,-13 1-4,-6-1-1,3-1-1,-7-1-5,-7 2-3,0-1-3,-8 1-3,-3-1 2,1 1-8,-4 0 1,-7 0-7,10 1 2,-10-1-8,9 0-7,-9 0-8,0 0-6,0 0-31,0 0-13,0 0-3,0 0-2,-35-4-4,15 6-12,-7-2-2,-4 1-32,-2 1-85,-3 0-253,-4-1 111</inkml:trace>
  <inkml:trace contextRef="#ctx0" brushRef="#br0" timeOffset="8419.4815">15537 3066 139,'0'0'126,"-13"1"-5,13-1-16,0 0-10,0 0-7,-12 2-5,12-2 2,0 0 4,0 0 4,0 0 3,32 7 0,-15-6-5,3 1 4,0-1-6,10 3-8,3-4-1,2 0-5,4 0 0,0 3-5,14-2-5,0-1-5,-2 3-5,3-1-7,1-2-3,2 3 3,3-3-11,-1 0-1,5 0 0,-3 2-8,2-1-3,-1 0-1,1-1-7,-2 4-2,-2-2 0,-3 0 2,2-2 4,-5-2-2,-3 4-8,-14-4-2,-3 0 2,2 2-2,-6-3 0,-7 3-4,-2-3 0,-1 1-2,-2 2 0,-4 0 0,-3 0 2,-2-1-9,-8 1 9,14-1-6,-14 1 1,10 0-3,-10 0 2,8-1-3,-8 1 3,0 0-4,10-2-3,-10 2-2,0 0-7,0 0-1,0 0-11,0 0 1,0 0-7,5-3-6,-5 3-6,0 0-1,0 0-16,0 0-12,0 0-19,0 0-25,0 0-17,0 0-34,0 0-96,0 0-289,0 0 129</inkml:trace>
  <inkml:trace contextRef="#ctx0" brushRef="#br0" timeOffset="10444.5974">7702 9675 53,'-10'3'146,"10"-3"0,-8 2 3,8-2 4,-9 2-4,9-2-9,0 0-6,0 0-11,-7 1-4,7-1-10,0 0-8,0 0-6,0 0-9,0 0-7,0 0-6,-8 2-2,8-2-7,0 0 0,0 0-4,0 0-6,0 0-6,0 0-3,0 0-4,0 0-7,12-23 1,-9 17-6,1-3-5,4-2-1,-1 1 0,4-3-5,1-2-1,1 2-2,3 1-3,0 0-1,7-5-1,0 5-4,3-2 3,-9 7-1,3 2-2,-1 0 0,-1 2-4,2 3 4,-2 1-6,0 3 0,-1 4-3,-2 4 0,-1 4 2,-2-1-3,0 9 6,-3 0-2,-4 3 0,-2 0 0,-4 2 2,-2-2-4,-4 0 2,-4-1 1,0-1-3,-3 0 3,0-7-1,1 0 0,-2 6 2,3-9 0,1-2-3,0-1 0,2-3 5,1-2-4,2 1 0,1-4 2,1 1-1,4-5 1,-6 5 4,6-5 0,0 0 3,-5 7 1,5-7-2,0 0 4,0 0-4,0 0 1,0 0 0,0 0 2,0 0-5,28-7-1,-9 1 0,9-6 1,3 3 4,3 0-6,3-2 2,13-2-3,-14 3 0,3 1 0,10-4-1,0 5-1,-12 1 3,-4 1-1,-1 1-2,-3 2-4,-8 0 1,-2 1-5,-4 0-5,-3 1-4,0 1-5,-5 0 0,-7 0-7,12 0-1,-12 0-9,11 0-6,-11 0-6,0 0-6,9 3-7,-9-3-6,0 0-3,9 1-9,-9-1-4,8 2-18,-8-2-16,13 0-23,-5-2-140,4-1-304,7-3 134</inkml:trace>
  <inkml:trace contextRef="#ctx0" brushRef="#br0" timeOffset="11110.6355">9949 9716 23,'0'0'154,"0"0"-5,0 0-17,0 0-8,0 0-8,0 0-13,0 0-7,0 0-13,0 0-5,0 0-5,0 0-6,-7-22-4,7 22-7,4-16-2,-1 6-6,3-1-6,2-5-5,-2 4 2,4-3-10,1-1 0,4 1-5,0 1-1,1 1-2,6-2-5,-5 4 0,10 0 0,-1 0-2,-7 6 1,0 1-7,1 3 4,-1 4-4,-2 2 2,-2 4-8,-2 1 5,-4 5-1,1 2 3,-2 7-7,-5 1 1,-5 3-1,-2 0 5,-5 0-3,-6-1 1,4 1-3,-6-1 2,0-1-3,-2-1-3,2-2 3,-3-3 0,1-1-2,-1-2 3,7-2-3,-1-3 5,2-5-4,1 0 2,3 1-4,-1-3 9,4 0-4,0-1 5,5-4-1,-5 4-2,5-4 3,0 0-5,0 0 0,0 0 0,0 0-3,36-12 3,-20 4-3,2-2 5,8 1-1,-1-2-4,-7 4 0,4 1 1,-2-2-1,7 3 4,1-3-5,-3 2 2,1 1 2,-5 0-5,-1 0 4,-2 2-3,1 1 5,-6 0-4,0 2-6,-2-1 0,0-2-4,-1 1-16,-3 2-11,-7 0-14,15-1-10,-7 1-7,0-1-25,2-1-19,2 2-128,-2 0-259,5-1 115</inkml:trace>
  <inkml:trace contextRef="#ctx0" brushRef="#br0" timeOffset="12577.7194">12437 9615 70,'-8'2'124,"8"-2"2,0 0-15,0 0-8,0 0-9,0 0-6,0 0-9,0 0-7,0 0-7,0-14 5,0 14-11,0-10-1,0 10-3,4-12-7,-2 7-3,2-5 2,3 1-4,4-4-10,-3 1 2,6-2-4,0-1-3,-1 1-7,3-1 5,7 1-6,-1 1 3,5 1-4,-2 1 0,1 1-1,-5 4-2,-1 0-3,1 4 0,1-1-4,-4 3 5,3 2-4,-2 1 2,-1 4-3,-1 2-1,-4 4-2,2 1 2,-5 3-5,-3 2 3,-4 6-1,-3 1 1,-1-1-5,-5-6 8,-4 7-8,1-2 5,-5 1-7,3-8 6,-8 4-4,4-1 2,0-3 0,3-3 5,-1 1-5,0-1-3,-3-2 3,4 0 0,0-2-3,0-1 0,5-1-1,-1 0-5,3-3-7,-1 1 6,2-3-6,4-3 4,-5 8-4,5-8 5,0 0-2,0 8 2,0-8 10,9 6-5,-3-6-5,6 2 3,1-1-5,0-1 2,5 0 7,3 0-2,0-1-1,8-1-1,-1 0 0,-3 2 0,4-1 1,2-1 3,4 0 0,-1-1-6,2 0 6,0 2-5,2 0 7,0-1 2,0-1-4,-5 3 0,-2-2-1,-2 1 1,-2 0-5,-10 0 4,-2 1 4,-4 0-6,1 1 2,-3-2 3,-2 1 3,-7 0 1,8 1 3,-8-1-2,0 0-1,13 0 1,-13 0-4,0 0-1,0 0-4,9 1 4,-9-1-2,0 0 6,5 3-2,-5-3-3,0 0 3,0 0-1,0 0 2,5 3 6,-5-3-8,0 0 4,0 0-4,0 0-2,6 4 4,-6-4 6,0 0-2,0 0 4,0 0 4,0 0 5,0 0 0,0 0 3,0 0-2,0 0 2,0 0 0,0 0-1,0 0-5,0 0 5,0 0-6,0 0 8,0 0-8,0 0 3,0 0-3,0 0 2,0 0-4,0 0 6,0 0-6,5 6 2,-5-6 3,0 0-4,0 0 7,0 0-3,0 0 0,0 0 2,0 0 1,0 0 2,0 0-2,0 0 1,0 0 2,0 0-1,0 0-2,0 0-6,0 0 1,0 0 4,0 0-4,0 0 3,0 0-7,0 0 1,0 0 0,0 0-1,0 0-1,0 0 0,0 0 1,0 0-2,0 0 6,0 0-5,0 0-1,0 0-3,0 0 2,0 0-1,0 0 2,0 0-3,0 0 2,0 0-2,0 0 0,0 0-1,0 0-1,0 0 1,0 0 1,0 0-2,0 0-1,0 0-2,0 0 5,0 0-4,0 0 3,0 0-7,0 0 5,0 0-4,0 0 0,0 0 1,0 0 1,0 0 1,0 0-1,0 0 3,0 0-6,0 0 1,0 0-2,0 0 3,0 0-4,0 0 4,0 0 0,0 0-1,0 0 5,0 0-3,0 0 0,0 0 4,0 0-2,0 0-2,0 0-1,0 0 0,0 0 1,0 0 1,0 0 2,0 0-3,0 0 3,0 0-2,0 0 7,0 0-5,0 0 0,0 0-1,0 0 6,0 0-5,0 0 3,0 0-3,0 0-1,0 0 0,0 0 2,0 0-4,0 0 3,0 0-1,0 0-1,0 0 0,0 0 1,0 0-2,0 0-2,0 0 1,0 0 4,0 0-6,0 0-2,0 0 5,0 0-5,0 0 2,0 0 1,0 0-1,0 0 2,0 0 0,0 0-1,0 0 1,0 0-3,0 0 9,0 0-8,0 0 1,0 0-2,0 0-2,0 0 4,0 0-4,0 0-7,0 0-17,0 0-25,0 0-28,0 0-29,0 0-37,0 0-33,0 0-31,0 0-176,0 0-418,0 0 185</inkml:trace>
  <inkml:trace contextRef="#ctx0" brushRef="#br0" timeOffset="13957.7983">15041 9674 72,'-7'-14'140,"-1"-1"-20,1 1-13,2 0-8,0 3-7,1 0-10,0 0-2,-1 3-2,1-1-16,-1 4-1,5 5-10,-10-3-2,10 3-8,-22 8 0,9 3-10,-7 7-3,-4 4 2,3 1-18,-2 4 3,1-1 2,0 5 4,5-4 1,2-2-3,2 1 1,5-2-4,3-7 1,1 0 9,4-2-3,2-3-3,5 3 0,-2-5-1,3-1 10,0-2-10,5-2 6,-2-4-2,8-4 0,-2-3-4,0-2 1,1-3-4,5-3-4,-1-3-1,-3-3 1,-2-1-2,-2-4-3,-2-1-2,-1-2 1,-2-3 2,-3-3 6,-1 0-2,-4-16 7,-2 7 9,0 8 2,3 1 10,-2 4 9,-2 0 10,-2 11 1,3 2 12,0 0-5,0 8-5,-1 1-11,0 1-5,1 7-3,0 0-5,0 0-5,0 0-2,2 33-3,1-8-6,1 7 0,-1 2-3,2 2 0,-2-3-1,2 2-3,1 1-2,1-2-10,3-4-14,-1 0-14,0-3-21,1-2-20,0-3-26,-1-6-19,1-2-19,-1 1-25,2-6-29,-3-2-128,-1-1-337,1-5 149</inkml:trace>
  <inkml:trace contextRef="#ctx0" brushRef="#br0" timeOffset="14535.8314">15263 9657 14,'-1'-9'188,"1"9"-17,-2-9-16,2 9-21,0 0-6,6-7-16,-6 7-11,0 0-11,0 0-4,16 4-9,-16-4-10,17 5-8,-7-3-3,3-1-5,0-1-6,-1-1-3,4-1-11,0 0 2,1-3-4,-6 0-3,1 0-2,0-1 0,-1-2-4,-5 3-1,3-4-1,-5 1 0,1 1 5,-3 0 6,-1-1 1,-1 8-3,-3-12-5,-2 7-1,-1 3-3,6 2-1,-21 0-4,4 7-1,-4 1 2,-3 8 2,-3-1-1,1 2 0,2 4-2,1-1-1,1-3 1,8-2 0,4 1-2,2-1-3,6 0 2,-1-1-1,8 0-3,2-3-4,7 1-2,4-3-5,5 3-11,6-6-9,2-2-19,5-2-21,1-2-9,0-2-12,14-8-6,-14 3-6,1-1 7,11-6 13,-15 2 2,0-3 16,-4-2 5,1 0 14,-4 0 20,-3-3 5,-7-1 9,-3 7 14,-5-3 9,-3 1 9,-4-1 9,0 6 8,-4-3 13,0 6-6,-7-1-5,-1 3-1,-1 2-2,-6 4-4,-4 4-3,-7 1 2,1 6-1,1 0 0,2 2-1,1 1-3,8-2-3,1 0-2,5-1-1,3-2-2,-2 3-3,6-3 1,0-1-1,4 2-3,4-2-6,0 0 1,2-5-1,4-1-5,0-1-11,6-2-5,1-2-14,1-4 2,-3-2-11,2 1 0,-2-1 6,-2-1 4,-4 4 3,-1-2 2,-3 3 3,0 0 15,-3 0 0,-4 5-1,9-2-5,-9 2 4,0 0-2,0 0 2,0 0 0,2 17 4,-3-8-4,1 3 5,0-2-3,1 3-6,1 1-10,4 0-14,2-1-29,2-2-30,3-3-30,-3-3-130,8 0-270,-3-1 120</inkml:trace>
  <inkml:trace contextRef="#ctx0" brushRef="#br0" timeOffset="15395.8806">16284 9479 182,'-28'11'185,"1"5"-11,3 1-9,3 1-10,1 2-14,3 0-14,7-3-6,4 2-15,3-2-10,4 0-3,2-3-12,5 1-10,1-1-2,5-2-8,0-4-6,6 1-6,-1-6-3,2-3-5,1 0-3,-1-1-3,0-6-4,-1 1-3,-2-5-5,-3 0-3,1-2 2,-3-8-5,-1-3 2,-3-2-8,-2-2 1,-5-3 2,1 2 0,-5-5 3,-1-2-7,0 2 0,-1-2 12,-2 3 9,0 7 10,0 0 18,1 8 5,1 1 4,1 6 3,0 4-15,2-1-8,1 8-5,0 0-7,0 0-3,0 0 4,0 0-10,-2 41-1,5-12-1,-2 3-2,4-1-1,-1 5-5,3-2 2,0 0-4,2 0 2,1-2-6,4-3 1,-2-1-1,3-3-3,-2-3 2,-1-8-8,2 1-8,-3-5-9,3-1-8,-1-2-11,-1-4-4,2-1-3,0 0-2,-1-4-1,0-1-7,0-2-5,1-4-2,0-4 4,-2 0 3,-2-11 4,1-1 2,-2-1 8,-1-5 7,-4-1-4,4-4 8,-5 2 6,4-12 18,-5 16 10,2-2 11,-1 4 34,1 1-9,-3 9 12,3 0 10,-3 6 6,-1 5-7,0 1-11,0 6-5,0 0-8,0 0-1,0 0-2,0 0-4,0 0-1,0 39-4,-5-10-5,5 1 6,0 4-7,0-3 1,4 5-4,-2-4 0,-1-1 1,5 1-6,0-1 0,1-4-10,1-2-13,-4-7-10,3-1-15,-4-6-16,3-2-9,-1 0-10,1-2-3,-1-5-20,3-2-19,3-2 1,1-2-1,2-6 13,4-1 7,0-6 8,5-3 13,-5 0 10,1 1 13,-8 2 15,1 0 19,-2 3 18,0 1 10,-2 4 21,-2 1 20,2 0 0,-4 2 2,-2 1-3,-2 5-7,4-6-7,-4 6-5,0 0 0,0 0-1,0 0 1,0 0 1,1 18-2,1-8-1,-1 1-4,0 0 0,0 1-5,2-1 0,1 1-3,0-3-2,2 3-3,2-5-1,0 2 0,-1-2-4,3-2 2,0 0-3,0-2-3,2-3 0,1-3 1,0 1-2,-1-3 0,-2-2-2,1 0 1,1-1-3,-5-2 2,3 1-3,-4-3 0,1-2-6,-4 4 1,-1-1 1,-3-2-8,-1 3-7,-4-2-2,-2 2-1,-5 0-4,-4 0-2,3 3 3,-4 3-1,-2 1-5,1 1 3,-2 2 0,2 2 0,1 1-6,5 0-9,0 1-16,5 0-9,-1 2-23,5-2-13,1 3-18,3-7-34,0 0-48,10 13-127,3-9-355,2-1 157</inkml:trace>
  <inkml:trace contextRef="#ctx0" brushRef="#br0" timeOffset="16022.9165">17568 9362 23,'-7'-9'239,"-2"4"-14,-4-2-17,1 5-19,0-1-17,0 3-16,1 3-15,-3 2-12,3 2-10,-3 4-11,3 5-7,3 0-11,-2 1-9,4 0-7,4 2-7,4 2-5,1-3-5,5-1-7,5 5-4,4-3-7,-1-5-1,8 2 0,0-2-7,-4-6-5,8-1-3,0-3-3,0-1-5,-1-3-1,1-4-2,-6 0-2,4-5-1,-7 2 3,-2-1-4,-1-6-3,0 0 4,-4-1 2,0-2-6,-4-10 1,2 1 0,-2 0 2,-4-2-1,-3 0 5,-2 1 4,-3 0 3,0 0 6,2 1 7,-5 7 13,2 2 5,3 5 4,-1 2 7,0-1-4,0 2 0,0 5-15,3 4-6,-4-5-4,4 5-2,0 0-2,0 0-1,-2 26-4,4 0-3,-2-1 1,3 2 0,0 4-2,4-2-2,-4 0 1,3 2-6,2-4 3,-2 0-2,-1-8-2,2 5-3,-2-7 3,-1-5-1,-3-2-2,5 2-2,-3-5 2,1 1 0,-2-3-4,1-1 1,-3-4 5,2 7 10,-2-7 2,0 0 0,0 0-2,0 0 1,20-14-7,-9 0-2,-2-3 1,7-6-6,-4 0 1,0-4-6,-1 1-4,-2 1-3,4-4 1,-6 5 2,0 0 5,-2 10-6,-1-3 1,-3 7 1,2-2-2,-3 5 1,3 2-2,-3 5-4,2-12-1,-2 12 1,0 0-1,0 0 1,0 0 0,0 0 2,-14 17 0,10-5 2,-2 7 2,3 0 0,0 7-4,1-6 3,2 6-1,2-1 0,4-1-3,0-7 0,3 2-9,2-2-12,1-2-12,1 1-7,1-1-14,1-3-21,2-1-19,0 0-12,-1-4-12,4 2-15,-1-5-9,2 0-13,2-4 2,-4-1-4,1-5-23,1 0-153,-4-2-369,-1-4 163</inkml:trace>
  <inkml:trace contextRef="#ctx0" brushRef="#br0" timeOffset="16714.956">18392 9472 63,'0'-12'114,"0"0"4,-1 2 6,-1 0 5,-1 1 9,3 9 3,-4-11 1,2 5-2,2 6-11,-3-6-7,3 6-15,0 0-13,0 0-8,0 0-7,5-11-13,-5 11-3,10-2-5,2 2-7,-2-1-5,4 1-5,2 0-1,3-2-5,0 1-2,1-1-3,-1-1-4,1-1 0,0 2-7,-1-4 0,1 0-3,-7 3 1,0-1 6,-2-2 5,-1-1 4,-4 2 2,3-2 1,-4 2 3,2-1-1,-5 0-2,-2 6-6,-2-12-3,-5 5-5,1 3-3,-7 1-2,-7 0 0,-7 3-3,-3 5 0,0 1-3,-1 2-1,3 2 3,4 0-1,4-3-3,4 4-1,3 2 2,0-1-2,6 3 1,0 1-3,6 0-2,5 1 6,2-1-3,9 6 3,7-5 1,2-1-4,9-1-4,-1-2-2,6-3-3,10 1-5,-9-6-5,11 2 0,-10-5 2,-1-2-2,0-1 1,11-5 7,-13-1-3,-1-4 1,-3-2 1,1 0 4,-4 0 7,-2-2 6,-3-1 7,-9 4 3,3-6 7,-6 4 10,-1 2-1,-7 1 3,-1 1-4,-2-1-3,-3 1-3,-3 1-7,-4 1 0,-2-1-7,-6 2-2,-1 5 0,-6-1-5,-3 3 3,-3 4-3,2 1-4,8 2 1,1 1-2,2-1-1,0 3 4,10-1-4,-3 1 2,4 2-2,1 0 3,4 0-2,1-1 7,2 1-9,3-1 4,5 1-4,-2-2 2,2-3-2,5 0 1,1 1-3,0-6 6,0 1-1,-4-6-2,5-1 0,-4-2 2,4-1 2,-5-5-2,-3-2 1,5-7 1,-2-4-3,-3 1 1,-1-5 0,-5-5 0,3 0-2,-5-2 4,2-11-1,-4 13 4,-4 0 2,3 1 5,-3 1 0,-1 3 5,1 5 7,1 5 10,1 3 0,-2 5 11,3-1 1,-2 4-14,2 1 4,1 7-14,0 0-2,0 0-4,0 0 1,0 0-2,14 32-3,-9-5-5,5 6 3,3 13-3,0 1 2,2 3 2,-4-1 1,2 0-6,-4-2 1,0-1-5,-2 0 4,-1-14-6,-2-1-4,-1-2-19,-5 0-14,1-4-8,-2-5-11,0-2-9,-2 1-25,-1-2-44,0 0-52,0-2-59,-1 1-43,-5-1-191,-1-4-513,0 1 228</inkml:trace>
  <inkml:trace contextRef="#ctx0" brushRef="#br0" timeOffset="18272.0451">16033 10815 90,'-3'3'236,"3"-3"-16,0 0-14,-8 1-21,8-1-16,0 0-11,17-14-14,-4 1-15,6-5-8,4-3-8,-1-2-13,0 0-12,1 0-4,-2-4-8,-2 0-8,-1 0-7,0-3-3,-3-1-7,-2 1-9,-4-1 0,0 6 0,-5-2-5,-2 9-1,1 1 4,-5 0-5,1 7 2,-1-2-6,-2 2-1,0 1-6,1 3-5,-2 2 1,5 4-9,-7-8 3,7 8-2,0 0-4,-13 10-2,9 1 4,0 1-3,3 5 0,1 1 0,2 7-2,4 1-3,3-2 6,2 1-2,0 2-1,1-4-2,1 2-1,1-1 3,-4-9 2,3 2-4,-4-3-2,-1 2-6,-1-1-4,-4-5-6,-2 2-2,-2-3-8,-7 1-8,-2 2-20,-6-3-17,-4-3-9,-7-1-1,0-3 6,-5-3 12,11 1 7,-6-6 12,5 4 17,2-2 11,2 2 5,5 0 12,0 0 5,3-1-1,4 3 0,6 0 1,-12 0-1,12 0 2,0 0 7,0 0-2,17 15 2,-1-9 2,1 1 1,5 0-6,5 1 6,3-2-3,2-3 0,0-3 1,5-3-3,1-2-1,2-1-5,-3-4 4,0-1-4,-2-2-8,-2-3-8,-4-2-14,-3-2-4,-2 0-5,-2-2-4,-8-5-7,1-1-2,-4-1 2,-1-3 9,-7-1 2,1 0 9,-1 0 14,-3 2 14,-3 1 7,1 6 12,-1-2 7,2 11 10,0 3 8,-3 3 0,3 4-3,-1-3-4,2 8-9,-2-8-3,2 8-2,0 0 1,0 0 0,-7 28 1,5-5-1,-2 5 0,1 5-2,1-1 0,2 2-2,0-3 4,0 1-8,4 1 0,0-4-1,1 0 1,1-2-1,3-2-2,0-2-1,1-1 0,2-5-4,-1-2 0,2-1 3,6-1-3,3 1 0,-4-7-2,10 0 0,1-4 0,2-3 0,-4-2-2,0-5-1,2 1-4,-2-3 3,0-3 3,-3-3-9,-4 0 5,1-2-1,-10 4 1,1-3-2,-2 0-3,2-1 0,-4 0 3,1 0-2,-3-1 1,-1 0-4,-1-2 1,-4 3 0,0-1-2,-2 3 1,0 0 1,-3 3-6,-1 1 3,-1 3-3,-3 2 2,-2 3-3,-6 4 2,1 4-2,-11 5 0,0 2 2,1 5 2,1 4-1,-1-1 1,6 4 3,2-2 0,5-1-2,-2 1 2,6 1 2,5-7-2,0 2 0,5-2 3,4-4-1,-1-2-2,-1 0 1,6-3-2,1-1-4,5 0-3,-1-6-5,5-3-6,-6-2-3,4-4-7,-1 1 0,-1-3 3,-1-2-1,-4-1 2,1 1 3,-2-3 3,-3 4-1,-1 2 3,-1 0 12,1 1 10,-1 3 4,-1 1-3,-2 5-1,2-9-2,-2 9-3,0 0 2,0 0-1,0 0 4,0 0 2,2 24-1,-1-9 4,1 0-5,-1 2 2,2-1 2,1-4 3,3 1-4,1-1 0,-1 2-2,4-2-1,-1-5 0,0 1 1,3-6 0,1 2-1,0-3-1,5-1 0,-2-7 0,1 4-2,-1-6 1,-1-1-2,-1 1 0,-3-4 3,-3-1-3,1-3-3,-2-2 0,-1-5 0,-2-1-1,-1-2-1,-2-1-1,0-1 5,-4 1-4,0-3 1,0 5-1,0 1 6,-1 0-4,0 8 8,2 1 9,1 5 7,-2 1-3,1 3-3,1 7-4,-2-10-2,2 10-3,0 0 0,0 0 0,0 0 1,-4 27 3,4-8 2,2 5 5,-3 2-4,2 0-1,2 1-1,1 1-1,0-1 1,3-1-4,2-2 3,1 0 1,-2-7-1,2 0-1,2-2 4,-1-3-2,5 2 0,-5-4 5,7-2-6,-1-2 0,-2-3-1,2 1 10,3-3-10,2-3 4,-2-4-8,6 0 5,-6-2 3,-1-1-8,3-4 2,-4 4 0,-6 3-1,1-7 0,-1 2 0,-2 2 0,-3-2 1,-1-5-1,-2 4-3,-3-3-1,0-2-1,-1 3 2,0 1-3,-3 1 1,-4 1-2,3 2-3,-3 2 2,-1 1-3,3 3 3,-4 1-3,9 2 3,-18 5 1,10 2-3,-1 1 5,-2 5 2,5 2-1,0 2 0,3 0-1,1 3 4,4 5-2,1-5 1,3-1 5,4 3-5,0-5 2,2-1-8,3 0-2,-1-5-6,1 2-9,2-5-7,-3-4-12,3-4-16,2 0-18,-1 0-18,1-5-21,-2-2-16,-2-1-19,-2-5-24,-2 0-27,-1-3-43,-2-1-126,-3 0-393,-1 1 175</inkml:trace>
  <inkml:trace contextRef="#ctx0" brushRef="#br0" timeOffset="18454.0555">17322 10419 106,'0'0'229,"0"0"-24,0 0-21,21-14-14,7 6-25,0 0-12,2-1-13,6 1-14,-3 0-34,-4 1-30,1 5-42,-11-2-40,1-1-36,-6 2-48,-3 3-88,-5-1-230,-6 1 101</inkml:trace>
  <inkml:trace contextRef="#ctx0" brushRef="#br0" timeOffset="18710.0701">16257 10535 94,'0'0'159,"0"0"-12,35-5-2,-14 1-5,10 0-7,8-3-8,-1 2-10,19-2-9,0 0-12,3-1-12,0 1-6,1 1-9,-1-2-19,-4 2-34,-1 1-34,-6-4-58,-11 4-58,-5-1-83,-1-2-236,-2 0 104</inkml:trace>
  <inkml:trace contextRef="#ctx0" brushRef="#br0" timeOffset="19403.1095">20308 9941 155,'-18'4'168,"3"-1"7,-2 0 2,8-1 1,-2-2 2,4 3-4,7-3-3,-11 0-4,11 0-6,0 0-7,-9 0-3,9 0-11,0 0-10,0 0-12,0 0-12,33-12-6,-8 3-10,8-2-4,2 0-12,2 1-5,11-4-4,-11 3-4,13 1-9,-15 3-2,1-4-10,4 2-4,-2 1-3,0 2 3,-3-2-8,-1 1-5,-5 2-4,-2-1 3,-7 4-7,-5 0 1,-3-1-7,-1 2-3,-2-1-9,-3 1-10,-6 1-9,8-1-13,-8 1-12,0 0-17,8-4-15,-8 4-21,0 0-48,0 0-21,0 0-38,0 0-234,-21-13-475,10 9 209</inkml:trace>
  <inkml:trace contextRef="#ctx0" brushRef="#br0" timeOffset="19740.1289">20484 9573 39,'0'0'195,"-2"-9"-7,2 9-6,0 0-12,0 0-9,0 0-13,0 0-14,0 0-15,0 0-11,0 0-9,0 0-3,0 0-7,0 0-1,0 0-5,6 24-3,-6-9-6,0 4 5,-1 0 1,0 8-4,-2-1-2,2 3-5,-1 0-2,4 0-3,-4 5-3,4-2 0,-4-3-6,2 2-5,0 1-4,3-3-1,-3 0-7,0-10-4,0 0 0,0-1-3,1-2-7,-1-4 2,0-2-5,0 0-3,2-4-1,-2-6 1,1 12-5,-1-6 4,0-6-2,0 0-8,0 11-2,0-11-3,0 0-13,0 0-8,0 0-20,3 8-11,-3-8-27,7 2-30,-7-2-39,12-2-28,-2 0-63,2-1-153,0-1-423,6-4 187</inkml:trace>
  <inkml:trace contextRef="#ctx0" brushRef="#br0" timeOffset="21142.2093">21297 9506 2,'3'-10'203,"0"3"-2,0-2-4,0 1-1,-2 1-7,2 2-4,-3 5-13,4-9-8,-4 9-14,3-8-12,-3 8-6,0 0-4,1-5-9,-1 5-7,0 0-7,0 0-9,0 0-13,0 0-3,3-7-10,-3 7-8,0 0-3,0 0-5,0 0-2,0 0 2,-3 31 4,2-13-1,0 9 3,-2 2-6,1 4 3,1 3-1,-2 10 0,2-1 7,2-10-5,-1-1 4,3 12-3,-2 2 7,4-12 2,-4-2-2,3 0-3,-2-1 1,1-4-8,1-3-1,-4-1 8,2-6-12,0-2 4,-2-1-3,-2-3 5,2-3-13,-2 3 7,4-2-17,0-3 2,-2 1-7,1-3-1,-1-6-1,0 12-4,1-5-2,2 0 5,-1-1-8,2-1 5,-1 0-2,0 2 3,1-3-5,0 1-4,1-1-7,-5-4 6,9 5 0,-5-1 3,-4-4-7,6 5 8,-6-5-14,0 0 6,6 5 1,-6-5-2,0 0 1,0 0 8,0 0-9,6 2 0,-6-2 11,0 0-14,0 0 1,0 0-4,0 0-3,0 0 0,0 0 2,6 4 1,-6-4 0,0 0 2,0 0-3,0 0-3,0 0 1,0 0 8,0 0-7,0 0-1,0 0 5,0 0-4,0 0-1,0 0 10,0 0-9,0 0-2,0 0-2,0 0 5,0 0-1,0 0-1,0 0 0,0 0-2,0 0 1,0 0 2,0 0-5,0 0 3,0 0-1,0 0-1,0 0 7,0 0-7,0 0-2,0 0 1,0 0 4,0 0 1,0 0 0,0 0-8,0 0 4,0 0-3,0 0-2,0 0 6,0 0-6,0 0 4,0 0-7,0 0 5,0 0 0,0 0 3,0 0-5,0 0 7,0 0-4,0 0 4,0 0 4,0 0-8,0 0 0,0 0 4,0 0 2,0 0 0,0 0 2,0 0-10,0 0 1,0 0 5,0 0-1,0 0-3,0 0 2,0 0-2,0 0 3,0 0 1,0 0-5,0 0-1,0 0-5,0 0 9,0 0-3,0 0 0,0 0 1,0 0 12,0 0-12,0 0 0,0 0-3,0 0-2,0 0 7,0 0-5,0 0 2,0 0-8,0 0 3,0 0 2,0 0-1,9-7 4,-9 7-5,0 0 2,0 0-8,0 0 10,0 0-6,0 0 13,0 0-11,0 0 1,0 0-8,0 0 10,0 0 5,0 0-2,0 0-9,0 0 4,0 0 0,0 0 7,0 0 3,0 0 0,0 0-3,0 0 0,0 0-3,0 0 0,0 0 3,0 0-1,0 0-2,0 0 2,0 0-1,0 0 16,0 0-17,0 0 0,0 0 5,0 0 2,0 0-4,0 0-2,5-5 12,-5 5-10,0 0 6,0 0-9,0 0 3,0 0 3,0 0-2,0 0-3,0 0 5,0 0 2,0 0-3,0 0 6,0 0-7,0 0-4,0 0 5,0 0-2,0 0 7,0 0-1,0 0-1,0 0-1,0 0-1,0 0 6,0 0-9,0 0 7,0 0-9,0 0 4,0 0 8,0 0-9,0 0-5,0 0 4,0 0 0,0 0-1,0 0 2,0 0 1,0 0 6,0 0-7,0 0-2,0 0 5,0 0-4,0 0 17,0 0-10,0 0-7,0 0-1,0 0 6,0 0-6,0 0 0,0 0 3,0 0 5,0 0-4,0 0 4,0 0 1,0 0-7,0 0 4,0 0-8,0 0 7,0 0-1,0 0 6,0 0-9,0 0 13,0 0-19,0 0 6,0 0-1,0 0 1,0 0 3,0 0-2,0 0 8,0 0-1,0 0-8,0 0 0,0 0 4,0 0-6,0 0 1,0 0 6,0 0 3,0 0-10,0 0 3,0 0-3,0 0 2,0 0 3,0 0-2,0 0 1,0 0 0,0 0 1,0 0 3,0 0-1,0 0-6,0 0 11,0 0-8,0 0-3,0 0 5,0 0 8,0 0-10,0 0 7,0 0-6,0 0-3,0 0 0,0 0 4,0 0 1,0 0-3,0 0-4,0 0 2,0 0 7,0 0-1,0 0 4,0 0-15,0 0 12,0 0-7,0 0 1,0 0-3,0 0-12,0 0-10,0 0-11,0 0-11,0 0-23,0 0-20,0 0-14,8-3-8,-8 3-16,9-2-14,-9 2-25,0 0-30,0 0-45,0 0-281,0 0-567,-18-15 252</inkml:trace>
  <inkml:trace contextRef="#ctx0" brushRef="#br0" timeOffset="22630.2944">7723 10948 61,'0'0'93,"-9"-2"-14,9 2-6,0 0-8,0 0-6,0 0 0,0 0-10,0 0-1,0 0-7,21-6 4,-21 6-5,13-5 0,-4 0 2,0 1 7,4-5-14,2 0 4,2-2 6,6-4-6,0 1-2,4-6-8,-1 2 4,1-5 3,1-1-7,3 1-3,-2-1-4,8-9 1,-11 11-4,0 1 1,-5 3-1,1 1-6,-7 4-5,-2 1 1,-6 6 1,3-2-2,-5 2 10,0 4-2,0-2-5,-5 4-7,7-6 1,-7 6-12,6-3-16,-6 3-6,0 0-14,0 0-7,5-4-7,-5 4-11,0 0-7,0 0-17,0 0-67,0 0-172,0 0 76</inkml:trace>
  <inkml:trace contextRef="#ctx0" brushRef="#br0" timeOffset="22889.3091">8073 10503 81,'0'0'93,"-4"-6"-14,4 6-6,0 0-9,0 0-4,0 0-6,0 0-6,0 0-1,9 25-1,-3-11 1,2 3-1,5 5-5,-1 2 1,1-2-9,3 0 3,-4 2-3,4-1-1,-2 2-5,-2-3-2,-1-3-4,-1-4 3,1 2-2,1-2-5,-4 0-8,-1-3 6,0-3-1,-1 1-4,-2-3-10,0 0-1,-2-2-14,1 1-19,1-1-5,-4-5-16,6 6-8,-6-6-93,0 0-168,0 0 75</inkml:trace>
  <inkml:trace contextRef="#ctx0" brushRef="#br0" timeOffset="23269.3308">8495 10196 22,'-3'-8'110,"3"8"-8,0 0-4,-3-9-11,3 9-7,0 0-14,0 0 8,0 0-20,0 0-4,0 0-16,0 0 10,0 0-4,0 0 1,6 39 3,1-21 5,2 8-5,0 2 9,0 0-8,4 2 3,-3-1-10,2 2 8,1 0 1,3-4-1,-3 0-1,-2-1 3,4-1-3,-3-1-6,1-7 6,-3-2-10,0 2-4,-2-1-4,1-3 7,-2-2-8,0-1-6,-1-3-3,-2 3 14,0-5-14,-2 1 1,1 0-7,-3-6 7,5 6 2,-5-6-7,4 3-2,-4-3-19,0 0-22,0 0-16,0 0-16,0 0-22,0 0-33,0 0-27,0 0-93,0 0-257,0-21 113</inkml:trace>
  <inkml:trace contextRef="#ctx0" brushRef="#br0" timeOffset="23863.3649">8231 11161 32,'0'0'102,"0"0"-9,-6 4-3,6-4-5,0 0-1,0 0-17,0 0-2,0 0-11,0 0 0,0 0-5,0 0-2,0 0 0,0 0-6,0 0-2,0 0 0,0 0 1,27-7 1,-16 4-1,-3-4 0,3 2 5,6-4-3,7-6-3,1 1-1,5-7 0,14-5-7,0-3-4,4-1-1,5-1 0,0 1-3,0-2 1,4-2-1,-4 4-7,-3 0 2,1 2-2,-4 3-7,-3 1-2,-12 8 7,-1 2-6,-1 1 6,-4 0-6,-6 3 1,-1 1-1,-2 2 0,-5 2 1,0 0-1,0 1 1,-2 0-5,0 0-7,-1 1 10,-2 1-4,-1 1 5,-6 1-8,9-4 4,-9 4 0,6-4 2,-6 4-5,0 0-4,7-3 7,-7 3-5,0 0 4,0 0-11,0 0-11,10-2-18,-10 2-17,0 0-4,0 0-9,0 0-18,0 0-5,0 0-19,0 0-92,0 0-217,9 5 96</inkml:trace>
  <inkml:trace contextRef="#ctx0" brushRef="#br0" timeOffset="26043.4896">8750 11153 49,'0'0'89,"0"0"2,0 0-3,0 0 2,0 0-8,0 0 5,0 0-8,0 0-11,0 0 10,0 0-7,0 0 2,0 0-1,0 0 1,0 0-3,0 0-4,0 0 5,0 0-4,0 0-5,0 0 1,0 0-4,0 0-3,0 0 2,0 0 0,0 0-13,0 0-2,0 0 1,-8-14-6,8 14-5,0 0-3,0-14-4,0 14-1,7-15-4,-5 7 3,2-1-4,0-1-3,1 0-6,2-2 0,0 1 0,2-3-2,3 0 1,-2 2-4,3-2 1,-2 2 0,1 0-1,-2 3-1,-1 1-4,2-1 0,-2 3 4,3 1-5,-3 1-2,-2 3 1,-7 1 7,19 3-7,-10 0-1,0 3 2,1-1 1,-1 3-2,1-1 1,-3 3-1,1-1-3,-1 2 3,0 0 2,-2 4-2,-2-3 2,1 5-4,-4 3 5,-1-1 2,-2 8-5,0-1 5,-2-2 0,-3 2-6,2-4 5,-2-4-3,2 0-3,2-3 3,-1-5-3,1 2-1,0-4 1,1-2-1,-1 0 2,4-6 6,-2 7-2,2-7 3,0 0 0,-2 7-6,2-7 4,0 0-1,0 0-3,0 0 3,0 0 5,0 0-8,0 0 3,0 0-1,0 0-1,0 0-2,0 0 3,0 0-3,0 0 3,-2-22 2,2 22-3,6-7 3,0 3-7,-1-1 3,0 0 0,4-1-2,0-1 0,1-2 3,4-1-3,-1-2 6,2 4-1,2-1-7,-3 3 8,4-2-6,-5 2 3,-1 3-1,5 2-1,-3 0 0,-2 1-4,2 3 3,-3 1 1,2 4 4,0-1-8,-3 7 8,-3-4-5,1 5 0,-5-3 3,3 5 0,-3 1 1,-3 0-2,0 8-1,-4-8 8,-4 6 2,-4-2-9,1 4 9,-5 0-1,0 0 1,0-1-1,-2-2 0,-1-2 1,2-1-1,-2-2-3,4-4 2,0-3 4,0 0-3,4-2-2,0-5 8,0-1 1,-1-1 2,2 1 3,-1-3 6,0-1 0,2-1-4,-1 1 2,0-2 5,2 0 1,8 3 4,-14-4-2,8 0 1,6 4-4,-12-4-2,12 4 1,-8-4-2,8 4-2,-7-3 4,7 3-6,0 0-4,-9-4-3,9 4-2,0 0-1,-2-6 0,2 6 0,0 0-3,0 0 2,0 0-4,0 0 0,0 0-3,0 0 3,0 0-1,0 0-1,0 0 4,0 0-2,-10-1 0,10 1 1,0 0 0,0 0-4,0 0 3,0 0 1,0 0 0,0 0 1,0 0 0,0 0-4,0 0 4,0 0-3,0 0 2,0 0-4,0 0 2,0 0 1,0 0-3,0 0 0,0 0 0,0 0-2,0 0 3,0 0-2,0 0 0,0 0-1,0 0 1,0 0-2,0 0-2,0 0 3,0 0 0,0 0 2,0 0 0,0 0-1,0 0 2,0 0-6,0 0 1,0 0 7,0 0-6,0 0 0,0 0 4,0 0-8,0 0 4,0 0-1,0 0-1,0 0 1,0 0 0,0 0 0,0 0-1,0 0 2,0 0 2,0 0-4,0 0 1,0 0-1,0 0 5,0 0-4,0 0-2,0 0 2,0 0 1,0 0-3,0 0 4,0 0-1,0 0 2,0 0-4,0 0 3,0 0 3,0 0-7,0 0 3,0 0-2,0 0 0,0 0 2,0 0 0,0 0 0,0 0 1,0 0-2,0 0 0,0 0 2,0 0-2,0 0-2,0 0 1,0 0 3,0 0-1,0 0 2,0 0 0,0 0-3,0 0 0,0 0 3,0 0-1,0 0-1,0 0 0,0 0 2,0 0-3,0 0 0,0 0 1,0 0 2,0 0-3,0 0 1,0 0 1,0 0 3,0 0-2,0 0 0,0 0 1,0 0-2,0 0 0,0 0 2,0 0-3,0 0 4,0 0 0,0 0 1,0 0-1,0 0 3,0 0-4,0 0 5,0 0-4,0 0 2,0 0-2,0 0 0,0 0-1,0 0 1,0 0 3,0 0-4,0 0 8,0 0-10,0 0 0,0 0 0,0 0 2,0 0-1,0 0-1,0 0 0,0 0-1,0 0 0,0 0 2,0 0-1,0 0 2,0 0-1,0 0 0,0 0-3,0 0-2,0 0 0,0 0-13,0 0-8,0 0-20,0 0-18,0 0-21,0 0-21,0 0-19,0 0-18,0 0-14,0 0-31,0 0-176,0 0-391,0 0 174</inkml:trace>
  <inkml:trace contextRef="#ctx0" brushRef="#br0" timeOffset="27964.5994">7580 7568 15,'-17'-3'83,"-2"3"-8,-2 0 0,1 2-11,-10 3 3,2 1-9,-2 2 2,1 2 1,0-2 4,0 4-4,-1 3 8,1-1-9,-1 1-3,0-1-6,2 3 5,1 2-6,1 0-2,3 4-8,3 0 7,0 4-9,3 6 1,-3 10-3,7 3 5,0 0-5,5 4 0,2 4 8,6 2-4,2 1-1,4 25-5,0-1 6,2-25-3,4 27 0,-1-25-5,4 23 0,4-2-1,-4-23-7,13 28 5,-1-3-11,-1-2 9,3 3-2,6 1-2,-1-3-2,3 4-2,7-2-3,2 1-1,6-6 2,3-2 1,7-2-3,-2-2 1,3-4-4,4 1-3,-3-3-6,0-2 7,-22-20 0,18 20-2,-23-22 0,1 3 1,-5-4-1,-1 2-3,0-1 3,-1-3 0,-11-8 0,-2 1-3,-1-2-2,0-1 0,-1-2-2,0-2 6,-2 3 0,0-4 0,2 2-2,2-3-3,-1 2 9,1-6 1,-3 3-3,5-2 1,1-2 5,1 3-3,-1-3 2,1 0 3,1 1-3,3-1-1,0 3 2,1-5-3,1 4-3,0-2 0,3 0 2,-3-1-2,2 0-2,2 0-1,-3-2 2,0 0-3,1-1-2,-3-2 2,1 0-1,-1 0-3,3 0 3,-2 1-1,-1 0 2,3-3-2,-5 6 0,-4-6-2,0 4 2,6-1 0,-9-2-1,0-1-3,1 1 5,0 3-1,-2-4 1,-1 2-3,-1 1 1,-1 1-3,0 0 3,1 1-1,-1 0-6,0-2 6,-2 3 3,1-2-1,-1-2 3,1 2-2,1-2 1,-1 1 1,1-2 4,1-2 5,3-1 2,-1-3-3,1 2-2,0-5 5,3 2-6,1-3-2,1 0 0,4 0 0,-5 0 1,-1 0-5,1-4-3,-3 1-3,-1 2-1,-1-3-1,-2 2 0,-5-1-5,2 0 6,-2-1-2,-1 2 3,2-6-5,-2 1 6,-2-3 1,2-3 0,-1-3 3,-1-1-2,3-7 2,0-1-5,-1-1 4,-5-2 1,3-1 1,-4 1-2,0-3-1,-2 2 5,-2-1 0,0 2 3,-4-1-4,-2-3 4,-1 3-2,-5-2 6,1 1 1,-5-1 1,1-2 1,-7-9 7,-4 1 0,4-1 1,-6 0-2,2 2 4,-5-5-5,3 1 2,0-2-4,0 0-3,-1 1-1,0 1 0,-2-1 2,0 0-1,0 4-2,-4-2 2,-3 2 2,1-1-1,-5 1-2,5-2 1,-1 1 0,-5 1-1,0-6-4,3 4-1,-16-24-3,16 24 0,-1-5 1,-17-18 0,5-2-2,17 20-3,-19-17-1,22 19 4,-2-3-3,-4 3 1,-1 0 7,2-2 0,5 3 5,-8 2 4,4 4-4,1 4 8,0 1-5,1 0 0,9 12 1,3-4-3,0 1-5,-2-1 2,3 1-2,-1 2-1,-1-2-2,0 1-1,-1 0 1,1-3 3,0 3-2,0-1 1,-2 0-3,2-1 5,-13-5 0,10 7-4,2 0 0,-4-2 0,1 3 4,-1-1-1,1 3 4,-3 2 0,-1-1-1,2 3-2,-2 0 6,3 2-2,0-1-5,2 1 1,-4 1-3,6 2-2,-2-1 10,1 1-10,3 0 2,-2 0-7,0 2 6,0 1 0,-2-4-2,4 1-6,0 0 4,-1 1-6,-2 0 5,8 2-2,-6-3 4,5 5-5,-4-5 1,4 5-3,-1-1-4,2 1-1,-1 2-3,1-1-12,1 0-6,-4 2-10,6-2-10,-1 4-15,4-1-10,-1 3-27,2 0-26,-1 1-25,2 1-28,1 0-20,2 3-17,3-2-39,-3 3-144,4 1-428,4-7 189</inkml:trace>
  <inkml:trace contextRef="#ctx0" brushRef="#br0" timeOffset="28671.6398">6247 7475 116,'-12'-12'117,"0"1"-7,1-2-1,2 3 2,-2-2-7,3 1-6,0 3-12,2-1-5,1 1-5,-1 1 1,0 4-13,1-1 0,5 4-17,-7-5-5,7 5-7,-13 2 2,4 4-8,-1 6 4,-5 2-10,2 7-4,-4 3 3,2 1 2,2-2-14,1-2 7,5-2-8,-2-2 0,4 2 0,1-2 1,1-3 1,1 1-2,2-5 3,0 2-5,2 0-7,0-4 8,-1 1-6,1-1 4,1-1-4,-3-7 5,3 12 0,-1-7-10,-2-5 6,5 12-5,-1-8 7,-2 1-6,1 2 3,1-1 1,0-1-2,-1 3 3,2-3-9,-1 2 8,-1-2 0,1 2-3,0-3 2,-4-4-3,5 9 0,-5-9 1,4 5 1,-4-5 0,4 5 2,-4-5 2,2 5-3,-2-5 6,0 0 3,0 0 3,0 0-1,5 4 11,-5-4 5,0 0 2,0 0 0,0 0 0,0 0-1,0 0-3,0 0 0,0 0-6,0 0 2,0 0-5,0 0 2,0 0-3,0 0-1,0 0-8,0 0-10,0 0-24,0 0-28,0 0-33,0 0-33,0 0-56,-7-22-94,7 22-292,0-14 129</inkml:trace>
  <inkml:trace contextRef="#ctx0" brushRef="#br0" timeOffset="28982.6577">6064 7315 104,'-10'-2'97,"0"0"-4,2 2-14,8 0 2,-17 10-6,8 0-10,2 4-4,-2 5-11,2 6-2,3 4 0,3 6 5,5 11 6,2 3-9,5 6 6,0-1 0,8 4 8,8 23-13,-6-25 0,8 23-8,-2-24 3,6 20-2,-10-25-11,4-1 1,-3-1-3,-3-2-3,-3-1 3,-1 0-1,-6-11-4,0-2-3,-3-3-1,-3 0-2,-1 0-4,-3-4-1,0-4-11,-2-4 5,-1-3-27,-1-2-15,-1-4-26,-2-4-47,-1-3-141,7-1-267,-24-13 117</inkml:trace>
  <inkml:trace contextRef="#ctx0" brushRef="#br0" timeOffset="29262.6737">6034 8028 98,'-4'-8'147,"0"1"-5,0 0-6,1 0-7,2-1-12,1-2-1,4-1-14,2-6-11,5-1-9,2-4-8,8-4-7,-1 0-8,3 1-2,-1-1-13,0 2 0,-2 3-5,-1 1-6,-6 4-8,-2 5 8,-3 4-5,-1-1-1,-2 4-3,-1 1-6,-4 3-8,0 0 2,0 0 4,12 14-6,-10-2 6,0 6 6,0 0-7,3 7 2,-1-6-2,2 6 5,-2-7-6,3 0 2,1 1-6,0-5-1,-1 1 2,2-7-5,0 1-9,2-4-9,0-3-31,3-2-37,3-4-39,-2-3-164,-1-4-306,-1-5 136</inkml:trace>
  <inkml:trace contextRef="#ctx0" brushRef="#br0" timeOffset="30107.7221">6483 7578 136,'3'-6'144,"-3"6"-22,0 0-4,0 0-14,0 0-4,0 0-13,5 17-12,-4-6-8,-1 2-1,1-1-11,1-1-11,-2 3-2,0-4 3,0 2-5,0-3 3,0 0-18,0-9 6,-2 12-2,2-12 4,0 6 1,0-6 1,0 0-4,0 0-2,0 0-10,0 0 1,5-25-2,-2 13 1,-1-3-5,4-2 5,-1 0-4,1 1-2,2 0-2,0 0-2,-1 5-1,1 1 1,1 2 0,-3 2 0,3 3-2,-1 2-1,2 2 3,-1 2-3,4 2-7,2 4 4,-2 3 2,2 2-3,-2 2-5,1-4 8,-1 2 8,-2-2-8,2 0 0,0-1 0,-3-4 0,0-1 2,1-4-3,3-1 7,-3-2-10,2-2-8,2-5 0,-1-5-1,0 0 4,-1-1 2,-1-3-9,-3-3 4,3-2 2,-5 4-1,0-6-1,-3 5-3,-1 0 7,-1 1 3,-1 1 0,-2 0 7,1 8 6,-1 0 4,0 0 0,1 9-3,-1-11-7,1 11-3,0 0-2,0 0 7,0 0-6,0 0 0,0 0 5,0 0-5,2 37 0,2-25 3,2-2-2,3 3 0,-1-3 0,3-1 1,2 4-1,1-7 6,4 0-7,1-3 5,0 0 4,3-3-10,-3-3 1,2-3 2,-1-1 4,2-2-2,-5-1-1,2-1-2,-4 0 1,-1-1-2,-4-3 7,-2 1 0,0 1 3,-6-3-3,1 0 1,-5 0 3,-1-2 5,-4 4 2,1 0-1,-1 0 0,1 3-3,-3 3 4,0 1-5,0 1-11,3 2 8,-2 2-6,8 2-3,-14 0 4,14 0-2,-9 9-3,5-4 4,1 4-6,3 1 1,2 0 4,3 2 0,5 2 3,2-1-4,3-1-4,3 0-6,-1-2 1,2 0 9,4 3-4,-4-5 10,-1 0-9,-3 1-1,-1-4-1,-3-1 1,-2 2 3,-2-2-4,-2-2 7,-1 2-1,-4-4 6,5 5 3,-5-5-4,-3 11 1,-3-4-5,-3 0 5,0-1-6,-7 2-9,1-2-17,-6 2-27,1-1-25,-1-3-43,-6 0-45,-2-1-163,-2-2-347,10-2 153</inkml:trace>
  <inkml:trace contextRef="#ctx0" brushRef="#br0" timeOffset="30239.7296">6819 7234 16,'-13'2'74,"13"-2"-11,-11 4-23,7 0-17,4-4-18,-1 8-43,1-8-39,0 0 18</inkml:trace>
  <inkml:trace contextRef="#ctx0" brushRef="#br0" timeOffset="30637.7524">7243 7021 11,'-5'-10'224,"5"10"-11,-4-11-20,2 7-24,2 4-19,0 0-18,0 0-10,0 0-12,0 0-13,2 26-3,2-8-10,4 11-6,-2 0-4,3 1-11,2 1-4,-1 0-5,0-1-3,-1-1-5,-1-3-7,4-1-8,-5 0 0,0-8-2,-1-2 1,-1-1-4,0-3-2,0-2-3,-3 0-5,2-3 8,-2 0 15,-2-6 23,3 8 8,-3-8-2,0 0-5,0 0-9,0 0-3,0 0-6,2-24-2,-2 13-9,0-5-1,0-1-4,0 0-2,2 0-6,-2 1-2,2-1-5,1 0 2,2 5-3,-2 1 1,2 1-9,-1 2 4,0 1-3,1 1 0,2 2-4,1 1-1,2 3-2,-10 0 1,23 6-3,-11-1 3,-1 1 0,5 5-6,-1 0-5,-3 1-9,-1 4-14,2-3-11,-3 3-18,3-2-28,-6 0-21,3 0-19,-4-5-32,3 1-20,-4-3-180,-1-1-393,-2-2 174</inkml:trace>
  <inkml:trace contextRef="#ctx0" brushRef="#br0" timeOffset="31219.7857">7640 7161 66,'0'0'170,"0"0"-18,2-9-14,-2 9-15,0 0-9,0 0-10,0 0-14,13 1-6,-13-1-5,0 0 0,20 5-10,-7-6-3,-1 0-4,5-3 4,-1-2-10,0 0-2,2-5-5,0 2-5,-3-1 3,0-2 3,-4 0-1,-1 4 3,-1-2 3,-4-1 6,2 4-7,-5-3-1,1 1 0,-1-1 4,-2 10-4,-3-10-5,3 10-5,-7-7-7,7 7-7,-15 1-2,3 7-6,-4 4 2,-2 5-5,0 4-1,4-6 3,0 7-6,2-4-4,5-2-3,2 4-4,3-2 5,2-1 1,5-2-3,3 0-1,5 0 5,1-5-3,4-1 1,1-4-5,8 0 3,1-3-3,-1-4 3,0-3-3,2-1 3,-3-3-2,3-5 2,-7 3-1,1-4-2,0-3 0,-4 1 1,-5 2 0,-1-6 9,-2 2 2,-2-4 5,0 1-2,-3-1 9,-2-2 2,-2 7 1,-2 0 2,-4-1-4,-3 3-1,4 2 0,-3 1 0,0 3 0,1 1-3,0 3-6,-1 1 1,0 2-5,6 3-5,-6-6-3,6 6-2,0 0 1,0 0-4,-10 12 3,10-1 0,2 1-1,5 3 0,0 0-3,5 0 0,3 6-1,-1-6-1,5 3 5,-3-2-5,2 1 5,-2-3-3,0-1 1,-2-4-1,-3 4-2,-1-4 2,-1 0 6,0-2-9,-6-2 3,2 0-1,-1 1 3,-4-6 2,-3 10 2,-2 1-8,-5-4 7,-4 4-1,-2 0 0,-1 1-1,-5 0-1,-3 1 2,-1-2-5,-3 0-5,-1 2-12,2-1-16,-4-1-22,2 0-20,-1 1-31,1 3-25,-1-3-18,2 3-28,1-1-38,-4-1-146,2 1-391,3 2 173</inkml:trace>
  <inkml:trace contextRef="#ctx0" brushRef="#br0" timeOffset="31687.8124">6220 8192 25,'-19'5'126,"1"-1"-3,5 1 2,-1-3-6,2 1-1,2 1-6,0-3-5,4 0-6,6-1 1,-11 4-9,5-3-3,6-1-8,0 0-6,-9 4-13,9-4 7,0 0-9,0 0 1,0 0-3,0 0 4,0 0 7,0 0 13,0 0 7,0 0 4,28-18-1,-9 9 0,11-5-5,3-1-4,0 1-2,23-10-6,-4-1-2,8 0-8,24-8-7,3 2 0,-2-2-3,6-2-5,4 2-7,3-2 2,7 2-12,-5-2 1,0 2-5,8-2-2,1 0 0,2 1-6,-3-3-1,1 5-1,-11 3-5,-2 2-2,-10 2-3,-27 5-6,5 3-2,-10 0-2,-1 2-5,-4-1-1,-14 6-5,-4 2-3,-13 2 2,2 1-4,-7 2 2,-3 0-1,0 2 1,-4-2-1,1 0-4,-7 3-8,6-6-8,-6 6-21,0 0-20,0 0-25,0 0-14,0 0-33,0 0 6,-29-4-22,11 8-23,-10 5-173,-4 0-389,-1 2 173</inkml:trace>
  <inkml:trace contextRef="#ctx0" brushRef="#br0" timeOffset="32248.8445">6079 8465 38,'-10'3'114,"2"-3"1,3 2-8,5-2-6,-9 3-7,9-3-9,-10 2-13,10-2-7,0 0-9,-6 3 0,6-3 1,0 0-7,0 0-2,0 0 12,0 0 13,0 0 1,0 0 10,0 0 4,27-5 0,-16 2-4,7-2-4,2-2 2,7 0-1,4-4 0,5-1-1,11-3-5,4-2 0,3 0-4,2-1-6,5-3 1,25-7-4,-2-2-5,1 1-4,3 1-3,4 2-6,-1-8-4,1 2-3,-2 2-4,5-5-5,-1 0-1,2 0-2,-5 0-3,2 3 0,-2 1-6,-2-4 2,-3 9-3,-28 5-1,27-9-5,-31 11 4,-2 2-5,-2-3 3,-13 11-6,-1-4 0,-2 2-2,-7 1-2,-6 4 3,-11 3-1,3 0-6,-1-2 6,-5 4-3,-1 0 3,-6 1 1,10-2 0,-10 2-2,8-1 2,-8 1-1,9-3-3,-9 3 2,0 0-4,0 0 3,9-2 3,-9 2-4,0 0 0,0 0 0,0 0-5,0 0-1,0 0 4,0 0-6,0 0-6,6-5-7,-6 5-12,0 0-19,0 0-16,0 0-28,0 0-25,0 0-33,0 0-12,0 0-28,0-17-153,0 17-373,3-8 165</inkml:trace>
  <inkml:trace contextRef="#ctx0" brushRef="#br0" timeOffset="33524.9175">8745 6936 11,'0'0'67,"0"0"-4,0 0 0,0 0-6,0 0 7,0 0 2,0 0 4,0 0 4,0 0 4,0 0-1,0 0-1,0 0 0,0 0 2,0 0-9,0 0-1,0 0-3,0 0 0,0 0-6,0 0-4,0 0 1,0 0-1,0 0-8,0 0 3,0 0-5,0 0 5,0 0-1,0 0 3,0 0-6,0 0 2,0 0-2,10-14 2,-10 14-7,0 0-2,4-8-5,-4 8-3,3-7-5,-1-3 2,1 3 0,-1-1-6,1-1 0,2 1 1,-1-2 3,0 1-7,1 0 7,-3 1 2,2 1 6,0 0-6,1-2 0,-1 1-4,1-1 1,-4 1-2,3 1 0,1 0-3,-2 1 0,2-1-1,2-2-3,1-2-1,0 2-2,1-1-5,7-3 5,0 0-3,3-4 1,5 1-5,0 0 1,1 0-3,2 2 4,-1 4 1,3-1-4,-3 2 0,2 4 0,3-2-2,-2 5 1,2 2-2,0 1 1,1 2 0,-3 2-3,-1 4 2,2 2-1,-1 1 2,0 2-3,-1 3-2,2 2 4,-3 3-2,1 1 1,-2-3-2,-1 3 5,2 0-1,-3 0-2,2 1 1,-2 1 0,-1-6-1,-1 4 1,-2-3-2,-2-1 3,-1-4-1,-5-3-1,1 1 0,-1-1 5,-5-3-4,2-1-1,-1-2-5,-3 0 5,0-1 1,-1-1-1,-4-4 2,6 5-3,-6-5 2,4 4-2,-4-4 3,0 0 0,5 5 0,-5-5 1,0 0-5,5 3 6,-5-3-1,0 0-1,0 0-2,0 0 1,6 4 4,-6-4-3,0 0 0,0 0 2,0 0-1,0 0-1,0 0 3,0 0-1,0 0-2,0 0 0,0 0 3,0 0-1,0 0-2,0 0 4,0 0-9,0 0 9,0 0-13,0 0-14,0 0-11,5-14-17,-5 14-22,0 0-19,0 0-24,0 0-27,-12-18-36,4 17-30,-3-3-114,1 1-346,-4 3 153</inkml:trace>
  <inkml:trace contextRef="#ctx0" brushRef="#br0" timeOffset="33981.9436">9501 7013 11,'0'0'185,"0"0"-7,-6-2-10,6 2-7,0 0-13,0 0-14,-5-4-12,5 4-13,0 0-8,0 0-13,0 0-7,0 0-6,0 0-9,0 0-10,0 0-6,0 0-1,0 0-5,0 0-5,0 0-4,0 0-8,0 0 0,0 0 1,0 0-4,0 0 1,0 0-4,25 6 2,-13-3 2,6 2 2,1-1 2,0 0 3,3 1-1,7-2-1,1 0 0,-2-3-1,-1 6-1,2-1-3,-3-2 0,-3-1-3,-2-1 2,0 1-5,-2-4-3,0 4 0,-1-2-2,-4 0-3,-1 0 2,-2 1-2,-1-1 1,1-1-2,-2 1-2,-9 0 0,11 0 2,-11 0 2,8 1 2,-8-1 4,0 0 7,10-1-4,-10 1 1,0 0-6,0 0 11,0 0-10,9 0-2,-9 0-3,0 0 4,0 0-3,0 0-1,0 0 1,6 3-1,-6-3-5,0 0 0,0 0 1,0 0-3,0 0 0,0 0 1,0 0-6,0 0-7,0 0-9,0 0-11,0 0-10,0 0-14,0 0-5,0 0-18,0 0-29,0 0-33,0 0-29,0 0-19,0 0-155,0 0-365,-9-25 162</inkml:trace>
  <inkml:trace contextRef="#ctx0" brushRef="#br0" timeOffset="34249.959">10053 6742 131,'0'0'120,"2"-9"-10,-2 9-10,0 0-7,0 0-21,0 0 2,-13 26-11,5-11 0,0 2-11,-3 12 5,1-5-7,0 0-5,-2 3-10,3-4 7,1 0-2,-2 1-4,3-7 1,0 1 1,-1 7-6,2-10-3,1 2-2,0-2-3,1-2 0,-1-3-2,4 1-4,-2-2 1,2 1 0,-2-3-8,3-7 5,-2 10-3,2-10 1,-3 7-1,3-7-2,0 0 11,-2 9-16,2-9-22,0 0-20,0 0-12,0 0-20,0 0-9,0 0-8,0 0-8,0 0-100,0 0-209,0 0 94</inkml:trace>
  <inkml:trace contextRef="#ctx0" brushRef="#br0" timeOffset="35324.0202">11349 6646 40,'0'0'72,"0"0"0,0 0 5,0 0-5,0 0 7,0 0-5,0 0-14,0 0 16,0 0-5,0 0 2,0 0-2,0 0 9,0 0-12,0 0 1,0 0-5,0 0-4,0 0 0,0 0 0,0 0-1,0 0-3,0 0 5,0 0-3,0 0 0,0 0 2,0 0-3,0 0-1,0 0 0,0 0 2,0 0 3,0 0 4,0 0-1,0 0 2,0 0-3,0 0-7,0 0-2,0 0-4,0 0-7,12-17 0,-12 17-7,0 0-1,1-8-7,-1 8 0,1-8-2,-1 8-1,0-11-5,0 11-1,0-13-4,-2 2 0,-2 0-6,-3 1 2,1-1-6,-3 1 1,-1-2-1,-2 3-7,-2 0 4,-2 2 1,-2 1-5,4 6 3,-3 3-7,-3 4 7,2 1-7,-4 5 1,-1 4 2,1 1 7,2 1-8,2 2 4,3-1 0,7-3 4,2-1-7,3-1 2,0 2-2,3-6 6,2-1-4,2 0 1,1 0 0,1-5-2,7 0 2,-2 0 2,2-5-3,1 0 0,3-2-3,-1-4 1,1-1-5,-4 0 1,0-3-1,1-2-1,-4 0 2,-2-2 2,-2 4 0,0-5-2,1-1 3,-5 5-1,1 0 2,-1 0 1,0 3 12,-1-2-1,0 5 1,-1 5-4,0-10-2,0 10-4,0 0-2,0 0 0,0 0 2,0 0-3,0 0 1,0 0 6,3 33-4,-1-22 0,2 6-1,0-5-1,2 4-2,3-3-2,1 1 1,-1-4-9,3 0-3,2 2 0,0-6-8,-1-1-4,1-2-8,2 0-3,3-2-6,-6-2 1,4-2 2,-3-1-8,2-4 1,-2-1 4,-4 1 4,4-4 5,-5 0-2,0-3 18,-1-2-6,0-1 12,-3 0 7,-1-2 11,-1-5 12,-3 6 6,0 3 17,2 5 15,0 1 4,-2 1-1,0 9-6,1-9-10,-1 9-8,0 0 0,0 0-3,0 0-6,0 0-3,0 0 2,15 30-3,-8-13-5,-1 0 3,7 5-2,-3 2 2,2-9 1,-1 1-4,-1-1 1,1-3-2,-1-2 2,-3-1-2,0-2 0,-2 0 1,0-3 10,0 0 21,-5-4 23,9 2-9,-9-2-4,8-9-5,-3 1-2,1-6-9,-2-2 6,1 0-13,2-10 0,-4 8-5,1-1-2,1-1 0,-1 4-5,0-1-3,-3 5 0,2 3-1,-2 2-2,2 2-4,-3-3-1,0 8-8,0 0-19,0-10-17,0 10-6,0 0-7,0 0-15,0 0-16,0 0-15,14 22-37,-11-12-26,3-2-27,-1 1-32,-1 0-167,3-1-414,1-1 183</inkml:trace>
  <inkml:trace contextRef="#ctx0" brushRef="#br0" timeOffset="35746.0446">12127 6498 64,'0'0'124,"0"0"17,0 0 12,0 0 4,0 0-2,0 0 2,0 0-2,0 0-4,10-3-4,-10 3-4,16-4-10,-3 1-11,6 0-13,9-4-7,1 0-12,3 0-9,-1 0-5,1 1-11,-3-3-7,1 5-13,-10 0-16,2-2-15,-3 1-19,-2 2-19,-6 1-13,-1 0-26,-6 2-14,-4 0-32,0 0-13,0 0-10,0 0-10,-41 19 2,12-8 14,-3 2 8,-3 2 15,-12 5 4,10-6 17,4 1 23,0-2 18,3 0 7,5-3 16,7-2 11,6-2 2,3-1 9,2-1 11,3-1 16,4-3 14,0 0 18,0 0 6,18 10 4,-6-9 1,9-1-2,8-1 3,2 1-15,1 0-3,0-5-3,-1 3-8,1-1-11,0 2-11,-1-1-19,-4-2-21,4 1-24,-3 0-30,-6 1-48,-4-1-130,1-3-269,0 2 120</inkml:trace>
  <inkml:trace contextRef="#ctx0" brushRef="#br0" timeOffset="36437.0841">13295 6270 19,'-3'-4'190,"3"4"-7,-1-16-14,2 6-12,2-6-13,1 5-12,2-3-12,3 1-7,2-2-9,3 1-5,-1 3-6,8-6-9,3 5-2,-6 4-6,12-2-10,-10 5-5,1 3-5,-2 1-8,-1 4-3,-4 2-8,0 5-1,-3 2-3,-2 4-5,-4 3-2,-5 1-2,-4 9-1,-11-2-3,-3 2-1,0-1-2,-6-1-4,0-4-2,1 0-4,-4-3 2,5-3 0,6-8-6,2 0 2,2-3 2,2-1 1,3-1 3,2-2-5,5-2-3,0 0 1,0 0-5,0 0 0,35-6-2,-14 0 4,11 1-1,-1 4 0,1 1 0,0 1-3,-3 5 1,0 3 0,-3 1-2,-8 0 5,0 1-1,-5 2 1,1 0-3,-5 4 4,-5-3 6,-7 3-3,-1 0 5,-6 1 7,-9 0-1,-4 2 4,-5-1 2,-2-3-1,-3 0 7,-1-2 1,-1-3 3,1-1 3,-1-1 6,3-1 10,3-5-4,1 1 4,6-3 1,3-1-4,2 0 5,3 0-5,4-1 0,0 1-2,10 0 2,-14-2-2,14 2-7,-8-1 6,8 1-9,0 0-4,-9-2-4,9 2-2,0 0-4,0 0-2,0 0-4,-10-2 0,10 2 0,0 0-7,0 0 4,0 0-1,0 0-3,0 0-6,0 0 2,0 0-2,0 0-3,0 0 2,0 0-2,-10 2-2,10-2-4,0 0-4,0 0-3,0 0-5,0 0-5,0 0-6,0 0-8,0 0-1,0 0-5,0 0-5,0 0-12,0 0-17,0 0-20,0 0-23,0 0-24,0 0-60,0 0-228,0 0-468,0 0 207</inkml:trace>
  <inkml:trace contextRef="#ctx0" brushRef="#br0" timeOffset="37064.1199">11166 7256 33,'0'0'170,"0"0"-16,0 0-11,-33 14-13,5 7-16,-12 11-6,-8 2-9,1 2-7,-23 16-7,22-15-6,-3-1-6,-23 13 1,25-16 2,-2 2 6,-4 2-4,3 1-1,1-3-1,2-5-8,0 5 1,5-1-7,-1-5-3,7 1 0,11-11-7,0 2-3,9-4-6,-4 1-2,7-7-12,6-5 3,0 1-7,4-3 0,1 1-8,-1-1-5,5-4 1,-9 3-10,9-3-4,0 0-3,0 0-11,0 0-15,0 0-18,12-19-30,-2 9-12,0-5-27,3-2-26,6-2-26,-8 3-116,8-6-308,0 1 137</inkml:trace>
  <inkml:trace contextRef="#ctx0" brushRef="#br0" timeOffset="37518.1458">11510 7093 63,'0'0'150,"-5"-7"-7,5 7-15,0 0-18,0 0-6,0 0-4,0 0-8,0 0-8,0 0 1,20 27-3,-12-11-2,2 9 3,2 3 1,-2 0-4,3 5 8,-2 2-7,2-2-2,5 10-2,-4-11-1,-2 2-8,1 0-7,-1-3-1,0-1-2,-1 1-5,-1-4-6,-1-1-5,3-3-1,-7-6-2,3-2-7,-5-2-1,1-3-2,-3-1-2,3 0-8,-1-2 3,-3-7-2,1 6 1,-1-6-3,0 9 0,0-9-9,0 0-12,0 0-25,0 0-22,0 0-15,-9 3-19,9-3-33,0 0-1,-19-2-29,6 1-30,-4-1-123,-1-1-324,-1 1 144</inkml:trace>
  <inkml:trace contextRef="#ctx0" brushRef="#br0" timeOffset="37707.1567">11385 7611 67,'0'0'152,"-5"-5"-13,5 5-17,0 0-3,0 0-12,0 0-3,11-10 5,-11 10-8,16 3-3,-5 1-6,3 4-2,1 2-5,-2 1-13,3-3 2,-1 5-9,-1 1-10,4-1-3,0-2-4,-2 4-4,1-3-5,4 5-7,-6-7-3,-2 1-26,2-2-19,-7-2-24,3-1-37,-2-2-22,1-1-19,-1 0-140,-1-5-280,-8 2 124</inkml:trace>
  <inkml:trace contextRef="#ctx0" brushRef="#br0" timeOffset="37890.1669">11955 7550 25,'7'-4'172,"-2"-1"-9,-1 3-22,-4 2-1,0 0-18,6-6-6,-6 6-15,0 0-3,0 0-15,0 0-1,-12 19 0,-1-6-12,0 4-6,-6 4-3,-5-1-8,2 2-2,-1-3-4,0 0-15,-2 1-20,-2 0-20,-1-1-25,2-3-28,-2 4-27,-1-5-32,0-2-115,-1 0-253,2-2 112</inkml:trace>
  <inkml:trace contextRef="#ctx0" brushRef="#br0" timeOffset="38827.2205">10075 7733 22,'-1'-8'139,"1"8"-15,0 0 1,0 0-16,0-10-15,0 10-4,0 0-17,0 0 0,0 0-7,0 0-5,0 0 8,-3 26 6,3-9 4,-2 9 5,-1 2-8,-1 1-2,2 3-1,0-2-4,0-1-9,3-4 0,-6 3 0,3-10-2,2-1-2,-3-1 0,2-3-5,1-5-3,0-1-1,0-7 8,0 11 5,0-11 6,0 9 2,0-9 6,0 0 1,1 6 7,-1-6 0,0 0-4,0 0-7,6 5-9,-6-5-2,0 0-8,14-6-4,-5 1-6,4-1-3,4 0 3,-5 1-13,8-1 2,0 2-5,7-4-5,0 1 2,1 1-3,-1 2-6,-7 1 3,10-1-1,-2 3 0,0 1-2,0-1-1,-5 2-6,-3-1 4,2 1-1,0 1-2,5-1 6,-7 0-10,-1 2 1,-1-2 0,-1 1 2,-5-2-4,-1 1-1,0 0 1,1-1 0,-6 2 5,-6-2 0,12 1 2,-12-1 6,0 0 1,11 0 0,-11 0 0,7 1-2,-7-1 2,0 0 2,7 1-3,-7-1 0,0 0 1,0 0-4,0 0-2,0 0 8,0 0-13,0 0 5,9 2-1,-9-2-3,0 0 4,0 0 1,0 0-4,0 0-1,0 0 1,0 0 0,0 0-1,0 0 4,0 0-7,0 0 2,0 0-1,0 0 4,0 0 5,0 0-3,0 0-4,0 0 5,0 0-3,0 0 5,0 0 1,0 0-3,0 0-1,0 0 2,0 0-7,0 0-1,0 0 1,0 0 8,0 0-8,0 0 14,0 0-17,0 0 2,0 0 8,0 0-13,0 0 7,0 0-2,0 0 12,0 0-11,0 0-9,0 0 2,0 0 5,0 0 1,0 0-6,0 0 4,0 0-1,0 0-4,0 0 0,0 0-3,0 0 6,0 0-4,0 0-9,0 0-7,0 0-10,0 0-19,0 0-16,0 0-23,0 0-21,0 0-27,0 0-25,0 0-13,0 0-11,0 0-30,0 0-17,-13 17-199,10-14-467,3-3 207</inkml:trace>
  <inkml:trace contextRef="#ctx0" brushRef="#br0" timeOffset="40977.3438">10020 11465 16,'-4'-8'173,"3"-2"-14,0-1-14,1 4-11,2-3-13,1 1-16,1 2-5,-1 1-9,3 2-3,1 3-5,6 1-4,-1 0-4,-1 1-6,2 6-4,-4 0-12,1 3 10,-1-2 1,1 6 4,-6-2-1,3-1-1,-5 1-6,2 0 0,-3-2 1,0-1-3,-1-2 3,0 1-4,0-8 2,-2 9 2,2-9-1,0 0-2,-6 7-3,6-7-4,0 0-2,0 0-8,-13-14-3,9 3-4,2 0-5,2-9-2,0 3-2,6-7-7,-2 4 1,3 1-7,2 4 3,1-2 1,-1 6-5,1 1-4,2 4-4,-2 1-4,3 4 1,1 1-4,0 2-1,-4 3-2,7 3 3,-6 3-4,-2-1-2,3 2-3,-6-2-7,1 7-4,-2-2-13,0 2-20,-3-6-13,1-1-21,-3 0-22,1-3-12,0-2-8,-1-5 1,4 5-7,-4-5 5,0 0 3,0 0 5,9-22 13,-3 7 7,-1-3 21,0-2 6,1-5 17,2-1 29,-3 9 24,2-8 7,1 9 14,-5 4 20,3 2-5,-3 1 3,1 2-3,-2 3-1,-2 4 10,9-2 13,-9 2 4,0 0 6,11 18-3,-6-6 10,1 6-9,1-2-2,0 1-1,2 7-2,-3-7-3,6-1 0,-5-1-1,4 0-4,-1-1-1,-1-5 1,1-4 1,3 2 0,-3-3 1,3-4-9,5-4 1,-3-4-4,3-1-3,-2-4-6,-2 0 3,2-4-5,-6 2-4,4-7 2,-6 7-2,-2-1-3,-2 0 3,-4 0-4,-1 4 1,-6-2 0,3 3-4,-3 3 1,-2-2 0,-1 3-2,-1 2 1,-1 1-8,-2 3-1,0 2-2,-4 0-8,1 3-12,-1 3-12,1 0-11,2 2-19,1 1-10,5-2-24,0-2-31,3 2-22,2-1-17,0-2-139,4-5-329,0 9 146</inkml:trace>
  <inkml:trace contextRef="#ctx0" brushRef="#br0" timeOffset="44007.5171">11335 10984 85,'0'0'193,"-6"-15"-9,-1 6-4,2 1-12,-1-1-13,1 5-14,-2-2-13,0 2-9,-1 1-12,3-1-10,-4 3-12,-3 1-8,2 3-9,0 2-3,-4 5-6,2 6-8,0-2-7,-2 10 1,1-2-2,1 4-6,1 1-1,1 1-6,3-5 3,5-3-3,2-1-4,1-1-3,0-2 3,3 0-5,2-6-1,2 1-5,0-2 4,1-1-1,2-6-5,-1 0 4,2-1-3,1-4 1,-3-2 1,3 0-5,-4-4-2,1-3 0,1-3-2,-3-2-1,0-10 2,-4 3-4,-1-5-1,-1 0 0,-5-3 0,-2 0 2,1 0-3,-2-1 3,0 3 7,-2 2 3,1 8 12,3 2 3,-1 9 2,1-3 3,1 1-2,0 7-7,3 4-6,-6-3 2,6 3-4,0 0-2,-4 19 0,7-2-4,-3 8-1,5 2 0,1 1 4,0 1-4,2 0-1,0 0-18,4-1-3,0-3-3,3 0-7,0-1-13,2-5-14,-4-4-12,4-3-16,-2 0-13,1-5-6,0 0-6,-3-4-6,1-3-14,-2-1 10,0-3-3,0-3 4,-2 0 12,-1-3 5,-4 0 11,1-1 17,-2-1 23,0 1 14,-2 0 26,1 0 14,-3 2 6,1 0 16,-1 2 3,0 7-10,1-10 7,-1 10-6,2-9 2,-2 9-2,0 0-7,4-9-4,-4 9-3,7-3 3,-7 3 0,10-5-3,-3 4 6,-2-4 2,3 2-5,2-3 5,-1 0-5,0-2 6,-1 0 3,3-2 7,-3 1 4,-2-2 2,3 0 6,-4 0-6,-1 2 7,-2-3-6,1 3 0,-3 0-3,0-2 1,-3 3 0,3 8 2,-4-12-2,1 7-3,-2 1-3,5 4-2,-13-3 1,13 3-7,-20 8-5,7 4-4,1 0-5,-6 8 4,5 1 0,-1 1 0,3 2-3,1-7-1,1 7-3,5-6 2,1 0-1,3 0-5,-1-1 2,5-3-4,-1-2 2,3-2-5,3-2 0,0 0-3,4-3 4,1-3-1,4-4 4,2-3-4,8-1-1,0-6 6,2-5-6,-1 0 2,3-3 0,-3-3 1,-1 0 1,2 1-2,-6 0 2,-5 3-3,-2-1 8,-7 6 7,-1-1 4,-1 4 4,-5 0-1,-1 1 2,-5 1 4,3-3-2,-5 4-6,-2 2 6,-1-2-4,-4 4-3,1 0-4,-3 3 1,0 3 2,-4 2-7,3 4-1,-1 1 3,-2 2-3,4 1-3,0 4 5,4-1-5,1 0 1,1 2 0,5-2-1,3 2 6,0 0-9,2-2 2,2-4-2,2-1 2,2-2-1,1-2-3,3-1 2,0-2 1,6-3 3,-1-6-7,-1 1 0,0-4 3,-1 1-5,-4-2 6,2-1 2,-5-4-5,-2 4-4,1-4 7,-5 1-4,1 2-1,-3 0 0,0 0 6,-3 4-3,2 0 12,1 8-2,-4-12-1,4 12-2,-3-8-3,3 8-1,0 0-3,0 0 0,0 0-1,-7 18-1,7-18-3,0 16-1,2-7-4,1-1-3,1-4 0,4 5 2,0-1 0,1-4-3,3 1 0,2-3 0,-1-2-2,6-2-3,-1-1-3,10-3-1,-8-2-6,7-4 7,-8 4-4,6-3-3,-6 0 5,-3 0 10,0-1-7,-3 0 4,-5 2 4,-1-2 0,-2 2 4,-1-2 2,-2-4 3,-3 5 6,-2 0-2,2 0 6,-2 3 3,0-2 3,-2 4-3,-2 1-3,1 1 2,6 4-6,-17 2 4,4 4-1,2 3 0,-4 3 0,-2 5-2,-2 3 1,2-2 3,5-1-6,0 0 0,3-2 3,1-1-4,5-3 1,0 2 3,2-5-5,2 3 3,0-3 0,3-2 3,1-2 2,4-1 3,3-3-3,2-3 4,2-5-3,3-1 2,6-3-4,-5-5 3,-3 6-5,-3-2 0,4-7 2,-5-2-2,-3-2 4,-4 6 1,-2-9 1,-1 1 0,-9-3-2,3 2 6,-7-2 10,-1 6 8,0 1 2,-2-2 0,4 7-2,-1 0 4,-1 3 7,4 4 14,0 0-7,0 1-11,1 5-1,2 0-5,4 4 0,0 0-6,0 0-6,-9 13 0,9-4-3,1 11-4,1 3-2,1 2 1,1 2 10,5-1-10,0-1-5,0 0-1,2-2-3,1 0-9,-2-9 4,1 0-5,-1 2-3,2 0 0,1-7-8,-2-2-4,3-2-2,-1-3-4,2-2 4,2-2-6,2-5-1,-3-2-7,2-3 1,-4-1 3,0-2 0,-3 0 2,-2-2 3,-1-1 3,-3-7 7,-3 1-7,-4 4 5,-1-5 6,-4-2 1,-3 2 7,2 8 6,1-1 4,-1 1 10,1 4 7,1 2 9,2 1-5,1 5-2,1-2-1,2 7-7,-6-5-1,6 5 2,0 0-1,0 0-5,-8 28-1,10-13 0,0 11-3,2 0 5,2-8-5,1 8 3,4-1-4,1 1 2,-3-9-4,4 6 3,0-9-4,-2 0 0,3-2-1,-3-5 1,2 1-4,-1-2 3,1-3 2,2-6-8,1-3 7,1-1-6,0-5-2,0-1 3,-1-1 0,4-3 0,-9 1 0,2 1-2,-5 1 4,1 0-3,-2 3 3,-2 3-2,-1-1-2,-1 4 7,-1 0-6,2 0-2,-4 5-2,0 0-1,3-7 2,-3 7 4,0 0-2,0 0 1,7 22 1,-6-10 0,1 0-1,2-2 2,2 2 2,2 3-5,1-1 3,-2-2 1,0-3-2,2-1 0,1 2 2,0-3-4,0-5 0,4 2 5,-2-1 1,2-2-4,-3-5 0,0 3 2,1 0-1,-1-3-1,0-2 5,-4-1-2,0 1-1,1-4-4,-4 0 1,1-1 5,-3-2-4,0 1 2,-2-1-4,-2 0 2,0-3 0,0 6 7,-1-3-3,2 0-5,-2 1 4,2 2-2,-1 2-2,2 0-3,0 8 1,0-12 1,0 12-5,2-8 0,-2 8 2,5-5 0,-5 5-5,10-2-1,-10 2 1,10 1-4,-10-1-2,0 0 0,15 4-1,-9-4 4,-6 0-3,9 5-3,-9-5-5,7 0-1,-7 0-1,5 3 4,-5-3 6,0 0-1,0 0 3,0 0-7,0 0 2,0 0-3,0 0-2,0 0 6,-11-20-1,7 13 0,-2 1 5,0 2 3,-1 1 5,0-2-1,1 1 4,-2-1 4,0 3-5,-3-1 2,1 3 4,-3 2-7,0 1 2,-4 2 1,0 5 4,-2 0 4,-5 2 2,7-1 1,-2 1 7,5 1 2,-1-1-7,7 0 4,-4 1 4,6-2-4,3-2 4,-1 1 1,3 1-3,4 0-2,-1-2 4,3 3-1,4-4-1,-2 2 1,1-2 1,5-4-4,-2 1-1,1-1-5,1 0 11,-5-3-10,3 2-3,-2-6 4,-9 3-2,13 0-3,-6-4-9,-1 1-13,0-2-9,-2 0-11,0-4-7,-1 0-6,-1 1-8,1 3-2,-2-5-5,-1 10-3,1-14-5,0 9 0,-1 5 0,0-12-1,0 12 7,0-10 4,0 10 2,-1-8-3,1 8 2,-2-7 4,2 7 4,-3-7-4,3 7-5,-5-5 7,5 5-10,0 0 1,-5-9 5,2 5 6,3 4 14,0 0 1,-2-8 12,2 8 5,-3-8 4,3 8 13,0 0 3,-1-9 2,1 9 4,0 0 9,-4-10 3,4 10 2,0 0 8,-1-7 0,1 7 4,0 0 1,0 0 1,6-12 9,-3 8 5,-3 4 2,10-10 1,-2 4 7,3-3-3,1 2 1,3-4-1,2 1-3,4-4 1,3 0-3,0 1 4,0 2-9,-6 1 3,2 1-5,-1 1-1,0 1-8,-2-1 5,-4 2-5,-1 3-4,-2 0-2,1-1 3,-2 4-3,-3 0-4,-6 0-1,14 0 3,-7 3-5,-2 2-5,0 0 4,0 1-1,4 1-2,-4 1-1,0-1-3,1-2 2,2 0-4,-5-1 0,0 1-4,-3-5 4,6 7-5,-6-7 3,4 5 0,-4-5 2,0 0-5,0 0 1,0 0 1,0 0 0,0 0-1,13-12 0,-10 8 0,-3 4 1,2-13-5,-2 7 4,0 6 3,0-11-2,0 11 4,-5-9 7,5 9-5,-4-5 0,4 5-1,0 0-3,-11 0-1,11 0 0,-12 13 0,2-1-2,-1 2 2,1 2 2,-3-1-3,4 1-2,3 1 4,-2-1-2,3 0-2,0-1 3,5-3-3,0 0-2,4-2 1,0 0-3,1-2 3,2 0 6,2-1-5,2-4 4,0 1 1,3-3 1,0-1-3,5-3-2,2-2 0,-2-3-1,-2-4 4,7-4-3,-6 4 1,1-5 3,-4 2-1,-1 0 8,-1-1-2,-5-3 2,-1 2 9,0-1-4,-6 2 4,3 4 10,-4-2 3,0 2 2,-1 1 2,1 0-3,-4 3 1,3-1-4,-3 3-2,4 6-3,-5-10 1,2 7-4,3 3-8,0 0 11,-5-8-13,5 8-3,0 0-4,0 0 3,0 0 7,0 0-15,0 24 1,4-14 3,0 0-4,2 5 4,-1-2 0,4 2-2,-1 0 2,1 2-3,-3-3 1,3 2 0,1 0 3,1-4-7,-3-1 0,-1-3-3,-1 1 2,2-3 2,-3 1 2,0-2 2,-1-2-5,1 1 4,-5-4 11,8 5 2,-8-5-2,10-2-1,-10 2-1,11-10-5,-4 3 2,1-3-4,3-4 3,-1-1-5,1 0 3,4-5-5,-8 2 1,1 3-6,1-2 5,-1 1-2,-1 1-3,-3 5 0,-1 0 3,2-1-3,-5 5 1,2 1-2,-2 5-3,0-10 4,0 10-5,0 0-6,-4-7-3,4 7-3,0 0 1,0 0-4,-12 13 2,8-4-1,1 0 2,2 0 0,-1 2-5,2-1 8,2 0-6,-1 2 3,8 1-1,-1-4 10,0 0-14,1 0 2,4 2-7,-2-4-2,-1 0-8,1 0-7,1-2-8,-2 0-15,3 0-7,-3-3-11,2 1-9,-1 0-13,1 0-8,1 0-12,-4-2-12,5 0-18,-3-1-13,2 2-24,-3-1-167,-1 0-389,-1 1 172</inkml:trace>
  <inkml:trace contextRef="#ctx0" brushRef="#br0" timeOffset="44370.5378">14179 10651 60,'7'-4'262,"-7"4"-19,0 0-14,0 0-13,0 0-19,0 0-17,0 0-13,0 0-21,0 0-11,0 0-15,0 0-6,0 0-6,-28 17-4,10-7 5,-7 2-6,-1 5-8,-10 2 0,-14 3 0,-5 8-6,-29 11-3,1-1-7,-10-1 0,-3 7-4,0-1-4,-10 5-11,-9 1 1,-8 2-3,-1 1-4,-1-1-10,2 4 0,3-5 2,6-2 1,3 2-1,5-2-12,10-10 0,11-5 2,27-11-8,3-4-4,7 1-3,15-9 2,2-1-13,14-5 2,1-1-13,5 0-18,-2-3-20,7-1-21,1 0-13,5-1-13,0 0-19,0 0-33,0 0-31,17-17-42,-8 11-45,-3 0-208,3 0-503,0 1 223</inkml:trace>
  <inkml:trace contextRef="#ctx0" brushRef="#br0" timeOffset="47669.7265">20842 13009 19,'0'0'159,"0"0"-11,0 0-13,0 0-11,0 0-6,0 0 1,0 0-9,0 0-9,-6-4-3,6 4 0,0 0-4,0 0-2,0 0 0,0 0 7,0 0 4,0 0 0,28 9-4,-15-4-3,6-2-9,10 1 3,2-1-8,1-1-3,6 1-9,16 1 0,2-1-4,1 2-5,-1-5-4,5 0-3,32 2-4,-5 1-6,-21-1-6,27 0 0,-1-2-7,-2-3-4,-1 3-3,2-1 2,-27 3-5,28-4-4,-28 1 1,1 1-4,-3 1-2,0-4-1,-3 1 0,-9 2-1,-15-3-1,-8 3 1,2 0-1,-10-2 1,-7 2-3,-2-3 0,-4 3-2,2 0-1,-2-2-2,-7 2-4,12 2-3,-12-2-4,9 0-17,-9 0-8,0 0-14,0 0-20,0 0-23,9-2-23,-9 2-24,0 0-28,0 0-5,0 0-47,0 0-130,0 0-377,-37-1 166</inkml:trace>
  <inkml:trace contextRef="#ctx0" brushRef="#br0" timeOffset="49565.835">5226 13801 33,'0'0'44,"0"0"-2,0 0 10,-7 7-4,7-7 2,0 0 1,-9 5-7,4-3-3,5-2-2,-9 7-6,3-4 3,6-3-4,-6 4-9,6-4-1,-6 3-1,6-3-3,-5 5 0,5-5 2,0 0-6,0 0-3,-4 4 6,4-4-8,0 0-4,0 0 6,0 0-5,0 0 9,0 0-5,0 0 2,0 0-4,11 13 11,-5-11-2,3 3 12,3-2-10,4 1 6,2-1 0,4 0 9,6-1-8,2-2 0,0 2-1,4-4 0,1-1-3,0-2 4,0 1-3,5-3-6,-3 2-1,-2 1-4,3 0 6,-1-1 5,1 3-13,0-1 4,1 0-3,0-1 3,-2-3-10,3 2 2,-1 0 1,1 0 3,10-2 1,-10 2-9,10-1 6,1-2-9,-13 0 9,13 1-1,0 1 4,-14 0-14,13-4 6,-10 5 8,8-2-5,-9 2-1,-1 1-7,0-1 8,0 3 1,1-3-6,-3 3 5,0-1-1,1 1-7,-5 1 7,-1-1-3,2 1-2,0-1 0,-1-1 9,-2 0-9,2 0-2,-1 0 0,5-1-2,-2 0 6,1-2-14,2 1 15,1 0-3,2 0-1,8-3 2,-8 2-1,0 0 2,-2 0 3,14 2-3,-15 0-1,-1 0 4,0 1-2,-3 1-5,-1-1 4,-1 2 4,-1-2-4,0 3 1,0-1-1,0 0-1,-2-2 2,0 3 3,-1 0-2,-2-3-6,5 1 8,-1-2 2,1 1-8,2 1 8,-2-1-13,2-1 14,-2 0 5,8 0-7,-2 2 14,-1-1-15,3-2 4,0 1-2,0 1 2,0 0-3,0 1 0,-1 0 6,1 2-4,-2 0-9,-1-1 9,1 2-9,0-1 11,0 2-6,-3 0-7,-2 1 13,1-3-12,-3 3 7,-2-1-15,0 0 15,1 0-1,-6-1 0,-1 1-7,-1-2 2,3 2 8,-2-2-6,1 0-3,-3 1-4,3 1 5,-1-4 5,0 4-5,1-4 1,-2 2 2,-2 0-2,2 2 1,1-2 5,-4 2-9,-2-2 0,-2 1 4,1 0 0,-3 0-7,-1 1 8,2-1-5,-6 0 4,-6-1-4,13 2 4,-5-1-5,-8-1 1,13 0-2,-13 0 12,9 2-5,-2-1 4,-7-1 0,10 1 5,-10-1-2,12 0-2,-12 0 6,11 1-1,-11-1-4,9 0 4,-2 2 1,-7-2-2,14 1 1,-14-1 0,11 0-11,-6 1 12,-5-1-5,12 1 3,-12-1-4,10 0 0,-4 2 3,-6-2-4,0 0 6,16 0-2,-16 0-1,10 0 0,-10 0-2,9 1 4,-9-1-2,10 1-5,-10-1 2,8 0-4,-8 0 1,0 0 6,10 0-9,-10 0 5,9 0-4,-9 0 4,8 3-1,-8-3-2,8 0-12,-8 0-8,9 0-23,-1 3-29,-8-3-24,18 0-42,-10 0-133,3 1-290,3 0 128</inkml:trace>
  <inkml:trace contextRef="#ctx0" brushRef="#br0" timeOffset="51331.936">12851 13747 9,'-11'0'122,"11"0"0,0 0-9,-10 0-15,10 0-2,0 0-5,-5 3-10,5-3-6,0 0-1,0 0-7,0 0-4,0 0-4,0 0 2,0 0-4,0 0 2,29-3 0,-13 2-8,13-3 0,1 2 4,2 0-4,2 0 1,2-1 1,2 0-2,13-1-2,0-1 0,0 2 3,-11 1-3,12-1 1,2-1-2,-3 2 1,0-3-10,2 4 2,-2-2-1,7-1-3,-2 0-4,4 1-4,-4 0-1,6-1 3,0 4-5,0-1-1,1-1-1,-1 0 0,-2-1 10,6 1-12,-1 0-2,1 2-1,1-3-4,-4 5 1,-2-4-2,-1-1-2,1 4-1,1-1-1,-2 0 0,-3-3-4,2 2 3,1 1 1,0-1 2,1-2 3,-2 1-2,4 4-1,-2-6 2,0 3-7,-1-3 2,3 1-1,-2 1 1,-2-1-2,1 0-4,-4 3 3,2-4 2,-4 4-1,-1-2-1,-12-2-1,12 1-1,2 1 3,-3 1 0,0-4-2,0 3 1,0-1-2,-1-2 3,1 1-1,0 1-1,-13 1-1,1-2 3,-1 1-3,-2 0-1,-1 0 6,-5-1-4,-1 0-1,-3 1 3,-8 1 2,1-1 1,-8 0 4,0-2-3,2 4 2,-2-2-1,-2 0-3,1 3-1,-4-3 1,4 2-3,-3-2 2,-8 3-3,16-3 1,-4 2 1,-2 0-4,4-1 4,-1 2-6,-1 0 1,0 0-1,-3 0 1,5 0-1,-4 0-1,-1 0 0,0 0 2,-9 0-1,16 0 3,-16 0-1,11 0-1,-3-1-1,-8 1 1,13 0-2,-13 0 1,10 0 0,-10 0 3,9 0-1,-9 0-3,0 0 0,0 0 3,11 1 0,-11-1 2,0 0 1,0 0-1,8-1 4,-8 1 1,0 0 2,0 0-1,0 0 4,0 0 3,0 0-2,0 0-1,9-2 0,-9 2 2,0 0-3,0 0 1,0 0-3,0 0-1,0 0-1,0 0 3,0 0-3,0 0-1,0 0-1,0 0 0,0 0 0,0 0 0,0 0-4,0 0 3,0 0-2,0 0-1,0 0 0,0 0 1,0 0 3,0 0-2,0 0-3,0 0 0,0 0 0,0 0 1,0 0-1,0 0 1,0 0-4,0 0 0,0 0 0,0 0 0,0 0 1,0 0-2,0 0 3,0 0 0,0 0-2,0 0 2,0 0-1,0 0-3,0 0 3,0 0-3,0 0 3,0 0 0,0 0-1,0 0 0,0 0 0,0 0 1,0 0 0,0 0 0,0 0 1,0 0-2,0 0 0,0 0-2,0 0 4,0 0 1,0 0-6,0 0 6,0 0-2,0 0-2,0 0-1,0 0 2,0 0 0,0 0 8,0 0-10,0 0 1,0 0 1,0 0-1,0 0-1,0 0 2,0 0 1,0 0-3,0 0 2,0 0 6,0 0-8,0 0 3,0 0 4,0 0-9,0 0 4,0 0 1,0 0-3,0 0 0,0 0 2,0 0 4,0 0-5,0 0-1,0 0-3,0 0 6,0 0-3,0 0 2,0 0 2,0 0-3,0 0 1,0 0 3,0 0-3,0 0 0,0 0 0,0 0-1,0 0 2,0 0-1,0 0 0,0 0 0,0 0 1,0 0-2,0 0-1,0 0 3,0 0 0,0 0 2,0 0-1,0 0 1,0 0-5,0 0 4,0 0 1,0 0-1,0 0-4,0 0 4,0 0 1,0 0-4,0 0 3,0 0 0,0 0 3,0 0-4,0 0-1,0 0 2,0 0-5,0 0 4,0 0 1,0 0-2,0 0 2,0 0-4,0 0 3,0 0-1,0 0 0,0 0 3,0 0-2,0 0 3,0 0-5,0 0 1,0 0 1,0 0-1,0 0 0,0 0 3,0 0-1,0 0 3,0 0-8,0 0 1,0 0 3,0 0 0,0 0-4,0 0-5,0 0-16,0 0-15,0 0-11,0 0-17,-21 9-37,8-5-39,-15 0-55,-23-1-74,-7 1-146,-34-3-451,-8-3 200</inkml:trace>
  <inkml:trace contextRef="#ctx0" brushRef="#br0" timeOffset="53515.0608">6441 14936 61,'0'0'79,"0"0"-5,0 0-1,0 0-9,0 0 1,0 0-6,0 0 2,0 0-7,0 0-5,0 0-6,0 0 1,-9-3-8,9 3-3,0 0 0,0 0 5,0 0-5,0 0 2,0 0-7,0 0 8,0 0-4,0 0 2,0 0-3,0 0 3,0 0-5,0 0-2,0 0 4,0 0-6,0 0-5,0 0 2,0 0-2,-10 3 0,10-3-6,0 0-3,0 0 2,0 0-1,0 0-3,-11 0 5,11 0-3,0 0-1,0 0 3,0 0 1,0 0 8,-8-3 1,8 3 2,0 0 1,0 0-4,0 0-2,0 0-2,0 0 1,0 0-6,0 0-1,0 0-1,0 0 0,0 0-2,0 0-3,0 0 2,24-5 0,-13 3-2,0 2 3,1-1-3,5 0-1,0 1-1,2-3-2,2 1 1,8-1 2,1-1-8,5-1 11,2-1-4,3-2 4,13-2-3,3-1 2,2-2-1,2-3 1,3 2-3,-1-3 6,3 5-4,26-5 5,-30 5 1,1 0-1,-1 4-5,3 0 4,0 4-4,-4 1 0,-3 1 2,0 5 0,-2-1-2,-16 1 9,12 2-13,-15-3 1,2 1 0,-1 2 2,-1-5-6,-3 0 4,2 0-7,-3 0 6,4 0-1,-3-3 1,2 0-2,1 0 3,0-2-4,3-1 2,0 0-2,14-3 2,-15 5 0,3-1 1,-2 1-2,0 0 4,-1 4 0,0-3-4,0 2 4,-4-2-2,2 3-5,1 0 3,-4-1 3,-2 0 5,1 1-13,0-1 3,-3-1 4,2 0-5,-1 2 6,0-3 1,-1-2-3,0 2-4,1-1 2,-1-1 3,4 0-2,2-2 0,-2 3 0,3-3-2,-3 2 2,1-1 0,-5 2-1,0 1 1,-1 2-2,-7 0 6,-4 1-7,0-2 4,-5 1 0,1 1-2,-3-1 0,-2 1 5,-8 0-7,15 1 1,-15-1 1,10-1 1,-10 1-3,9 0 6,-9 0-5,0 0 7,11 0-5,-4-1 0,-7 1 5,10-3-7,-10 3 0,12-1 3,-6 0 5,0-1-3,-6 2 2,14-3 0,-7 1-3,-1-1 2,6 2-3,-3-2 1,2 0 2,3 1-4,-1 0 4,3-1-1,1-1-2,2 1 2,2-1-2,6 1-2,2-1 2,-2 3 6,2-4-5,1 2-1,2-2-3,1 1 0,1 1 6,3-2-4,-1 0 2,1 3 5,0 0-5,-1 0 0,1 0-1,-2-1 1,-2 2-1,0 1-5,-2 0 2,-2 1 6,-1-2-4,-6 0 4,-4 1-6,1 0 6,0-2-3,-1 1-1,-4 1-2,-1-3-1,0 3 3,1 0 2,-1-2 8,-1 0-8,0 1-1,-1-1 4,2-1-4,-3 1 8,2 0-4,-2-1-1,0 1-1,-1 0 4,-1 1-5,-2-3 0,-6 4 0,14 0 3,-6-3-2,-8 3 0,11-2-1,-11 2 3,10 0-5,-10 0 0,7-2 3,-7 2-1,8-1-4,-8 1 5,0 0 0,0 0-2,10-1 3,-10 1-4,0 0 5,0 0 4,0 0 3,0 0 2,6-1 5,-6 1 1,0 0 3,0 0 2,0 0-2,0 0 2,0 0 0,0 0-5,7-4 2,-7 4-2,0 0 5,0 0-7,0 0-6,0 0 3,0 0-3,0 0-1,0 0-3,0 0 0,0 0-1,0 0 1,0 0 3,0 0-5,0 0 0,0 0-2,0 0 0,0 0-1,0 0 0,0 0-1,0 0 2,0 0-2,0 0 1,0 0 0,7-1-3,-7 1 2,0 0-1,0 0 2,0 0-1,0 0-2,0 0 4,0 0-2,0 0 1,0 0-1,0 0 1,0 0 0,0 0 5,0 0-6,0 0 1,0 0-2,0 0 2,0 0 0,0 0 0,0 0 0,0 0-1,0 0 2,0 0-2,0 0 0,0 0-1,0 0 1,0 0-2,0 0 3,0 0 0,0 0-3,0 0-1,0 0 1,0 0 2,0 0-2,0 0 2,0 0-2,0 0 1,0 0 0,0 0-3,0 0 4,0 0-1,3 10-3,-3-10 2,0 0 2,0 0-3,0 0 2,0 0 2,0 0-3,0 0 8,0 0-8,0 0-1,0 0-1,0 0 2,0 0-1,0 0 2,0 0 0,0 0-2,0 0 1,0 0 1,0 0-2,0 0-2,0 0 2,0 0 2,0 0-1,0 0 1,0 0-1,0 0-1,0 0 0,0 0 2,0 0-1,0 0-1,0 0 2,0 0 2,0 0-4,0 0 2,0 0 1,0 0-1,0 0-1,0 0 2,0 0-3,0 0 0,0 0 0,0 0 0,0 0-3,0 0-12,0 0-23,14 3-15,-3 1-25,1-2-28,5-1-27,2 2-36,3-2-166,8-1-364,2 3 161</inkml:trace>
  <inkml:trace contextRef="#ctx0" brushRef="#br0" timeOffset="55006.1462">11824 14658 90,'0'0'115,"0"0"-1,0 0-9,0 0-6,0 0-9,0 0-4,0 0-11,0 0-2,0 0-8,0 0-2,0 0 1,0 0-11,0 0-2,0 0 8,0 0 2,0 0 4,0 0 2,25 1-3,-15-1 2,8 0-5,-1 3 0,3-3-2,0-3-6,10 2-4,-1 2-5,-1-2-4,4-2 1,0 1-6,0-1-3,1 0-4,0 1 3,2 2-5,1-4 0,-2 3 1,1-2-6,3-1-1,-2 3 0,1-2 2,-2-2 1,5 2-5,14 0 2,1 1 1,0-1 4,-3-3 3,2-2-5,2 7 2,2-3 8,2 3-5,2 0 4,1-1-6,-3-1 2,0 0 0,2 3 1,-2-1-8,2 1 0,1 0-5,-1-1 2,0 2 0,-3-1 0,-2 1-2,-2 1-3,-1-4-3,-1 4 1,-15-2-5,0 0-1,0 0 2,3 0 0,9-4 3,-13 5-3,0-4-1,0-1 2,0-2-7,-2 5-1,3-4 5,-3 3-1,0-1 1,0-3-1,-2 3-1,-2-1 0,-3 1-5,-8-1 5,-1 2-1,-1 0 1,-5 0-3,-2-1 4,0 2 2,-4 1 0,1-3 0,-8 3 1,10-1 0,-10 1 0,9-1-3,-9 1 5,0 0-5,11 1 1,-11-1-5,0 0 7,8-4-2,-8 4-4,7-2-2,-7 2 5,0 0 0,11 0-1,-11 0-3,0 0 5,13-2-5,-13 2 4,0 0-3,9 2 2,-9-2-6,0 0 5,0 0-1,10-2 0,-10 2-1,0 0 0,0 0-1,0 0 2,0 0-1,0 0 0,0 0 1,0 0-1,0 0 0,0 0 2,9 0 0,-9 0-2,0 0 0,0 0 0,0 0-1,9-1 2,-9 1 0,0 0-2,0 0-4,0 0 5,0 0 0,8-2 4,-8 2-3,0 0 5,0 0-7,0 0-2,0 0 3,0 0 1,0 0-1,0 0 1,0 0-2,0 0 0,10 2 2,-10-2-1,0 0 0,0 0 5,0 0-4,0 0 0,0 0 1,0 0-2,0 0-2,0 0 4,0 0-3,0 0-1,0 0 2,0 0 3,0 0-6,0 0 5,0 0-4,0 0 3,0 0-4,0 0 2,0 0 1,0 0 0,0 0 0,0 0 1,0 0-1,0 0-1,0 0 2,0 0 3,0 0-4,0 0-2,0 0 3,0 0 0,0 0 3,0 0-2,0 0-2,0 0-1,0 0 1,0 0 0,0 0-4,0 0 1,0 0 3,0 0 0,0 0-1,0 0 0,0 0-1,0 0 2,0 0-2,0 0 2,0 0-6,0 0 8,0 0-1,0 0 0,0 0 1,0 0-4,0 0 1,0 0 3,0 0-4,0 0 0,0 0 1,0 0 3,0 0-3,0 0-1,0 0 3,0 0 0,0 0 0,0 0 0,0 0-1,0 0 0,0 0-2,0 0 2,0 0-1,0 0-1,0 0 2,0 0 0,0 0 5,0 0-5,0 0-2,0 0-1,0 0 3,0 0 0,0 0 2,0 0-4,0 0 1,0 0-2,0 0 3,0 0 1,0 0-1,0 0 3,0 0-2,0 0 0,0 0 1,0 0-3,0 0-1,0 0 4,0 0-2,0 0-1,0 0 1,0 0-2,0 0-1,0 0 1,0 0 1,0 0 2,0 0-1,0 0 2,0 0-3,0 0 2,0 0-1,0 0 4,0 0-4,0 0-1,0 0 1,0 0 0,0 0 1,0 0-1,0 0 0,0 0 3,0 0-7,0 0 9,0 0-2,0 0-3,0 0-1,0 0 1,0 0-2,0 0-3,5 5-25,-5-5-24,9 5-38,1-2-56,7 5-66,1-4-190,10 3-437,2-3 194</inkml:trace>
  <inkml:trace contextRef="#ctx0" brushRef="#br0" timeOffset="55676.1845">19845 14593 15,'0'0'134,"0"0"-16,0 0-5,-17-13-6,17 13-7,-8-3 11,8 3-7,0 0-1,-8-2-3,8 2 2,0 0-2,0 0-4,-6-5 1,6 5 1,0 0 0,0 0-3,0 0-3,0 0 3,0 0-2,0 0-6,32-1-3,-9 2-6,9 1-4,3 1-3,18 2-5,3-1-5,5-1-2,3 8 0,1-2-8,34 0-4,-7 0-5,2 4-5,-2-1-6,4-3-8,3-2-5,-6-3-1,4 1 1,-3-4 1,-4 3-4,-27-4-3,3 6-2,25-6-1,-28-3-2,0 2 0,0 1 0,-2 0-2,-6 0-1,-1 1 0,-16 0-2,0-3 1,-6-1 3,-2 0 0,-11 1-3,-2 0 2,-4 0 0,-2-1 1,0 0-2,-2 1 3,-3 2-1,-6 0-4,10-3-1,-10 3-4,0 0 1,9-2-18,-9 2-16,0 0-7,0 0-4,0 0-7,0 0-9,-25 14-20,10-6-19,-4 1-19,-9 1-23,-8 1-26,-18 2-191,-9 1-389,-32-2 172</inkml:trace>
  <inkml:trace contextRef="#ctx0" brushRef="#br0" timeOffset="59271.3901">3448 15584 47,'0'0'72,"0"0"-6,22 9-4,-14-7-8,2 1-8,3-2 2,3 4-4,3-1 1,2 0-3,6 2-6,3-4 1,-1 3-7,3-3 17,1-1-17,1 1 10,2-2 0,1-3 2,3 1-1,12-5-4,0 0 0,7-2-1,-1 2-5,2-4 3,0 2 3,-3-1-6,0 4 1,0 0-1,-1 0-12,-1 2 3,-1 2-7,-16 1 3,0-1-3,3 1 2,-2 1-5,-2 0 3,0 0-7,0 0 10,-4 1-13,2-2 8,2 0-5,0 1 3,-1-6-4,2 4-3,-1-1-4,1 2 8,1-3-6,-1 0 6,0 4-4,-2-4-4,1 5 7,1-2-5,-4 1 1,-4 0 0,1 0-4,-2 1 6,-1 1 0,-8-1-1,1-1-6,1 3 5,6-3 1,-9 0-3,8 1-3,-4-1 2,5 0-3,-7 0 5,8 0-1,1-1 1,4-2-2,-1 2 0,2-3 2,-3 0-4,1 1 14,2-2-9,-1 0-1,-1 4 1,1-2-1,0-1 4,-1 2-8,-2 1 6,-3 1-5,2-1 3,-2 0-8,0 2 5,-7-1-1,2 1 5,7-2-8,-2 1 5,0-1 1,0 3 1,1-1-7,3 1 7,1-4 4,-2 2-2,5 0-3,-1-1-9,-1 0 9,-2 3-3,3-2-2,0 0 1,-2-1 2,-1 2 5,-1 1-5,-1-4 22,1 2-27,-1 0 2,0-1 2,0 1 2,0 0-5,2 0 4,-1-1-8,1 0 4,0 1 5,3-1-2,2-2-4,-2 2 3,5 0-5,-3 1 10,3-2 0,12 4-5,-15-4-3,0 5 3,0-3-1,-1 0 1,-4 1-5,1 1 1,-2-2-1,-1 1 9,-1-2-10,-1 1 7,-2 1 0,1-2-5,-5 1 6,6 0-1,-1-3 1,3 2 2,0-4-3,0 4 7,3 0-5,-5-1 2,6 1 2,0 1 1,-2-2 3,-2 0-11,4-1 4,-4 3 5,-2-3 0,3 3 2,-4-1 2,-6 1 2,1-2-5,-1 2 1,0 0 1,-2 2 3,-2-4-5,3 2 2,0 0 3,-2 0-2,1 0-4,0-1 4,1 1 7,-1-2-9,1 0 1,1 1-1,2 0-3,7 1 4,-3-2 5,2 0-5,0 2 1,-3-3-5,2 3-1,-6 0 5,-1 0-5,-1 0-5,1-1 1,-1 1-3,-4 1 1,-2-2 5,-1 0 1,2-1-6,-3 2 0,-2 2 1,1-2 2,0-3 1,0 3 1,0-1 1,-1 1 1,1-2-2,-2-2 6,2 4 1,-3-1-1,-8 1 3,17-1 2,-11-1-1,2 1 0,-8 1 1,12-4-3,-12 4 4,11 0-5,-11 0-1,9-1 5,-9 1-5,5-1 9,-5 1-9,0 0-1,0 0 0,9-3-3,-9 3 7,0 0-6,0 0 2,0 0-1,0 0 0,0 0 1,10 0-2,-10 0 1,0 0 0,0 0-3,0 0 2,0 0-1,0 0-3,0 0 3,0 0 0,0 0 0,0 0 5,8-3-9,-8 3 1,0 0-1,0 0 4,0 0-1,0 0 0,0 0 1,0 0-4,0 0-2,0 0 3,0 0-2,0 0 0,0 0 3,0 0-4,0 0 11,0 0-1,0 0-3,0 0-8,0 0 2,0 0 3,0 0-3,0 0-4,0 0 4,0 0-6,0 0 8,0 0 4,0 0-5,0 0-2,0 0 0,0 0 0,0 0 4,0 0-3,0 0-3,0 0 3,0 0-2,0 0 0,0 0 3,0 0 0,0 0-1,0 0 2,0 0-3,0 0 2,0 0-3,0 0 4,0 0-3,0 0 1,0 0 0,0 0 1,0 0-4,0 0 3,0 0-2,0 0 2,0 0-4,0 0 5,0 0-4,0 0 3,0 0 0,0 0 4,0 0-6,0 0 5,0 0 0,0 0-7,0 0 2,0 0 4,0 0-6,0 0 6,0 0 0,0 0-7,0 0 4,0 0 2,0 0-4,0 0 4,0 0 0,0 0-1,0 0 2,0 0-3,0 0 1,0 0-3,0 0-1,0 0 4,0 0-3,0 0 0,0 0 1,0 0 1,0 0 10,0 0-12,6 7 0,-6-7 1,5 5 1,-5-5-2,7 4 0,-7-4 3,13 4 0,-7-3 0,2 1-5,2 0 3,3 0 4,-4-1 0,5 0-3,2-1-1,3 3 1,-2-3 0,4 0-2,3 0 4,5 0 2,2-3-1,3-1-2,1 2 0,2-1 1,4 0-1,9 1-3,-10-1 1,13 3 2,-12-1 0,11 1 6,-12 0-6,-2-1 0,2-1 1,12 5 3,0-2 3,0 2-1,-1-5 2,-11 4-5,11-4 2,2 5 1,2-2 8,-1 2-7,2-3 1,0 1-4,-1 2 3,1-2-1,1 1 1,1 0 1,0 1 0,-2-1-1,4-2 3,-1 0-3,1 2 3,0-1-1,1-1 3,-2 3 2,0 0 3,-2-3 0,2 2 0,0-4 5,-2 2 4,1 3 2,-1-4-2,3 1 4,-3 0 2,3-3-1,0 3-3,0-2-1,4 2 1,-3-1-4,4 0 1,-3 2-5,2-3-3,-3 1-1,-5 2-2,-1-1 0,0 1-1,0-1-2,-4 0-2,-1-1 1,-11 1 2,13 0-3,-1-1 1,1 2-1,2-1-1,-2 0-1,2-2-1,1 2 1,0-3 0,0 3-1,0-3-1,2 1-2,-3 2 0,-2-2 0,2 0-1,2 0 2,-2 1-1,-2-2 2,-1 3-2,-11-1 2,15 2-2,-5-1-1,3 0 1,1 3-2,-3-6 5,-11 6-1,11-3-4,0 1-2,0-2 3,-12-2-2,18 3 0,-3-4 3,3 2-2,-3 1-1,3-2 8,-3 0-5,1 3-4,-17-1 3,1-2-1,-2 3-2,0 0-1,0 0 2,-3 0-2,-2 0 5,-1-1-4,-3 2 3,-5-1-2,-3 0-1,0-1 1,1 2 5,-2-3-5,3 2 0,-3 0 0,1-2-1,10 1 0,-3 2 1,-5-1 0,7 0 0,-7 0 1,1-1-1,-4 2 0,2-1 0,-5 0 4,-2 2 0,0-2-4,-1 0-2,-5 0 3,-1-2 2,-7 2 0,13 0 0,-13 0-1,9 3 1,-9-3-3,0 0 3,10-1-1,-10 1 1,0 0 0,0 0 0,10 1 0,-10-1-3,0 0-3,0 0 6,9-1-2,-9 1 0,8 1 0,-8-1-2,0 0 2,15 1-1,-15-1 3,8 0-4,-8 0 0,10 0 4,-10 0-3,0 0 1,9 3-1,-9-3 2,0 0-5,9 0 4,-9 0-1,0 0 0,9 3 0,-9-3-1,13 2 0,-8 0-1,4-1 2,1 0 1,3 0 0,1 3-1,0-4 1,5 3 6,2 1-9,2-1 5,-3-1-2,7 1-1,-7 0 0,2-1 1,-4 0-3,1 1 1,-1 0 1,-6-2 0,-2 2 3,1-2-3,-4-1 0,-7 0 4,11 2 1,-11-2 8,8 2-5,-8-2 1,0 0 4,10 1-3,-10-1 1,0 0-2,0 0 4,7 0-1,-7 0-1,0 0-1,0 0 2,0 0-1,0 0 2,0 0-3,0 0-2,0 0 5,0 0-1,0 0-3,0 0 3,0 0-3,0 0-1,0 0 3,0 0-2,0 0 1,0 0 2,0 0-3,0 0-1,0 0 3,0 0-3,0 0 4,0 0-4,0 0 4,0 0-1,0 0 2,0 0 2,0 0-4,0 0-1,0 0-2,0 0 1,0 0 2,0 0-5,0 0 1,0 0 1,0 0 0,0 0-3,0 0-1,0 0-2,0 0 2,0 0 0,0 0 0,0 0 1,0 0-2,0 0-2,0 0 5,0 0-4,0 0 3,0 0-4,0 0 1,0 0 3,0 0-3,0 0 3,0 0 0,0 0-1,0 0-2,0 0-2,0 0 0,0 0 2,0 0-1,0 0 3,0 0 1,0 0 0,0 0 4,0 0-1,0 0-4,0 0 0,0 0 0,0 0 1,0 0 1,0 0-1,0 0 7,0 0-6,0 0-1,0 0-2,0 0-2,0 0 0,0 0 0,0 0 4,0 0-3,0 0-2,0 0 2,0 0 3,0 0-3,0 0 0,0 0-1,0 0 5,0 0-4,0 0 0,0 0 3,0 0-3,0 0 0,0 0 2,0 0-3,0 0 3,0 0 0,0 0 2,0 0 1,0 0-1,0 0 4,0 0-3,0 0 2,0 0-2,0 0-3,0 0 5,0 0-1,0 0-3,0 0 1,0 0 5,0 0-6,0 0-2,0 0 2,0 0-4,0 0 4,0 0-3,0 0 3,0 0-2,0 0 0,0 0-1,0 0 3,0 0 1,0 0 2,0 0 1,0 0 2,0 0 2,0 0 1,0 0-5,0 0 3,7-3 2,-7 3-6,0 0-1,0 0 1,8-6-4,-8 6-2,0 0 5,6-3-3,-6 3 4,0 0-6,0 0 2,7-3-1,-7 3-1,0 0 3,0 0-4,0 0 4,0 0-5,0 0 1,0 0 1,0 0 0,0 0 1,0 0-2,0 0 3,5-3-5,-5 3 1,0 0 1,0 0-4,0 0-1,0 0 3,0 0 2,0 0-3,0 0-1,0 0 2,0 0 11,0 0-8,0 0-5,0 0 1,0 0-1,0 0 3,0 0 3,0 0-1,0 0-5,0 0 3,0 0 3,0 0-2,0 0-3,0 0-2,0 0 0,0 0-3,0 0-3,0 0-4,0 0-8,0 0-1,0 0 0,0 0 4,0 0-8,0 0 1,0 0 3,0 0 0,0 0-7,0 0 0,0 0-5,0 0-2,0 0-3,0 0-11,0 0-5,0 0 1,11 0-5,-11 0 0,0 0-6,10 0-16,-10 0-16,0 0-22,0 0-25,0 0-24,20-1-34,-16 0-181,-4 1-414,10-6 184</inkml:trace>
  <inkml:trace contextRef="#ctx0" brushRef="#br0" timeOffset="61784.5339">7093 10016 109,'0'0'198,"-5"-5"-25,5 5-12,-3-7-17,3 7-13,0 0-14,0 0-13,0 0-10,0 0-11,0 0-6,0 0-7,12 21-5,-4-12-1,0 2 2,0 4-8,-1-1-1,1-2-7,0 1 3,-1 1-6,0 1 2,-1-6-2,2 0 3,-4-5-1,0 2-1,-1-1 6,1-2 10,-4-3 17,9 5 2,-9-5 1,14-5-1,0-3-9,8-11-4,1-5-7,15-15-9,-2-1 0,6-5-3,16-22-2,-1 4-6,-17 17-1,20-21-9,-4 3-5,-2 1 0,-15 13-7,15-18-3,-18 24-3,-4 4-2,0 2-2,-14 12 0,0 3-4,-8 7-3,0 3-5,-5 5-13,-1-1-18,-1 4-33,-1 1-37,-2 4-28,0 0-20,0 0-3,0 0-10,0 0-28,4 22-193,-4-5-415,1 1 183</inkml:trace>
  <inkml:trace contextRef="#ctx0" brushRef="#br0" timeOffset="62325.5648">10083 9697 112,'-3'-8'138,"3"8"-5,-4-12 0,4 12-8,2-12-5,0 7-6,-2 5-1,5-9-9,-5 9-2,5-8-12,-5 8-3,6-4-5,-6 4-13,0 0 5,12 2-1,-12-2 0,12 7-9,-6 1 5,2-1-6,-3 2-2,5 1 1,-1-1 2,-1 1-2,1 0-2,-2 0-4,1-2-3,-1 1 0,3-1 1,-3-2 5,-1-1 3,1 1 11,3-2 9,1-3 0,0-1 0,7-5-2,9-6-8,2-1-2,3-3-11,10-10-3,4-2-5,-5-2-6,5-2 0,-2-3-6,0-1-4,-3-3-5,0-4-1,-1 2-6,1-2 1,-4 4-6,-5 1-1,1 1-1,-9 11-3,-1 1-1,-3 5 0,-7 5-3,0 1-1,0 2 0,-7 3-1,1 1-3,-2 3-9,-1 0-16,-4 4-32,7-6-31,-7 6-15,0 0-13,0 0-34,0 0-34,11 14-43,-10-4-238,-2 2-498,3 5 220</inkml:trace>
  <inkml:trace contextRef="#ctx0" brushRef="#br0" timeOffset="64070.6646">12120 9567 9,'5'-3'151,"-5"3"-5,0 0-1,5-5-9,-5 5-3,2-6-5,-2 6 4,0 0-3,3-6 3,-3 6-8,0 0-8,0 0-8,0 0-12,0 0-14,0 0-8,0 0-4,0 0-7,15 6 3,-7 2-6,0-1 2,4 6 0,0 1-3,0 1-6,1-3 7,0 5 0,0 0-5,-1-3 1,1-1-4,-1 1-6,-2 0 2,-1-4-4,-1-2-3,0 1 2,-3-4 3,0-1 4,1 1 15,-2-2 15,1-1 18,-5-2-6,17 0 4,-3-4-18,5-3 0,8-5-12,6-3-2,1-1-10,13-7-5,5-4-5,3-2-1,23-14-7,0 2 2,-1-1-10,3 1 0,2 0-9,-4 2 2,1 1-2,-25 6-3,24-11 1,-26 18-9,3-3 9,-6-1-3,-2 7-7,-2-3 0,-14 9 2,0 3-5,-5-1 3,-6 5-5,-2 0 2,-3 3 2,-4 0-3,-1 2-2,-6 2 0,3-1 4,-2 1-2,-5 2 0,9-3-3,-9 3 3,0 0-3,8-5-5,-8 5 4,0 0 1,0 0 0,5-3-3,-5 3-2,0 0 3,0 0-1,0 0-6,0 0-1,0 0 1,0 0-4,0 0 2,0 0-1,0 0 1,0 0 2,0 0-5,0 0 0,0 0 5,0 0-3,0 0 2,0 0 0,0 0 6,0 0-9,0 0 7,0 0-6,0 0-1,0 0 3,0 0 3,0 0 9,0 0-9,0 0 1,0 0 2,0 0-2,0 0 3,0 0-2,0 0-3,5-4 3,-5 4-3,0 0 7,0 0-7,0 0 4,0 0 2,0 0-4,0 0 3,0 0 0,0 0 1,0 0-2,0 0-3,0 0 6,0 0 2,0 0-2,0 0-1,0 0 2,0 0-4,0 0 0,0 0 2,0 0 1,0 0 2,0 0-3,0 0 6,0 0-7,0 0 3,0 0-2,0 0-1,0 0 3,0 0 3,0 0-5,0 0 4,0 0-6,0 0 7,0 0-3,0 0 2,0 0-4,0 0 0,0 0 4,0 0-2,0 0 6,0 0-5,0 0-2,0 0 1,0 0 1,0 0-2,0 0-2,0 0 3,0 0 1,0 0 1,0 0-3,0 0 2,0 0 0,0 0-3,0 0 3,0 0 0,0 0 2,0 0-5,0 0 1,0 0 0,0 0 3,0 0-3,0 0-1,0 0 2,0 0 5,0 0-5,0 0-1,0 0 1,0 0-1,0 0-1,0 0 1,0 0 1,8-1-1,-8 1-1,0 0 5,0 0-5,0 0 5,0 0-3,0 0-1,0 0 1,0 0 1,0 0 3,0 0-5,0 0 4,0 0-5,0 0-3,0 0 6,0 0-1,0 0 2,0 0-4,0 0 1,0 0 0,0 0-1,0 0 0,0 0 3,0 0 2,0 0-4,0 0 1,0 0 1,0 0-1,0 0-3,0 0 1,0 0-1,0 0 0,0 0 0,0 0 2,0 0-1,0 0 8,0 0-5,0 0-3,0 0-1,0 0 1,0 0 0,0 0-3,0 0 5,0 0-5,0 0 8,0 0-4,0 0-1,0 0-2,0 0-1,0 0 6,0 0-2,0 0-4,0 0 2,0 0-2,0 0 1,0 0 3,0 0-3,0 0-2,0 0 1,0 0 2,0 0 1,0 0-3,0 0 6,0 0 5,0 0-7,0 0-3,0 0 6,0 0-5,0 0 2,0 0 1,0 0-1,0 0-1,0 0 0,0 0 4,0 0-5,0 0-1,0 0 10,0 0-7,0 0 0,0 0-3,0 0 3,0 0-1,0 0 12,0 0-12,0 0 2,0 0-1,0 0 0,0 0 1,0 0 1,0 0-1,0 0 0,0 0 0,0 0 0,0 0-3,0 0 2,0 0 0,0 0 0,0 0 2,0 0-6,0 0 2,0 0 2,0 0 3,0 0-5,0 0-5,0 0 5,0 0-3,0 0 1,0 0 1,0 0-5,0 0 0,0 0-3,0 0 3,0 0 4,0 0-7,0 0 1,0 0 4,0 0-4,0 0 0,0 0 4,0 0-1,0 0-1,0 0 7,0 0-3,0 0-1,0 0-1,0 0 4,0 0-3,0 0 0,0 0 0,0 0-1,0 0 0,0 0-1,0 0 3,0 0 0,0 0 0,0 0 0,0 0 2,0 0 0,0 0 0,0 0-1,0 0 1,0 0 1,0 0-2,0 0-2,0 0 1,0 0 2,0 0-3,0 0 8,0 0-7,0 0 3,0 0-1,0 0 5,0 0-2,0 0 0,0 0-5,0 0 2,0 0 1,0 0 1,0 0-1,0 0-1,0 0 1,0 0 0,0 0-1,0 0 4,0 0-1,0 0-2,0 0 1,0 0 3,0 0-4,0 0 2,0 0-3,0 0 3,0 0-3,0 0 4,0 0-3,0 0 3,0 0-1,0 0 3,0 0-6,0 0 1,0 0 5,0 0-2,0 0-2,0 0 3,0 0-2,0 0 0,0 0 0,0 0-1,0 0 2,0 0-3,0 0 2,0 0 0,0 0 2,0 0-2,0 0-1,0 0 3,0 0-3,0 0 2,0 0-1,0 0 0,0 0-4,0 0-4,0 0-4,0 0-11,0 0-18,0 0-18,0 0 5,0 0-2,0 0-14,0 13-19,6-10-25,-6-3-29,12 6-25,-2-3-34,0 0-196,-3-1-429,3 2 191</inkml:trace>
  <inkml:trace contextRef="#ctx0" brushRef="#br0" timeOffset="69091.9518">6606 11210 11,'-10'7'39,"7"-6"-3,3-1-6,-11 5 9,5-2-8,1 0 0,5-3-6,-11 6 0,2-2 0,2 0-2,-1-1 2,0 2 1,-2 1-2,-2-3-4,4 2 7,-4-1-6,0 2-2,1-1 12,0 0-3,0-1 4,0 0 8,0 0 2,2 0 3,-2 0 3,3-2 0,-1 2 0,0-2-6,4 0 6,5-2 1,-9 3 1,9-3-1,-6 4 0,6-4-5,0 0 5,-7 2-8,7-2-4,0 0-3,0 0-2,0 0-2,0 0-2,0 0 3,0 0 2,0 0-1,0 0-3,29-2 1,-15-2 1,5 1 3,0-2-3,9-4 4,1 4-2,3-6-5,0 1 3,7 0-5,12-5-6,0-2 1,-2 1-1,3 1-4,-1-2 1,-1 3-5,-2 0-2,-11 1 2,2 1-2,-4 2-1,-3 0-2,-1-1 1,-3 2 2,-11 2-2,3 1 0,-6 0-2,-1 1 1,-1 1-2,-2 1 3,-1 0-5,-3 1 3,2-1-1,-3 0-2,-5 3 4,11-6-3,-5 4 3,0 0 2,-1-2-6,-5 4 5,11-6-3,-7 5-1,-4 1 2,9-5-4,-9 5-1,7-3 4,-7 3-4,5-3 0,-5 3 0,6-5-1,-6 5-1,0 0 2,4-3 2,-4 3 1,0 0-3,0 0-1,0 0-2,0 0 4,0 0-5,0 0 1,0 0-1,0 0 1,0 0-4,0 0 1,0 0-6,0 0-1,0 0-7,0 0-7,0 0-4,0 0 3,-22-3-10,22 3 1,-20 4 5,8-3 0,0 0-1,-3 1 12,0-2-10,-4 3 8,2-3 1,-2 0 1,1 0 5,6 0-5,-8 0 3,4 0 7,2 0 2,1-3 1,-2 3-2,2-2 3,-1 1 8,2-1 5,-1 0 7,2 2 2,2-2 0,1 1-5,8 1 4,-14-2-1,14 2 4,-9-2 1,9 2-3,-9 0 1,9 0-2,0 0 1,-8-2-4,8 2-6,0 0 1,0 0-3,0 0 2,0 0 2,0 0-8,0 0 7,0 0-5,0 0 1,0 0 0,0 0 0,20 14 2,-13-9-2,4-4 1,-1 2-7,3 0 7,4 0-4,3-1 0,-7-2 6,6 5-6,-1-4 2,1 0-3,1 1 3,0-2-1,0 1 4,0-1-3,-2 0 2,4-1-4,-5 1 5,1-2-5,-1 0 5,-7-1-7,2 1 1,0 1 2,-6 0-1,2 0 0,-8 1 1,14-2 1,-14 2-3,7 0 4,-7 0 5,0 0-4,11 0 5,-11 0-2,0 0 9,0 0-4,6-2 2,-6 2-4,0 0 8,0 0-7,0 0-1,0 0 1,0 0-5,0 0 2,0 0-1,0 0-4,0 0 1,0 0-1,0 0 0,-14 27-3,5-13 2,-6 6-2,-1 3 1,0 1-2,-2 0 0,0 1 1,3-2 1,0 3-1,0-4 3,6-6 0,0-1-1,2 0-3,0-4 2,2 0 1,3-2 0,-3-1-5,1-1 3,2 0 0,2-7-1,-2 7 2,2-7 1,-3 7-1,3-7 5,0 0 0,-5 4-2,5-4 3,0 0 5,0 0 6,0 0 0,0 0 0,0 0 2,-1 8 0,1-8-3,0 0-2,0 0 6,0 0-4,0 0-1,0 0 2,0 0-1,0 0 3,0 0-1,0 0-1,0 0 1,0 0-1,0 0 4,0 0-6,0 0 1,0 0-2,0 0-1,0 0-3,0 0 1,0 0-1,0 0 0,0 0 1,0 0-5,0 0 2,0 0-1,0 0-4,0 0 3,0 0-1,0 0-2,0 0 3,0 0-1,0 0 2,0 0 2,0 0 1,0 0 2,0 0 1,0 0-1,0 0 0,0 0-2,0 0 0,0 0-2,0 0 5,0 0-3,0 0-2,0 0 2,0 0 3,0 0-6,0 0-3,0 0-1,0 0 6,0 0-7,0 0-3,0 0 1,0 0 4,0 0 1,0 0-6,0 0 0,0 0 6,0 0-4,0 0 0,0 0-2,0 0 2,0 0 0,0 0-2,0 0 2,0 0-1,0 0-1,0 0-1,0 0 0,0 0 1,0 0 2,0 0-3,0 0 2,0 0 0,0 0 1,0 0 1,0 0-2,0 0 0,0 0-1,0 0 3,0 0-5,0 0 2,0 0-1,0 0 3,0 0-1,0 0-1,0 0 0,0 0 1,0 0-1,0 0 0,-3 8-1,3-8 2,0 0-1,0 0 0,0 0 2,0 0-5,0 0 2,0 0 0,0 0 1,0 0 5,0 0-8,0 0 5,0 0-3,0 0 2,0 0-2,0 0-1,0 0 0,0 0 3,0 0 1,0 0-4,0 0 3,0 0-3,0 0 2,0 0-1,0 0 2,0 0-3,0 0 4,0 0-1,0 0-2,0 0-1,0 0 3,0 0 5,0 0-6,0 0 1,0 0-1,0 0-1,0 0 1,0 0 0,0 0 2,0 0-3,0 0 1,0 0 0,0 0 1,0 0 0,0 0-3,0 0 2,0 0 0,0 0-3,0 0 3,0 0 1,0 0 1,0 0-1,0 0 0,0 0 0,0 0-2,0 0 5,0 0-4,0 0 0,0 0-1,0 0 3,0 0-1,0 0 2,0 0-6,0 0 5,0 0-2,0 0-2,0 0 2,0 0 0,0 0 5,0 0-4,0 0-1,0 0 0,0 0-2,0 0 4,0 0-3,0 0 4,0 0-1,0 0-3,0 0-2,0 0 3,0 0 0,0 0 1,0 0 1,0 0 0,0 0-3,0 0 2,0 0 0,0 0 2,0 0-1,0 0-1,0 0-1,0 0 0,0 0-3,0 0 6,0 0-2,0 0-1,0 0-1,0 0 3,0 0 0,0 0 0,0 0-1,0 0 1,0 0 0,0 0-1,0 0 0,0 0 1,0 0-4,0 0 2,0 0 0,0 0-2,0 0 2,0 0 2,0 0-2,0 0 0,0 0 1,0 0 0,0 0-2,0 0 3,0 0 0,0 0-2,0 0 11,0 0-14,0 0 2,0 0 1,0 0 0,0 0-2,0 0 0,0 0 3,0 0 0,0 0 0,0 0 1,0 0-1,0 0 3,0 0-5,0 0 0,0 0 3,0 0-5,0 0 6,0 0-4,0 0 0,0 0 2,0 0-1,0 0-1,0 0 2,0 0-4,0 0 4,0 0 0,0 0 1,0 0-1,0 0 1,0 0-3,0 0 0,0 0 0,0 0 3,0 0 6,0 0-5,0 0-2,0 0 1,0 0 1,0 0-5,0 0 3,0 0 2,0 0-1,0 0 2,0 0 2,0 0-6,0 0-1,0 0 1,0 0 2,0 0 0,0 0-2,0 0 6,0 0-4,0 0 1,0 0 0,0 0-3,0 0 1,0 0-1,0 0 3,0 0-1,0 0-1,0 0-2,0 0 2,0 0 1,0 0 0,0 0-1,0 0 1,0 0-2,0 0 0,0 0 0,0 0 2,0 0 0,0 0-2,0 0 4,0 0-4,0 0-1,0 0 3,0 0-2,0 0-1,0 0 4,0 0-2,0 0 0,0 0 0,0 0 1,0 0-2,0 0 0,0 0 2,0 0-3,0 0 4,0 0-1,0 0-4,0 0 1,0 0-1,0 0 2,0 0-2,0 0 2,0 0 0,0 0-2,0 0 3,0 0 0,0 0-3,0 0 4,0 0 0,0 0 1,0 0 0,0 0-3,0 0 0,0 0 1,0 0-2,0 0 4,0 0-5,0 0 5,0 0-2,0 0 2,0 0-7,0 0 0,0 0-10,0 0-4,0 0-13,0 0-16,0 0-12,0 0-21,0 0-5,0 0-13,0 0-18,0 0-28,31-11-29,-17 6-38,4-3-114,9-2-352,0-5 156</inkml:trace>
  <inkml:trace contextRef="#ctx0" brushRef="#br0" timeOffset="71858.1101">8878 9779 92,'-4'-7'126,"1"2"-9,-1-2-7,1 0-7,-1-1-10,-1-1-5,4-1-7,-3 1-12,-1 1-6,2-2-3,-1 0-7,-2-1 4,1 1-2,0-2-3,-3-3-8,1 5-1,1-2-4,-3-2-2,1 2-2,-1 0-2,1 2-1,-1-3-3,0 2-3,-4 0 0,1-2 1,-2 2-4,4-2-3,-3 0 0,-2 1-1,1-2 6,-3 4-5,2-4 2,-3 4-3,-5-7-1,6 5 8,0 0 2,0-1-3,0 2-1,-4-6 5,-1 3-5,4 3-2,0-1 3,-4-2 3,6 5-4,-1-1 1,1-3 1,1 1-2,2 0-1,0 0-2,-3 2-5,2-2 2,2 2-2,-1-1-3,2 3 7,0 1-5,2-3 1,-5 1-7,4 3 0,-3-1 0,2 0-1,-1 2-1,0-2 0,-4 0-3,6 2 4,-4 0-3,2 0-2,-2 2-2,-1-3 3,-1 3 0,1-2-4,0 2 3,-2-1-4,-2 3 1,1 0-1,-1-2 2,0 3 0,1-2-1,-2 2-3,0 2 3,4-2-1,-2 0 0,1 3 2,-2 1-3,2-2 2,1 1 0,-2 0 0,5 2-2,0 0 1,-2 2-1,2-2 2,-1 6-5,0-1 7,3-5-1,0 3-2,1 6-2,-1-1 3,2 1-1,-2 0-2,0 2 4,2 0-1,1 1 0,-2 0 2,3 1-5,0 0 3,3-1-2,-1 8 4,0-7-4,3 3 0,0 4 4,1 2-5,1-2 5,0 1 0,1 3 2,1-3-3,0 1 0,4 0-2,-2 1 1,1 1 0,3-2 3,-3 2-3,3 1 1,2 1 4,-1-2-6,0 4 1,1 2 4,2-2 0,0 1 0,3 11 5,1 0-5,-6-11 0,6 12-3,-2-1-1,-4-10 2,5 9 0,-6-11 1,3 1-3,-3-1 3,-1 1 0,5 0-3,-1-2 2,-1 1-1,3 1-1,-2-4 2,1 3 1,1-2-3,1 1 2,-2 0 2,0 1 0,3-2 0,-2 3-1,-1-2 1,1-3-1,0 3-2,-4-3 0,4 2 7,-1 0-5,-1-3 0,1 0 4,-2-1-6,2 0 2,-2-1 5,1-3-4,-1 3 6,3-2-4,-1-2-3,0 1 0,-1 0 1,1-2-1,0 2 1,0-2 2,-4-4-1,3 0-2,-1 0 0,3 4 5,-4-5-4,0 0 0,1-1 2,-1 4-3,0-2 1,0 0-1,2-5-1,-3 2 3,4 1 1,1 1 2,1 2 2,-1-3 0,0-1 9,1-2-7,1 2 4,-1 1-2,1-1-2,4 3 0,-7-6 1,3 2-1,-2 0-1,3-3 0,-3 3-4,3-4 1,-3 3 2,2-5-4,0 2 2,0-2-1,1 1 2,-2-1-5,4-2 2,-3-1 2,2 0-2,0-3 0,2-1 5,3 0-6,-2 0-1,1-1 0,5-3 1,-5 3-4,1-4 2,-3 2-2,1-4 3,-1 2-1,0-2-2,6-1 2,-5 1-3,-3 0 5,2-2-2,-2 1-1,1-1-2,-1-3 0,-1 1 2,2 2-1,5-5 2,-7 4-4,1 0 6,4-5-7,-6 4 2,-1 0 2,1 2-5,-1-3 5,-1 0-3,0 3 3,-5 1-1,0 1 3,0-3 1,-2 4-4,0-2 6,1-2-3,0-1 0,0-3 2,-1 5 1,-2 1-2,0-6-1,1 2-1,-2 0 2,1-1-6,-2 1 4,2-3 1,-3 3-2,1-4 0,-1 4-1,2-4 2,0 0 1,-3-1 2,1 0-1,-2 1-1,0-1-2,0 0 6,0-1-1,0 0 1,-3-1 2,-1-1-1,3 0 0,-3-4 0,2 0-5,-1 5 1,2-1 0,-3-6 1,-1 0 3,1 1-3,-1 6-1,-1-6 2,0 6 5,3 0 1,-3-1 1,1 3 2,-3-6-1,2 5 3,-1 2-3,-1 0 3,3-1-3,-1-2 0,0 1 1,-3 0 0,3-1 3,-3 2-3,4-2 2,-1 0 0,-2-1-1,0 3-2,1-7-1,-2 0 0,0 2 3,0 3-3,0-5 0,2 6 0,-2-4 0,-1 5-1,4-2 1,-1 0 0,-4-3 2,3 3 0,2 2 3,-2-1 0,-2 1-4,2 2 6,1-2 3,0 1 2,0 0-3,-2 1-2,1-1-3,0 0 3,-1 2-2,0-1 1,2 1-6,0-3 0,-3 2 0,0-8 0,3 8-1,-3-4-1,1 1 1,0 2-2,1-1 2,0 0-5,-1 1 3,0-1 1,-1 1 3,1 2-3,0 0-3,-1-1 0,-1 2 0,1-1 0,0 0 5,-2-1-4,1 3-7,-2 1 9,2-2-10,-1-1 7,2 3 0,0-2-2,1 3 7,0 2-8,0-3-3,0 2 3,0-2-1,-2-4 1,1 3-4,-1-1-1,2 3 1,-1-3 4,2 3 0,2-1-1,-2 1-4,0 2 1,1-2 2,0 3-1,2-1 7,-1-1-9,-2 2 4,5 2 6,-2 1-3,1-1-1,4 5 1,-7-8 3,3 4-8,4 4 2,-4-5 4,4 5-4,-6-5-2,6 5 4,0 0-6,0 0 5,-5-7 0,5 7-5,0 0 1,0 0 0,0 0 1,0 0 3,0 0 0,0 0-4,-4-5 0,4 5 2,0 0-6,0 0 1,0 0 5,0 0-3,0 0 0,0 0-4,0 0 11,0 0-8,0 0-2,0 0 3,0 0 1,0 0 0,0 0-2,0 0 3,0 0 3,0 0-7,0 0-1,0 0 1,0 0 4,0 0-2,0 0-4,0 0 6,0 0-6,0 0 4,0 0-5,0 0 7,0 0-3,0 0 0,0 0-2,0 0 5,0 0-4,0 0-2,0 0 3,0 0 3,0 0-2,0 0-2,0 0-3,0 0 8,0 0-4,0 0-1,0 0 5,0 0-5,0 0 1,0 0-2,0 0 2,0 0 2,0 0-5,0 0 0,0 0-13,0 0-15,0 0-11,0 0-15,0 0-16,0 0-18,0 0-19,0 0-24,0 0-18,0 0-30,0 0-24,0 0 2,0 0-15,0 0-28,0 0-169,0 0-449,0 0 198</inkml:trace>
  <inkml:trace contextRef="#ctx0" brushRef="#br0" timeOffset="76434.3718">11322 6948 73,'-10'-2'70,"2"0"-5,-1-1-6,-2 2-3,1-1-8,1 2-4,-3-2-6,3 1-4,9 1 2,-17 0-5,6 1 0,3-1-5,0 2 4,0 0-3,8-2-3,-12 4-4,6-3 0,6-1-1,-10 4-7,10-4 0,-4 3 4,4-3-5,0 0-2,-3 8 6,3-8 7,7 8 2,-1-3 0,6 0 10,4 1 3,10 4 4,4-2 2,6-1 9,15 1-7,3-2 7,5 3-3,1-4-3,0-2-2,6 3-2,29-1-4,-4 1 3,-26-3-4,31 4-2,-7-2-1,1 2-3,-26-1-5,0-2 0,26 2-3,-28-1-3,5 1-2,-3-1 3,-1-1-6,2 1-2,0 0 1,0-1-2,-1-1-3,-1-1 9,-2 1-6,-3-1-1,0-4-2,-3 2-1,0-3 1,-1 1-2,-3-2-2,-12-2 1,13-1-2,-11-1 3,9-3-3,1 0-1,-2-5 2,-13 3 2,13-5-8,-1-4 4,1 0 0,-3-2-2,1-2-2,-3 1 3,1 2-3,-14 5 0,1-6 2,-1 4-4,-3-3-5,-1 0 7,-2 1-4,1-2-1,-6-2 0,-1 1 0,-3 1-1,-2-4 2,-3 0-2,-2 0-2,-3 2 4,-3-3-6,-3 3 2,-2-2 2,-2 3 5,-2-2-4,-1 4 6,-2-2 9,0 7-4,-1-4-1,1 5 6,0-1 1,2-1 2,-3 2 0,4 0-4,-3 0-1,0 0 1,2 1-1,-4-1-1,1 1 0,1-1 5,-3 1 0,0-1-7,3 0 12,-9-2-4,-1-1 4,-2 2-5,-3 1-2,-1-1-1,-5 2-3,-2 0-2,-2 1-1,-2 0-2,-13-3 2,2 0-5,13 6 2,-17-3-3,15 4 7,-14-5-8,12 6 3,-11-4 2,-2 2 2,4 0-6,-4 0 0,1 2 3,-5 0-3,-3 3-3,-2-2-2,-1 3 4,-2 0 3,-1 3-2,3 0 4,-4 1-8,1 0 7,4 1-8,4-1 5,-1 2 4,5-3-2,2 4-1,-1 3 1,13-3 3,0 0-1,-15 3 1,15-2-5,-12 3 4,-1 2-6,12-3 2,-13 6 1,14-4 10,-15 0-4,4 2-6,10-1 4,-11 0 4,13-1-5,-2 0-9,0-1 9,2 2 1,0 0 0,3-1-3,2-1 2,0 3-2,0-2 1,0 1 0,2 0 0,0-1 0,0 2-3,1 0 6,2-1-3,-1-1 5,1 1-12,1 2 10,-3-2-1,1 0 1,4 2-5,-2-3 10,7 2-8,-8 1 1,11-2-4,-3 1 3,2 1 4,2 0-4,1 1 0,1-3 0,-1 3 3,0 0-5,0 4 1,1-4-1,0 2 7,3 0-3,0 2-6,-1-1 8,1 2-3,-1-3-1,2 2 2,1-1-4,-3-1 1,2 3 2,-1-1 0,-1 2-1,2-1-2,-1-1 4,-1 0 0,2 1-11,-2 0 18,0 1-13,1-2 5,2 0-4,-3 2 4,4 0-2,-1 0-1,2-2 1,-1 0 4,1 3-3,0-1-5,3-5 5,1 2 0,-2 2 0,1 1 0,1-4 0,2 0 4,2 1 3,-3 0-10,1-1 4,3 0-1,-3-1 0,2 3-3,-1-2 3,3 0 1,-2 0-3,1 4 4,1-2-4,-1 0 2,1 1-3,2 1 6,0-3-3,-1 1 0,1-2 0,0 3-3,0 1 4,0-6-2,0 6-1,-1-2 3,0-2-1,0 0-4,1 2 7,0-2-5,0 2 6,-2-2-1,3 0 0,0-1 3,1 0-6,-3-1 1,5 3 6,-3-3-2,-1 0-4,3-1 8,-4 0-9,2 0 0,0-1-1,2 1 4,-2 0 0,2-2 0,-1 2 1,1 0-3,0-2-6,1 1 10,1-2 1,-1 3-5,8-1 6,-2 1-4,2-1-3,3-1 1,-5-1 7,2 2-3,2-1-2,-2-1 0,2-1-5,-4 1 4,2-1 0,-5 0 1,3 1-3,-3 0 3,4-1 0,1 0-1,-7-1-8,2 0 10,4 1-4,-4 0-3,0-1 3,4 0 3,1 1 0,0 0 3,0 0-6,0 0 2,-2-3-1,2 1-4,0 1 0,0-1 3,1 0 3,-2 1-2,1-1 0,-3-3 1,-1 4-3,-3-2 0,2 1 2,0-1 1,-3 1-1,4-1 1,-3-1-2,2 1 2,-1 0 1,-2-1-2,3 0 1,-1-1-3,-2 3 5,0-3-4,2 1-2,0-1 3,-3 2-2,3-4 0,-2 2-1,1 0-21,-3 0 2,2 0-13,1-1-13,-1 1-22,-10 0-21,15-3-32,-8 2-33,-1-2-108,-6 3-285,0 0 127</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0-10-27T08:20:08.256"/>
    </inkml:context>
    <inkml:brush xml:id="br0">
      <inkml:brushProperty name="width" value="0.05292" units="cm"/>
      <inkml:brushProperty name="height" value="0.05292" units="cm"/>
      <inkml:brushProperty name="color" value="#FF0000"/>
    </inkml:brush>
  </inkml:definitions>
  <inkml:trace contextRef="#ctx0" brushRef="#br0">1027 387 57,'0'0'176,"0"0"-14,0 0-14,0 0-21,0 0-12,0 0-11,0 0-11,0 0-2,0 0-15,0 0 6,0 0-8,0 0-8,0 0 1,34 61-8,-34-61-2,14 51-8,-11-31-5,-3-20-2,6 39-5,-6-39-3,4 36-6,-4-36-8,1 29-17,-1-29-18,0 0-20,0 0-23,-9 41-10,9-41-33,0 0-11,-15 20-12,15-20-93,0 0-234,0 0 104</inkml:trace>
  <inkml:trace contextRef="#ctx0" brushRef="#br0" timeOffset="240.0134">979 597 14,'0'0'78,"-23"-49"-4,23 49 2,-12-33 4,12 33 9,-8-35-3,8 35 15,-5-27 4,5 27-9,0 0-3,0 0-8,-3-38-9,3 38-10,0 0-6,0 0 1,25-29-2,-25 29-4,0 0-4,35-9-1,-35 9-3,40 4 2,-40-4-9,41 14 4,-17 0-4,-1 1-4,-1 7-5,-5-2-1,-3 4 0,-3 0-9,-11-24 5,4 45-1,-4-45-2,-12 52-10,0-23-6,-9 0-8,0-2 4,-4-1-2,0-4-13,-4-1 6,0-3-7,2-2 7,3-3-11,24-13-6,-40 16-4,40-16 1,-30 9-33,30-9-4,0 0-22,0 0-30,0 0-24,0 0-83,0 0-240,0 0 107</inkml:trace>
  <inkml:trace contextRef="#ctx0" brushRef="#br0" timeOffset="938.0536">1386 606 184,'0'0'165,"0"0"-13,0 0-21,0 0-9,0 0-23,0 0 2,0 0-7,0 0-12,0 0-2,0 0-9,0 0-12,0 0 1,0 0-4,0 0-9,0 0-3,0 0-3,73 32-1,-73-32-16,0 0 4,0 0 2,53-17-4,-53 17 9,0 0 6,22-16 2,-22 16-8,0 0 2,0 0 1,0 0 4,8-25 4,-8 25-2,0 0-7,0 0-3,0 0-6,0 0-4,0 0-1,0 0 0,-103 9-2,103-9 0,-49 32-1,24-15-6,4 5 4,-1 3-2,4-2 1,3 1-11,1 0 7,14-24-3,-8 37 3,8-37-8,4 35 3,-4-35-4,19 28 3,-19-28-8,29 20-8,-29-20-10,50 12-9,-21-10-12,-29-2-16,67-7-9,-31 0-11,14-9-17,-14 7-11,1-5 8,-4 1-1,0-5 7,-1 4 9,-1-2 12,-3-5 17,-3 0 3,-3 3 5,-1 0 10,-21 18 29,24-33 19,-24 33 23,14-22 3,-14 22 2,0 0 14,1-33-1,-1 33-2,0 0 10,0 0-5,0 0-5,0 0-9,-32-29-2,32 29-2,0 0-11,0 0 7,-73 35-7,54-16 4,0-2-6,19-17-1,-28 37-6,16-16 4,12-21-3,-16 34-3,16-34 3,-7 22-12,7-22 2,0 0-4,0 0-6,0 0-6,0 0-6,17 44 1,-17-44-1,0 0-10,0 0-3,0 0-10,0 0-7,0 0 10,88-45-5,-88 45 7,26-26-5,-26 26 11,20-26 5,-20 26 8,12-19 1,-12 19 8,0 0 9,0 0 9,0 0 0,7-28-6,-7 28-9,0 0-1,0 0 3,0 0 3,0 0 0,0 0-4,0 0 6,0 0 0,0 0-3,0 0 1,0 0-4,-5 99-2,5-99 4,0 0-16,19 27-7,-19-27-14,26 13-19,-26-13-27,40 1-19,-40-1-18,49-6-13,-49 6-123,53-15-269,-29 3 119</inkml:trace>
  <inkml:trace contextRef="#ctx0" brushRef="#br0" timeOffset="1746.0999">2218 695 40,'0'0'81,"0"0"2,34-26 11,-34 26-1,0 0 11,0 0 1,0 0-3,0 0 0,0 0 0,0 0-3,0 0-5,-44-43-4,44 43 1,0 0-9,0 0-11,-58 16-1,58-16-5,-32 20-3,32-20-1,-31 41-10,20-18 0,11-23-10,-14 43 2,14-43-6,-1 37-8,1-37-1,7 36-2,-7-36-1,18 28-13,-18-28 4,23 18-11,-23-18 1,0 0-3,37 6-11,-37-6-4,0 0-10,46-23-2,-24 7-6,-22 16 4,23-29 1,-10 5 0,-6-2 4,-7 26 6,9-55-3,-7 25 4,-2 30 1,3-60 4,-5 30 5,2 30 2,-4-64 19,1 37 6,3 27 4,-3-46 6,3 46 13,-4-29 5,4 29 0,0 0-9,0 0-8,0 0-6,0 0-3,0 0 6,0 0-3,0 0 8,0 0 2,0 0-5,0 0 2,14 111-5,-14-80-5,6-2 2,-6-29-3,7 65 0,-2-34-5,0-3-7,-5-28-8,13 46-18,-5-30-11,-8-16-10,19 22-5,-19-22-13,26 8-7,-26-8-8,0 0-11,0 0-12,63-20-8,-63 20-3,33-21 25,-12 1-8,-4-3 6,1 0 9,-2-4 24,-4 5 0,-2-6 25,-10 28 30,15-50 0,-11 22 5,-4 28 17,6-41 17,-6 41 20,5-29 16,-5 29 11,0 0 1,0 0-3,1-34-17,-1 34-9,0 0-13,0 0-1,0 0-4,0 0-2,0 0-1,0 0-7,0 0-5,0 0 0,-25 104-4,21-75 0,4-29-3,-1 44-4,1-44 3,6 44-12,-6-44-2,6 40-12,-6-40-8,9 27-13,-9-27-14,0 0-11,17 29-13,-17-29-5,0 0-12,0 0-9,23 7-8,-23-7-26,0 0-3,0 0-11,0 0 12,52-53 13,-40 36 10,-12 17 22,14-32 18,-14 32 6,14-26 27,-14 26 22,0 0 11,13-29 11,-13 29-1,0 0-6,0 0 3,0 0 0,0 0 16,0 0 12,0 0 7,0 0 0,0 0-1,0 0-3,0 0-7,0 0-4,13 80 0,-13-80-5,10 28-2,-10-28-2,16 28-6,-16-28 3,17 19-1,-17-19-8,0 0 2,29 14 0,-29-14-8,0 0 5,0 0-7,43-4 3,-43 4 5,0 0-7,33-25 2,-33 25 4,0 0-5,20-29 11,-20 29 4,0 0 13,8-33-1,-8 33-4,0 0-4,0 0-4,0 0-6,-23-52 0,23 52-8,-23-14-3,23 14-11,-38-9-4,38 9-17,-40-5-8,40 5-32,0 0-3,-45 0-27,45 0-33,0 0-27,0 0-121,0 0-298,0 0 132</inkml:trace>
  <inkml:trace contextRef="#ctx0" brushRef="#br0" timeOffset="2637.1508">3263 536 174,'0'0'205,"0"0"-13,0 0-4,0 0-8,0 0-19,0 0-14,-36-38-16,36 38-13,0 0-5,0 0-10,0 0-6,-57 48-11,57-48-6,-22 38-7,16-20-3,6-18-11,-6 45-4,6-45-6,7 41-1,-7-41-7,13 35-1,-13-35-3,21 28-4,-21-28-6,25 20-1,-25-20-9,24 9 5,-24-9-9,0 0 0,0 0 0,50-7-3,-50 7-4,0 0 0,46-27 1,-33 12 2,-13 15-3,28-37-1,-18 21 1,-10 16 0,15-36-1,-15 36-2,14-36 1,-14 36 6,12-25 4,-12 25 5,6-25-2,-6 25 3,0 0 2,13-33-3,-13 33-1,0 0 5,6-30 4,-6 30 8,0 0-6,0 0-1,4-30-6,-4 30 5,0 0-1,0 0 0,0 0 2,0 0 3,-2-42-8,2 42 2,0 0 0,0 0 1,0 0-4,0 0-1,0 0-2,0 0 2,0 0-6,0 0-1,1-33-2,-1 33-2,0 0 0,0 0 2,0 0-5,0 0 2,0 0 5,0 0-8,0 0-1,0 0 1,0 0-1,0 0 1,0 0-1,0 0-1,0 0 1,0 0-2,0 0-3,0 0 7,0 0-5,0 0 0,0 0-4,0 0 2,0 0-6,0 0-2,0 0 5,0 0-1,0 0 1,0 0 5,0 0 1,0 0 1,-3 115 5,3-115-5,0 56-3,0-56 2,2 47 2,-2-47 1,1 37-3,-1-37 1,2 35 0,-2-35 5,0 0-9,4 37 6,-4-37-4,0 0 3,0 0-1,0 0 4,0 0-1,0 0 0,3 27 5,-3-27 0,0 0-5,0 0-2,0 0-1,0 0-5,0 0-4,0 0-1,61-82-6,-42 55-9,-1 3-3,0-3 0,-1 3-1,2 0-1,-3 1 5,1 0 0,-17 23-2,22-29 4,-22 29 2,14-17-2,-14 17-1,0 0 1,0 0-5,0 0 4,0 0 1,0 0 2,0 0 0,0 0 7,0 0-6,0 0 2,0 0 4,0 0 1,-55 79-5,44-63 1,11-16-8,-16 30 0,16-30 4,0 0-9,-9 34 1,9-34 1,0 0 2,0 0 2,12 42-1,-12-42 5,16 21-4,-16-21 9,21 27-1,-21-27-1,25 22 6,-25-22 0,23 19 1,-23-19-3,20 15 1,-20-15 5,0 0-5,30 18 5,-30-18-3,0 0 7,23 15-4,-23-15 0,0 0 3,26 12 2,-26-12 0,0 0 2,0 0-4,0 0-1,33 10-3,-33-10-24,0 0-20,0 0-30,0 0-44,0 0-54,0 0-209,0 0-418,0 0 185</inkml:trace>
  <inkml:trace contextRef="#ctx0" brushRef="#br0" timeOffset="3291.1881">5368 426 112,'0'0'173,"19"-37"-8,-19 37-15,0 0-16,0 0-13,0 0-6,0 0-7,0 0 9,0 0 2,0 0 1,0 0-4,25 76 1,-26-43-5,1-33-2,-10 62-13,7-26-4,2-4-8,-2 2-11,2 0 5,1-34-22,-2 43 2,2-43-4,-2 30-13,2-30-1,0 0-2,0 0-2,0 0 1,-1 34-7,1-34 3,0 0 2,0 0 2,0 0 2,0 0-10,0 0-2,0 0-5,0 0-1,0 0-7,0 0 3,-23-93 1,23 93-9,-4-55-1,4 23-1,0 32-2,8-65-4,2 30-2,5-11 5,1 13-8,-1 7 1,4 2-2,-2 3-3,4 0 0,-21 21-5,30-21-5,-30 21 3,24-8-13,-24 8 3,0 0-10,0 0-5,0 0-6,54 33-8,-54-33-11,5 39-7,-5-39-17,-6 53-13,6-53-19,-27 54-18,10-28-6,0-2-1,-2-2-1,-1-2 24,-1-4-12,2 2 16,19-18 5,-34 21 14,34-21 9,-36 13-1,36-13 4,-29 10 7,29-10-57,0 0-149,0 0 67</inkml:trace>
  <inkml:trace contextRef="#ctx0" brushRef="#br0" timeOffset="3588.2052">5590 687 59,'0'0'172,"0"0"-11,0 0-8,0 0-11,0 0-12,0 0-8,40 28-12,-40-28-8,7 25-5,-7-25-14,5 33-6,-5-33-11,8 29-4,-8-29-7,0 0-4,0 0-7,0 0 4,2 36 4,-2-36 5,0 0 11,0 0-4,0 0 0,0 0-8,0 0-5,0 0-3,0 0-10,0 0 0,0 0-2,0 0 5,0 0-6,0 0-4,36-79-3,-36 79-3,21-26-3,-21 26-3,20-20-4,-20 20-1,30-18-10,-30 18-10,24-17-31,-24 17-8,0 0-24,34-13-29,-34 13-34,0 0-30,34-13-30,-34 13-109,0 0-324,25-9 144</inkml:trace>
  <inkml:trace contextRef="#ctx0" brushRef="#br0" timeOffset="4629.2648">5940 623 164,'0'0'168,"0"0"-17,0 0-18,0 0-12,0 0-12,0 0-7,0 0-9,0 0-3,0 0-10,0 0-9,64 0-7,-64 0-2,30-7-11,-30 7 0,0 0-7,40-13-8,-40 13-2,0 0 8,25-11 8,-25 11 7,0 0 16,0 0 6,0 0 6,0 0-4,20-16-11,-20 16-10,0 0-7,0 0-7,0 0-7,0 0-4,0 0-2,0 0-2,-91 57-3,71-38 0,20-19-3,-32 36-5,22-18-7,10-18-3,-13 28 2,13-28-11,0 0-1,-5 31-6,5-31-5,0 0-2,0 0-10,30 37-2,-30-37-11,41 5-11,-41-5-6,58-5-8,-58 5 7,58-17 3,-28 5 9,0-2-3,0-3 5,-3-4 0,0 3 2,-4-1 7,-23 19 23,26-25 11,-26 25 22,18-17 14,-18 17 19,0 0 8,0 0 3,19-19-2,-19 19-8,0 0-7,0 0-10,0 0-8,0 0-3,0 0-6,0 0 2,0 0 0,0 0-6,0 0 2,0 0-2,30 46-2,-30-46-4,10 33-5,-10-33 7,12 25-4,-12-25 1,0 0-7,14 32 5,-14-32-3,0 0 1,0 0-2,12 23-1,-12-23-1,0 0 5,0 0 0,0 0 5,0 0-2,0 0 0,0 0-4,0 0-2,0 0 4,0 0-4,0 0 1,52-57 5,-52 57-11,19-31 5,-19 31-5,14-25 5,-14 25-6,13-25 4,-13 25 0,0 0-1,21-21-2,-21 21 1,0 0-5,25-14 4,-25 14-2,0 0 0,33-9-2,-33 9 3,0 0-3,0 0-6,48 2-8,-48-2-5,0 0-8,45 7 3,-45-7-6,0 0 1,37 1-2,-37-1 4,0 0 6,37-4-1,-37 4 5,0 0 2,30-12 5,-30 12 7,0 0 8,0 0 11,20-18 2,-20 18 0,0 0 1,0 0 1,0 0 4,0 0 0,0 0-3,0 0-3,0 0-6,0 0 3,0 0-3,0 0 1,0 0-3,0 0-6,0 0 2,-93 33-7,93-33-4,-18 31-8,18-31-6,-9 27-4,9-27-12,-3 34-10,3-34 5,0 0-9,0 0 1,25 41-3,-25-41-2,29 17-9,-29-17-8,39 6-8,-39-6-1,49-4-14,-49 4 6,49-8 2,-49 8 10,39-15 0,-18 4 3,-21 11 14,33-22 6,-33 22 23,26-24 24,-26 24 18,14-19 25,-14 19 17,0 0 10,14-22 15,-14 22 6,0 0 8,0 0-4,0 0-8,0 0-11,0 0-6,0 0-9,0 0-6,0 0-7,0 0-3,0 0-3,0 0-5,0 0 0,0 0 1,0 0-8,0 0-1,0 0-6,0 0-5,1 76-3,-1-76-12,0 0-3,0 0-6,0 0 7,0 0-3,0 0 5,0 0 1,0 0-10,0 0-9,0 0 0,0 0-2,0 0 2,0 0 1,0 0-1,0 0-2,35-59 4,-35 59 2,40-36 1,-15 21 4,-1 1-2,-24 14 3,38-15 5,-38 15-1,37-1 3,-37 1-4,0 0-2,52 12 9,-52-12 3,20 18-1,-20-18 1,17 29-2,-17-29 3,12 39 0,-12-39-8,4 39-7,-4-39-17,-1 31-20,1-31-14,0 0-35,8 32 7,-8-32-3,0 0-9,0 0-29,25 18-24,-25-18-106,0 0-282,0 0 125</inkml:trace>
  <inkml:trace contextRef="#ctx0" brushRef="#br0" timeOffset="4833.2764">7580 590 211,'0'0'274,"0"0"-6,0 0-5,0 0-19,-6-57-25,6 57-20,0 0-24,0 0-26,0 0-12,0 0-16,0 0-12,0 0-3,0 0-13,0 0-6,0 0-9,0 0-2,-28 105-13,26-77-4,2-28-10,-4 51-8,4-51-12,2 39-10,-2-39-16,4 34-6,-4-34-17,0 0-5,9 30-16,-9-30-6,0 0-15,0 0-19,17 22-11,-17-22-22,0 0-28,0 0-18,0 0-45,0 0-142,0 0-376,0 0 167</inkml:trace>
  <inkml:trace contextRef="#ctx0" brushRef="#br0" timeOffset="4993.2856">7589 692 83,'0'0'144,"0"0"0,0 0-10,0 0 2,-44-8-10,44 8-9,0 0-14,0 0-7,0 0-5,0 0-10,0 0-10,0 0-4,0 0-4,0 0-10,0 0-2,0 0-18,0 0-7,87-15-20,-87 15-19,36-8-14,-36 8-16,36-8-10,-36 8-30,0 0-20,34-13-21,-34 13-73,19-13-213,-19 13 95</inkml:trace>
  <inkml:trace contextRef="#ctx0" brushRef="#br0" timeOffset="5255.3006">7840 477 110,'0'0'172,"0"0"-4,0 0-5,0 0-4,0 0-4,0 0 4,0 0-9,0 0-7,0 0-8,0 0-12,0 0-8,39 57-12,-39-57-10,0 0-9,1 37-10,-1-37-7,0 0-2,0 0-10,1 30-1,-1-30 6,0 0 0,0 0-5,0 0-10,0 0 1,0 0-9,0 0-4,0 0-5,0 0-3,0 0-3,46-84 1,-29 62-7,-17 22 1,34-31-4,-17 20-2,-17 11 5,33-16-2,-33 16-4,36-4 3,-36 4 0,0 0-2,46 13 1,-46-13 0,22 27-1,-22-27-2,15 30-6,-15-30-15,1 38-28,-1-38-42,-14 44-51,14-44-68,-27 48-215,9-25-451,-2-2 200</inkml:trace>
  <inkml:trace contextRef="#ctx0" brushRef="#br0" timeOffset="5616.3212">8473 916 42,'0'0'338,"0"0"-26,0 0-32,0 0-28,0 0-28,0 0-20,0 0-15,0 0-24,-104-11-20,104 11-16,-57 1-12,24 2-16,-3 1-9,-4-2-13,-14-1-7,-8 4-9,-3-3-9,-30 1-7,2-3-8,-8 1-3,-2 0-4,-8 4-6,-6-3 5,-7 3-6,-6 2 2,-2-2-7,-7 3 12,-2-1 4,1-2 4,-1 4-2,0-1 14,9 2 1,-1-1-10,7 0 19,9 0 5,8-4-8,12 2 3,5-3 0,29 0-6,3 2-5,0-3-11,5 1 2,4 0-8,14-1-15,0 2-9,5-5-22,4 5-7,8-5-22,0 4-24,7-4-38,4 2-32,9-2-43,-18 0-49,18 0-50,0 0-214,0 0-531,0 0 235</inkml:trace>
  <inkml:trace contextRef="#ctx0" brushRef="#br0" timeOffset="7298.4174">10715 2580 4,'0'0'114,"0"0"-10,0 0-8,0 0-10,0 0-9,0 0-7,25 8-11,-14-3-10,4 0 9,6-1-6,-2 3-2,12-2-15,2 0 14,3 2-1,3-4-12,16-1 8,1 1-8,2-3 0,6-3-3,25 2 1,-24-2-8,33-4 3,-3 6 5,-1-9-11,3 3 0,4 6 2,-1-2-4,2-2 9,-1 4-14,1-3 8,-6 8-12,0-4-7,0 0 5,-3 3-3,0-4 2,-2 4-1,-25-2-11,30-1 4,-4 4-3,1-1-4,-30-6 3,2 6 6,30-3-7,-29 2 7,27-4-6,-3 3 3,-24-1-8,26-4 5,-24 7-7,-4-7-6,1 5 0,-2-4-13,-2 2 0,-2 0-8,-2-2-7,-2-1 4,-5 2 3,-10-1 2,-1 0 4,1-1 8,-2 2 2,-1-3 7,0 1-4,0 0 3,-1 0 4,-1 1 0,-2 1-1,3-1 0,-2 1 5,-1-1-4,4 1 8,-3 0-6,-4-1 4,2 3 0,-2 0 5,-1 0-9,-1 0 6,-7-1 5,0 1-8,0 0 4,-2-1-6,0-1 6,-1 2 1,0-2 1,0 2-2,0-1 4,-4-1 1,4 2-10,-4-3 4,5 3 8,-1-1 2,-1 0 5,-1-1-3,3 1-6,-6 0 3,2 0 3,-2-1-7,0 1 1,-2 1 10,-3 0-1,-8 0-6,15 1 5,-8-2-5,-7 1-3,0 0 13,11 0 9,-11 0-5,0 0-6,10 0 19,-10 0-18,0 0 3,0 0-10,0 0 10,0 0-8,0 0-9,9-1 6,-9 1-2,0 0 0,0 0 2,0 0 0,0 0-4,0 0 8,0 0-4,0 0 2,0 0 1,0 0-7,0 0 5,0 0-4,0 0 11,0 0-5,0 0 1,0 0-3,0 0-7,0 0 7,0 0-3,0 0-8,0 0-18,0 0 3,0 0-20,0 0-11,0 0-15,0 0-24,0 0-89,0 0-191,-24 9 85</inkml:trace>
  <inkml:trace contextRef="#ctx0" brushRef="#br0" timeOffset="11544.6603">14746 3935 65,'21'3'89,"10"-2"-3,-8 1-8,-4-1 3,9 0-5,-6-1-3,-3 1 4,0 0-4,2-1 0,-1 0-7,-2 3-10,4-1 7,-3-2-14,1 0-10,1 3 3,2-1 9,5 2-12,4-3 1,-4 2-6,4 1-3,-1-4-3,-2 3-1,3-1-4,-1 1-6,-2 1 1,0-4 0,-9 1-6,9 0 2,-1 2-2,0-3-5,0 3 3,-6-3-2,-1 1-5,8-2-1,-1 1 13,-6 1-8,6 1 0,1-1-5,-2 1-8,5 1 18,-5-3-13,2 3 2,-8-3 1,8 2 9,-7 1-12,1-1 3,-4 2-5,9-1 3,-7-3-4,1 3 11,0-3-4,0 2 5,0-2-2,-1 2 5,6-4-1,1 2 4,-6 0-4,6 2-1,-6-1 6,6 0 0,-1-1-2,2 0 0,-2 1-5,1-1 3,-6 2 1,5 0-1,1-2 0,0 3-4,0-3 1,-6 0 0,0 0 5,10 2 5,-11-2-9,9 0 5,-1 1-3,0 0-2,-1 0 5,-7-2-3,8 1 0,-7 0-3,8-1 5,-1 3-7,-8-3-3,9 2 3,-3-1-1,2 2-6,-8-5 9,2 3-1,-2-1-4,9-2 2,-1 3-4,-8 0 2,7 0 0,-7 0-1,10 0 2,-10-2-2,8-1-1,-2 1 2,0 1-1,-1 0-5,-5 0 3,3-1-3,-3 0 9,4 2-2,5-3-8,-4 0 6,2 3-4,2-1 2,-3 0 1,3 1 1,5 0-9,-4 1 3,-1-1 4,1-1-2,1-2-5,1 2 3,-4-2-2,1 2 4,0-3-5,0 4 5,-1-1-2,-1-1 0,-6 0 3,-1 1 3,7-2-2,-7 0-2,7-2 2,-6 3-1,0-1-4,5-1 9,2 0-8,2 0-1,1-1-7,-1 4 9,-1-5-6,0 4 7,2-2-9,2 1 10,-2 0-1,-2 0 3,1 1-5,-5 0-5,0-1 1,3-1 7,-1 1 2,-6 0-7,4 1 8,-6-1-1,1-1-6,2 1 10,-1 3-2,-2 0-6,2-2 3,6 0-3,-5 2 1,5 0-1,-1 0 0,3 0 7,-1 0-7,2 0 2,-1-1-1,4 4-8,-1-3 15,0 1-7,-1 0 0,-3-1-3,2 0 10,-2 0 3,-1 0-7,2 0-4,-2 0 5,-2 0 6,-5 3-7,-2-6 3,8 3 7,-6 0-7,7 3 8,-6-6-7,7 3 3,-1-1-1,0 1 1,0 1 0,2-2 3,-1 1 0,-3 1-2,-3-1 0,4 0 1,0 0-1,0 3 3,-4-3-4,4 1-2,3 1 1,-10-1 0,1-1-2,-1 0-2,1-1 4,0 1 6,-1 1 1,0-1 12,0-1 6,-3-1-3,1 2-6,3-1 5,-3 1-6,3 0 1,0 0-2,8-3-3,-10 2-1,3 1-5,-1-3 2,0 2-5,6 0 3,-6 1-4,1-1-2,6-1-2,-7 2 5,0 0-1,0 0-4,-3 2 3,2-2 1,-1 1-3,0-4-2,-1 2 2,0 1-2,-1-1 1,1 1 2,-1 0 0,3-2-6,-2 1 2,1 1-4,0 0 5,0-3 2,3 2-2,1 2-3,-3-3 6,8-1-6,-7 3-2,2-1 1,-4 1 0,3 0 3,-3-1-2,-2-3-1,2 4 3,0-3-1,-4 3-1,2 0 2,-4 0 0,2 0-5,-4 0 2,1-2 3,1 1-2,-7 1 1,2-2-2,1 2 3,-9 0-2,14 0-2,-7 0 5,-7 0-3,14 0 0,-14 0-1,11-2-1,-11 2 1,10-1 3,-10 1-2,10 0-5,-10 0 4,8-1 1,-8 1 2,0 0-7,10 1 10,-10-1-2,0 0-3,0 0 2,0 0-2,0 0 1,0 0 1,0 0 3,0 0 1,9 0-1,-9 0-4,0 0-3,0 0 7,0 0-3,0 0-4,0 0 3,0 0 2,0 0 0,0 0 1,0 0-4,0 0 0,0 0 3,0 0-1,0 0-2,0 0 0,0 0 0,0 0-7,0 0-8,0 0-15,0 0-20,0 0-19,0 0-16,0 0-14,-26-9-19,19 6-34,-6 1-152,-5-2-327,-1 0 145</inkml:trace>
  <inkml:trace contextRef="#ctx0" brushRef="#br0" timeOffset="14295.8177">5277 4562 29,'13'-1'58,"-2"0"-7,2 1 1,0 2-5,3-6-8,2 3 2,-3 2-7,3 1 9,3-4-8,6 0 0,-5 1-4,4-1-7,2-1 4,1 2-8,2-3 4,0 0-12,5 1 8,0 0-8,2-4-8,13 0 2,-13 4 5,12-1 4,3-1-7,-15 0 2,3 1-7,10-4 7,-11 5-3,-1-1-1,11-1-2,-12 3 3,1-4 1,13 0-3,-16 1-4,4-2 5,0 2-1,10-2 2,-13 1-4,2 2 1,12-4 5,-13 4-9,16-2 3,-4 0-1,-10 4 1,0 1-3,-2-4 0,15 8 3,-17-6-8,0 8 7,2-5-9,-5 0 0,3 1 6,-4-1 0,0-1-10,1 1 6,1-5-8,-1 3 14,1 0-7,-2-2 6,3 0-5,-3 0 2,3-2 5,-1 1 0,2 0 3,-1 1-2,-1 0 4,0 3-3,1-2 4,-3 3-2,-1 0 1,-1 0-2,0-1 4,-1 3-3,1-2-6,-1 0 8,2 2-2,-3-2-3,1 0-1,3 0 4,-1 0-3,1 0-6,-2 0 3,1 0-3,2 0 3,1 0-6,-1 0 2,0-2 0,2 2 1,0 0-8,4 0 8,-4 2-16,0-2 7,-1 0-7,0 1 2,0 2 0,-2 1 0,-1-3-2,0 2 4,0 0-3,-1-1 6,2-1 0,0 0-7,1 0 16,0-2-9,2 0 7,0 1-8,0 0 12,1-1-2,0 0 0,2 0 0,-2 2-2,-1-1 2,-3 0-5,4 0-2,-2 0-6,0 0 7,-1 1-4,-4 1 0,2-1 9,0-1-4,-1 2 5,1-2-2,0 0 4,-1 1 1,2-1-2,2 0 1,-1 2-2,0-2 4,5-2 0,2 2 3,-2 0-5,2 0 2,-3 0 6,1 2-7,14-1 9,-17-1-13,3 1 8,0 1-5,-1-1-3,0 1 9,-3-2-2,2 1 0,-3 0 5,0-1 1,1 0 0,-2-1-7,2 1 2,-1 0 8,2-1 1,-1-1-5,-1 4-3,1-4 1,0 2 2,1-1 4,-2 1-5,-1 1 7,0-2 5,-3 2-1,3-1-7,-2 2-2,-1-2 8,0 0-5,0-2-1,0 1-2,-1 1 3,0-3-4,4 2 4,-3-2-8,1 1 1,2-1-7,-2 2 0,2-1-4,0 0 8,-1-1 4,0 1-13,1-1 7,-3 1 5,2 0-6,-3 2 12,0-2 1,0 2 5,-5-1-2,4 1-6,0-1 3,-6-2-2,8 3 0,-7-1 0,7 1 4,-3-1-2,4 0-3,-4 1-1,4 0 10,0 0-8,-1 0 0,3 0-7,-3 0 0,2 0 4,-1 1-2,0-1 1,0 1 1,-1-1 0,-1 0-4,1 0 5,1 3-7,-2-2 9,-1-1-13,3 1 5,0-1-1,0 0 4,1-1-6,1 1 0,1 0 8,-1 0-8,1 1 8,-1 2-2,-1-5-3,0 4 1,-2-2 2,2 1 1,-4 2 4,2-3-5,0 1 6,1 2 3,0-2 4,-3-1-4,1 0-9,3 0 3,-4 0-1,1 3-3,-8-3 3,9 0-8,-1 0 7,-7 3-1,7-3-2,-1 1 2,-5-1 1,5-1-3,1 1 4,-1 2-7,-6-3 4,2 2-2,7-2 1,-3 1 6,3 1-16,-9-1 12,0 0-2,1-1 1,-3 0-2,10 1-3,-9 0 12,0-1-3,2-1 4,0 4-19,-2-4 17,2 2 2,6-3-11,2 2 10,0 0-8,0 2-3,-2-4 7,-7 3-16,1 0 1,-2 0 0,4 0 3,4-3 2,-7 5-1,0-2-4,7-2-3,-9 4 6,3-4-8,-4 2 6,11-1-3,-8 0 2,-1 1 0,-2 1 5,1-1 3,2 1-6,1-2 3,5 2-1,1 1-3,-6-1-13,6-1-2,2 2-1,-10-2 4,2 1-7,6 0-2,-6 2 20,-2-3-9,8 0 3,-7 0-1,7 0-1,-10 2 13,2-1 2,2-1-13,-4 1 15,5-1-4,-2 0-3,1 1 6,5-2-4,0 2 0,2-1-2,-1 2-5,1 1 5,-1 1 0,4-3-2,-4 1 4,-1 3-1,1-3-2,0-1 9,-7 1-3,0 0-1,2 1 6,-1-1 1,-2-2 3,1 0 1,0 1 6,-1-1-12,0 0 10,-1-1-5,3 2 2,6-1 6,-6-1-5,7 3-3,-2-2-8,-4 0 11,6 1-8,0-2 0,0 4 6,-1 0 3,-6-2-14,1-1 6,3 3-1,-6 0 7,1-2-12,0 1-7,0-1 13,-3 2-9,3-3 8,2 1-1,-3 1-3,2 0 1,4 0 7,-2-2-19,1 0 16,4 0-3,-1 2 7,-7-2-6,7 1 4,0-1-3,-6 0-1,5 0-9,1 0 2,2 1-1,-4-2-4,-4 1 7,-2 0-3,2 1-2,-1 2 1,0-2 10,0 0-11,1-1 5,1 2 4,5-1 0,-2 2-5,-5-2 0,8 3 10,0-3-12,-1-1-2,-5 0-2,3 1 3,-4 1-4,-3-1 2,2 1-4,0 0 3,-1-2-2,0 0 11,7 3 3,-8-3-3,3 0 2,-2 0 1,8 1 2,-6-1 5,5 1-8,0-1 7,2 2 4,-7-4-1,6 2 1,-9 0-4,3 0 1,1-1 3,4 0-4,-6 2 3,6-1-4,2-1 6,-8-2-8,2 3-1,4 0 4,-5 0-1,-1 0-3,0 0-4,9 0 5,-3 0 4,-5-2-3,-1 2 2,0 0 3,9 2-5,-11-2-4,4 0 0,5 0 11,-5 0-8,4 0-1,3 3 0,1-2-1,-4 0 7,3-1-8,-1 3-2,1-2-2,-9 0-4,7-2-2,0 4-3,-1-3-3,-6 3 2,6-3-4,-6 0 7,1 0-2,7-3-3,-1 3 3,0 0-4,2-2 4,-1 1-4,-2 0-3,3 0 1,0-1 7,2 1-5,0 0 4,-3 1-2,-3 0 10,3 0-11,-2 0 0,1 0 6,-7 1-4,0 2-4,0-3 9,-1 1-7,0-1-2,-1 1-1,1 0-8,0-2-1,0 2 15,-1 1-6,1 1 2,1-3 0,0 2 3,1-4 2,6 4 2,-7-2 2,7 0 1,-5 2-4,3 1 5,-3-1 3,-2 0 1,2 1 1,-1-2-1,6 2 5,-8 0-3,2-1 1,6 1-11,-8-2 6,0 3 2,1-4-6,2 1 7,-2 1-8,6 2 2,2-2-2,-8 1-5,3-3 11,-4 0-9,2 2 2,5-4-2,-4 4 7,5-2-8,-7 0 7,0 0 2,6-2 8,-5 2-3,-3-3 2,4 3 3,-3 0 0,0 0 4,1-2-8,7-2-2,-6 3 0,6 1 4,-1-1-7,-8 2-6,3-2 0,1 0-11,-3 1 6,2 0-18,0 0-2,-2 0 2,1 0-37,-1 0 58,-1 1-45,2-2-58,-7 1 26</inkml:trace>
  <inkml:trace contextRef="#ctx0" brushRef="#br0" timeOffset="14663.8387">20235 4509 32,'0'0'131,"4"-3"-15,-4 3-23,0 0-1,0 0-5,0 0-11,0 0-10,0 0-4,0 0-1,0 0-9,0 0-8,0 0 1,0 0-10,0 0-1,0 0 4,0 0-8,0 0-4,0 0-6,0 0-9,0 0-2,0 0-22,0 0-7,0 0 0,0 0-25,0 0-15,0 0-36,0 0-55,0 0-165,0 0 73</inkml:trace>
  <inkml:trace contextRef="#ctx0" brushRef="#br0" timeOffset="17588.006">1350 3662 22,'0'0'139,"-6"-6"-12,6 6-12,0 0-12,-4-6-15,4 6-8,0 0-6,0 0-11,0 0-4,0 0-6,0 0-2,0 0-7,19 14 5,-13-4-18,7 3 19,-4 0-10,2 3 0,-1-2-3,1 2 1,6 6-2,-4 1 0,-2-8-9,-2 1-6,0 0-2,-1 0 13,2 0-11,-1-3 1,-4-3-6,3 1 8,-1-5-11,-2 2 1,1 0 5,-1-3 3,0-1-4,1-1 5,-6-3 0,8 7 0,-3-6 9,-5-1-2,6 3 12,-6-3 14,12-6 4,-3-2-4,2-6-3,3-1-6,7-7-7,0 1 2,4-5-3,1-1-6,8-9-6,-2 0 12,5 3-6,0 0-4,1-1-6,2 2-3,2-1-5,0-1-2,1 4-3,-1-2-4,0 2 0,-9 8-4,-1 3 0,-3 1-3,3 0-1,-5 3 0,0-2-2,-2 2 0,-8 8-2,-2 0 2,-3-1 0,2 3-1,-8 1-5,1 1 0,-2-1 1,-1-1-2,-4 5 6,8-3-2,-8 3 2,5-4-1,-5 4 5,0 0-3,0 0 0,8-3 2,-8 3-3,0 0-2,7-2 2,-7 2 0,0 0 3,0 0-1,0 0 1,0 0 1,0 0-2,0 0-1,0 0 2,0 0 0,0 0 0,0 0 4,0 0-5,0 0 3,0 0-2,0 0 1,0 0 2,0 0 1,3-5 5,-3 5 4,0 0 0,0 0 2,0 0 4,0 0 2,0 0-4,0 0 4,0 0 1,0 0-7,0 0 1,0 0 5,0 0-3,0 0 5,0 0 0,0 0-4,0 0 1,0 0 0,0 0-3,0 0-1,0 0 2,0 0-1,0 0-1,0 0-2,0 0-1,0 0-3,0 0 3,0 0-2,0 0-1,0 0-1,0 0 4,0 0-3,0 0 4,0 0-4,0 0 5,0 0-2,0 0-2,0 0 4,0 0 0,0 0-2,0 0 3,0 0-1,0 0-1,0 0 1,0 0 2,0 0 1,0 0-4,0 0-2,0 0 1,0 0 5,0 0-5,0 0 1,0 0-2,0 0 2,0 0 0,0 0-1,0 0-4,0 0-3,0 0 0,0 0 0,0 0 3,0 0-1,0 0-2,0 0 1,0 0 1,0 0 0,0 0 2,0 0-6,0 0 7,0 0-5,0 0 2,0 0 0,0 0 5,0 0-2,0 0-1,0 0 2,0 0-2,0 0-3,0 0 3,0 0-3,0 0-1,0 0 0,0 0 2,0 0-3,0 0 2,0 0-6,0 0 1,0 0 2,0 0 0,0 0-2,0 0-1,0 0 2,0 0-3,0 0 1,0 0 3,0 0-4,0 0 2,0 0 3,0 0-1,0 0-4,0 0 5,0 0-3,0 0-3,0 0 2,0 0-3,0 0 3,0 0-1,0 0 2,0 0-1,0 0 0,0 0 1,0 0 1,0 0-1,0 0 2,0 0-2,0 0 0,0 0 0,0 0 0,0 0 1,0 0-1,0 0 3,0 0-3,0 0 3,0 0-4,0 0-1,0 0-1,0 0 3,0 0-2,0 0 5,0 0-4,0 0-1,0 0 3,0 0 0,0 0-4,0 0 6,0 0-3,0 0 1,0 0-3,0 0 1,0 0 3,0 0 0,0 0-1,0 0-2,0 0 0,0 0 6,0 0-8,0 0 3,0 0-2,0 0 5,0 0-4,0 0 9,0 0-7,0 0 1,0 0 0,0 0-1,0 0 2,0 0-3,0 0-1,0 0-1,0 0 1,0 0 0,0 0 0,0 0 3,0 0-2,0 0-4,0 0 4,0 0 0,0 0-1,0 0 1,0 0 1,0 0-1,0 0-1,0 0-1,0 0 1,0 0 2,0 0-3,0 0 3,0 0-4,0 0 1,0 0 0,0 0 2,0 0-1,0 0 0,0 0 3,0 0-3,0 0-1,0 0-2,0 0 2,0 0 0,0 0 3,0 0 2,0 0-4,0 0 0,0 0 3,0 0-1,0 0-2,0 0 0,0 0-3,0 0 7,0 0-6,0 0 1,0 0 1,0 0 1,0 0 0,0 0 0,0 0 0,0 0-2,0 0 0,0 0 3,0 0-1,0 0 0,0 0-2,0 0 4,0 0-2,0 0 3,0 0-4,0 0 2,0 0-4,0 0 5,0 0 0,0 0 0,0 0-2,0 0 0,0 0 0,0 0 1,0 0-2,0 0 0,0 0 2,0 0-1,0 0-2,0 0 5,0 0-6,0 0 5,0 0-5,0 0 6,0 0-1,0 0-1,0 0 1,0 0 1,0 0-2,0 0 3,0 0-2,0 0-4,0 0 3,0 0-2,0 0 3,0 0 1,0 0-2,0 0 3,0 0 0,0 0 0,0 0-3,0 0 4,0 0-5,0 0 2,0 0 1,0 0 0,0 0-3,0 0 3,0 0 1,0 0-4,-16 12 0,16-12 2,0 0-2,0 0 2,0 0-1,0 0 3,0 0 0,0 0-3,0 0-2,0 0 2,0 0 0,0 0-3,0 0 1,0 0 2,0 0 0,0 0-4,0 0 3,0 0-1,0 0-2,0 0 1,-3 7-1,3-7 3,0 0-1,0 0-1,0 0 2,0 0 1,-10 2-2,10-2 3,0 0-2,0 0-2,-1 5-1,1-5 3,0 0 0,0 0 2,0 0-3,-5 5 1,5-5 1,0 0-1,0 0-2,0 0 1,0 0-1,0 0 1,0 0 0,0 0 4,0 0 0,0 0 1,0 0-2,-5 5-1,5-5 0,0 0-2,0 0 4,0 0-3,0 0 2,0 0 0,0 0 0,0 0-2,0 0 1,0 0-3,0 0 0,0 0 2,0 0 0,0 0 1,0 0-2,0 0 0,0 0 5,0 0-2,0 0-1,0 0 1,0 0-1,0 0 3,0 0-3,0 0 0,0 0-1,0 0 2,0 0-4,0 0 2,0 0-1,0 0 0,0 0 2,0 0-1,0 0 0,0 0 0,0 0 2,0 0 0,0 0 0,0 0-1,0 0-4,0 0-5,0 0-8,0 0-11,0 0-11,0 0-10,0 0-8,0 0-12,0 0-13,0 0-6,0 0-11,0 0-16,0 0-6,0 0-13,0 0-5,0 0 1,0 0 11,0 0-4,0 0-5,-2 7-8,2-7-123,-6 11-287,1-7 127</inkml:trace>
  <inkml:trace contextRef="#ctx0" brushRef="#br0" timeOffset="22935.3118">13500 11344 41,'0'0'106,"0"0"-6,0 0-7,0 0-10,-9-3 9,9 3-8,0 0-11,0 0-7,0 0 8,0 0-5,0 0 1,0 0 1,0 0-1,0 0 6,0 0 0,0 0-5,0 0-1,0 0-7,0 0-5,0 0-3,0 0-8,0 0-5,-3-9 1,3 9-5,0 0-4,-1-7-5,1 7-8,0 0-5,0 0 5,0-10 6,0 10 1,0 0 2,0 0-2,0 0-7,-1-8 6,1 8 0,0 0-5,0 0 4,-9-4-3,9 4-1,0 0 3,0 0-4,0 0-6,0 0 2,0 0-1,0 0 0,0 0-4,0 0 2,-5-5 0,5 5-5,0 0 5,0 0-4,0 0 1,0 0-1,0 0-11,0 0 7,0 0 0,0 0 1,0 0 4,0 0-4,0 0-2,0 0 0,0 0 1,0 0 0,0 0 3,0 0-3,0 0-3,0 0 5,0 0-5,0 0 9,0 0-1,0 0 4,0 0 0,0 0-2,0 0-2,0 0 1,0-9 0,0 9-3,0 0 0,1-12 1,-1 12 1,3-9-2,-3 9-3,1-13 0,-1 13 7,1-9 0,-1 9 4,4-11-2,-4 11 2,0-6-3,0 6 0,0 0-8,0 0 0,0 0 0,0 0 2,0 0-5,0 0 3,14 23-8,-10-8 8,2 3 1,3 4-4,-3-4-1,2 1 5,-4 6 0,7 2 1,-2-4 0,0 0-1,-2-4 0,0-2-10,-2 1 10,2-3-4,-2 0 1,1-1-2,-2-3 3,1-2 3,-2-1-7,1-3 2,-2 2-1,-2-7 4,3 9-2,-3-9 0,2 5 7,-2-5 11,4 7 7,-4-7 7,0 0 5,0 0 2,4 3-8,-4-3 1,0 0-5,0 0-2,0 0-6,0 0 1,-2-31-1,-1 21-9,0-2 5,0-6-1,-1 2-5,0-1-1,-3-3 1,1 2 0,0 0-3,1 0-1,1 2 0,-1-1-2,-1 0-1,2 0 0,1 2-2,-1 0 4,3-1-1,-1 4-3,0-4 2,1 3-3,-1-2 2,1 1-3,1 0 0,0 2-2,0-5 4,0 6-1,1-5-5,1 4 7,-1 2-7,0-2 1,3-1 1,-2 1 1,3 0-2,1-2 1,-2 2 3,1 3 0,0-2-3,0 1-3,4 0 0,-3 1 1,1 0 2,1 2 0,1 2-3,-1 0-2,1 0-1,-1 1-1,2 1-6,-1 3-1,-9 0-6,18 3 0,-10 1-1,1 1 0,-3 4 3,1-1-1,-3 3 2,2 4-1,-3 0 0,1 2-1,-2 3 1,-5-1 0,0 0-1,-2 0-7,-4 3-4,-1-4 0,1 0-3,-5 2-2,-2 1 0,2-5-1,-2-2 2,2 0 1,-1-2 4,-2 2-1,2-6 3,6 1 3,-3-2 2,2-1 3,1-3 5,3 1 1,-1-2 1,7-2 4,-7 3 0,7-3 3,-7 0 0,7 0 2,0 0 0,0 0-1,0 0 1,0 0 0,-13-4 5,13 4-2,0 0 0,0 0-1,0 0 2,0 0 1,0 0 1,0 0-2,0 0-1,0 0-2,0 0 1,0 0 1,0 0-4,0 0 2,0 0 1,0 0 0,29-6 2,-22 6-2,-7 0 1,22 4-1,-11-1-2,0 0 2,2 2 3,3 2-1,-2 5-1,3 0-4,-2 0-2,3 10 6,-2-1 2,0-1-4,0 5 3,-3-2-1,0 0 1,1 3-1,-2-4 1,-2-5-1,3 5 2,-4-8-3,-2 0 2,4 0 0,-4-5-2,1 0 1,-1 0-2,-1-3 2,-3 0 3,3-2-1,-3 0-2,3-1 2,-6-3-1,6 5 1,-6-5 2,0 0-1,10 0 2,-10 0 5,9-5-12,-4 2 5,-5 3-3,10-7-1,-7 4 6,-3 3 1,10-9 3,-6 3-4,-1 2-1,3-1-1,-6 5 0,5-9 0,-1 2 0,-2 2 3,-2 5-2,4-7 0,-4 7-1,4-6-3,-4 6 0,0 0-2,5-4-8,-5 4-4,0 0-11,5-7-14,-5 7-7,0 0-10,0 0-10,0 0-15,0 0-9,4-4-11,-4 4-11,0 0-13,0 0 0,0 0-9,0 0-19,0 0-95,0 0-269,0 0 118</inkml:trace>
  <inkml:trace contextRef="#ctx0" brushRef="#br0" timeOffset="24564.405">12130 11393 107,'0'-10'129,"0"10"-14,1-8 7,-1 8-13,0 0-5,0-8-11,0 8-9,0 0-10,0 0-1,0 0-15,0 0-2,0 0-8,0 0 2,5 25-3,-4-7 5,1 8-8,-1 3-3,-1-1 3,1 5 1,2-4-4,-2 2-3,0-2 1,1-1-1,0-3-3,0-5-1,-1-1 3,0 0 2,0-2 0,-1-5-1,2-2-5,-1 0-2,-1-2 0,0-8 3,0 10 6,0-10 15,0 7 4,0-7 12,0 0 8,0 8 10,0-8 2,0 0 0,0 0-11,0 0-7,0 0-5,-3-23-11,1 6-4,-3 0-8,-2-3-2,2-6-6,-5 0-2,2 2-7,0-1 1,0-1-7,-1 2-2,0-1-6,0 1 0,4 5 3,0 0-7,1 0 3,1-1 1,1 1-3,3-2 0,3-3-5,-2 5-2,5 0 6,3-4-4,0 6-7,2 1 5,0 1-2,1 1-4,0 2 4,2 0-7,0 0 0,-3 7-4,-3-2-11,2 2-5,0 3-9,-2 0-8,-1 1-9,-8 1-5,16 0-5,-9 2-19,-2 1-6,0 1-17,0 3-12,-4-1-15,4 6-19,-4-3-27,-1 2-38,-2 1-110,-2-1-350,1 4 154</inkml:trace>
  <inkml:trace contextRef="#ctx0" brushRef="#br0" timeOffset="24870.4225">12088 11572 103,'-11'4'127,"11"-4"-14,0 0 2,-7 4-16,7-4-1,0 0-6,0 0-17,0 0-7,0 0 6,0 0 6,0 0 1,0 0-6,30-7-3,-10 1-7,-1-1-3,9-3-7,3 2-2,1-4-6,-2 4-3,2-2-5,-1 3-4,3-2-6,-8-1 1,2 4-3,-8 4-8,1-3 3,-4 1-5,-4 3-2,0-2-4,-2-1-4,-3 3 7,0-1-6,-8 2-3,12-2-4,-12 2 2,10-1-11,-10 1-3,0 0-9,5-1-14,-5 1-7,0 0-13,0 0-22,0 0-8,12 0-16,-12 0-142,0 0-263,11-1 117</inkml:trace>
  <inkml:trace contextRef="#ctx0" brushRef="#br0" timeOffset="25354.4502">13344 10860 84,'-5'-4'136,"-1"-1"-7,6 5 0,-12-5-13,8 2-7,4 3-7,0 0-14,-17 5-7,8 2-5,0 7 0,-3 8-9,-4 5 3,3 6-7,-6 15-6,0 0 2,5 5-6,3-2-8,-1 2 2,3 0-1,7-2-4,-1-2 3,7-1-4,0-14 0,2 1-10,6-2 9,0-4-1,3 0-6,2-2 0,1-4-3,4 1-3,0-5-1,2-1-4,4-4-2,-1-3-2,3 0-3,0-4-21,0-3-10,0-1-26,2-3-22,0-4-30,1 1-37,-3-6-167,-2 1-321,-2-1 142</inkml:trace>
  <inkml:trace contextRef="#ctx0" brushRef="#br0" timeOffset="26516.5167">13972 10900 94,'-3'-6'173,"-2"1"-6,5 5-11,-4-10-11,4 10-9,0-11-11,0 11-18,1-10-7,-1 10-11,6-7-11,-1 3-9,-5 4-5,13-4-10,-1 3-1,1 3-6,-1 1-1,7 3-8,1 4-4,3 7 0,1 5-2,2 4-6,4 13 2,-2 2 0,-2 3-10,-5 4 0,-1-1 2,-4 0-4,0 1 0,-5-1-2,-7-12 4,6 13-6,-7-13-1,-4 1 1,-2 0 2,-2-1-13,-2-6 6,-3 1 1,0-2 5,0-4-6,-2-2-3,1-5 3,2-1 0,-3-3-8,3-3-10,3-1-3,-3-4-19,7-3-17,2-2-25,-11 0-26,11 0-32,0 0-9,0-19-123,3 5-286,2-1 127</inkml:trace>
  <inkml:trace contextRef="#ctx0" brushRef="#br0" timeOffset="27251.5587">14496 11247 168,'0'0'210,"-10"0"-16,10 0-12,-9-1-19,9 1-15,0 0-11,0 0-16,0 0-12,0 0-9,0 0-8,30-8-8,-14 1-7,3 2-4,6-2-9,3 0-4,4-1-7,-2 1-2,5-3-3,1 3-4,1 0-4,0-3-2,-1 3-11,3-2 5,-2 1-5,2 0 1,-4-1-5,3 2-1,-3-1-2,-2 2 3,-1 1-5,-1-3-3,-3 0 2,-10 3-2,-5 2 3,-3 0 6,0 1 6,-1-1 11,-2 3 1,-7 0 2,10-4-1,-5 3-1,-5 1-7,0 0-2,0 0-3,11-2-3,-11 2-3,0 0-7,0 0-7,0 0-8,0 0-27,4-5-18,-4 5-12,0 0-15,0 0-21,0 0-11,0 0-20,-16-9-16,16 9-4,-12-3-10,3 0-1,-4 1 9,1-3 9,0 4 3,-1-1-1,0-2 14,0 2 13,0-1 24,0-3 7,1 2 31,1-1 14,0 0 9,1 0 22,1 1 12,1-1 19,-1 0 6,5 1 11,-3 1 7,7 3 18,-7-8 10,7 8 4,-8-6 4,8 6-2,-4-5-7,4 5-9,0 0-1,-4-5-5,4 5-7,0 0-2,0 0 2,0 0-1,16-5-6,-5 5-2,2-1-1,2 2-4,5-1-3,0 0-7,8 0 1,-6-1-4,6 2-5,-1-1-3,-6 0-1,-1 3-4,-1-2-2,-4-1 2,-2 1-4,0 1-7,-3 0 2,-2-1 0,0-1-3,-8 0-2,12 2 2,-12-2-1,8 0 1,-8 0-3,0 0-3,10 3 2,-10-3-5,0 0-1,4 4 2,-4-4 2,1 7 0,-1-7 0,-5 17 0,-1 0 0,-1-1 0,0 2-1,-1-1 4,-4 5-1,1 2-1,2-6-1,0 0 3,0-1-7,-1 1 5,0-4-4,1 3 5,0-1-3,2-1-2,-2-1-6,4-1-14,0-4-19,0 2-20,-1-2-18,-2 0-23,3-2-23,2 0-24,3-7-39,2 10-136,-2-10-349,0 0 156</inkml:trace>
  <inkml:trace contextRef="#ctx0" brushRef="#br0" timeOffset="27804.5903">15655 10891 125,'0'0'178,"-1"-6"-17,1 6-19,0 0-16,0 0-6,0 0-18,0 0-9,0 0-12,7 33-4,-7-15-6,2 6 4,-1 2-13,2 0-7,-1-1-6,-2-5 2,2-1-7,-2 1-1,0-4-6,1-1-6,-2 1 2,1-4-7,1-2-2,-2-3 2,1-7-6,1 13-1,-1-8-4,0-5-4,0 0-1,-1 10-11,1-10-22,0 0-13,0 0 1,0 0-13,0 0 7,0 0-2,-4-35 6,-2 18 2,3 0 1,-4-1 3,0-6 5,-2-3 10,-1 4 0,-1-3 12,2 2 13,-2 0 14,3 5 7,2 2 12,-3 2 6,3-2 16,2 6 7,-1 0 12,0 4 8,3-4-4,0 5-8,2 6-8,-3-5-12,3 5-3,0 0-5,0 0 3,19 1-5,-2 5 1,1 2 6,7 4-2,2 0-2,1 0 5,4 3-10,2-1-6,-2-1-1,0 0-2,-1 3-7,0-4-3,0 2-3,-3-2 0,0 1-3,-8-4 2,-3 0-13,2 0 7,-1-2-5,-6 0 2,-2-3-2,0 1 1,-2 1-5,-2-3 1,2 2-6,-2-2-7,0 1-8,-6-4-9,8 3-11,-4 0-17,-4-3-3,0 0-9,8 4-4,-8-4-6,0 0-21,0 0-23,0 0-30,0 0-12,5-12-12,-8 2-12,3 10-143,-3-20-349,0 8 154</inkml:trace>
  <inkml:trace contextRef="#ctx0" brushRef="#br0" timeOffset="28565.6339">16032 10752 128,'-5'-12'131,"4"-1"7,0 1 1,-2 2-5,1-1-7,-1 3-7,3 1-6,0 7 0,-1-14-3,2 9-5,-1 5-12,1-9-8,-1 9-13,0 0-3,0 0-9,0 0-5,3-8-6,-3 8-2,0 0-10,11 14 0,-4 1-2,0-1 1,0 6-1,0 9-1,1-2 7,-3 3-6,-1 0 0,1-3-1,0 1 1,3-1-2,-3-1-3,-2-1 3,3-6-3,-2-1-3,1-2-4,1-1 0,-1-3 0,-1-3-3,-1 1-3,-2-4-1,2 1 1,-3-7-2,3 9 0,-3-9 2,3 7 1,0-4 2,-3-3 0,0 0 4,3 7 3,-3-7 1,0 0-3,0 0 1,4 4-1,-4-4-3,0 0 6,0 0-9,0 0-1,0 0-1,0 0 3,0 0-2,0 0-3,0 0-1,0 0 3,0 0-1,0 0-5,0 0-1,0 0 0,5 4 0,-5-4-1,0 0-2,0 0 1,0 0 3,0 0 1,0 0-2,0 0 0,0 0-3,0 0 3,0 0-3,0 0 1,0 0 0,0 0 1,0 0 0,0 0-5,0 0-1,0 0 1,0 0-1,0 0 1,0 0-2,0 0 1,0 0-2,0 0 0,0 0-2,0 0-1,0 0 5,0 0-1,0 0-4,0 0 1,0 0 1,0 0 2,0 0-1,0 0 3,0 0-7,0 0 6,0 0-3,0 0 0,0 0-1,0 0 0,0 0-2,0 0 2,0 0 1,0 0 0,0 0 0,0 0 3,0 0-4,0 0 3,0 0-2,0 0 4,0 0-3,0 0 0,0 0 2,0 0-1,0 0 0,0 0 3,0 0-2,0 0-3,0 0 4,0 0 1,0 0-3,0 0 0,0 0 2,0 0 1,0 0-4,0 0 3,0 0-1,0 0 2,0 0-1,0 0 0,0 0 0,0 0 1,0 0-2,0 0 4,0 0-2,0 0 0,0 0 0,0 0 5,0 0-2,0 0 2,0 0 1,0 0 1,0 0-2,0 0 0,3 6-3,-3-6-1,0 0 3,0 0-1,0 0 2,0 0-1,0 0-2,0 0 0,0 0-2,0 0-1,0 0 5,0 0-7,0 0 4,0 0-2,0 0-4,0 0 4,0 0 0,0 0-6,0 0 0,0 0-10,0 0-18,0 0-13,0 0-26,0 0-7,0 0-21,0 0-37,4 6-30,-4-6-26,0 0-40,1 9-209,-1-9-475,0 0 210</inkml:trace>
  <inkml:trace contextRef="#ctx0" brushRef="#br0" timeOffset="30822.763">12689 12767 89,'-9'0'107,"9"0"-10,0 0-5,0 0 0,-10 0-4,10 0-1,0 0-2,0 0-3,0 0 2,0 0-4,0 0 1,0 0-2,0 0-1,0 0-1,0 0-5,0 0-6,0 0-2,0 0-4,0 0-1,0 0-2,27-14-2,-9 7-5,7-3-4,5-2 1,3-3-3,-1 2-6,3 1-1,2-1-2,-3 0-5,-1 3-4,-3 1-3,-3 0 4,-7 1-5,-2 5-6,-6-2-1,2 3-1,-8 0-5,2 1-4,-8 1-10,11-1 0,-11 1-7,7-3-11,-7 3-3,0 0-5,0 0 2,0 0-5,0 0-1,0 0-5,-2 13-7,2-13 2,-11 7 0,6-3 3,0-1-4,-3 1 6,1-1 7,7-3 3,-13 3 8,6-1 2,1 0 11,6-2 9,-13 1 9,7 0 1,6-1 5,-11 0 13,11 0 6,0 0 5,-12 0 1,12 0-3,0 0-4,0 0-4,0 0-6,-8 0 5,8 0-14,0 0 3,-3 6-3,3-6 5,-2 17-4,2-6 8,-2 0-2,2 8 1,-1-2 6,2 2 2,1 6 5,0-6-4,-1 1-3,3 0 5,0-2-1,0 1-1,4-3-2,-4 1-2,-1-5 2,0-1 1,2 4 1,-2-4-5,-1-4-1,2 1-2,-2-1 0,1-2-2,-3-5-3,3 9 1,-3-9-1,2 6-2,-2-6-1,1 7 2,-1-7 7,0 0-5,3 7 7,-3-7-1,0 0-2,0 0 0,0 0-2,1 7-1,-1-7 6,0 0-6,0 0 0,0 0 0,0 0-4,0 0-1,0 0-1,0 0 1,0 0 1,0 0 1,0 0-5,0 0 3,0 0-3,0 0-1,0 0 1,0 0 1,0 0-2,0 0-3,0 0 2,0 0-2,0 0 2,0 0-4,0 0 1,0 0-2,0 0-2,0 0-2,0 0-2,0 0-5,0 0-15,0 0-17,0 0-21,0 0-25,0 0-26,0 0-28,0 0-25,0 0-41,0 0-190,0 0-427,0 0 190</inkml:trace>
  <inkml:trace contextRef="#ctx0" brushRef="#br0" timeOffset="31697.813">13028 13372 9,'0'0'198,"-3"-7"-5,3 7-9,0 0-14,-4-6-15,4 6-20,0 0-11,0 0-10,-4-6-16,4 6-6,0 0-10,0 0-9,0 0-10,10 23-5,-6-15-4,0 4-6,-1 0-2,0 1-5,5 1-1,-2 3-5,0 0-7,-1-2 0,-1 1-4,2-2-15,-5-1-21,1 0-19,0-1-24,3 0-28,-3-3-30,-1 1-33,-1-3-132,2-1-299,-2-6 133</inkml:trace>
  <inkml:trace contextRef="#ctx0" brushRef="#br0" timeOffset="32432.855">12958 13338 14,'-5'-5'203,"5"5"3,-5-7-7,2 3-13,3 4-17,0 0-16,-4-8-19,4 8-10,0 0-15,0 0-10,0 0-12,-2-7-7,2 7-7,0 0-6,0 0-8,0 0 1,7-7-6,-7 7-4,8-7-6,-3 5-1,4-2-1,3 0 0,-2 1-6,4-1 0,-1 1-4,5-1-5,-2 3 3,3-4 0,2 0-1,-3 1-1,3 3-5,0 1 5,-3 0-6,1 1 1,-2 1-4,0 1 0,-4 3-4,4 2 4,-7-1-7,3 0 1,-3 2-1,-1 0 1,2 3-4,0 0 0,-5 2-2,3-4 4,-5 1-6,1 0 0,-1 1 2,-2-2 1,2 1-1,-5 2-1,0-2-2,-2 2 0,0 1-1,0 2-1,-3-4 1,1-2 0,-2 2 1,0-1 1,1 0-6,0-2 3,-2 2 2,2-5-2,-1 3 0,2-4 1,-1 2 2,-2-2-3,3-1-1,0 1-2,0 0 3,-1-2-1,-1 1 2,1-1 0,-1-1-4,-3 1 0,0 2-2,1-1 3,-2 0-1,1 0 4,0-3 0,0 3-4,0-1 3,3-1-4,7-2 3,-12 4-2,7-4 3,5 0-1,-11 3-2,11-3 0,0 0-2,-9 0 3,9 0-2,0 0 0,0 0-1,0 0 3,-6 4-3,6-4 0,0 0 0,0 0 1,0 0-2,0 0 1,0 0 1,0 0 5,0 0-2,0 0-2,0 0 1,0 0 3,0 0-5,0 0 3,0 0-3,0 0 7,0 0-2,0 0 0,0 0-4,0 0 4,0 0 1,0 0 0,0 0 0,0 0 2,0 0 2,0 0-2,0 0 0,0 0 2,0 0-4,0 0 3,0 0-2,-8 2 3,8-2-4,0 0 0,0 0-1,0 0 1,0 0-1,0 0 4,0 0-5,0 0 5,0 0-5,0 0-2,0 0 3,0 0-1,0 0-3,0 0-1,0 0-8,0 0-13,0 0-15,0 0-15,0 0-23,0 0-19,0 0-10,0 0-15,0 0-16,0 0-13,0 0-17,23-6-26,-23 6-112,11-9-330,-3 1 146</inkml:trace>
  <inkml:trace contextRef="#ctx0" brushRef="#br0" timeOffset="33350.9076">13643 12721 133,'0'0'161,"0"0"-11,0 0-17,0 0-9,0 0-13,-9-1-10,9 1-6,0 0-11,0 0-10,0 0-6,23-11 0,-10 9-10,-1-2-8,4-2-1,2 0-6,2-1-2,7-2-5,0 2 4,1-4-7,1 2-3,1 0-3,-2 0-4,4-2-3,0 0-1,-2-1-1,0 1-3,-4 2-1,0 0 0,-8 2 0,-2 1-5,-3 2-3,-1 0-1,-1 0-6,-3 2 2,-3-1-4,-5 3-2,9-2-9,-9 2-11,6-6-12,-6 6-17,0 0-5,0 0-4,0 0 4,0 0 1,-16-8-4,16 8 6,-13-3 0,2 3 13,2-2-3,-2 1 13,0 0 3,1-2 12,1 3 15,-1-2 12,10 2 14,-18-2 0,10 1 7,8 1 9,-13-1-2,13 1 2,-8 0-5,8 0 8,0 0-13,-10-2-1,10 2-4,0 0 3,0 0-5,0 0 2,0 0 3,0 0-4,0 0 6,0 0-5,30 3 1,-19-2-3,1 0 1,-2 2 5,3 0-9,0-1 1,-1 0 1,-1 3-2,-2-2-5,2 1 1,-3 2 0,-3-2 0,0 2-1,1 1-2,-2 2-1,-1-1 0,-2 1-5,-1 1 5,-1 1-2,-2-1-4,-4 2 2,3 0 0,-3 2-1,1-4-1,-1 1-10,0 2-9,0-4-17,1 0-20,1-2-25,1-2-21,0-1-25,4-4-24,-5 5-100,5-5-266,0 0 118</inkml:trace>
  <inkml:trace contextRef="#ctx0" brushRef="#br0" timeOffset="34179.955">14526 12242 18,'0'0'139,"-3"-7"-9,3 7-10,-2-7-12,2 7 4,0 0 1,0 0-10,0 0 5,0 0-6,0-10 2,0 10 2,0 0-2,0 0 3,0 0-8,0 0-6,0-10-7,0 10-11,0 0-9,0 0-5,0 0-9,0 0-3,0 0-7,0 0-7,0 0-1,0 0-5,1 29-1,1-19 3,1 7-4,-3-1-2,4 2 3,-1 3 0,0 2 3,2 3-3,0-3 4,-2-4 1,2 0 1,3 7-4,-2-8-1,3 6-2,-4-7 0,3-1-3,-2 0-1,1-4-3,-1-2 2,0 1-2,0 1-3,-4-5-3,3 0 1,-3 0-2,1-2-2,1 0 1,-4-5 1,4 8 3,-4-8 1,4 4 4,-4-4 4,0 0-2,2 6 2,-2-6 4,0 0-5,0 0 0,0 0-2,0 0 0,3 7-2,-3-7-1,0 0-1,0 0-5,0 0 2,0 0-1,0 0-1,0 0 0,0 0 0,0 0-1,0 0-3,3 6 2,-3-6-1,0 0 2,0 0-5,0 0 2,0 0-2,0 0-2,0 0 0,0 0 4,0 0-5,0 0 2,0 0-1,0 0 5,0 0-5,0 0 2,0 0-5,0 0-1,0 0 4,0 0-4,0 0 1,0 0 5,0 0-5,0 0 3,0 0-2,0 0 2,0 0-1,0 0-1,0 0-1,0 0 2,0 0 0,0 0-3,0 0 0,0 0 3,0 0 2,0 0-3,0 0-1,0 0-1,0 0 2,0 0 1,0 0-1,0 0-2,0 0 4,0 0 3,0 0-4,0 0 6,0 0-4,0 0 3,0 0-3,0 0 2,0 0 0,0 0 7,0 0-4,0 0-3,0 0 1,0 0-6,0 0 1,0 0-2,0 0 3,0 0 0,0 0 0,0 0-3,0 0 1,0 0-2,0 0 2,0 0 0,0 0-3,0 0 3,0 0-1,0 0 3,0 0 0,0 0-3,0 0 0,0 0-3,0 0 0,0 0 3,0 0-1,0 0-4,0 0-6,0 0-13,0 0-14,0 0-16,0 0-23,0 0-29,0 0-45,0 0-42,0 0-39,0 0-225,0 0-492,0 0 218</inkml:trace>
  <inkml:trace contextRef="#ctx0" brushRef="#br0" timeOffset="34913.9969">13911 13308 25,'-11'1'145,"11"-1"-8,-8 3-3,8-3-2,0 0-14,-8 2-10,8-2 1,0 0-9,0 0-1,0 0-2,-7 2-3,7-2-7,0 0-3,0 0-5,0 0-3,0 0-1,0 0-8,0 0-9,0 0-14,0 0 5,0 0 0,0 0-7,0 0 8,0 0 0,31-8-2,-14 2-5,9-4 0,1 1-3,-1-1-5,4 0-2,0-4-4,1 2-3,-2-2-2,2 3-1,-1 0-4,-4 1-4,0-5 0,-7 8 0,0-3-3,-2 3-4,-4 1-2,-2 2-10,-4 0-2,-2 1-1,2 1-3,-7 2-5,9-4-12,-9 4-13,5-3-4,-5 3-13,0 0-5,0 0 2,0 0-5,0 0 7,0 0 2,0 0-2,-26-5 11,26 5 4,-15 3-3,3-6 12,4 3-1,8 0 12,-14 0 16,3-3 9,11 3 13,-13 0-1,13 0 12,-13-2 4,13 2 5,-9 0-6,9 0 5,0 0-2,-8-2-1,8 2-5,0 0 0,0 0-10,0 0 8,0 0-5,0 0 1,22-10 2,-16 9-1,-6 1 1,18-2 0,-5 2 1,-3 2 4,3-1 2,-1-1-6,-2 3-1,1 3-2,0-3 0,-2 2 2,1 2-4,-4 1-5,2 1-3,-3-1-2,-1 1 2,-1 1-3,-1 1 1,-2-1 2,-4 2-1,4 0-4,-5 1 0,-1 1-7,-1-4-2,-1 0-11,0 0-13,-1-1-16,1 0-10,0-1-17,-1 0-22,3-4-11,1 1-12,1-1-17,4-4-173,-10 3-330,10-3 147</inkml:trace>
  <inkml:trace contextRef="#ctx0" brushRef="#br0" timeOffset="36025.0605">14696 13099 30,'0'0'128,"0"0"-14,0 0-17,0 0-4,0 0-8,0 0-24,0 0 9,0 0-5,0 0-6,0 0-3,0 0-5,0 0-1,0 0 0,-12-7 2,12 7-13,0 0 2,0 0 0,0 0-3,0 0-1,0 0-4,0 0 5,0 0-12,0 0 6,0 0 6,0 0-4,0 0-3,0 0 0,0 0-3,0 0 8,0 0-4,0 0-5,0 0-1,0 0-3,0 0 1,0 0-2,0 0-1,0 0 2,0 0-4,0 0-4,0 0-1,0 0 2,0 0-7,0 0 2,0 0-3,0 0 2,0 0 2,0 0-5,0 0 5,0 0-5,0 0-1,0 0 0,0 0 4,0 0-3,0 0 3,0 0-1,0 0-2,0 0 0,0 0 7,0 0-8,0 0 2,0 0 1,0 0 1,0 0 7,0 0-2,0 0 2,0 0 4,0 0-6,0 0 3,0 0-3,0 0 8,0 0-2,0 0 1,0 0 3,0 0-8,0 0 2,0 0 2,0 0-1,0 0-1,0 0-2,0 0-1,0 0-1,0 0-3,0 0 2,0 0 0,0 0-1,0 0-2,0 0 3,0 0-4,0 0-1,0 0 0,0 0-2,0 0 3,0 0 2,0 0-12,0 0 6,0 0-2,0 0 6,0 0-6,0 0 0,0 0 2,0 0 0,0 0 0,0 0-5,0 0 2,0 0 1,0 0-1,0 0-3,0 0 1,0 0-3,0 0 5,0 0-2,0 0 2,0 0 0,0 0-3,0 0 1,0 0 0,0 0 0,0 0 3,0 0-1,0 0-8,13-13 4,-12 6-6,6-1 7,-5 2-4,1-4 2,-1 1-1,1 3 1,-2-1 1,1-2 4,-2 9 4,2-12-3,-2 12-1,0-9 5,0 9-2,1-8 3,-1 8 1,0 0-3,2-8-2,-2 8-2,0 0 2,0 0-5,0 0 1,0 0 5,0 27 2,-2-14 1,0 2-2,1 5 0,1-3 1,-2 1-1,4-1 5,-2 1-2,2-1 0,-2-4 3,3-1-8,2 0 5,-2-2-2,0-2 1,-2 0-1,2-3-1,1 2 0,0-4 8,-4-3 3,6 6 3,-6-6 5,10 3 0,-10-3-2,12-4 3,-12 4-3,14-8 0,-7 5-1,-1-1-4,3-1-2,-3 2 1,-1-1-1,1-1-1,1 3-4,1-3-1,-1 0 4,2 0-4,3 1 0,-3 1-3,1 0-1,-1 1 1,2 0-2,1-1-1,-2 6-2,3-3 2,-2 2 0,-3 4 1,2-1-2,0-1 1,-2 3-1,0 0 1,-1 0 1,1 1-4,-4 2-1,-3-3 14,2 2-11,-3 4-3,1-3 0,-5 2 1,-1-1 0,0 0 1,-5 3-4,-2 0 4,1-3-9,-5 0-4,2-1-2,-2-2 3,-1 1-11,0-5-6,-1 1-8,2-1-6,-2-1-8,1-1-15,3-1-17,-1-1-13,5-1-8,-3-1-8,0 0-20,2-1-17,2-3-23,0 3-16,1-4-149,-2 2-360,5-1 160</inkml:trace>
  <inkml:trace contextRef="#ctx0" brushRef="#br0" timeOffset="36344.0788">14673 13055 128,'0'0'212,"-7"-4"-14,7 4-16,0 0-17,0 0-19,0 0-12,8-13-16,0 8-15,1 1-6,3-4-8,4-4-9,3 3-5,5-4-6,0 1-5,1 2-1,-1-1-2,2-1-4,-1 4 4,-6-1-5,0-1 3,-1 4-9,-2-2-1,-2 3-4,-3 0 1,-2 2-3,3-1-2,-7 1 2,1 1-4,-6 2 2,9-3-6,-9 3-3,5-2 1,-5 2-5,0 0-3,9-4-4,-9 4-3,0 0-12,0 0-11,0 0-16,0 0-15,0 0-7,0 0-21,0 0-9,0 0-31,0 0-25,0 0-26,0 0-26,-10 21-153,1-16-362,7-1 161</inkml:trace>
  <inkml:trace contextRef="#ctx0" brushRef="#br0" timeOffset="38707.2138">13250 14202 136,'-2'-7'170,"2"7"-9,-4-12-7,4 12-11,-3-10-15,2 5-10,1 5-6,0 0-12,-1-10-11,1 10-4,0 0-3,-4-6-3,4 6-5,0 0-10,0 0-10,0 0 7,0 0 13,0 0 0,0 0 6,5 23-4,-3-11 0,4 3-1,-4 2-7,5 1-3,-2 7-3,1-6-8,3 7-1,-2-3-7,-1 2-2,2-5-8,-4-2-1,1 1-6,0-4 1,0 1-5,3-1-4,-3-3-3,-2 1 1,0-3 4,-2-3-12,2-2 1,-3-5-5,1 11-3,-1-3-10,0-8-7,1 8-5,-1-8-6,3 7-13,-3-7-15,0 0-14,-5 7-14,5-7-13,0 0-3,0 0-12,-12-3 1,12 3 14,0 0 3,-10-9 2,6 4 7,4 5-9,-6-15 7,3 8 15,0-5-9,-1 2 3,0-1 11,-1 0 11,1-5 8,1 3 6,-2-2 7,0 4 0,4-2 10,-5 3 14,3-1-5,-2 1 7,0 0 1,0 1 9,0 1 2,3 3 3,-3-6 12,1 5-7,4 6 4,-1-14 1,0 4 10,2 1-13,1-1 11,1 1 3,1-4-8,1-2-4,3 0 6,1 0 2,2-2 6,1 3 1,3-1 0,-3 2-4,2-1 3,0 2-5,-4 4-2,1 1-1,0 3 0,-2 0-13,2 3 7,-5 1 4,-6 0-3,12 5-5,-4 2 3,-2 2-5,-1 1 1,-1 4 0,1 3-4,-4 1-2,-1 1 1,-1 0-1,1 0-7,-5-1-1,0-1-5,-2-1-6,-3-1-10,0-1-7,-3-3 0,4-2-10,2-2-2,-4-2-11,1 0-1,2-1-16,2-3-13,6-1-5,-14 0-14,14 0-18,-10-5-82,5 2-217,5 3 97</inkml:trace>
  <inkml:trace contextRef="#ctx0" brushRef="#br0" timeOffset="39314.2486">14032 14173 137,'0'0'177,"-6"2"-23,6-2-9,0 0-19,0 0-12,0 0-13,0 0-12,32-9-3,-17 6-10,7-4-4,6-1-8,0-1 2,3 1-9,2-3 8,3 0 0,-1-1 2,2 0-3,-4 2-2,2-1 1,0-1-7,-4 1-2,-5 0-3,-6 4-3,0-1-6,-4 0-6,-1 1 2,-4 3-6,0-2-3,-5 3-2,-1 0-5,2-1-1,-4-1-3,-3 5-6,3-8-11,-3 8-10,-1-9-6,1 9-10,-7-12-3,2 9-11,0-1 5,-4-1 1,-2 1 2,0 3 3,0-2 4,-2 1-1,3-1 3,-2 2 6,1-2 9,2 0 10,0 3 9,9 0 0,-13-2 7,7-1 1,6 3 3,0 0-7,-11-1 3,11 1-4,0 0 4,0 0-7,0 0-1,0 0 0,25-11 3,-11 10 1,4-3 0,0 2 6,-2-2 1,3 1-1,2 3 3,-2 2 4,0 1-2,-7 1-1,7 1-2,-8-2 0,2 2-4,-5 4 2,1 1 0,0 1 0,-4 4 1,-1 0 0,-6 2-6,0 2 2,-2 1-1,-4 4-4,3-5 0,-1-3 1,-4 2-1,1-2-4,0 0-3,2-6-16,0 1-16,-2-3-11,5 2-21,-2-3-25,2-1-17,1-2-39,3-4-34,0 0-173,0 0-373,0 0 166</inkml:trace>
  <inkml:trace contextRef="#ctx0" brushRef="#br0" timeOffset="39948.2849">15249 13508 30,'0'0'161,"-10"-7"-10,10 7-12,-9-5-14,2 0-11,1 3-7,6 2-6,-15 0-12,15 0-4,-18 4-4,5-1 0,2 1-11,-2 1-1,0 0-4,-1 2-7,-1 1 0,2 1-4,-2 3-2,3-2 4,-2 2-1,5-1-3,1 2-5,-2 2 1,5-3-4,-1 2 7,2 0 1,0 3-2,3-1 1,-2 1 3,1 2-4,2 0 1,2-1-3,2 8 0,-2-9-3,2-1-3,2-1 0,-1 2-5,1 0-1,0-2 0,-1 1-6,3-1-2,1-1-2,-4-4 1,2 2-5,0-2-2,0 0-1,0-2-2,0 1 0,0-3-3,1 1 1,1-1 1,-3-3 0,2 1-1,1-2-3,1 1 1,0-3 2,1 0-6,1-3 1,-1 2-2,0-2 1,3 0-4,-2 0 3,-3-1-1,0-1 1,-1 0-5,-1 1 7,0-1-3,-1-1-1,-1 1 0,-5 5 1,5-6-3,-1-1 1,-2 2 6,-2 5-3,0-11-3,0 11-5,-6-9 2,3 3 2,0 0-3,-4 0 1,-3 1-3,-2-1 3,2 4-6,-8-5 0,5 4 4,-6 1-2,2-1-1,-1 1-1,0 2 1,-2 1-2,1 3 0,2-1 4,-1-1-4,-1 3 2,3 2 1,0-2 2,3-1-3,1-1 1,5-1 0,0 1 0,2 0-1,5-3-6,-10 4-9,10-4-10,-8 1-24,8-1-8,0 0-14,0 0-25,0 0-29,0 0-37,0 0-44,24-17-168,-15 9-407,4-5 180</inkml:trace>
  <inkml:trace contextRef="#ctx0" brushRef="#br0" timeOffset="41100.3508">15344 12061 121,'-4'-6'129,"4"6"-14,-4-11-3,-2 6 7,3 0 0,-1-2-9,0 2-7,0-2-8,4 7 0,-6-12 4,3 6 8,3 6 0,-3-8-1,3 8-2,-4-9-4,4 9-2,-4-5-3,4 5-5,0 0-11,-5-7-5,5 7-8,0 0-6,0 0-7,-6-4-8,6 4-5,0 0-6,0 0-3,0 0-3,0 0-1,0 0-3,-4 19-3,2-9-3,4-2-1,0 4-2,0 0 0,-1 3-3,3 3-2,0 7 1,-1-1 0,4 0-1,-1 5 0,0 0 3,1 5-2,1-2 3,0 2 0,1-1 0,0 1-1,3 1 2,-2-2-2,2 1 3,2-1 1,-3 0-2,3 1 1,0-3 6,-1-2 1,2 2 2,1-4 0,-3 0 1,-1-4 1,1 3 7,0-1-2,0-3 1,-1 2-3,-4-7-1,6 5 1,-5 1-1,-2-5 0,5 5 4,-4-3 6,1 3-6,2 1-1,-1 0-1,0 2-2,-2-2-1,-1-7-3,1 2-2,1-3 0,-1 0 0,0-1-3,1-1-2,0 3-4,-1-2 1,1-1 1,0 2-7,0-3 5,-1 2-1,1-1-4,1-2 7,-1 3-5,-2-5 8,0 1-8,2 2-1,-2-3-1,1 1 3,-2-1-7,1 0 4,3 0-4,-4-1-3,0-1 10,2-1-7,-4 3 2,2-5-3,-3 4 3,2-4-6,-1 2 0,1-2 1,-1 0 3,-1-1-1,1 1-3,-4-5-1,5 8-1,-1-4 2,-4-4-1,5 5 3,-5-5 0,8 5 2,-8-5-2,4 4-3,-4-4 3,5 6 2,-5-6-2,0 0-1,0 0-3,4 5 2,-4-5 0,5 4-4,-5-4 6,0 0 0,5 5-3,-5-5-2,5 3 4,-5-3-2,0 0 0,0 0 1,9 5-3,-9-5 4,5 2-2,-5-2 10,0 0-10,8 4-3,-8-4 3,5 3 0,-5-3 1,0 0 2,9 1-3,-9-1-1,0 0 1,5 4-2,-5-4 4,5 3-2,-5-3-4,0 0 8,9 4-6,-9-4 3,5 2-3,-5-2-1,0 0 6,0 0-4,6 4 2,-6-4-3,0 0 6,0 0 0,0 0-4,0 0 0,0 0-1,0 0 5,7 1-5,-7-1 12,0 0-13,0 0 5,0 0-3,0 0 3,0 0-1,0 0-5,0 0-3,0 0 2,0 0-9,0 0-3,0 0-17,0 0-21,0 0-22,0 0-24,0 0-25,-22-10-16,13 6-23,0 3-23,-3 0-20,1-1-26,-4 1-202,-4 1-470,2-3 207</inkml:trace>
  <inkml:trace contextRef="#ctx0" brushRef="#br0" timeOffset="42161.4115">15620 13455 14,'-7'-2'130,"7"2"-5,-8-6 1,8 6-13,-7-2-10,7 2-8,-8-3-3,8 3-6,0 0-3,-9-4-3,9 4 0,0 0-5,-6-2 0,6 2-2,0 0 7,-9-3 1,9 3 1,0 0 2,0 0 0,0 0-4,-9-1-1,9 1-4,0 0-2,0 0-4,0 0-2,0 0 1,0 0 0,0 0-2,0 0-2,0 0-6,0 0-3,0 0-3,0 0-1,0 0-3,0 0-2,0 0-8,0 0 1,0 0 4,0 0-1,0 0 3,0 0 1,0 0 3,24 10-6,-16-6 4,2 0 3,2 0-4,0 0-4,2 0 1,2 3-5,0-2 0,1 0-1,2 0-1,2 2-8,-3-1-1,0-2 0,-1 3-3,4-3-3,-3 1 2,-2 0-2,3-2-2,0 1-2,-1-2 2,-6-1-3,5 1-4,-7 1 3,3-1-8,-3-2 2,-1 1-4,-3 2-3,-6-3 2,12 3-1,-8-2 2,-4-1 1,9 2 2,-9-2 3,0 0-5,8 2 2,-8-2-2,0 0-2,0 0 6,0 0-7,8 1 2,-8-1 1,0 0-8,0 0 4,0 0-1,0 0 5,0 0-8,0 0 12,0 0-8,8 2 2,-8-2 5,0 0-5,0 0-4,0 0 6,0 0 2,0 0-1,0 0 1,0 0-3,0 0-4,0 0 7,0 0 0,0 0-4,0 0 6,0 0-4,0 0-1,0 0 2,0 0-2,0 0 0,0 0-5,0 0 3,0 0 2,0 0-1,0 0 0,0 0-2,0 0-3,0 0-2,0 0 1,0 0 7,0 0-2,0 0 1,0 0 3,0 0 3,0 0 0,0 0-2,0 0 4,0 0 0,0 0-4,0 0 14,0 0-7,0 0 1,0 0 2,0 0-2,0 0 6,0 0-7,6-7 1,-6 7 0,4-10-3,-4 10-2,5-10-3,-3 5 0,2-4-6,2-1 9,-1 0-7,-1 1-1,-1-3 4,2-3-2,2-1-3,-1-1 18,1 0-22,-4 0 2,3 2-5,0-1 8,-4 4-4,1 1-2,0 0 0,2-2 3,-4 3-3,2-1 1,-2 2-1,2 1 3,-2 2 2,-1 6-1,5-12-2,-3 7-1,-2 5 5,2-8-2,-2 8-3,2-7 5,-2 7-3,0 0 0,3-6-3,-3 6-1,0 0 3,0 0-2,0 0 5,0 0 1,0 0 0,0 0-6,1-10 10,-1 10-11,0 0 2,0 0 5,0 0-4,0 0 2,0 0-3,0 0-3,0 0 1,0 0 3,0 0 2,0 0 0,0 0-3,0 0-1,0 0-1,0 0 6,0 0-6,0 0 7,0 0-6,0 0 3,0 0 0,0 0 0,0 0-5,0 0 2,0 0 4,0 0-2,0 0 4,0 0-3,0 0 1,0 0 1,0 0 5,0 0-10,0 0 4,0 0-4,0 0 0,0 0 3,0 0 4,0 0-4,0 0 2,0 0-5,0 0 0,0 0 6,0 0-4,0 0-3,0 0 1,0 0 6,0 0-1,0 0-6,0 0 0,0 0 8,0 0-7,0 0 5,0 0-1,0 0-7,0 0 2,0 0-11,0 0-6,0 0-6,0 0-8,0 0-9,0 0-11,0 0-12,0 0-13,0 0-15,0 0-14,0 0-12,0 0-10,0 0-19,0 0-23,0 0-26,0 0-14,0 0-27,0 0-180,0 0-455,0 0 201</inkml:trace>
  <inkml:trace contextRef="#ctx0" brushRef="#br0" timeOffset="42836.4501">16431 12659 87,'0'0'157,"0"0"-10,0 0-11,-13-15-10,13 15-6,0-10-21,0 10-10,2-16-5,-1 6-3,-1-1-6,1-1-9,-1-3-8,0 2-3,0-3 0,-1-2-9,-2 0 1,1 2-2,-2 6-8,0-2 1,0 0-8,-1 3 1,-2-1-3,-1 3-3,1 2-3,-2-1-2,-1 2-6,0 2-1,0 2-3,-4 2-2,2 5 5,-4 5-5,-4 6 0,0 4 2,0 2-2,2 3 0,3 1 2,4-1-1,2 2-1,5-5 3,2 3-2,3-2-3,0-6 3,6 0 1,-1-2-3,-2-1 1,5-3-1,2 0 1,-6-4-4,2-1-1,-1-3-3,-1-2 0,3 0 6,-8-3 1,12 2-4,-12-2-1,11-7-1,-5 2 1,2-3 1,-2-1-4,-2-1 2,2-3 0,-2-3-3,0-1 7,0 0-5,-3-1 3,3 0 2,-2-1 8,-1-1 0,-2 1 5,1 4 6,0 3 3,0 0 5,0 7-3,0 5-2,0-13-3,0 13-3,0 0-3,1-6-5,-1 6 0,0 0 0,0 0-1,10 23 0,-4-14 1,0 3-2,3 2-3,0 2 3,-1-2-1,3 1-5,-2-1 3,2 1-4,-2-2-15,-1-5-24,-2 1-17,4 1-25,-3-4-27,0 0-29,2-1-39,-2 0-136,-1-4-332,-6-1 147</inkml:trace>
  <inkml:trace contextRef="#ctx0" brushRef="#br0" timeOffset="43213.4716">16653 12395 101,'-2'-5'204,"2"5"-20,-7-5-19,7 5-17,-10-3-16,10 3-11,0 0-12,-13 5-12,13-5-10,-10 9-9,4-3-6,2 0-8,0 0-9,0 4-4,0-3-5,2 1-3,0-1-5,0 2-3,2-9-6,0 13-2,0-6-4,1 0-3,-1-7-3,4 14 2,0-9-4,1 3 3,3 1-6,2-4 2,-2 1-4,2 0-2,0 0-3,0 0-1,-1-1 3,1 1-1,1-2-3,-2 0 2,-3 0 1,2-2-4,-1 5 0,-1-3-1,0-2 2,1 2-2,0 0 2,-2 0-7,-1 1-1,-4-5 4,5 11-2,-3-5 1,-2-6-1,-2 12 6,0-4-7,-1 0-2,-2-1-1,0 1-2,1-1-2,-1 0-8,-2 0-4,2-3-1,-2 2-11,0 1-8,-1-4-18,2 1-4,0-2-25,6-2-25,-11 5-146,3-3-282,8-2 124</inkml:trace>
  <inkml:trace contextRef="#ctx0" brushRef="#br0" timeOffset="43508.4885">16911 12330 14,'-15'5'163,"9"0"-10,-1 3-9,-1 1-8,2 2-15,3 3-8,1-3-10,0 5-9,0 1-6,4-4-2,-1-1-12,2 2-2,0-2-9,1-2-7,1 1-4,4-2-5,0 0-3,0-4-3,3 0-9,-3 2 0,3-4-6,1 1-7,-3-2-13,2-3-7,-3 0-27,1-2-11,-3 1-8,1-1-5,0-3-27,-3 1-11,-1-1-10,1-3-5,0 0-102,0-2-224,-1-2 101</inkml:trace>
  <inkml:trace contextRef="#ctx0" brushRef="#br0" timeOffset="44129.524">17069 12368 114,'2'-11'111,"-2"11"-10,3-4-5,-3 4-12,0 0 7,0 0-13,0 0-2,7-5 5,-7 5-4,0 0-7,0 0-5,20 6-1,-14-5-6,2 0-8,3-1 2,-2 0-2,0 0-7,2-2 0,1 2 1,0-3-8,0 0 0,0-1-2,-1-1-5,-2 0 4,0-2 6,0 2-3,-3-2 0,-2 2-4,1 0 10,-3-4-8,-2-1-3,2 0-2,-2 10-4,-4-10-2,1 4 0,3 6-4,-12-9-5,5 8-2,-1 1-3,8 0-2,-24 5 0,13 2 3,-1 4 1,-1-1-5,4 0 2,-1 0-1,5 6 3,-1-1-6,3-1 0,1-1 2,4 4-1,0-3-2,2 3 0,1-8 6,0 2-8,3-1-5,-1-2 1,3 0-6,1-1 4,-1-2-12,-1-2-4,4 0-14,-3-1-5,0-4-7,3 2 1,-5-1 2,3-3 5,-2-1-1,1-3 4,-2 1 5,-1 0 7,0-4-4,-2 1 6,-2-3-2,-1 1 13,2-4-5,-2 1 14,-4-1 5,4 0 12,-2 6 8,0 0 6,1 0 1,-1-1 5,1 5 3,-1 6-3,0-10-6,0 10-3,4-8-5,-4 8 1,0 0 6,0 0-3,0 0 4,10 16 0,-6-3 5,-2 1 1,1 2 2,-2 0-3,1 3-4,-1-4-1,-1 1-2,0-4 0,-1-2-2,1 2-3,-2-3-2,1-3 1,1-6 1,-3 11 0,3-11-4,-6 8 1,6-8-1,0 0 0,0 0-5,-15-12-3,12 5-3,1-4-4,-2-5 2,4-1-4,4-1 0,-2 0-1,2-1 1,6-4 2,-2 5-1,1 3 2,4 1 2,-3 1 0,5 4-2,-2 2-1,-1 1 4,5 2 1,-4 1 6,1 2 3,-1 2 0,-3 5-1,3 1-2,-4 1-1,2 0-1,-3 1 1,-3 2 1,0 1-2,-1 5-2,-4-5-7,-1 0-8,1 0-16,-3 0-21,0 0-19,-1-1-33,-2-2-26,5-1-41,0-3-37,1-5-134,-3 7-359,3-7 159</inkml:trace>
  <inkml:trace contextRef="#ctx0" brushRef="#br0" timeOffset="45393.5963">17878 12133 81,'-9'-4'169,"0"-3"-17,2 5-14,0-1-11,-6 4-11,-1 3-1,-3 3-11,1 2 0,-5 6-3,2 2-6,5-1-4,-3 6-6,4 0 0,0 1-5,6-5-4,2 0-4,2 1-1,-1-1-10,6 0-2,-2 0-6,2-6-4,2 1-2,3-3-8,-4 1 2,4-3-8,0 0-2,1-3-2,-3-1-2,2-4 0,-7 0-4,20-4-3,-11 0 0,2-4-2,0 0 0,0-4-3,-2-2 0,5-10-2,-5 1-4,3-1-4,-3-4 0,0-1-7,-4-1-4,-2-1-4,0-1-1,-3 3-2,0-1 8,-3 2 0,0 4 7,-2-2 3,-1 6 4,1 3 11,-1 2 10,2 4 4,-2 0 3,2 2 5,1 2-5,1 2 0,2 5-7,-3-8-7,3 8-1,0 0-3,0 0 0,0 0 0,0 0-5,7 37 0,-2-20-2,5 3-3,-1 6 2,4-1-1,-2-1-1,2-2 0,1 1-3,-1 0-2,-2-7-4,2 8-8,-3-6-11,-1-4-10,0 1-13,-1 0-10,-2-5-8,2 1-9,-3-5-9,0 1-13,-1-3-15,2 0-4,1-2-17,-7-2-14,8 1 7,-8-1-9,11-5-1,-6 0 6,1-3 1,-1-1 12,-2-3 20,2 2 27,-1-2 31,0 1 33,-1-2 21,-1 1 14,1-1 16,2 4 4,-3 0 17,-1 1 10,2 1 9,-3 7 2,3-12-5,-3 12-8,2-6-6,-2 6-2,0 0 2,0 0-5,0 0 4,0 0-8,0 0 0,10 13 2,-7-5-1,1-1-5,-1 3 0,0-1-4,2 0-2,-2 1-2,2 0-4,1 1-3,2-1-3,-3-2 3,3-1-3,0-1 0,-1-2-4,-1 2 0,5-2 4,-3-2-3,2-1 1,0 1 3,-1-2-6,2-4 3,0 1-1,-2-2 1,2-2-2,-2-1-2,1-4-4,0-2-1,1 2-2,-5-5-1,0 2-1,1 0 0,-6-1 0,3 0 6,-2 5-7,0-3 1,0 1 1,0 5 4,-1 0 7,-1 1 6,0 7-2,2-11 3,-2 11-4,0-9-8,0 9 0,0 0-10,0 0 2,0 0 2,0 0-1,0 0-1,10 19 0,-8-9 5,-1 3 0,1 4 3,0-1 5,-2 3-3,0-2-2,0 2-2,0-4-2,-3 1 0,2-5-4,1-1 2,-1-1-2,1-1-3,0-8-1,-2 11 2,2-11-2,-2 8 4,2-8-1,0 0 1,0 0-4,0 0-8,0 0-2,0 0-6,-2-30-6,6 12-3,1 0 0,5-7-1,0 2 4,3 7-2,2-5 2,-2 5 2,2 1 1,-1 3 3,1 2 1,1 0 0,0 4 2,-2 2 10,3 3-4,-4 1 2,2 1 0,-2 4 3,4 2 0,-2 1-2,0 2 3,0 1-2,-5-3 1,0 4 2,5 0-3,-7-2-3,1-2 4,0 3-2,0-3 0,0-1 0,-2 0 2,5 0-1,-3-1 0,5-2-1,-3 0 2,1-4 2,2 3-4,2-5-1,1 0 3,0-3 3,-1-2-6,1-3 2,-2 0 2,2-2-1,-3 1-4,0-2 2,-4-3-1,2-1-1,-4 0-1,-1 1 1,-2 0 0,-2 1 1,-3 2-5,1 1 0,-4 0-6,-1 1-2,-1 2 0,-2 0-2,0 3 0,0 3-4,-2 1 0,-1 2 3,1 3-2,-2 2 5,2 4-2,2 0 4,-1 7-2,0 2 3,2 1-2,5 8 2,0 2 0,2-3 0,1 3-1,3 3 6,2-1-4,-3 2 8,1-1 1,1 0 8,2-3-1,-3 1 4,-2-1-1,4-3-2,-4 2 2,2 0-2,0-2 5,-4-2-3,-1-4 0,3-3-3,-3-2-5,0-3 2,-3 0 0,3 0-1,0-3-5,0-1-12,-1-1-10,-3 0-23,2 0-30,-4-2-30,6-5-28,-9 7-38,4-6-36,5-1-40,-14-2-177,7-1-455,0-4 202</inkml:trace>
  <inkml:trace contextRef="#ctx0" brushRef="#br0" timeOffset="45559.6058">18446 11942 168,'-6'-12'214,"1"4"-15,-1 1-15,2 1-23,0 1-15,4 5-25,-4-7-42,4 7-37,0 0-25,0 0-34,0 0-56,0 0-135,0 0-223,0 0 99</inkml:trace>
  <inkml:trace contextRef="#ctx0" brushRef="#br0" timeOffset="46060.6345">19401 12365 164,'5'-6'221,"-5"6"-7,0 0-10,0 0-13,5-3-18,-5 3-16,0 0-11,0 0-12,0 0-6,0 0-11,0 0-6,0 0-8,0 0-10,0 0-8,0 0-4,0 0-6,-23-2 0,13 5-2,-8 2-3,0 4-3,-10 0-4,-3 2 0,-7 0-6,-8 5 0,-5 2-6,-5 4 3,-1-3-4,-3 3-8,-26 7-4,25-7-3,-30 8 2,-3-1-9,2 1-2,-7-1 0,-3-1-2,-1 5-7,-3-3 2,-2 0-3,2 0-1,-2-2-3,4 1 0,-1-3-5,3 1 1,10-5-7,4 2 5,27-8-2,-1 2-1,2-1-1,2 4-3,5-8 2,1 3 2,15-8-2,0 4-3,7-4-5,1 2-14,1-3-7,9 0-10,6-3-7,0 0-15,3-2-11,3 1-19,1-1-9,6-2-8,-5 4-8,5-4-29,0 0-28,0 0-50,27-10-151,-11 2-405,4-2 179</inkml:trace>
  <inkml:trace contextRef="#ctx0" brushRef="#br0" timeOffset="51249.9312">9602 5371 8,'14'-3'83,"0"1"-6,4-1-6,0 1-4,-6-1-4,4 1-7,-3 1-4,1 0-4,-2 0 3,-1-2-8,2 2-10,-2-2-1,0 3 0,-1-2-4,3-1 4,1 2 0,-4-2-10,3 2 2,5-1-3,-4-3 5,4 4-4,2-2 3,3-2-11,-2 1 6,10-1 6,0-2-2,2 2 3,4 0-5,-2-3 3,3 0-9,-1 1 2,4 2-4,-4-2-1,15 2 3,-13-2-2,12 0 2,-13 2-2,12-1-5,-12 2 3,2-1-4,11-2-3,-15 5 3,0-3-2,1 3-2,1-2 3,-4 0 2,5 3-4,-4-3-4,3 0 4,-1 4-5,0-3 0,-1 1 8,0-1-22,-1 3 14,0-4 6,0 2-5,1-1-5,0 0 2,-1 2 5,1-2-4,0 0 2,1-1 0,-1 2 3,1-2 3,-1 0 0,2 1-12,-1-2 4,1 2 2,1-1-8,12-1 10,-15 3 2,4-1-7,-3 0 4,1 2-4,2-4 1,-1 3-12,0 1 19,-1-1-3,-2-1 1,5 1 0,-2-1 0,-2 1 1,4 0-1,-1-1-6,12-1 3,-1 0-1,2 2 4,-15-2-3,12 4-2,-10-5-5,12 2 23,-14 1-10,-2 0-10,4 2 3,-3 0-11,-3 0 13,-1-3 1,1 3-2,-4-2 1,0 2 4,-2-3 0,0 3 2,-6-2-10,1 1 7,-3 0 5,10-2-7,-8 1 6,7-1-1,-7 3-4,4-2 5,-4-1 4,5 2-5,-4 1-2,7-1 3,-8-1-1,-1 2-7,-1 0 5,-2 0 7,0-1-2,0 2-5,-2-1-2,-3 0 1,-1 2-5,-3-2 0,-1 1 7,0-1-4,-8 0-3,13 0-6,-8 1 13,-5-1-4,13 0-1,-13 0 1,11 1 2,-5 1-7,-6-2 2,11 1-3,-11-1-7,10 1 10,-10-1 5,0 0-8,10 0 5,-10 0 0,0 0 5,0 0-1,7 3-7,-7-3 4,0 0-5,0 0 4,0 0 2,0 0 0,0 0 0,0 0-4,0 0 1,0 0 7,0 0-7,0 0-3,6 1 6,-6-1-3,0 0-1,0 0 3,0 0 0,0 0-3,0 0 1,0 0-2,0 0 0,0 0-1,0 0 2,0 0 2,0 0-5,0 0 13,0 0-13,0 0 2,0 0-1,0 0 8,0 0-4,0 0-13,0 0-5,0 0-2,0 0-17,0 0-15,0 0-11,8 1-15,-8-1-22,0 0-104,5 4-218,-5-4 97</inkml:trace>
  <inkml:trace contextRef="#ctx0" brushRef="#br0" timeOffset="52763.0179">18014 5148 54,'0'0'59,"-19"0"-8,5 0-7,3 1-9,0-1 0,0 3-7,-2-2 1,-1 0-7,1 0 0,0 1-2,1-2-1,-2 1 0,-7 2-1,2-2 5,-3 0-4,2-1 2,1 0-5,0 2-1,2-1-7,3 0 2,1-1 1,2 3-3,2-3 5,9 0-7,-12 2 10,12-2 4,-10 1 5,10-1-4,0 0-9,-8 2 5,8-2 0,0 0 0,0 0 14,0 0-3,0 0 2,23 7 2,-13-10-5,4 6-11,3-3 15,4 0-4,3-3 4,-5 3-1,12 0 1,-2 0-3,4 0 5,1 0-4,1 0 8,1 0-4,2-1 4,13-3 2,-1 7-1,4-3-2,-2-2 0,1 4-6,-14 0 1,15-2-5,3 0-4,-4 0 2,5 0 9,-2 0-7,0 3-4,-1-6-2,2 3 2,-3 3-5,4-1 3,-4-2-7,0 0 0,-3 0 0,-11 0 2,13 0-2,-13 0-4,11-2-6,-11 2 12,-2-3 2,16 6-7,-1-6 1,-3 3 1,-10 0-6,0 3 2,11-3-5,-12 0 3,1 4 7,1-1-13,-4-2 3,-1-1 3,1 2 3,-1-3-4,3 1-13,-4 0 13,-2 1-2,3-1 0,-3 2-2,0-2 0,-1 0 1,-3 0-1,1-2 2,-8 0-2,7 3-2,0-2-2,-1-2 2,3 0 5,-4 1-2,-7-1-2,2-1 1,-2 2-2,2 1 2,-1-1-1,0-1 3,6-2 0,-7 4-3,2-2 5,0 0-5,1 1 0,5-1-5,-3 1 10,3-1 0,-7 1 1,1 3-3,-2-4-2,0 1 3,-1 1-3,0-1 4,1 1-4,0 0 8,-2-1-2,3 1-1,-3-2-3,-2 2 1,4 0 0,-6 1 0,0-1 0,-2 0-4,3 1 3,-5 0 0,0-1 0,2 1 0,-6-2-1,-6 2-1,16-2-1,-9 1 4,-7 1-2,9-1 1,-9 1 4,9 0-4,-9 0-3,0 0 3,8-1 1,-8 1 1,0 0 0,0 0 0,0 0 0,0 0-3,0 0 0,11 0 1,-11 0-2,0 0-2,0 0 4,0 0 1,0 0-4,0 0 4,0 0-2,0 0 0,0 0 1,0 0-1,0 0-6,0 0 2,0 0-3,0 0-4,0 0-6,0 0-4,0 0-6,0 0-5,0 0 0,0 0-4,0 0 2,0 0 12,0 0-5,0 0 1,0 0 4,0 0-8,0 0 3,0 0 7,0 0-5,0 0 3,0 0-4,0 0-6,0 0 1,0 0-3,0 0-8,0 0 0,0 0-10,0 0-2,0 0-10,0 0-22,0 0-9,0 0-98,0 0-206,0 0 91</inkml:trace>
  <inkml:trace contextRef="#ctx0" brushRef="#br0" timeOffset="54693.1283">6790 5932 48,'12'-3'71,"-1"3"-3,-3-1-2,3-2-2,2 1-1,1 2-1,4-3-4,1 0-14,1 2 6,1-2-3,8 1-7,-2 1-3,1-2 6,3 1-8,1 0-3,1-2-4,5 0 2,13 0-15,-12-1 13,14 0-8,1 1-2,0 3-6,6-1 5,-4 0-1,2 2 2,2 2-11,0 2 6,-2-1-16,2 1 8,-1 2-5,0-3 1,-3 3-4,2 0-5,-1-2 7,-2 1 2,5-3-11,-1 1 6,1 0 0,1-2-2,0 0-7,5-2 2,-1 0 3,1 1 0,-2-3-5,0 3-11,-1-3 1,-2 3-4,1 0 3,-4 3-2,2-1-7,-3-1 14,0 1-2,1 2 0,-6-1 2,4 1 3,-2 2-3,-2-2 4,-3 3 0,-8-3-7,9 2 11,0-1-3,-15-1-5,5 2 3,-1-4-2,13 3-2,-13-3-3,14 0 1,0-2 1,0 1 3,-1-1 2,-2 2-5,2-4 2,-13 2-2,12-1 5,-13 1-4,3-1 5,-1 2 4,-2-2 7,-2 3 2,2 0-1,-3-2 3,-1 1 7,-2 2-2,2 1 5,-4-2 0,0 0 10,6 1 1,-2-3-5,5 0 0,-3 2 1,14-2 2,-11 2-1,13 0-7,-1-4 11,0 5-11,-1 0 4,-10 1-3,-1-1 1,12 0-5,-14 1 1,-1 1 0,1 0-1,0-2-2,-4 2 0,0-4 3,-1 2-3,1-1-2,1 1 1,-2 0 2,5-2 1,1-1-6,13 3 13,1-3-4,-13 1 3,16-2 4,0 2 0,-2-1-2,0 0-5,0-1 1,-1 2-5,-14-1 0,0-1 6,2 2-3,-3-1 5,1 0 3,-1-1-11,2-1 1,11 1 17,-12 0-5,1 0 6,11 1-4,1 0 3,2-2 1,-2 0-7,0 1 0,5-2 8,-3 1-10,4 1 0,-6 2 0,3-2-4,-16 0-3,3 1 1,-4 0 0,0-2-10,-1 1 10,1 0-1,-4 0-10,2-1 6,1 0 3,3-1 1,1 1 4,11-4 5,-12 4-4,1-2-4,14 1 13,-3-2-2,-10 2 5,11-4-9,2 4 4,0-2-2,-2 1-3,-12 0 7,-2 1 3,13-3-13,-15 2 7,0 2-2,2-1-3,-4-1 6,2 1 9,-3 3-6,-2-2 2,0-1 1,-2-1-1,-2-1 2,-8 2-7,3 1 2,-2-2-3,-4 1-2,-1 0 11,-2 1-6,1-1 4,-3 1-1,0 0 6,-3 1 0,-1-1 2,-7 2 4,11-2-1,-11 2 6,9-3 1,-9 3 2,8-1-2,-8 1 0,0 0-3,0 0-4,0 0-3,9 0 2,-9 0-5,0 0-3,0 0-3,0 0-2,0 0-2,0 0-3,0 0-4,0 0-5,0 0-17,0 0-16,0 0-39,0 0-42,0 0-38,0 0-46,0 0-165,-31-9-381,18 7 168</inkml:trace>
  <inkml:trace contextRef="#ctx0" brushRef="#br0" timeOffset="56217.2153">1193 5288 106,'-9'-4'129,"5"-1"-9,4 5-23,-8-3 10,8 3-8,0 0-1,-9-5-10,9 5-9,0 0 0,-5-2 5,5 2-9,0 0-3,0 0-13,-6-7 4,6 7-10,0 0-10,0 0-3,0 0-3,0 0-6,0 0 2,0 0-9,0 0-9,0 0 6,0 0 0,23 16-4,-14-6 2,2-3-9,4 4 1,-1 3 2,1 0 4,-1 1-1,4 4-2,-4-4-5,-1 1-1,2-1-1,-3 0 1,1-1 0,-2 0 2,0 1-3,-1-5-2,-2-1-1,1 0 6,-2-1 0,-1-3-2,2 0 2,-5 0 5,1 0 3,1-3 15,-5-2 18,0 0 15,9 5 11,-9-5 10,0 0 8,5 3 0,-5-3 2,0 0-10,0 0 1,7-10-16,-5 0-4,4-2-8,6-12-11,-3 0-2,4 1-5,2-5-3,1 0-3,2 0-5,1-1-2,10-10-4,4-4-5,-1 6-3,3 0-1,2-2 18,1 1 0,4 0-5,0 2-4,4-6-6,-3 3 3,4 0-7,-2-1-1,1 2 0,-3-1-7,1-2 3,2 2-2,0 1-5,2 1 0,-1 2 9,-2 3-6,0 5-1,-5 0-3,-10 8-2,-1 2 0,-2-3-1,-3 8-1,0-1-5,-7 3 4,-1 2-2,-5 3 7,-2 0-6,-2 1 5,-2 1-4,1 1 1,-6 2-1,6-6 2,-6 6 2,8-4-1,-8 4-4,4-3 7,-4 3-3,0 0-2,0 0 1,0 0-3,7-4 6,-7 4-4,0 0 1,0 0 5,0 0-7,0 0 0,0 0-1,0 0 1,0 0 0,0 0 1,0 0 4,0 0-6,10 0 5,-10 0-3,0 0 2,0 0 0,0 0 0,0 0-5,0 0 4,0 0-6,0 0-5,0 0-8,0 0-10,0 0-7,0 0-16,0 0-8,0 0-22,0 0-21,0 0-25,0 0-7,0 0-7,0 0-13,0 0-4,1 10-28,-1-10-169,2 11-386,-2-11 171</inkml:trace>
  <inkml:trace contextRef="#ctx0" brushRef="#br0" timeOffset="59814.4212">6843 8082 53,'0'0'62,"0"0"-9,0 0-4,0 0 1,0 0 1,-2-8-11,2 8 0,0 0-2,0 0-1,0 0 8,0 0-2,-8-6 3,8 6 3,0 0-7,0 0-5,-6-4-9,6 4 5,0 0-3,0 0 2,-8-6 5,8 6 0,0 0 5,0 0 2,0 0-4,-6-2-12,6 2 5,0 0-7,0 0 3,0 0-12,0 0 2,0 0 0,0 0-10,0 0 3,0 0 7,0 0-14,0 0 6,0 0-4,0 0 3,0 0-4,0 0 1,21-7-8,-13 5 11,4 1-6,1-1 6,6 0-7,0 0 1,1 1 2,-1-1-14,4 0 13,6-1-3,0 0 2,2-1-7,-2-1 6,3 3 3,-1-3 0,2 2-2,-1-4-3,1 4 7,-1-3-8,-1 3 6,3-2 2,-2 2-9,2 1 7,1-2-7,-2 1 3,0 1 1,2 2 3,-2-2-3,1 2-4,-3-1 9,4 1-7,-4-1 3,3 0-7,2 1 7,-2 0-9,1-3 4,2 1-1,-1 0 1,3-4 7,-2 3-1,3 1-6,-2-2-5,2-1 4,-3-1 5,3 3-10,-1 1 7,-3-2-3,2 1 4,-3 0 2,-2 3-7,-1-1 2,-1 1 1,-4 0 7,2 1-6,-2 1 1,-6-2-6,-1 0 1,3 1-4,0 2 7,5-3 7,-2 0-6,4 3 6,-3-3-9,1-3 4,0 3-10,4 3 8,-6-3-2,3 0 3,-1 0 6,-1 0-5,-4-3-5,0 6 4,5-3-3,-9 1 6,4-1-2,5 0 8,-1 2-18,-6-2 11,0 2 1,7-2-2,2-1 3,-2 2-2,0 0-3,1 0-11,-1 2 16,3-2-6,0 0-6,-1-1 9,2 0 0,0-1 0,2 1 10,-2 1-2,1-1-12,-1-1 3,-2 0-4,-1 1 0,-1-2 10,-7 4-12,1-2 4,-1 1 3,-2 0-2,-1-1 3,-1 3-3,1-1 0,-5-1-3,4-1 5,1 1 4,1 1-2,-1-4-6,2 4-2,0-2 5,9-2-3,-10 4-3,4-4 9,5 2 4,-1 2-4,1-2 0,1 0-5,1-2 5,-10 4-3,7-1 2,-4-1-2,-1 0 1,-2 1-2,1-1 1,0 0 0,-3-1-3,4 2 3,-3 0 3,0-1-1,2 0-1,-4 0-2,3-1 0,-1 2-3,1-1 5,0 1-4,0-2-1,2 2-1,-2-2 11,2 2-4,-1-1 4,-1-1-6,1 2-1,1-1 5,-1 1-7,-1 1 4,0-2-4,0 1 0,0-1 5,1 3-3,-3-1 4,-6 0-7,8-1 2,-3-1-3,1 2 1,0-1-1,1 1 1,-1 0 4,4-2-5,0 2 3,-1-4-5,0 4 3,6-2 9,-6 0-13,9-2-4,-2 2 10,0 2-9,-1-2 13,1 0-4,0 0 0,-5 0-3,5 0-3,0 0 6,-1 3-3,-4-3 7,4 0-4,0 1 4,0-1-7,-4 2 7,3-4-8,4 5-5,-3-3 15,1 1-10,1 0 1,-1-2 6,3 2-5,-1 1 7,1-4-1,2 4-6,2-1 0,-2-2 6,2 2 4,-6-1-8,3 0 5,-1 0-5,-4 3-2,2-2 3,0-1 6,1 0-8,-9 1 5,5-1-6,-4 2-1,-1-1 6,2 0-3,4-1-10,-6-1 17,0 0-8,1 1 7,0-3 0,0 2-9,7-2 6,-7 3 3,1-3-1,-3 1 3,2-1-6,-2 2 2,10-4 0,-10 5-1,2-3-4,-1 2 7,1-2-7,-1 1-2,6-1 5,-1 0 8,-4 0-13,-4 2 13,4-2-10,1 0 6,-3 2-10,2 0 7,6-5-2,-8 3 4,0 1-30,1 0 38,2-1-13,-2 2 5,7-2 2,-6 0-3,-1 0-5,7 1 10,-6 1-6,5-1-6,-4 1-4,-1-1 14,6-1-8,-8 1 4,2-1 0,6 0 4,-9 2-5,-1-1 5,-4 1-11,2 0 8,-2-2-2,-2 2-3,-4 0 14,1 1-3,-9 0 2,12-3 3,-12 3 3,7-1 1,-7 1 3,7-3 2,-7 3 3,0 0-9,8-1 1,-8 1 3,0 0-4,11-3-5,-11 3 2,6-2 1,-6 2-8,9 0 7,-9 0 0,6-3-13,-6 3 8,0 0-4,0 0 2,9-1-1,-9 1 3,0 0 0,0 0-4,0 0-7,0 0 4,0 0 6,8-1-6,-8 1 5,0 0-5,0 0-8,0 0-7,0 0-16,0 0-10,11 1-19,-11-1-13,12 2-24,0-2-11,8 2-93,9-2-215,3 0 95</inkml:trace>
  <inkml:trace contextRef="#ctx0" brushRef="#br0" timeOffset="61366.51">15937 7879 70,'0'0'97,"0"0"-12,0 0 6,0 0-10,11 4 10,-11-4-1,12 0-3,-6 2-4,-6-2-1,19 0-4,-9 0-4,3 0-1,4 1-4,1-2-6,-4 1-9,4-2-4,-1 2 2,4 2-13,1-2 1,-1 0 5,1-2-12,6 1 2,-1 1-8,2 0 2,-7 0-12,7-3 2,2 3 1,-2-1-4,2 1-2,0-1 4,2-2-8,0 2 3,-1 1 0,2-1-2,0-1-1,-1 2-2,3 0 2,-7 0-3,3 0 3,-1 0-3,0 0 0,-1 0 3,3 2-3,-1-2 0,0 0 2,3 1-6,-3 0 2,4-1 0,-2 1-2,3 2 0,-2-3 4,2 1-5,-3 2 3,1-3-6,-1 4 5,0-3-2,0 2 0,0-2 5,1 3-8,0-3 3,0 0-1,-1 1-2,0-2 3,0 1-3,0 1 4,-4-2 3,2 1-8,0-1 5,-1 1-3,0-1 2,-3 3-6,0-3 8,0 1-6,-8-1 5,10 3-5,-8-6 4,0 6-6,7-3 4,0 0 1,0 2 4,0-2 1,0 1-3,1-1-7,4 0 4,-2 0 4,0 2 0,1-2-2,0 0 0,0 1-3,-2 1 9,0 0-1,-5-1-1,4-1-2,-3 0 3,3 0-1,-3-1-5,-1-2 5,-4 2 0,-1 0-2,1-1-4,-3-1 2,2 0 3,-3 2-4,2-2-1,0 1 3,1 0 8,1-1-11,4 2-2,-4-1 2,6-1-1,0-1-1,2 3 7,2-2-2,-2 3-2,0 0 1,-1 0-6,-3 0 2,1 2-2,-4-2 3,-2 0 2,1 0 2,-3 0-4,1-2-2,0 1-1,3 1 3,-3-3 1,1 2 0,-1 0-9,1-1 13,0 0-4,0 2-3,0-1 2,8-1 3,0 2 5,3-2-5,-3 4-3,4-4-5,-1 2 8,-2-1-2,3 2 3,2-4 3,-3 5-5,2-1 4,-1 1-9,0 0 6,-2-1-2,4 0 0,-6 0 0,2-1-1,-5 2-4,-4-1 2,-1-1 2,-1-1-4,-1 1 3,2 0-8,-1 0 8,-2-2-4,5 2 6,-1 0-7,-2 0 9,2-1-4,6 1-6,-6-2 2,-2 0 0,8 2 3,1 0 2,-1 0 1,0 2-4,-5-4 6,-2 4-5,9-4 1,-3 4-1,1 0-1,-7-1 3,0 1 7,1 0-9,-3-2 2,2 0 2,0 0-4,-1 0-3,0 0 5,1 0-4,0 0-3,0 3 3,1-3 2,-3 0-6,3 1 6,0-1-3,-3 0-4,5 2-2,-2-1 1,5-1 5,1 1 0,0 1 1,-7 0 0,9-2-1,0 1 2,-2 2 4,0-2-6,0-1 6,0 3-12,0-3 6,1 0 0,0 1-5,-1 2 0,-1-2-4,1 3 3,-1-1-6,1 0 6,1-1-2,-1 3 0,2-1 3,0-1-3,-2 0 0,2 0 14,-1 1-15,-1-2 3,0 1-1,0 0 2,-6-3 0,-1 3-2,0-1-4,7-1 10,-6 0-1,-3 0-7,2-1 6,-1 2 3,1-1 0,-2-1-4,1 3 5,-1-3 0,3 0-2,-3 0 1,1 0 1,2 2-2,0-1 8,-1 0-6,7 2 2,-5-2 4,-2-1-7,-1 1 4,3 0-5,0 1 10,-3-2-6,-1 2-8,2-2 10,-1 3 1,-1-3 12,0 0-18,-6 1 2,5 1 11,-5-2-7,1 1-3,-1 0 4,2 0-1,-5-1 2,3-1-3,-1 1 4,-1-1-7,2 1 2,-13 0 2,17 1 2,-8-1 3,3 0 2,-2-1-6,3 1 0,1 1 4,-2 0-9,6-1 3,-1 2 9,0-1-10,0 2 7,0-3-11,0 0 3,0 0 1,-3 1 3,3-1-1,-3 1-3,0 2 6,0-3-7,-1 1-4,-2-1 10,2 3 4,-2-3-8,2 0 1,-3 0 6,-3 1-2,-7-1-2,15 0-4,-9 0-2,-6 0 9,11 1-6,-11-1 19,10 0-11,-10 0 4,0 0-1,7 0-1,-7 0 1,0 0 2,0 0-8,0 0-2,0 0-7,0 0 1,0 0-8,0 0-12,0 0-6,0 0-1,0 0-24,0 0-1,0 0-20,0 0-25,-30-1-85,20 0-201,-3-1 89</inkml:trace>
  <inkml:trace contextRef="#ctx0" brushRef="#br0" timeOffset="65647.7548">5045 8640 91,'0'0'93,"0"0"-18,0 0-8,0 0-8,0 0-2,0 0-10,0 0 1,0 0-5,0 0-21,0 0 16,0 0-6,0 0-3,0 0-5,26 5-3,-18-4-11,3-1 15,3 0-4,6 0 0,1-1 4,7 0 0,3-1-5,4 2 3,0-2-5,2-2-9,13 0 3,-10 1 4,11-2-8,-13 3 16,13-5-17,-11 3-4,11 0 6,4 3 3,0-6-3,0 1-7,3-1 12,0-1-10,4 2 5,0-1-13,4-2 6,0 4-6,0-3 13,-1 0-7,0 4 4,0 1-5,-3 1 3,3-2-6,0 8 8,-5-2-3,0 1-6,0 1-6,-2 0 11,-2 2 4,-2-1-8,-2 1 11,-2 1 5,-9-2-12,-3 1 4,13 1-5,-11-4-5,-1 2 6,-1-3 1,1 1-12,0 1 9,-1-3-4,3 1 4,-1 0 11,-6-2-14,3 3 13,0-2-11,-2-2 5,0 2-5,-1 0-1,0-2-2,-2 2 2,0 1 7,0-1-2,1-2-1,-3 1-2,0 1 9,0 0-6,-1-1-6,-1 3 2,-5-3 4,5 0-1,0 5-3,1-5-2,-9 2 2,3 0 2,-1 1 2,7-1-2,-7 1 4,-3-2-2,9 2-6,0-3-1,0 4 5,-1-2 2,1 1-1,0-1 1,3 0-2,2-1 6,-1 1-10,4 0 15,1-2-8,4 2-8,-3-1 10,16 1-12,-4 0 11,-12 1-11,-2-1 7,2 1-1,1 2-1,0-3 5,-3 1-4,1-1 3,-1 1-2,1 2-5,0-4 4,-1 2-2,0-1-2,-1 0 3,-1-1 2,-2 2 1,2-1-1,0 0 5,0-1-7,-2-1 1,2 0-4,2-1 5,0 1-1,0-2-2,-1 2 5,-2-1-3,-1 2 0,0 2-6,-1-2 10,-2 2 3,2-3-3,0 3-4,-5-1 4,3 2-6,-9-4-7,7 1-4,-4 1 15,-1 0-7,-2-2 2,8 3 3,-6-4 2,-2-1-3,6 4-1,-5-2-3,1-2 7,0 0 7,-4 2-6,2 0-3,1-2 3,-4 0-3,3 1-4,-2-1 13,2 1-10,-1 0 3,1 2-11,-1-1 7,-1-1 4,-1 1-10,-1-1-1,-3-1-2,6 2 4,-7 0-8,0 0 10,1 0-12,-4 2 1,2-2 5,-3 1 0,-8-1-5,12 0 1,-12 0 2,10 1 1,-10-1 0,6 0 6,-6 0 2,0 0-6,12-1 5,-12 1-3,7-1-5,-7 1 8,11-2 10,-11 2-9,12-3 2,-6 3 6,-6 0-9,12-2-2,-3 0-3,-9 2 9,12-2-5,-5 1-3,1-1 3,-8 2-2,13-2 4,-6 2 3,-7 0 0,13-1-4,-13 1 2,13 0-1,-4 0 0,-9 0-10,14 0 10,-6-2 1,2 1 11,0-1-6,3 1-1,0 1 3,-2 0-6,3-1 1,2-1 3,4 1-2,0 0-2,-3 0-4,3 1-2,-3 1 10,2-1-1,0-1-2,-2 1 1,2-2 0,2 2 0,-2 2 2,3-4-5,-4 2 3,3 0-1,1 2 3,-2-1 0,1-1-2,7 1 1,-6 0-1,4-2-3,-5 1 3,7-1-4,0 1 11,-6 1-11,6-1 1,-6 0 6,6 0-5,-1-1 8,0 1-12,-6 1 9,1-1-3,-1-1 14,7 0-8,-7-1 5,7 2-2,-1-2-6,-7 4 9,2-5-8,0 3 8,6 1-2,-1-2 0,0 1-1,1 0-5,-2-2 2,0 2 1,-4-1 0,1 1-7,-1-1 7,0-1-6,-1 2 0,1-1 4,-3 1 2,0-2-4,0 1-1,-6 1 1,0 0-3,1-1-4,-2 0-2,-1 1 6,-1 0 0,0-1 4,1 1 5,-2-1-21,-9 1 12,19-1 2,-10-1 1,1 0 0,3 1-6,-3 0 1,3 0 2,-2-1 2,2 0-2,1 2 2,-1-1-6,-1 0 9,-1 1-12,-2-1-3,-9 1 8,15 0-4,-8 0-2,-7 0-4,10 0 7,-10 0-4,8-2 4,-8 2 2,0 0-6,0 0 11,0 0-4,11 2 0,-11-2-1,0 0 0,0 0 4,0 0-3,0 0 3,0 0 3,0 0-6,0 0 6,0 0-9,8-3 4,-8 3 0,0 0 6,0 0 0,0 0-9,0 0 3,0 0 5,0 0-12,0 0 9,0 0 1,0 0-2,0 0 0,0 0-2,0 0 3,0 0-3,0 0-6,0 0-5,0 0 16,0 0 1,0 0 2,0 0-6,0 0-2,0 0 1,0 0-2,0 0 3,0 0-1,0 0-1,0 0-3,0 0 6,0 0-3,0 0 8,0 0-8,0 0 2,0 0 1,0 0-4,0 0 3,0 0 0,0 0 0,0 0 2,0 0-4,0 0 5,7 3 1,-7-3-4,0 0-2,0 0 4,12 0-2,-12 0 8,7 0-9,-7 0 4,12 1 5,-12-1-3,14 1-4,-14-1 10,17-1-15,-10 1-2,5 0 19,-1-1-6,-2 1-4,1 0-3,2 0 8,1-2 0,-2 2 7,4 0-7,4-2 3,0 2 3,-1-3 2,2 1-9,8-1 6,-6 2-6,6-3-2,1 0-9,1 3 17,-1-1-2,3 0-8,0 1 2,1-1-1,-1 2 4,3-2 0,-3 2-3,1 0-6,-1-5 8,-1 2-8,-2 0 6,-1 3-8,0-1 9,-7-2 4,9 3-9,-2-2 7,0 0-6,-1-1-2,0 2 8,1-1-4,3 0-1,0 0-9,-5 2 12,5-4-6,-2 3 15,3-1-11,-5 2 5,3-1-6,-2 1-6,1-1 0,-1-1 11,0 1-5,-1 0 3,1-1 4,-7 0-3,7 0-6,-6 2 9,6-2-11,-5 1 10,-4 1-1,4-2 4,3 1-1,-4 1-5,-1 0 2,-1 0-2,2-1-9,6-1 14,-7 1-7,0 1 10,7-3-8,-11 3-8,3 0 6,1-2 2,2 0-5,-6 1 5,3 0-8,-1 1 8,0 0-2,2-1 0,-2-1-1,1 2 4,1-1-4,0 1 4,1 0-3,0-1 0,0 2-18,-2-2 15,2 1 10,-1 0-7,1 0-3,6 0 3,-6 0 3,-1 1-6,0 0 1,0 1-5,0-2 1,-1 2 8,1-2-2,1 0-3,0-1 1,5 2-3,2 0-1,-1 1 3,3-4 0,-2 4 1,5-4 10,-3 2-15,3-1 5,-1 1 1,3 0-7,1 1 2,-3-2-1,3 1 5,0 0-2,-1 1-1,-3-2 2,2 2 0,-2 1 0,-1-4 2,0 4 16,-1-1-14,-1-2 0,0-2 4,0 4 0,1-1 1,-3-2-5,1 1-7,1-2 3,-1 2 5,-1 0-1,-1-2 2,0 0-5,-6 2 0,6-2-3,-3 2 7,4-2 1,0 0-5,0-1-2,-5 2 1,5-1-1,1 0-6,-3 2 10,1-1 0,1 0-4,0 2 2,-6-3-1,-2 2 5,-1 0-5,0-1 2,0 0 4,-6 4-1,-1-5-6,1 2 6,-2 0 2,0 1 0,-1-4 3,-4 4-5,3-1-5,-1-1 9,-8 2-1,13-3-7,-7 1 1,-6 2 0,11-4 5,-11 4-5,13-4 6,-6 4-3,-7 0-5,10 0 6,-10 0-2,13 0 1,-13 0-3,10-2 7,-10 2 0,11-2-2,-11 2-6,7-1 8,-7 1-4,0 0 6,9-1-5,-9 1 1,0 0-3,0 0-5,9 0 3,-9 0 1,0 0 2,0 0 2,0 0-9,0 0 4,0 0 2,0 0-3,10 1-1,-10-1 3,0 0 3,0 0-3,10-1-3,-10 1-2,0 0 3,10 0 4,-10 0-3,0 0 3,10-1-3,-10 1 0,0 0 2,11-2-5,-11 2 1,0 0 7,11 0-5,-11 0 2,0 0-6,12 0 5,-12 0-5,7 0 0,-7 0-5,11 0 9,-11 0 0,19 0 1,-10 0-10,3 0 9,0 0-1,1-2 0,-1 4 1,1-4-6,0 2 1,5-3 9,-3 3-9,-2 0 8,5 0-2,1-2-6,-1 4 2,1-4 3,0 1 1,-1 1-3,1-2 3,-2 2-5,1 0-2,-4 1 6,5-1 2,-2-1 2,1 1 1,-1 0 6,1 0 0,3-2 3,-3 4-1,0-4 2,-8 2 2,4 0 3,-1-1-1,-1 0-3,-1-2 5,-5 3 0,2-2-4,3 2 0,-11 0-5,13 0 2,-4-2-3,-9 2-1,10 0-4,-10 0 3,13 0-4,-4-1 3,-1 2-1,3-1 3,2 0-9,0 0 2,4 2-2,1-2 0,3 2 3,-1 1-3,0-1-2,1 1 4,0-2-2,7 2-1,-10-3-2,3 5 1,0-2 0,-5-1-1,3 1 4,-2 1-5,-3-3-1,-1 2 5,1 0-4,0-2 1,-2 1 1,2 1 3,-3-1-5,2 0 5,0-2-6,2 1 1,-2 1-2,2-2 4,4 0 0,2 2-1,2 0-1,-1-2 5,6 2-3,-7-2 1,0 3-5,-2-3 4,0 2-1,-2-2-2,-3 0-2,-1 0 5,6 1 2,-6 0-4,1-1-3,-2-2 4,1 2-2,-3 0 4,1 0-4,1 0-3,0 0 6,1 0 0,-1 0-3,4 0 3,0 0-1,3 0-1,-2-2-4,2 4 3,3-4 2,-3 2-1,0 2-2,2-1 0,-2-2-2,-1 4 4,1-3-3,-1 1 6,0 0-3,-4 0-1,-4-1 2,5 0-3,-3-1 4,1 4-2,-3-3 8,-1 1-8,3-1-2,0 2 3,3-2 0,-2 1-4,6 0 4,1-1-1,-1 2-2,2 1 2,0-1 1,1 1-5,4 3 0,3-2 4,-3 2-3,-6-2 2,-2 1-1,4-2-1,-2 1 1,-2 2-1,3-3 4,-2 4-5,1-2-1,-4-1 2,3 1-6,0-2 6,-2 2 0,2-1-1,-1-1 0,1 2 1,-1 0-1,0-3-4,0 2 0,3-1 1,-2-2-1,2 3 7,-1-1-9,3-1 3,-3 1 1,0-1-5,0 0 5,-1 0 0,0 3-2,-2-4 2,0 0-2,-2 2 0,4 0-1,-8-2 0,4 0 2,-3 0-1,0 0 2,2 2-1,-2-2-4,2 1 2,3-2 1,-2 1-3,3-1-1,0 1-1,2-1-3,1 2-1,-2-4 5,0 2-4,1 0-2,0 0 7,2 0-3,-3 0 2,1-1 1,-1 1-2,-6 0 7,5-3-3,0 2 1,-4-1 2,-1 1-4,0 1 3,1-1 1,-1 0-3,0 1 3,0-2-1,2-1 0,4 3 4,1-4 3,1 3-5,0-1-2,0-1 7,2 2-4,-1 0-6,-2 2 7,7-1-1,-6-1 2,-1 1 4,1 0-1,0 1-6,-2-1 3,0 0 0,1-1-3,1 2-3,-1-2 11,-1 2-5,1-1-1,0-1-2,-1 1 3,-2 0 1,6 0 0,-5 0-3,4 0 4,-1-2 1,6 2-2,-3 0 2,-3 0-2,8-1 0,1 2-11,0 1 11,-2-5 0,0 4-5,2-1 1,-1 2 6,-1-2 3,2 0 2,-1-2-16,1 2 4,-1-1 2,-1 0 8,0 1-8,0-1-1,0-1 2,2 2 1,-6-1 2,7 0-1,-3 2-1,1 0-8,1-1 5,-2 2 5,4-4-7,0 4 8,1 1-13,-4-1 10,-1-2-5,-6 2-4,1-1-4,-2 1 9,0-2-9,-2 2-6,-3-1 2,-1-2 6,-2 1-3,-4 0 11,2 0-9,-11 0 5,12 0-1,-6-2 0,-6 2 5,0 0-1,14 0-2,-14 0-15,0 0 18,9 2-7,-9-2 7,0 0-4,0 0-8,0 0 6,0 0-6,0 0-13,0 0-8,0 0-12,0 0 4,0 0-10,0 0-6,0 0-13,0 0-96,0 0-185,-19-15 83</inkml:trace>
  <inkml:trace contextRef="#ctx0" brushRef="#br0" timeOffset="68914.9417">14861 12332 120,'0'0'211,"-6"-9"-2,3 6-5,3 3-7,-4-6-9,4 6-3,-4-9-16,4 9-13,0 0-14,-4-7-10,4 7-13,0 0-11,0 0-11,0 0-10,0 0-12,0 0-2,0 0-7,0 0 3,0 0-1,0 0-4,0 0 3,13 22-6,-8-13-6,4 1-1,-3-2 3,6 4-4,-4-3-4,-1-1-3,2 2-4,1-3-2,-3 2-1,-1-1-5,3-1 0,-3 1-6,1-3 9,-3-1-7,1 1 0,1-3-6,-2 3 2,-4-5-1,6 2 0,-6-2 3,0 0 3,8 4 6,-8-4 6,0 0 7,5 3 1,-5-3-8,0 0-5,13-14 3,-5 4-7,8-9-10,0-6 2,1-4-2,8-14-5,2-2-1,5-1 2,-2-5-12,2 1 0,15-20-3,-12 20 0,2 1 1,14-19 1,-22 23-5,5 6 5,-2 2-5,-9 12 3,-2 2-3,0 2-5,-8 5 3,1 3 5,0 0-9,-7 3 16,1 1-12,-1-1 6,1 4-3,-3 2-1,-1 0 1,-4 4-1,5-7 1,-5 7 5,6-6-3,-6 6 6,4-4-5,-4 4 4,0 0-7,7-5 3,-7 5-1,0 0 7,0 0-21,2-4 14,-2 4-3,0 0-4,0 0 0,0 0-1,0 0 7,0 0-2,0 0-2,0 0-2,0 0 3,0 0-6,0 0 4,0 0 1,0 0 3,0 0-1,0 0-7,0 0 11,0 0-2,0 0 2,0 0-3,0 0-4,0 0 0,0 0 2,0 0 1,0 0-1,0 0 3,0 0 0,0 0-8,0 0 7,0 0-1,0 0 3,0 0-6,0 0 2,0 0-6,0 0 12,0 0-6,0 0 10,0 0-16,0 0 7,0 0-5,0 0-1,0 0 0,0 0 4,0 0-1,0 0-5,0 0 8,0 0-1,0 0-3,0 0 1,0 0 5,0 0-6,0 0 0,0 0 4,0 0-5,0 0 0,0 0 2,0 0 8,0 0-13,0 0 6,0 0 2,0 0 0,0 0-4,0 0 5,0 0-7,0 0-1,0 0 5,0 0 0,0 0-1,0 0 2,0 0 0,0 0 4,0 0-9,0 0 4,0 0 2,0 0-3,0 0-4,0 0 12,0 0-14,0 0 5,0 0-11,0 0-12,0 0-18,0 0-20,0 0-25,0 0-33,0 0-15,0 0-14,0 0-24,-3 21-27,3-21-47,-2 19-255,-4-7-546,2 4 242</inkml:trace>
  <inkml:trace contextRef="#ctx0" brushRef="#br0" timeOffset="70243.0177">15119 12939 115,'-5'-5'188,"5"5"-10,0 0-12,0 0-10,-3-8-2,3 8-19,0 0-7,0 0-8,0 0-3,0 0-3,-2-8 0,2 8-10,0 0 7,0 0 0,0 0-2,0 0-3,0 0-1,0 0 1,0 0-7,0 0-5,0 0-4,0 0-2,0 0-8,0 0-2,0 0-9,0 0-2,0 0-2,0 0-6,0 0-6,0 0-1,0 0-6,0 0-7,0 0 2,0 0-7,0 0-1,0 0-1,0 0-8,0 0-1,0 0-3,0 0 6,0 0-7,0 0 2,16 21 1,-11-16 0,-1 2-4,4-2 3,0 3-5,-1-1 2,-2 0-1,2 0-1,-2-1-3,-1-2 6,0-2-10,2 4 4,-6-6-3,5 6 2,-1-3-2,-4-3-1,4 7-1,-4-7 7,3 5-3,-3-5 5,0 0 0,6 2 4,-6-2-4,0 0 3,0 0 1,0 0 12,0 0-4,0 0-3,0 0-1,0 0 1,0 0 1,8 3 3,-8-3-6,0 0 2,9-10 4,0 0-12,3-2 1,4-10-1,5 3-2,0-3-4,1 2 1,4-5-1,6-10-2,-5 9-4,7-15 0,3 0 0,-2-1-9,0 3 8,-3 3-6,-9 9 3,-1 1 1,-2 3 1,1 3-3,-4-1-1,-2 7 4,-2 0-14,-1 0 11,-3 2-8,-1 2 11,-1 3-4,-3 0-1,3-1-4,-3 6 8,0-4-4,0 2-1,-4 4 7,5-6-8,-5 6 6,0 0-8,6-6 8,-6 6-4,0 0 0,0 0-9,0 0 6,5-5 9,-5 5-1,0 0-3,0 0-6,0 0 8,0 0-10,0 0 11,0 0-1,0 0-5,3-6 2,-3 6 3,0 0 19,0 0-29,0 0 8,0 0-5,0 0 10,0 0-11,0 0 5,0 0-3,0 0 0,0 0 17,0 0-20,0 0 2,0 0 4,0 0-5,0 0 6,0 0-8,0 0 2,0 0 3,0 0 4,0 0 0,0 0 2,0 0-11,0 0 5,0 0 11,0 0-10,0 0 1,0 0 0,0 0-8,0 0 10,0 0-7,0 0 3,0 0 0,0 0 8,0 0-8,0 0 1,0 0 2,0 0-9,0 0 11,0 0 0,0 0-5,0 0 4,0 0-5,0 0 12,0 0-1,0 0-2,0 0-1,0 0 6,0 0-11,0 0 6,0 0 2,0 0-4,0 0 2,0 0-7,0 0 5,0 0 8,0 0-14,0 0 3,0 0 5,0 0-4,0 0 16,0 0-17,0 0 4,0 0-3,0 0 1,0 0-1,0 0-3,0 0 15,0 0-19,0 0 3,0 0 0,0 0-4,0 0-18,0 0-10,0 0-17,0 0-20,0 0-15,0 0-21,0 0-34,0 0-31,-23 9-34,15-5-27,-1 0-39,-2 2-260,-4 4-575,0-1 254</inkml:trace>
  <inkml:trace contextRef="#ctx0" brushRef="#br0" timeOffset="71038.0631">15418 12925 108,'-5'-3'168,"5"3"-3,-8-9-7,4 4-2,4 5-5,-5-8-6,5 8-1,-3-7-9,3 7-5,0 0-9,-5-5-7,5 5-3,0 0-1,0 0-9,0 0-2,-1-8-5,1 8-8,0 0-9,0 0 1,0 0-7,0 0 0,0 0-2,0 0-1,0 0-4,0 0 2,0 0-3,0 0 7,0 0-2,0 0 3,0 0 4,0 0-1,8 28-3,-5-19-8,3 1-3,-1 2-1,1 0-4,3-4 2,-2 6-7,1-4-7,-1-3-6,0 3 6,0-3-13,-2 0 1,0 1-4,0-4 0,-1 1 4,1 0-7,-5-5 3,5 7 0,-5-7 12,0 0 6,8 0 1,-8 0 6,0 0 7,0 0-10,9-10-7,0-3 0,1-3-1,4-6-11,4-6 1,-4 1-13,4-4 0,9-11-13,-1-4 8,4 2-7,-1 1 2,1 0-3,0 2 0,-2 4-1,-8 8 1,0 4-5,-1 2 14,-3 1-8,-2 7-11,-3-2 2,1 3-2,-1 2 7,-4 2-5,0 1 8,-1 1-2,1 2-6,-3 1 6,0 1-6,0-2 2,-4 6 3,6-5-6,-6 5 3,4-5 2,-4 5 1,0 0-3,4-6 2,-4 6 12,0 0-22,0 0 10,0 0 0,6-5 0,-6 5-4,0 0 3,0 0 5,0 0-4,0 0 1,0 0 0,0 0-9,0 0 5,0 0-4,0 0 0,4-5 9,-4 5-3,0 0 2,0 0-9,0 0-1,0 0-1,0 0-10,0 0-9,0 0-13,0 0-8,0 0-11,0 0-14,0 0-12,0 0-25,0 0-22,0 0-14,0 0-8,0 0-10,-14 16-13,10-6-7,0-1-20,-1 5-24,-3 3-226,-2 1-492,0 8 218</inkml:trace>
  <inkml:trace contextRef="#ctx0" brushRef="#br0" timeOffset="72375.1396">15549 13856 40,'0'0'130,"0"0"1,-4-5-2,4 5-11,0 0-14,0 0-4,0 0-6,0 0-8,0 0-6,0 0-1,-3-7-5,3 7 2,0 0-2,0 0 4,0 0 1,0 0 3,0 0-6,0 0-6,0 0-4,-4-7-10,4 7 2,0 0-4,0 0-6,0 0-3,-4-6-1,4 6-7,-4-6-2,4 6-2,-4-6-5,4 6-1,-6-11-7,2 8 4,4 3-8,-7-9-3,3 6 0,4 3 0,-8-10-1,7 6 0,1 4-5,-6-5 1,6 5 1,0 0-3,-3-8 5,3 8-5,0 0 0,0 0-1,0 0 1,-4-4 2,4 4 1,0 0 1,0 0 1,0 0 1,0 0 1,0 0-4,0 0 4,0 0-1,0 0 3,0 0-1,0 0 3,0 0 2,0 0 3,0 0 1,0 0-1,0 0 7,0 0 9,0 0 7,0 0 3,0 0-5,0 0 4,24 8 0,-19-4 2,2 1-5,-2 0 1,1-1 1,2 4-4,-1 1-6,1-1 4,-3 4-4,2-3-1,-1 3 0,4 1 0,-3-1-5,-1-3-2,1 2-2,0-2 0,-1 0-3,1 2-4,-2-1 3,2 1-2,0-5-5,-3 0 2,-2-1-7,2 0 6,-4-5-3,7 8-4,-7-8-2,2 6 0,-2-6 0,0 0 5,4 4 0,-4-4 2,0 0 2,5 5 1,-5-5 0,0 0 2,0 0 1,0 0-4,0 0 2,0 0-1,0 0 0,0 0-1,21-14-2,-9 4-4,1-4-2,8-4 1,-2-3-3,1 0-4,1-1 2,2 0 0,-3-1 0,3-2 0,1-2 0,8-10-8,-1-1 4,0 2-6,-1-3 4,1 0 4,-3 2-5,-5 11 2,-4-3-1,2 3 5,-1-1-4,1 1 1,-5 4-3,-3 7 0,0 1 5,-3 2-7,-2 1 5,-2 5 3,-1 1-5,0 0 5,-2 0-5,-3 5 3,6-6-4,-3 2 6,-3 4-6,5-4 6,-5 4-3,0 0 2,5-4-4,-5 4-3,0 0 1,0 0 4,0 0 1,8-4 1,-8 4-2,0 0 3,0 0-3,0 0 2,0 0 0,0 0-2,0 0-1,0 0 6,0 0-5,2-6-3,-2 6 2,0 0 6,0 0 3,0 0-4,0 0-1,0 0 0,0 0 1,0 0-3,0 0 6,0 0-5,0 0-3,0 0-2,0 0 7,0 0-6,0 0 1,0 0 5,0 0-6,0 0-3,0 0-7,0 0-5,0 0-14,0 0-15,0 0-16,0 0-23,0 0-29,0 0-27,0 0-27,0 0-19,0 0-32,0 0-27,0 0-195,0 0-478,0 0 211</inkml:trace>
  <inkml:trace contextRef="#ctx0" brushRef="#br0" timeOffset="74136.2401">1073 8256 30,'-9'-8'42,"-3"3"2,3-4 8,0 3-9,-1-1 5,0-1-12,4 1 9,-8 0-3,7 0 5,-2 1-1,-1-1 7,0 0-10,2 3 12,2-1 8,-2 0-8,2 3 4,0-3-12,6 5 5,-8-7-25,8 7 16,-8-5-5,8 5-1,-5-6-4,5 6-10,0 0-2,0 0 0,0 0-14,0 0 3,0 0-3,0 0 4,0 0 0,34 12-3,-15-4 3,1 1 1,4 3-7,0 1-4,3 0 1,0 0 17,0 0-13,1 0-3,-1 1 3,-3 0 2,4-3 0,-5 1-7,-4-3-3,-1 0 8,0 1 3,-4-3-9,1 1 9,-6-2-3,3 0-5,-3-1 1,-4-1 9,0 0-2,-5-4 9,10 3 19,-10-3 23,7 3 13,-7-3 13,0 0 5,9 1 11,-9-1-2,0 0-4,0 0-5,6-7-12,-6 7-12,7-12-2,-3 2-10,3-6-5,0-3-3,9-8-6,-3 0-7,6-5-5,3-10 0,10-3-7,1-2 0,15-22-3,-12 26-4,2-1-2,5-2-2,14-15-1,-16 18 0,5 3-3,-3-1-1,1 4-2,-1 1 2,-2 2-5,-4 3 5,-11 6-6,-2 4 2,-3 0-5,1 3 5,-7 5-3,-3 0 2,-1 0-1,-1 4 1,0 1-1,-2 0 3,-2 1-3,-1 1 4,-1 2-5,0-1 1,-4 5-1,7-8 2,-3 3-2,-4 5 1,4-6-2,-4 6 2,4-6 0,-4 6-1,0 0-1,3-6 2,-3 6-3,0 0 1,0 0 2,0 0-3,0 0 1,0 0 0,0 0 0,0 0-1,0 0 4,5-4-4,-5 4 1,0 0 1,0 0 0,0 0-1,0 0 1,0 0-4,0 0 2,0 0 1,0 0 0,0 0 2,0 0 2,0 0-6,0 0-1,0 0 5,0 0-2,0 0-1,0 0 7,0 0-5,0 0 1,0 0-1,0 0 2,0 0-3,0 0 0,0 0 3,0 0-3,0 0 0,0 0 3,0 0 0,0 0-3,0 0 2,0 0-1,0 0-1,0 0 0,0 0-1,0 0 7,0 0-2,0 0-2,0 0-1,0 0 1,0 0 1,0 0-2,0 0-1,0 0 0,0 0-3,0 0-5,0 0-4,0 0-5,0 0-10,0 0-7,0 0-12,0 0-14,0 0-21,0 0-1,0 0-28,0 0-17,0 0-20,0 0-22,0 0-117,0 0-311,0 0 138</inkml:trace>
  <inkml:trace contextRef="#ctx0" brushRef="#br0" timeOffset="78418.4853">9784 6624 59,'0'0'56,"0"0"0,0 0-1,0 0-12,0 0 0,0 0-5,0 0-6,0 0 3,0 0-6,0 0 8,0 0-11,33 7 6,-22-5-2,3-1 0,5 1 2,1 0-1,8 0 2,2-1-8,3 2 6,2-2-10,5-1 10,14 1-7,2-1-2,1 2 1,5-4-9,0 1-1,31-3 6,-27 3-1,27-3 1,-25 3-3,29-7-5,0 3 4,-1 2 2,-4 0-3,-1-2-1,-29 4-1,3 1-4,2 3-7,-5 0-1,-2-2 4,-7 2 1,4 1 1,-4-1-4,-14 1 6,2 0-11,12 0 3,3 1 8,-4-1 1,-1 0-8,-1-3 1,3 2 4,-14-3-3,14 2-9,-2 1 9,1-3-6,1 0 2,-2 1 6,-14-2-3,0 0-2,1-1 0,0 0 3,1-1 4,-3 3-9,-1-3 2,4 1 0,-4-1 3,0 1 3,-1 2 3,-2 1-8,-1-2-3,-1-2 7,-1 4-2,-8-1-2,-1 2-2,-1-1 3,0 0-1,-2-2-4,-5 3 7,0-2-10,-2 2-11,-1-1 11,-1-1 0,-8 0 11,11 1-7,-11-1 2,9 0 6,-9 0-6,0 0 5,9 2-8,-9-2 4,0 0-3,0 0 1,0 0 4,0 0-3,9 1 4,-9-1 0,0 0-1,0 0 3,0 0 2,0 0-2,0 0 0,0 0 4,0 0-15,0 0 21,0 0-1,0 0-10,0 0 6,7 0-2,-7 0-2,0 0-2,0 0-1,0 0 3,0 0-7,0 0 5,0 0-2,0 0 1,0 0-13,0 0 6,0 0 3,0 0-7,0 0 7,0 0 5,0 0 2,0 0-1,0 0-3,0 0 10,0 0-9,0 0 4,0 0 10,0 0-4,0 0-5,0 0 4,0 0-2,0 0-3,0 0-1,0 0 14,0 0-7,0 0-2,0 0 2,0 0-7,0 0 6,0 0-2,0 0-1,0 0-3,0 0 4,0 0 3,0 0 0,0 0-5,0 0 8,0 0-6,0 0 0,0 0-1,0 0 3,0 0-4,0 0-4,0 0-2,0 0 8,0 0-4,0 0 3,0 0-7,0 0-12,0 0-4,0 0-26,0 0-22,16-1-9,-8 1-29,3-2-126,7 1-242,4-3 107</inkml:trace>
  <inkml:trace contextRef="#ctx0" brushRef="#br0" timeOffset="79137.5264">16802 6563 90,'0'0'109,"0"0"-11,23 5-18,-12-6-5,3 1-2,5-2-11,8 0 17,5 0-5,1 2 5,5 0-18,-2 0 2,4-2-2,12 2-4,-2 2-3,3 0-2,2 0-10,1 1 7,2 0-8,0-1-6,2 0 2,-2 2-3,4-1-1,1 0-6,-3-1-2,2 1 2,1-3-12,-2 0 4,2 5-2,2-5 3,-1 0-8,-4 0 1,-2 0 1,-2-3-8,0 1 2,-6 0 6,-10-1-5,-2 2 0,-1 0-1,-2 0-3,-2-2 5,-4 2-3,-1 1 4,-9-3-6,-6 3-4,1 0 2,-2-2 5,-2 2 0,-2-1-5,-8 1-2,12 0-2,-12 0 8,9-1-7,-9 1-1,0 0-5,11-1 4,-11 1-4,0 0-7,0 0-3,0 0-2,0 0-14,0 0-8,0 0-2,7-2-9,-7 2-2,0 0 5,0 0-23,0 0-12,0 0-8,-37 3-105,15-6-213,-6 1 94</inkml:trace>
  <inkml:trace contextRef="#ctx0" brushRef="#br0" timeOffset="82607.7249">5504 7342 55,'0'0'73,"0"0"-12,0 0 9,0 0-17,0 0 3,0 0-8,0 0-1,0 0-11,11 3 4,-11-3 4,7 0-2,-7 0-1,14 1 2,-8-1-8,4 0-5,2 0 4,-1 0-3,1-1 0,1 1-7,-1 0 1,8-3 1,-3 1 0,1 1-1,2 0-5,-3-1-3,4 0 3,0 2 0,8-3-1,-1 0 1,-1 0-6,0 0 0,1-1-3,2 3 7,2-3-12,3 2 5,0-1 3,2-1-7,2 0 2,16 3-1,-1-3 2,-3 0 0,4 0-5,-1 2 1,-1-1 8,4 3-10,-1-3 0,-4 3 0,3 0 6,1 0-3,-5 3-2,1-3 2,-13 0-7,12 0 3,-11 0-2,0 0 4,11 0-4,-14 0 2,-1 0-8,-1 0 8,0 0 0,-1 0-3,2 0-7,-3-3 14,2 2-3,-2 0-5,-1-1 1,1 0 7,-1 1-1,1-1-6,2 2 1,1-2 4,-3 4 0,-1-4 6,-2 2-8,1-1-10,-2 1 4,0 0 5,-9 0-2,1 0-4,1-2-7,7 4 10,-10-1-3,3-1 2,-1 0 1,7-1 1,-1 2 5,1-2 5,1-1-9,-1 2-1,0 0 4,1 0-7,0-2 4,2 1-3,0 2 0,1-1 4,0 0 2,-2 2-1,2-2-9,0 2 9,2 1-8,-1-3 3,-5 2 2,1 0 0,-2 1-18,1-2 14,-5 3 5,-3-4-1,1 1 1,7 2-13,-6-2 12,-2-2-1,2 0-1,5 1 16,1 0-14,0-2 0,0 2 6,2-1-8,-1-2-1,2 2-11,1 0 16,-3-1-7,2 1 6,-1 0-4,-2 1 10,3 0-10,-3 0-9,-1 0 9,2 0 4,-1 0 1,1 0 1,-5 1-5,5-1 1,0 0 1,-1-1 4,-7 1-10,7-1 5,3-1 3,0 0-15,-3 1 11,2-1 14,1 0-8,1 1-2,1-1 2,-2-1-4,1 2-3,1-2 9,-1 3-4,-2 0-7,-1-3 9,0 3 1,-1 2-7,-6-2-2,4-2 9,-4 2-10,-2-2 8,3 0-4,4 1 7,1 0-3,-3-3-12,4 3 9,1-2 5,3 2-9,1-5 4,0 1 1,4 1 6,0 1-4,15-2-9,-14 0 3,-1 1 6,13 1-4,-13-1 2,1 0-5,-1 2 3,-3-1-2,4 0 11,-1-2-11,1 4 5,-1-2 0,14 0 0,-17 2-6,2 0 2,1-2 10,14 1-10,-14 0-1,1 0-8,13 2 16,-13 0-10,1-2 12,12 1-9,-15-1 3,3 0 1,11 0 0,-14 0-5,4 1 3,-2-2 2,0 2-3,-3 0 0,0-1 0,3 0-1,-2 1 1,-2-2-2,6 1 3,-2-3-2,1 3 12,11-2-11,0-1 0,0 0-5,-11 2 6,11-4 4,2 3-5,1-1 1,-3 1-3,-11 0 3,12 0-3,-14 0 5,2 0-1,-1 0 0,0 1-4,1 0-2,11-2 1,-13 2 1,12-1-3,-11 3 9,0-1 2,-2 0-6,4 0 0,-3 2 10,2-5-10,0 3-1,-1-2-2,11 2 4,-11 1-7,-1-2 14,0 0-11,-1 3 3,2-2 0,11-1 10,-14 4-11,1-1-11,3-1 12,11-2 4,-11 4 2,13-1-8,-17 2 9,2-1-5,1 1-1,-2-2-11,-2 5 18,0-5-6,0 0-1,0 0-4,0 1 4,-1-1 2,-2 3 3,1-2-9,1-1 2,-3-1 2,2 1 0,1 2-3,-1-2 3,1 0-2,-1 1-19,0-1 21,4-1 3,0 1 0,-2 0-6,0 0 7,1 0 0,1 0-3,-2-1 1,-2 0-5,0 0 5,0 2-5,-2-1-1,2-3 1,-1 2 0,-1 1 2,0-3 2,-1 1-1,2 1-6,-1-1 6,-2-1-3,1 1 6,-2 0-7,1 0 7,-1 2-1,-1-3 3,-6 2-15,9-2 10,-3 2-2,0 0 3,1-2-4,-6 3-4,7-3 2,-7 2-3,-2 0 2,2-1 6,0 1-8,0 0 8,-2 0 0,3-1 1,-3 1-1,0-1-5,-3 0 5,1-1-10,0 3 5,-6 0 1,0-2 2,0 0 10,2 0-16,-4 1 7,1-1 4,-3 2 1,-2-2-1,-6 2-6,16-1 2,-10-1-2,-6 2-1,11-2-3,-11 2 7,9-1 0,-9 1 1,7-4-8,-7 4 11,10-1-2,-10 1-9,10 0 8,-10 0-3,7-1 3,-7 1 2,9-3-2,-9 3 4,0 0-5,9-3-2,-9 3 0,0 0 3,0 0 2,8-1-2,-8 1 5,0 0 3,0 0-11,0 0 9,0 0 10,5-4-14,-5 4 3,0 0 2,0 0 0,0 0 3,0 0-5,0 0 0,7-2-3,-7 2-14,0 0 21,0 0-10,0 0 6,0 0-3,9-2 1,-9 2-2,0 0 2,0 0-3,0 0 5,0 0-8,0 0 2,7-2 5,-7 2-3,0 0 1,0 0 6,0 0-9,0 0 5,0 0-6,0 0 2,0 0-2,0 0 2,0 0 2,0 0 1,0 0-2,0 0 1,0 0-2,0 0 7,0 0-9,0 0 3,0 0 0,0 0 2,0 0 1,0 0-1,0 0 2,0 0-7,0 0 5,0 0 5,0 0-10,0 0 6,0 0-2,0 0-1,0 0 3,0 0-4,0 0 3,0 0 1,0 0-3,0 0 1,0 0-5,0 0 4,0 0 0,0 0-6,0 0-2,0 0 1,0 0 16,0 0-12,0 0-3,0 0 0,0 0 2,0 0-2,0 0 2,0 0 6,0 0-8,0 0-3,0 0 4,0 0-2,0 0-5,0 0-1,0 0 10,0 0-5,0 0 11,0 0-6,0 0 3,0 0-10,0 0 0,0 0-4,0 0-5,0 0 12,0 0-10,0 0 13,0 0-3,0 0 7,0 0-2,0 0-11,0 0 2,0 0-2,0 0-3,0 0 6,0 0-4,0 0 6,0 0-2,0 0 0,0 0 5,0 0-4,0 0 1,0 0 2,0 0 8,0 0 0,0 0-6,0 0-1,-28 2-2,28-2-3,0 0 10,0 0-8,0 0-2,0 0 0,0 0 0,0 0 4,0 0 2,0 0-4,0 0-3,0 0 2,0 0 8,0 0-4,0 0 6,0 0-12,0 0 3,0 0 2,-12-2-2,12 2-1,0 0 1,0 0-1,0 0-2,0 0 2,0 0 1,0 0 3,0 0-3,0 0-2,0 0 1,0 0-2,0 0 5,0 0-4,0 0 4,0 0-5,0 0 2,0 0 4,0 0 0,0 0 0,-5-3 5,5 3-10,0 0 3,0 0 14,0 0-12,0 0 3,0 0 1,0 0 4,0 0-14,0 0 6,0 0 5,0 0-4,0 0-1,0 0 4,0 0-1,0 0 0,0 0 0,0 0-1,0 0-11,0 0 14,0 0-5,0 0 8,0 0-4,0 0 1,0 0 3,0 0-6,0 0 5,0 0 2,0 0-6,0 0-6,0 0 1,0 0 3,0 0 6,0 0-5,0 0 3,0 0 3,0 0-9,0 0 11,0 0-7,0 0 2,0 0 1,0 0-6,0 0 4,0 0 1,0 0-4,0 0 10,0 0-4,0 0 2,0 0-1,0 0 0,0 0-13,0 0 2,0 0 6,0 0-4,0 0 8,0 0-8,0 0 2,0 0 2,0 0-9,0 0 12,0 0-1,0 0-6,0 0 6,0 0-3,0 0 2,0 0 0,0 0 1,0 0-5,0 0-1,0 0 3,0 0 1,0 0-11,0 0 7,0 0-7,0 0-9,0 0 8,0 0 2,0 0-3,0 0-3,0 0-3,0 0 7,0 0-1,0 0-6,19 8 3,-19-8-2,0 0 1,9 2 1,-9-2-6,0 0 5,0 0 1,7 0-1,-7 0 2,0 0 6,0 0-3,0 0 5,0 0-2,0 0-1,0 0 3,0 0 0,0 0-4,0 0-4,10 0-2,-10 0-8,0 0-7,0 0-6,0 0-36,0 0-81,10 0 36</inkml:trace>
  <inkml:trace contextRef="#ctx0" brushRef="#br0" timeOffset="85444.8872">17328 10826 148,'-2'-8'181,"0"2"-16,2 6-20,-4-9-13,4 9-9,0 0-11,0 0-9,0 0-5,-3 26-6,3-9 0,0 8-3,1 1-6,-1 3-4,4 0-3,-2 0-5,2-1-4,1-4-4,3 0-5,-4-6-3,-1 0-7,1-6-1,-1-1-1,0 1-2,0-4-7,0-3-2,-1 2-3,-2-7 8,3 7 10,-3-7 14,4 7 9,-4-7 6,0 0-7,0 0-9,0 0-2,0 0-10,0 0-5,0 0-5,-10-30-4,7 12-1,-1-2-6,0-6-2,-1-4-6,3-1-2,-2 0 1,0-2-1,0-14-6,3 13-5,2 3-2,3 2 0,0 2-1,1 3-4,-1 7-5,2 0 0,2 4 1,2 5 0,0-1-4,4 5-2,-1 2-2,0 3 1,5 4-1,-2 6 1,-2 3-5,2 8 3,-5 2-1,-4 0-6,-2 3-1,-4 0-2,-3 2-1,-6-5-7,0 2 1,-3-2-4,0-8-1,2 0-1,-2-1-1,1-5 2,1-1 5,2-2 3,1-3 3,1-1 5,5-3-4,-7 3 0,7-3 0,0 0 2,0 0 3,20-15 1,-6 6-1,5 1 3,5 0 2,-2 2 1,-2 1 0,2 3 2,-4 2 3,0 0 0,0 3-3,-5 2 2,-2 0-1,-3 2 1,-3 0 1,-3 2 0,-4 4 5,-7 3-3,-1 0-5,-7 3 4,-3 2-5,-3-4-1,-2-4 0,2 3-6,3-2-2,1-5-14,2-2-10,2 0-17,4-3-9,0 1-33,5-4-16,6-1-47,0 0-142,0 0-332,0 0 147</inkml:trace>
  <inkml:trace contextRef="#ctx0" brushRef="#br0" timeOffset="85775.9059">18004 10814 199,'-31'22'185,"13"-10"-17,-4 3-5,2 2-8,1 0-7,3-3-12,3 0-6,1 1-14,3 0-4,3 2-9,1-3-10,1 1-7,3-1-8,1 0-5,2-3-1,7-1-7,-1-2-2,7 1-4,1-3-5,4-3-6,2-1-2,6-4-8,1-2 0,2-4-5,-3 0-3,0-5-1,-2 0-7,-2 1 0,-1-5-2,-3 0-4,-7 1-1,-2 1-5,-1 0 4,-5-1-1,-3 0-5,-4 0-1,-5-1 0,-5 0-7,-3 3-1,-2 3-1,-8-1 0,0 3-4,-5 4-5,0 1-1,3 3-1,4 3-4,1-1-9,4 3-15,3-1-8,6 1-18,2 1-7,3-2 1,4-3-8,0 9-11,0-9-13,16 8-19,3-5-14,0 1-25,10-4-101,0-2-284,2 0 127</inkml:trace>
  <inkml:trace contextRef="#ctx0" brushRef="#br0" timeOffset="86056.9221">18282 10785 8,'16'-7'159,"-5"2"-5,0-1 3,-5 3 1,-1 0-6,-5 3-14,9-3-10,-9 3-15,0 0-7,0 0-1,0 0-3,0 0-3,0 0-4,-14 27-5,5-12-4,0 2-5,0-2-7,5-3-2,-1 5-9,4 0-2,1-2-4,0 2-7,1-5-5,3 2-1,3-2 0,3 2-3,-3-7-5,4 1 4,0-1-8,1-2-2,5-5-2,0 0-2,1-4 1,-1-1-4,0-3-4,0 1-1,0-3 1,-4-2-3,-1 0-5,-4 3 0,-4-3-3,1-1 0,-2-2-4,-3 2-2,-3 4-1,-2-7-4,-4 7-2,0 0-1,-4 2-9,-4 1-4,-3 1-6,-2 2-5,2 3-9,-1-2-13,2 4-8,2 0-23,5-1-17,2 1-27,2 0-13,8-2-14,-5 3-24,5-3-124,0 0-325,0 0 145</inkml:trace>
  <inkml:trace contextRef="#ctx0" brushRef="#br0" timeOffset="86502.9474">18575 10643 182,'0'0'188,"0"0"-18,0 0-2,0 0-4,-1 29 2,2-11 2,4 7-4,-4 2-5,5-1-5,-2 2-14,2 0-5,0-1-7,3-1-10,0-1-9,-1-1-12,-4-4-8,6-4-7,-1 1-6,-5-6-11,1 2-1,1-4-7,-1 0-8,-3-2-2,3 0-1,-3-3 8,-2-4-2,5 7 15,-5-7 1,7 1-9,-7-1-8,0 0-5,15-17-4,-9 2-6,2-2-2,4-9-8,-1 0-4,-1-6-9,1 0-9,-1-1-7,-1-2-1,2 1 2,-3 3-3,0 4 1,-4 3-3,-1 8 2,1 1 1,-3 5 1,-1 3-2,2 0-1,-2 7-5,0 0-1,0 0 3,0 0 2,0 0 1,0 0 0,0 0 1,-8 39 2,4-14-4,2 3 2,0-4 5,2 2-2,0-1-2,2-6 3,0-2-2,1-1 2,3 2-5,-2-2 4,2-2-1,-2-3-3,1-1-9,1-1 0,0 1-2,0-3-1,-2-2 2,0 1-4,1-2 0,1-1 3,2-1-8,1 0-8,-1-2-6,6-2-10,-2 1-7,2-3-9,1 4-10,-4-4-22,7-2-26,-6 1-21,3-2-28,3 3-23,-7 0-173,1-3-396,-1 2 175</inkml:trace>
  <inkml:trace contextRef="#ctx0" brushRef="#br0" timeOffset="86830.9661">19351 11025 78,'0'0'217,"0"0"-15,0 0-21,0 0-14,0 0-15,0 0-12,0 0-18,-35 5-12,18 1-8,-2 2-13,-7 4-8,-4-1-5,-4 0-5,-16 4-10,-2 4-7,-6-2-2,-3 1-8,-30 8-2,-1-2-5,-1 0 2,1 1-2,-7-4-4,-3 1-3,-3-6-3,2 2 2,-1 1-2,5 0 5,0-4 3,9 5 0,26-9 4,-26 4-2,33-7 2,1 1-2,6 0-2,13-1-3,6-3-3,2-1-2,11-1-1,4 0-8,3-1-17,5-1-19,1 3-3,5-4 0,0 0-22,0 0-24,38 1-27,-5-6-31,6-1-35,16-4-54,-3 0-113,4 1-353,3 0 156</inkml:trace>
  <inkml:trace contextRef="#ctx0" brushRef="#br0" timeOffset="87511.0053">19476 11182 2,'9'-2'145,"-9"2"0,0 0-12,8-1-9,-8 1-12,0 0-5,0 0-17,0 0 3,0 0-1,0 0 6,0 0-2,0 0 6,-27 23-9,7-15-5,-2 4-4,-6 1-3,1 3-7,-8-3 2,0 3-4,-20 2-7,-1 2-4,-5-1 0,-23 8-4,24-5-2,-2-5-2,-25 12 0,26-8-3,-29 5-5,0-1 2,3 2-4,0 0-2,-5-3-6,4-3 1,24-5-5,-24 2-2,27-3-4,-27 6-1,25-6 2,3-2-1,5 1 1,4-2 0,11-2-3,3 0 4,4-1-7,2 0 3,5-1-3,7-2 0,2 1-5,6-4-3,1 0 0,3 1-1,1-3-8,6-1 2,-7 7-2,7-7 3,-4 5 1,4-5-3,0 0-4,-3 5 0,3-5 0,0 0 3,0 0-1,0 0-2,0 9 1,0-9 2,0 0-3,0 0 0,0 0 0,0 0-1,0 0-1,0 0 2,0 0-3,0 0 5,0 0-2,0 0-1,0 0 1,5 7 2,-5-7 0,0 0 1,0 0-3,0 0 3,0 0 2,0 0 4,0 0-9,0 0 2,0 0 3,0 0-1,0 0-1,0 0 1,0 0-2,0 0-2,0 0 3,0 0-3,0 0 0,0 0 0,0 0-1,0 0 1,0 0 4,0 0-5,0 0-1,0 0 5,0 0-3,0 0 0,0 0 1,0 0 2,0 0-4,0 0 0,0 0 5,0 0-2,2 8-2,-2-8-1,0 0 5,0 0 1,0 0-6,0 0 2,0 0-1,0 0-1,0 0 0,0 0 4,0 0-2,0 0-3,0 0 3,0 0-1,0 0-17,0 0-20,0 0-25,0 0-34,0 0-42,0 0-42,0 0-73,0 0-134,0 0-419,0 0 185</inkml:trace>
  <inkml:trace contextRef="#ctx0" brushRef="#br0" timeOffset="89571.1232">13354 15558 81,'-6'-5'162,"0"0"-21,0 2 4,6 3-4,-11-7-10,11 7-15,-8-2-9,8 2-10,0 0-9,-12 14-8,7-2-8,3 3-8,-4 3 16,4 7-12,0 0-8,3 1-1,-1 1-6,5-4-8,1-3 1,1-3-8,4-2 1,-1-2-3,1-1 0,2-4-5,3 2-1,-4-5 1,1-1-2,0-1 1,3-3-5,-6-3 1,3-1 0,-1-1-4,1-5-4,4-1 1,-8-3-5,-2 1 0,2-3 1,-3-3-5,-4 2 4,-1-1 0,-2-1-6,0 0 0,-4 2-1,-4 0 0,-3 0 6,2 2-5,-1 0 0,-1-1 0,-3 3 0,2 3 0,3 2-2,-2 1-1,3 3-2,-1-1 2,1 5-3,9 0-2,-14 3-1,9 2 3,-3 1-2,2 5 2,1 1-2,1-2-3,1 3 3,2-1-2,1 4 0,0-1 1,3-4-2,0-1 2,3-1-1,0 0-1,3-2 0,4-2-1,-2-1 2,1-2 2,1-3 1,4-1-1,-4-2-1,5-4 2,-1-1-3,1-3 3,2-5 0,-7 3 0,3-7-2,-5 5 2,3-6-2,-7 4 1,4-6-3,-6 6 6,-1 1 0,-2 2-3,-1 2-1,-3 1 1,2 0 1,-1 3-3,-2-3 4,2 5-2,1 7 0,-3-11-2,3 11 1,-1-8 6,1 8-18,-3-8-1,3 8-6,0 0 3,0 0 4,0 0 3,0 0-3,25 16 4,-12-7 0,3 4 0,-2 0 2,5 6-1,1 0-4,-1 2 7,2 0 4,0 1-4,-2 1 1,-4 1 0,2-2 0,1 2 2,-4-3-4,2 2 6,-4-6-4,-1-3-8,-1-1-10,2-1-11,-1-5-17,-1-2-6,-1-3-20,1-1-6,0-3-14,0-3-19,7-6-25,-4-3-122,3-7-284,-6 5 127</inkml:trace>
  <inkml:trace contextRef="#ctx0" brushRef="#br0" timeOffset="89997.1474">14135 15424 124,'5'-12'105,"-4"3"-2,2 1 3,-2 1 8,-1-1 1,0 8-3,-1-11-11,-2 3-11,3 8-5,-6-9-12,1 7-4,-2-1-3,7 3-10,-15-3-3,6 3-7,-1 3 1,-4 0-9,2 1 4,-3 7-8,-1 0 8,4 1-11,-1 4 4,0 1-3,2 7 2,-1 0-4,3-6 0,4-1-2,1 3-1,3-2-2,2-1-4,1 0 5,4-2-1,2-4-3,-2 0 1,4-4-1,-1-1-4,2-4 2,3 1-2,-1-4 0,0-2-1,4-1 2,0-4-7,-6 1 1,1-5-3,-2-1-2,0-4 2,-1 1-2,-5-5-1,0 2-4,-2-1 14,1-8-11,-4 0 2,-5 1-8,-3-4 6,0 4-4,-1-2 1,-1-3 2,-5 3-4,4 0-1,-3 3 8,3 4 2,-5 1 5,6 6 8,1 2 11,3 4 3,-2 1 2,4 4-3,1-1-3,4 5-7,-8-3-3,8 3-1,-3 13 1,1 3 4,5 9-8,-1 3-1,5 5-2,2 0 1,5-1-1,-4-1-6,4 2 2,3-7-3,-2 3-5,4-2-9,3 1-15,-3-7-25,-2 0-18,2-2-28,-4-5-25,2-4-29,1-1-30,-6-3-31,-2-2-106,1-3-338,-3-1 149</inkml:trace>
  <inkml:trace contextRef="#ctx0" brushRef="#br0" timeOffset="90706.1881">14246 15379 49,'0'0'195,"0"0"-27,-3-8-19,3 8-17,0 0-10,0 0-14,0 0-12,0 0-6,11-2-8,-11 2-5,0 0-13,17-3-3,-10 3-7,1-5-5,-8 5-7,17-9-1,-9 2-4,-3 2-3,2-4-1,1 1-6,-1 0-2,-1-2-1,-2 2 2,-1-2-2,-3-1 3,0 2-4,0 1-1,0 8 7,-5-14 10,2 9-17,-1-2 0,-1 4 3,5 3-5,-14-4 0,4 4-2,10 0-4,-17 10 4,10-1-6,-3 4 2,5 5 1,-3 0-2,4-1 0,0 1 1,1 0-4,5 0 2,0-3-2,5 3-1,0-1 2,5-3-3,-2 0 3,6-5-4,1 1 0,2-4 2,2-4 3,-2-2-3,1 0-2,8-2-3,-7-3 1,-2-3 0,6-6 0,-1-3 0,-10 2-3,6-6-4,-6 2-2,2-3-1,-6 0-3,-4-3-1,0 0-1,-5 0-5,-2 8 5,0-3 2,-4 1 6,-1 2-7,-2 3 3,0-1 1,-2 5 0,3 1-2,-4 1 1,0 2 1,2 0-2,-1 1 6,4 3-2,6 2-6,-10-2 2,10 2 1,0 0-2,0 0 1,0 0 2,0 0 4,21 20-4,-5-11 4,9 3-1,-1 2 3,0 1-4,2 5-1,-3-3 5,0 1-1,-2 2-3,1 0 3,-5-2 0,-1 2 0,-3-3-2,-1-5 1,-2 3 3,0-5 0,0-2-6,-1 0 4,0-3-3,-2-3 1,2-2 2,-9 0-1,16-7-4,-6-1-1,2-6-4,-2-1-3,3-8-2,-7 4 9,5-6-9,-6-1 2,-2 2 5,-2 3-2,1 2 1,-4-1 5,0 5 3,-3-3 6,1 4 8,0 2 9,-1 0 8,1 4 10,2 1 1,-2 0 0,4 7-6,-5-7 0,5 7-10,0 0 2,0 0-6,0 0 2,0 0-2,-1 27-3,6-16 0,1 4 0,-1 2-3,4-3 1,1 2 1,-1-3-2,4 2-2,-1 0-1,-3-5-4,1-2 1,1 1-1,0-2-2,2-5-1,-1 1-14,1-4-13,1-1-21,-1 0-20,1-6-19,-1-1-28,1-3-22,-3-5-39,-3-1-155,0-6-352,-6 0 156</inkml:trace>
  <inkml:trace contextRef="#ctx0" brushRef="#br0" timeOffset="90816.1944">15018 14859 72,'-9'-4'102,"1"1"-8,-1 1-11,9 2-14,-11-2-11,11 2-18,0 0-13,0 0-17,-5 7-31,5-7-68,0 0-97,0 0 42</inkml:trace>
  <inkml:trace contextRef="#ctx0" brushRef="#br0" timeOffset="91404.228">15090 14947 25,'0'0'174,"0"0"-17,0 0-13,0 0-8,0 0-11,0 0-9,19-4-9,-16 8-7,4-1-6,0 5-7,0 0-7,-1 2-6,2-2-10,-3 1 4,0 0-12,0 1-2,-2-3-6,-1-1-3,2 1-8,-1-2-3,-3-5 4,4 7 3,-4-7 9,0 0-4,0 0-5,0 0-2,0 0-6,0 0 0,0 0-4,-7-29-6,7 12 0,-2-2-2,4-1-6,1-3 0,-1-2 2,2 7-2,0 0-2,1 1-3,1 2 0,0 5-2,5 1 3,-5 1-2,5 1 1,-1 6-1,1 1 0,1 1-1,0 5-2,4 1 3,-1 4-3,5 6-1,-5-4-1,0-1 1,8 5 0,-6-5 0,1-1 1,-1-1-4,1 1 0,4-6 0,-1-3 0,8 0-2,-9-2 1,7-7-1,0-1 1,-7-1 2,6-4-3,-5-2 1,2-2-4,-6-1 12,-6 3-9,-2-3 3,-1 0-3,-2-6 2,-5-2 0,0 1 1,-6 7 3,0 0 5,-4 1 1,1 0 7,-1 0 2,1 8-2,-1-1 0,-3 3-2,1 4-5,0 3-1,0 4-2,-1 5-1,3 3 4,0 4-2,1 3-1,6-2 0,4 9-2,6 2 3,4-1-1,4-1-1,2 0 1,5-2-2,1-2 3,6 0-2,-8-1-4,0 0 3,2 0-2,-5 1-1,-2-4 6,0 3-8,-5-6 2,3 6 2,-7-4-1,1 7-4,-4-7 4,-2 9-2,0-6-3,-3-2 2,3 0-1,-3 0-8,1-1-9,-1-1-17,0-3-18,-1-2-17,1-1-29,2-1-25,-2-9-20,6 10-29,-3-10-180,-3 0-381,0 0 168</inkml:trace>
  <inkml:trace contextRef="#ctx0" brushRef="#br0" timeOffset="91833.2524">16421 15086 42,'0'0'225,"0"0"-18,0 0-12,0 0-17,-26 7-3,19-5-14,7-2-12,-14 7-5,7-2-6,-4 0-10,-1 3-12,3-2-8,-6 5-8,-2 0-7,-7 5-5,-2 0-7,0 3-5,-7 1-4,-9 6-2,-4 4-1,-3 0-10,0 2 1,-6 2-4,-20 12-6,-3-1-3,-3 0-3,1 1-5,-2 5 1,-9-1-6,2 3-4,-6 1-7,2-4-1,0 1 2,-5 2-4,0-5-5,-1 4 2,3-3-4,5-3-3,1-3-2,8-2 0,25-13 1,3-2-3,-1 2-20,3-1-2,6-6 15,0 1-5,13-4-2,1-1 2,3-3 3,2 5-2,0-7 2,2 3-3,6-4 3,2-1 0,2-2 0,3 1-1,1-4 3,3-1-4,0-1 1,3 1 5,0-2-5,5-2-5,-8 5-3,8-5-3,-6 3-2,6-3-15,0 0-15,0 0-9,0 0-22,0 0-15,0 0-23,0 0-28,0 0-41,5-21-208,0 6-424,1-5 189</inkml:trace>
  <inkml:trace contextRef="#ctx0" brushRef="#br0" timeOffset="92640.2987">14803 12189 157,'0'0'142,"-5"-4"-14,5 4-13,0 0-11,0 0-13,0 0-3,0 0-10,0 0-4,12 24 2,-4-7-5,4 7 0,1 2-1,2 3-6,3-2-6,-1-3-5,-1 2 2,2-1-4,0-3-1,-1 1-3,-1-3 0,0-1-3,-1-4-2,-5-3 0,3-1-6,-3-3 2,-1 0-2,1-3 8,-2-1 8,1-1 12,2-5 1,-2-1 3,2-3-3,4-5-6,-1-3-4,5-6-3,-4-6-1,3-2-1,-1-2-8,6-16-4,-1 1-1,-1-1-7,1-1-3,0-1-6,1-2 3,0 1-4,-1-1-4,0-3 4,4 3-13,0 2-2,-2 3-2,-1 5 1,-5 11 1,-3 2-4,2 1 3,-3 5-3,-3 5 2,-3 6 0,-2 0-2,0 2 0,-2 2 1,0 1 4,0-1-4,-4 6-1,4-7-2,-4 7-6,4-6-8,-4 6-13,0 0-7,0 0-9,0 0-4,0 0-16,0 0-24,-1 23-18,-5-14-35,1 7-27,-3 1-38,-5 7-115,0 1-348,3-1 154</inkml:trace>
  <inkml:trace contextRef="#ctx0" brushRef="#br0" timeOffset="93264.3344">15212 13068 34,'-6'-5'80,"6"5"-10,-8-8-1,8 8 3,0 0-29,-8-7 14,8 7-1,0 0 3,0 0 3,-8-5-2,8 5-3,0 0 8,0 0-2,0 0 1,-4-4-2,4 4 1,0 0 2,0 0-8,-4-6 2,4 6 7,0 0-4,-2-11 10,2 11 5,0 0 8,-5-6-9,5 6-1,0 0-6,0 0-9,-4-7-8,4 7-5,0 0-5,0 0-4,0 0-1,0 0-7,0 0-4,0 0 1,0 0-2,15 22-4,-8-12-3,1-4 4,0 2-3,-1 2-2,3-2 4,-1 0 3,0 0-1,1 1-4,-1-3 4,2-1-2,-1 1 8,-2 0 0,-2-4 1,5 1-1,-4-1 5,-1-1 0,3 0 7,-9-1 4,17-4-2,-8 1-1,1-2 0,1-5-6,2 1-3,2-3 0,-3-3-4,6-5 5,-3-2-6,2 4 2,0-6-9,0 2 1,4-5 0,-1 0-2,2-4-9,6-8 6,-6 9-3,4-10 0,0-1-6,1 3 2,-7 10-2,1-3 0,-3 2-3,2-2-2,-3 4 1,1-1 8,0 3-9,-4 3 1,0 0 2,-3 5-4,0 4-5,-4 2 6,1 3 0,-4-1 0,-1 4 0,1 1-4,-1-3-1,-3 7-4,5-7 0,-5 7-4,4-7-11,-4 7-6,0 0-14,0 0-20,0 0-7,0 0-10,0 0-10,0 0-10,0 0-21,-18 25-7,8-9-25,-4 7-5,-4 6-22,-1 1-159,-6 13-364,0 3 162</inkml:trace>
  <inkml:trace contextRef="#ctx0" brushRef="#br0" timeOffset="94328.3953">15450 13784 5,'0'0'104,"-2"-10"3,2 10-2,-1-10-7,1 10 1,-1-10-9,1 10 6,-1-12-5,1 12-2,-2-9 4,2 9-9,-2-7 10,2 7-5,0 0-1,0 0 2,-2-10-1,2 10 0,0 0-3,0 0-4,-1-7 3,1 7-7,0 0-2,0 0-8,0 0 0,0 0-1,0 0-11,0 0-2,0 0-5,0 0-8,0 0 0,0 0-6,0 0 1,0 0-2,0 0 2,0 0 3,10 20 2,-3-12-2,-1 2 2,4 5-3,-1 2-3,1 0 2,5 6 1,-1-2-1,-4-4 3,8 2-7,-8-4-4,2-3 2,0 1-6,-3 0 2,0-3-1,1-1-1,-2-2 1,-4-2-6,2 0 0,0-1 1,-2-1 6,-4-3 5,8 5 16,-8-5 3,6 4 16,-6-4 5,0 0 4,0 0-6,17-12-9,-11 1 1,6-13-17,2-1-4,-2-4 3,5-3-8,5-11-10,1 2 2,0-4-1,2 1 13,4 2-20,-2-3-7,1 4 2,1-1-4,1 3-3,-9 9 8,1 1-6,3 2 8,-1 0-8,-1 3-6,2 3-2,-4 0 4,-6 9 1,0 0-4,1 0 1,-5 4 1,-2 1 1,0 1-4,-2-1-7,-1 3 9,-1 0-2,-5 4-7,5-7 2,-5 7-9,5-5 8,-5 5 2,0 0-2,0 0 3,7-3-5,-7 3 3,0 0-2,0 0 2,0 0 3,0 0 0,0 0-7,6-4 22,-6 4-19,0 0-1,0 0 1,0 0 4,0 0-5,0 0 3,0 0 0,0 0-1,0 0-2,0 0 7,0 0-7,0 0 11,0 0-12,0 0 8,0 0-5,0 0 1,0 0-4,0 0 3,0 0-3,0 0 7,0 0-3,0 0-1,0 0 3,0 0-4,0 0 0,0 0 3,0 0-2,0 0 0,0 0 0,0 0-2,0 0 2,0 0 3,0 0-7,0 0 7,0 0-10,0 0 13,0 0-6,0 0 2,0 0-1,0 0 1,0 0-5,0 0-1,0 0 6,0 0-12,0 0 6,0 0 3,0 0-6,0 0 8,0 0-2,0 0-2,0 0 0,0 0 2,0 0 0,0 0-1,0 0 3,0 0-3,0 0-1,0 0-5,0 0 10,0 0 5,0 0-5,0 0 13,0 0-18,0 0 1,0 0 4,0 0-4,0 0 5,0 0-3,0 0 0,0 0 3,0 0 3,0 0-3,0 0 1,0 0-5,0 0 1,0 0 2,0 0 4,0 0-4,0 0-2,0 0 0,0 0 0,0 0 3,0 0-5,0 0 4,0 0 1,0 0 2,0 0-5,0 0 1,0 0 0,0 0 1,0 0-4,0 0 8,0 0 11,0 0-14,0 0-3,0 0-1,0 0 4,0 0-1,0 0-2,0 0 1,0 0 1,0 0-2,0 0 5,0 0-5,0 0-1,0 0-8,0 0-1,0 0-12,0 0-12,0 0-17,0 0-16,0 0-19,0 0 0,0 0-13,15 4-27,-15-4-32,19-2-47,-1-3-68,1 1-178,12-6-491,2-5 216</inkml:trace>
  <inkml:trace contextRef="#ctx0" brushRef="#br0" timeOffset="95060.4371">20265 11067 81,'-2'-7'194,"2"7"-3,0 0-7,0 0-8,-1-13-10,1 13-9,0 0-11,1-8-7,-1 8-8,5-9-13,1 7-7,0-4-9,4-1-4,4-1-4,4 0-3,6-2-9,2-2-3,4 4-5,2-4-5,3 1-4,-1 1-6,5 2-6,10-6-3,-13 4-6,-2 0 1,-1 1-7,-6 1 1,-4 4-7,-6 0-3,-2 3-2,-4-2-3,-2 0-1,-4 1 2,0-1-3,-5 3-9,5-6-12,-5 6-11,0 0-6,0 0 0,-12-8-5,12 8 4,-20-3-5,9 2 0,0 2-4,0-1 1,0 2 1,2-2 2,0 1 3,1 2 3,8-3-2,-14 2-1,9 1-1,0 2 6,0 4 0,-4-1 4,5 4-2,0 2 3,0 4 1,2-1-1,2 9 0,-4-7 4,5 7-4,-1-1 7,2 1 2,-2-7-5,2-1 4,-1 2 1,1-3 4,2-1 0,-2 0 0,-2-2 5,1-3-3,1-2 1,-2-2 5,1 0-3,-1-7-1,4 9-1,-4-9-1,1 10 5,-1-10-3,1 4-1,-1-4 1,0 0 2,3 6-4,-3-6-9,0 0-13,0 0-21,5 7-19,-5-7-36,6 0-33,-6 0-47,12 0-208,-12 0-411,15-6 182</inkml:trace>
  <inkml:trace contextRef="#ctx0" brushRef="#br0" timeOffset="95640.4703">20456 11731 132,'0'0'187,"0"0"-8,0 0-13,0 0-11,0 0-7,0 0-15,0 0-5,0 0-5,0 0-1,0 0-3,0 0-5,0 0 1,0 0 1,0 0-11,0 0-5,0 0 1,0 0-5,0 0-5,0 0 1,0 0-4,0 0-1,0 0-4,0 0-8,0 0-3,0 0-8,0 0-7,0 0-5,0 0-2,0 0-12,0 0 1,0 0-6,0 0 1,-9 0-6,9 0-6,0 0-2,0 0-2,0 8-2,0-8 1,2 12 3,-1-2-9,1 2-1,1 6 3,0 3 12,-2 2-8,-1-3 0,1 5-1,3-4 1,-2 2-2,0-4-1,0 0 3,1-1-5,-1 2 2,2-2-4,-3-1 0,1-5 3,-1 3-7,2-5-1,-2-2-1,-1 3 0,1-5-1,-1-6-7,-1 12-7,0-7-18,1-5-16,-6 11-20,1-7-23,0-2-25,5-2-27,-10 3-34,10-3-46,0 0-247,0 0-505,0-24 224</inkml:trace>
  <inkml:trace contextRef="#ctx0" brushRef="#br0" timeOffset="95926.4864">20518 11754 77,'-3'-7'194,"3"7"-12,0 0-13,0 0-12,5-10-15,3 8-5,1 1-11,4-1-8,4 2-10,2 0-9,-1 3-6,2 1-8,-2 4-12,1-2-4,-3 3-10,0 2-3,-4 1-4,1 0-5,-3 1-7,-1-1-1,-2 4-1,-3 1-6,-2 0-3,-3 0-2,-2-2-4,-1 3-2,-7-3 1,1 1-4,-6 3 1,0-6-2,-2 0-1,3-1-4,-10 3 1,1-4-1,0 0-4,2-3 3,3-1-1,1-1-3,-1 0-6,0-2-9,6-2-4,-1-2-9,4 0-15,-2 3-13,1-1-18,4-2-24,7 0-19,-9-5-36,9 5-174,0 0-347,-2-7 154</inkml:trace>
  <inkml:trace contextRef="#ctx0" brushRef="#br0" timeOffset="96647.5279">20526 12528 47,'0'0'210,"0"0"-14,0 0 0,7 17-12,-7-4 2,0 5 2,-2 8 3,0 2-5,1 0-3,-2 2-1,2-2-12,1 2-12,1-4-11,0 3-6,-1-5-12,3 1-10,-1-5-6,2-4-12,-1 3-6,-1-4-10,2-3-7,-1 0-8,0-2-8,1 0-8,-2-3-3,-1-2-5,-1-5-2,3 11-2,-3-11-5,1 9 8,-1-9 3,0 0 1,0 0-3,0 0-3,0 0-9,0 0-2,0 0 3,-4-28-7,1 11-5,-1 0-6,0-8 5,-2 0-3,3-1-10,-1-3 7,0 1-6,1-4 1,1 2-2,-2 0 0,2 3 1,2-2-5,2 1 0,1 1 0,2 1 0,-2 8-1,3-1-1,0 3-9,5 1-2,2 0 4,4 3-10,5-1 1,-1 7 3,6-2-4,0 4 0,2 5-3,-8 3 2,-2 3-9,-2 3-7,-3 3-1,-4 3-1,-2 1 2,-5 2-5,-4 0 8,-9 5-9,-2 0-9,-7-1-6,-3 0-8,-4-5 0,-5-2-3,-1 0-5,1-4-7,-2-3-8,4 0-10,-3-4-11,5-1-31,4-4-22,4-1-29,4-4-32,2-2-193,0-3-446,9-2 197</inkml:trace>
  <inkml:trace contextRef="#ctx0" brushRef="#br0" timeOffset="97209.5601">21429 11246 187,'0'0'210,"0"0"2,-5-10-1,5 10 1,0 0-17,0 0-12,2-10-14,-2 10-10,0 0-16,9-9-16,-1 3-15,1 1-5,6-4-11,2-1-8,7-2-11,4-1-3,3-1-11,3 2-6,0-2-7,4 2-3,-3 0-4,2 0-3,-2 1-8,-2-2-3,1 4-5,-5 2 0,1-2-5,-4 2 3,-8 4-4,-8-1 1,0 0-5,-4 3-3,2-2 2,-8 3-5,9-4-6,-9 4-11,3-6-20,-3 6-9,0 0-7,0 0-6,-13-11 1,2 7-1,-1 0-2,-2 2 2,1-2-1,2 0 9,-2 2 2,3-3 3,0 4 6,-3-2 4,8 1 0,5 2 5,-11-1 7,11 1 0,-7-4 1,7 4 0,0 0 1,0 0 6,0 0-5,0 0 1,0 0 6,0 0 0,27 16 2,-18-10-3,-3 0 6,3 4-1,-1-1 4,0 1 2,-2 2 3,-1-2-4,-1 0 1,1 5 0,-3-2 0,-2-2-1,2 3 2,-4-2 1,-1-1-3,-3 2 2,4-1-1,-3 0 1,-4 1-4,1-4-6,0 2-19,-1-2-19,-5 3-24,4-4-28,0-1-19,0 0-36,2 0-161,2-3-336,0 0 149</inkml:trace>
  <inkml:trace contextRef="#ctx0" brushRef="#br0" timeOffset="97865.5974">22685 10708 87,'0'0'148,"4"-7"-3,-4 7 1,0-8-11,0 8-3,3-7-13,-3 7-12,0 0 0,0-9-11,0 9-11,0 0-2,0 0-9,0 0-3,0 0-6,0-10-6,0 10-8,0 0-5,0 0-2,0 0-1,0 0-6,0 0 2,0 0 1,-3-7-2,3 7-5,0 0 3,0 0-6,0 0 1,0 0-3,0 0-3,0 0-4,0 0 2,0 0-5,0 0-1,0 0-1,0 0 0,0 0-4,0 0 2,0 0-6,0 0-3,0 0 1,0 0-2,0 0 7,0 0-6,0 0-2,0 0 0,0 0 0,0 0-2,0 0 1,0 0-1,0 0-1,0 0 2,0 0-3,0 0 3,0 0-1,0 0 3,0 0-5,0 0 5,0 0-2,0 0-2,0 0 2,0 0-1,0 0 1,0 0 1,0 0 0,0 0 0,0 0-3,0 0 2,0 0 0,0 0 2,0 0 3,0 0-2,0 0 3,0 0 3,0 0 2,0 0 1,0 0 2,0 0 4,0 0-1,0 0 1,0 0-1,0 0 3,0 0-1,0 0 1,0 0 0,0 0 1,0 0 0,0 0-1,0 0 0,0 0-2,0 0-2,0 0 0,0 0 0,0 0-4,0 0 6,0 0-5,0 0-3,0 0 0,0 0 1,0 0-1,0 0-2,0 0-2,0 0-1,0 0-1,0 0 0,0 0 0,0 0-4,0 0 1,0 0-8,0 0-12,0 0-17,0 0-17,0 0-30,0 0-32,0 0-25,0 0-4,0 0-24,0 0-202,0 0-399,0 0 177</inkml:trace>
  <inkml:trace contextRef="#ctx0" brushRef="#br0" timeOffset="99379.6842">22533 10732 139,'-2'-12'135,"2"5"4,0 7-3,-2-16-1,2 5-13,0 4-7,0 7-5,0-14 8,-2 9 2,2 5 2,0-10-7,0 10-14,0 0-13,-3-11-7,3 11-8,0 0-12,0 0-4,0 0-11,0 0-4,-4 25-5,4-9 2,0 10-3,-2-2-2,1 6-2,0-1-1,0 1-6,0-1-2,-2-2 0,3 1-4,0-3 3,-1-6-3,2-1 1,-2-1-5,1 0 2,0-5-4,1 0 2,0 0-4,-2-4 0,2 2 0,-1-3 0,0-7-2,-1 13 4,2-8-13,-1-5-14,0 0-17,0 10-21,0-10-21,2 5-31,-2-5-46,0 0-204,0 0-382,0 0 170</inkml:trace>
  <inkml:trace contextRef="#ctx0" brushRef="#br0" timeOffset="100684.7588">21344 11858 28,'0'0'135,"-9"2"-8,9-2-9,0 0-12,0 0-7,0 0-6,0 0-5,0 0 3,0 0 0,0 0-12,25 3-2,-15-6 4,3 1-3,5-1-10,10-1 2,-1-1-10,1 0-4,4-1-8,2 1 0,1 1-7,0-2 0,0 0-6,-1 4-6,0-5 0,-3 5-2,0-4-1,-10 6-2,-2-1-2,1-1-4,-6 1 0,-1 1-4,-3 0 4,-1 0 0,-9 0-4,13-1 5,-13 1 5,8-1 2,-8 1-1,0 0-2,11-1 0,-11 1 1,0 0-4,0 0-4,0 0 1,8-1-3,-8 1 1,0 0-1,0 0-3,0 0 4,0 0-5,0 0 0,0 0 0,0 0-2,0 0-2,0 0 0,0 0-1,0 0 3,0 0-2,0 0-3,0 0 2,0 0-3,0 0 3,0 0-1,0 0-9,0 0-11,0 0-6,0 0-1,0 0-3,0 0 1,0 0-3,-22-9-3,22 9 3,-11-4-2,5 1 6,-2 2-3,8 1 3,-15-4-2,9 1 3,-3-3 2,0 3 6,3 0 0,-2 1-3,1-2 11,0-1 1,2 2 2,-1-2 0,6 5 2,-11-7 4,6 3 9,5 4 0,-7-4 4,7 4-2,-6-4 3,6 4 0,0 0-2,0 0-2,-6-3-1,6 3-2,0 0-2,0 0-4,0 0 4,0 0 1,0 0 4,0 0 4,0 0 4,19 10 0,-11-9 7,0 2-3,1 1-1,1-2 2,1 2-1,2-1 0,0 0-3,-2 1-2,1-2-1,2 3 1,-1-3-1,-1 1-2,-1 0-2,0 1 1,2-1-2,-2-2-3,2 1 4,-4-1-2,-2 0 1,-7-1-2,12 1-2,-12-1 3,9 1 2,-9-1 4,8 0 0,-8 0-1,0 0 5,0 0-6,6 3-1,-6-3-5,0 0 2,0 0-8,0 0 7,0 0-6,0 0 4,-11 19-4,4-8-1,-1-1 6,-4 3-7,-1 2 2,-2-1 1,2 1-3,-1-1 0,1 2 2,-2-3-4,-3 5-16,4-4-14,1-2-23,0-2-24,2 2-22,3-3-27,2-1-43,1-1-49,1-2-114,4-5-356,0 0 158</inkml:trace>
  <inkml:trace contextRef="#ctx0" brushRef="#br0" timeOffset="101106.783">22348 11662 112,'2'-7'154,"-2"7"-9,0 0-13,0 0-1,0 0-11,-15 24-12,10-11-7,-3 0-7,3 4-8,-3-2-7,4-4-4,0 2-7,2-1 0,-2 0-10,1-3-5,3 1-4,-1 0-4,0-4 2,1-6 0,0 10 5,0-10-1,2 11 8,-2-11 11,2 7 9,-2-7 5,0 0 1,5 5-6,-5-5 6,0 0-15,23-6-9,-12 2-4,7 1-3,1-2-7,1 1-2,-3 2-2,3-1-6,-1 3-7,0 0-5,0 0 1,-1 3-3,-3 2-7,-3 0 3,1 2-4,-2 0 0,-1 2-2,-1-2-5,-3 5 3,-1-3-4,-1 2 3,-2 0-3,0 1-4,-4 0 6,-4-1-5,-3 4 5,-3-1-3,-3-4-1,-1 2 1,-8 0-2,-1 0-7,4-4-6,-5-2-11,-1-2-14,6 0-17,1-1-22,0-2-15,1-1-15,6-1-18,-1 0-24,4-5-25,2 1-36,0-3-141,2 0-375,4-1 166</inkml:trace>
  <inkml:trace contextRef="#ctx0" brushRef="#br0" timeOffset="101317.795">22358 11698 57,'0'0'208,"2"-10"-16,1 3-11,1 2-17,3-4-6,3 2-19,6-1-11,2-1-14,8-4-13,3 4-9,0-3-11,2 4-7,-3 3-6,-2-2-7,-5 4-10,-2 1-16,-1 0-16,-4 2-17,-2 0-23,-1 2-22,-4-1-16,-1 0-11,-2 6-17,-2-2-18,-2-5-36,-6 20-93,-3-8-252,-4 5 111</inkml:trace>
  <inkml:trace contextRef="#ctx0" brushRef="#br0" timeOffset="101818.8237">21215 12841 199,'-6'1'206,"6"-1"-15,-8 1-17,8-1-15,0 0-14,0 0-17,0 0-13,0 0-5,44-5-8,-16 1-8,4-1-5,0 0-9,1 0-6,3 0-8,-1 0-2,2 0-7,1 0-7,-1 0-1,0-2-7,-3 1-1,-1 1-7,-2-1-4,-4 3-4,-8-1 2,-1 0-3,-5 0-9,-1 0 0,0-1-4,-2-2-2,-1 1-6,-4-1-8,-1 2-13,-3-2-5,1-3-12,-4 1-8,-1-1 0,0-1 1,-3 2 5,-1-2 3,-2 3 7,2-1-2,-1 2 1,-2 0 4,6 4 8,-2-2 4,6 5 1,-4-7 2,4 7-5,0 0 4,0 0 2,0 0 6,0 0 8,0 0 5,13 21 0,-1-10 7,-3 2-5,5-1 1,-2-1 2,-1 3 1,-1-1-2,-2-2-2,-1 0 3,-2-2 2,-3 0-5,2 1 0,-3 1 1,-2-2 0,-4 2-1,0 1-3,-4-4 1,-5 6 2,1-3-4,-1 0-12,-3-1-10,1-2-19,3-2-15,1 0-26,0-1-22,3-4-26,2 2-44,7-3-128,0 0-314,-11-7 139</inkml:trace>
  <inkml:trace contextRef="#ctx0" brushRef="#br0" timeOffset="102228.8471">22561 12339 149,'-14'1'152,"1"1"-11,-3 7-7,-1-2-12,-6 9-1,1 2-7,3 2-11,-3 2-6,3 2-3,4 0-7,-3 1-8,5 1-8,0-1-2,4-2-10,4-3 1,0 1-6,4-4 0,-1 1-5,4-1-1,1-1 0,1-4-5,4 2-2,1-1 2,1-1 1,6-6-5,0 5 0,1-7 3,1-1-4,5-1-3,-4-5-1,3 2-3,-3-2 0,0-2 1,-3-2 3,0 0 3,-2-3-5,-4 3 0,-1-3 2,-1 0 1,-3-1 1,-4 2-6,2-4 0,-6 3-7,1 0-3,-6-2 0,-5-1-3,3 7-1,-8-2-3,3 1-3,-6 3-1,1 3-3,-1 1 0,-7 0-14,7 3-10,1 2-8,2 0-20,1 4-21,4-5-26,1 2-26,5-1-32,3-1-32,0 1-177,4-5-390,0 0 173</inkml:trace>
  <inkml:trace contextRef="#ctx0" brushRef="#br0" timeOffset="104258.963">23095 12942 116,'0'0'102,"0"0"-14,0 0-6,0 0-6,0 0-8,0 0-1,0 0 1,0 0-2,0 0-4,0 0-2,-3 16 5,3-16 0,0 0 2,0 0 4,0 0 3,0 0 5,0 0-1,0 0-2,0 0 3,0 0-1,0 0-2,0 10 2,0-10 1,0 0 1,0 0 6,0 0-2,0 0 0,0 0 0,0 0 0,0 0 1,0 0 4,0 0 0,0 0 0,0 0-1,0 0 2,0 0 0,0 0 0,0 0-5,0 0-3,0 0 7,0 0-9,0 0 3,0 0-4,0 0 0,0 0-13,0 0 4,0 0 13,0 0-17,0 0 1,0 0-4,0 0 3,0 0-3,0 0-5,0 0-4,0 0-8,0 0-8,0 0 3,0-32-5,-2 22-2,1 1-4,-1-3-10,0 0 8,0-1 8,2 3-21,-2-7-3,1-1 2,-1 1 0,1-2-3,-2 1-5,-1-3 8,4 4-7,-2-2 5,1-2-6,0 4 0,-2 0-3,2 2-7,-1 0 4,2-2 1,-1 3 4,-1 2 6,2-3-16,-2 4 2,1-2-3,0 1 1,-1 0 8,1 0 0,-1 2 2,0 0-2,2-1 0,-2 1 0,-2-1-7,4 0 3,-2 0 0,0 0 1,0 1-1,-2-2 7,4 1-11,-4 0 19,1 1-11,2-4-9,-2 3 5,2 1 2,-4-6 1,2 5-1,2-1-2,-1 1-1,1 0 1,-2 1 8,2 1-10,-1 1 7,2-1-1,0 9-1,-5-14-1,4 7 0,-3 0 2,3 0 5,-1-2-5,-1 1 4,0 1-8,-1 0 3,2 0-3,2 7 8,-3-10 5,3 10 0,-4-7-3,4 7 3,-2-8 0,2 8-6,0 0-4,-3-6 12,3 6-10,0 0-3,0 0-4,0 0 4,0 0-8,-1-8 9,1 8-5,0 0 3,0 0 0,0 0 1,0 0-5,0 0 1,0 0-6,0 0-3,0 0 7,0 0-3,0 0 3,0 0-1,0 0 4,-18 17 1,13-8-5,0 2 9,-2 0 10,-3 4-17,-2 7-4,1-5 7,-5 3 1,5-4-7,-1 1 0,0 0 5,2 0 1,0-3 3,1 1-1,1-3-13,2-4 13,-1 2-1,1-1-1,1-3 2,4-2 4,-3 3 6,4-7-10,-7 5 4,7-5-3,-3 7-7,3-7 20,0 0-10,-4 6-5,4-6 12,0 0-8,0 0 3,0 0 3,0 0-5,0 0 5,0 0-1,0 0-4,0 0 1,0 0 2,0 0-1,9-21 0,-4 9-4,0-2 2,4-1-7,0-2 5,-3-2-1,4-3 2,-1-3-3,1 2 6,1-1-7,-1 2-2,0 4 7,-1 1-10,0 1 5,1-1-2,-1 3 3,-4 2 2,2 0 3,-3 3-11,3 0 3,-3 3-2,-1 0 10,0 1-4,-3 5 0,3-7-4,-3 7 3,4-7-2,-4 7 4,4-5-9,-4 5 0,0 0-4,0 0-4,0 0 8,7-5 0,-7 5-1,0 0 2,0 0-9,0 0 8,14 11 5,-8-5-3,2 0-5,0 5 8,1-3 0,5 4 0,0 3 1,-1-1 5,7 4-6,-4-2 2,2 1-7,1 1 7,1 2-9,-2-2 25,0-5-15,-4 1-4,3-2 14,-1 1-9,-2-1-7,0-3 2,-2-1-2,-3-1 8,-1-1-8,-2-2 0,0-1-4,-1 2 13,-5-5-5,7 4-1,-7-4 0,4 5 2,-4-5-8,7 3 15,-7-3 0,0 0-3,3 5 4,-3-5 13,0 0-27,0 0 4,7 4 1,-7-4-8,0 0 10,0 0 3,0 0-3,0 0 3,0 0-7,0 0 4,0 0 7,0 0-8,0 0 0,0 0 7,0 0-9,0 0 0,0 0 7,0 0 0,0 0-7,0 0 2,0 0 2,0 0-10,0 0 11,0 0-8,0 0 8,0 0-4,0 0-6,0 0 20,0 0-17,0 0 0,0 0 1,0 0-1,0 0 0,0 0-2,0 0 6,0 0 3,0 0-4,0 0-3,0 0 1,0 0 1,0 0 2,0 0-13,0 0 19,0 0-8,0 0 15,0 0-14,0 0-2,0 0-1,0 0 5,0 0-2,0 0 3,0 0-3,0 0 0,0 0 4,6 3-9,-6-3 8,0 0-5,0 0 3,0 0-3,0 0 3,0 0 10,0 0-17,0 0 5,0 0 1,0 0-6,0 0 11,0 0 3,0 0-9,0 0-6,0 0 7,0 0-3,0 0 0,0 0-3,0 0 7,0 0-2,0 0 4,0 0-6,0 0 7,0 0 0,0 0-6,0 0 3,0 0-6,0 0 3,0 0 0,0 0-1,0 0 6,0 0-2,0 0-1,0 0-1,0 0 1,0 0 1,0 0 0,0 0-1,0 0 5,0 0-24,0 0-4,0 0-32,0 0-12,0 0-18,0 0-21,0 0-24,0 0-46,0 0-47,0 0-42,0 0-38,-21-13-269,15 9-619,-2-2 274</inkml:trace>
  <inkml:trace contextRef="#ctx0" brushRef="#br0" timeOffset="105351.0257">22897 12204 90,'0'0'143,"0"0"-18,0 0 0,0 0-5,-2-15 6,2 15-4,0 0-13,-1-9-14,1 9-1,0-12-7,0 12-1,4-16-3,-3 7-1,2-1-4,0-1-3,-1-1-12,-1-2 6,1-3-7,-2 2-4,2-3-6,1-2 5,-1 2-11,3-9-1,-1 3-2,0-3 1,1 2-2,2-3-5,-2 1-2,-4-1-6,3 0 3,-3 2 3,-1 6 3,0 2 2,1 0-1,-3 2 0,2 3 1,-3 1-7,1 0-1,2 0-2,-1 4-1,1-2-2,-2 0-4,0 5 1,-1-3-4,3 8 2,-3-10-3,3 10 2,-2-10-3,2 10-1,0 0-2,-1-9-5,1 9 2,0 0-4,0 0-1,0-8-3,0 8 6,0 0-5,0 0 1,0 0-4,0 0 1,-4-6-4,4 6-2,0 0 3,0 0 0,0 0-2,0 0 2,-15 13-4,7-5 5,0-2-1,0 2 2,0 1-1,-1-1-1,0 5 0,-3 1 1,0-2-4,2 1 2,-2-1 1,1-1-2,1 0 4,2-2 1,1-2-3,-1 2 2,1 0 1,-1-4-4,4 2 2,-2-3 1,4 0-2,2-4 4,-7 6-3,7-6 0,-7 4 5,7-4-1,0 0-1,-4 6 7,4-6 6,0 0 6,0 0 8,0 0 6,0 0-3,0 0 5,0 0-9,0 0-1,0 0-7,0 0 3,9-20-5,-5 9-6,0 3 2,1-5-1,0 4-2,3-3-4,0-3 4,-1 2-3,-3 2-2,1-1 1,3-5-1,-2 6-2,2-2-2,-2 1 1,0 4 2,-1-3 0,0 3 3,-2-1-1,1 4 3,-1 0 0,-3 5 1,4-6-4,-4 6-1,5-6 3,-5 6-5,0 0-3,5-6-3,-5 6-1,0 0-2,0 0 4,0 0 5,13 3-4,-13-3 4,13 10-5,-1-3 2,4 3-2,-1 2 0,2 0 4,0 0 1,6 6-5,1-3 5,0 2 1,1-2-1,-2 0 2,3 1-1,-2-3 1,-1 1 0,-4-3 0,-1-2 1,1 0-4,-2-1-2,-2-2 2,-3 0 0,-2-1-1,-1-3 1,-1 2 1,-1-3-6,-7-1 6,9 5-2,-5-4 4,-4-1 2,8 3 9,-8-3 0,0 0 1,5 2 4,-5-2 4,0 0-7,0 0 3,7 2 7,-7-2-5,0 0-1,0 0-4,0 0 2,0 0-4,0 0 9,0 0-1,0 0-2,0 0-5,0 0-1,0 0 4,0 0-5,0 0-2,0 0 1,0 0-2,0 0 1,0 0 4,0 0-2,0 0-1,0 0 5,0 0-6,0 0 2,0 0-3,0 0 5,0 0-9,0 0-2,0 0 6,0 0-9,0 0-4,0 0 0,0 0-10,0 0-20,0 0-19,0 0-15,0 0-13,-10-25-22,7 19-21,-4-1-25,1 0-24,-5 2-17,3-1-12,-4 0-16,-3-2-13,2 3-17,-2-3-197,-3 1-473,1 0 210</inkml:trace>
  <inkml:trace contextRef="#ctx0" brushRef="#br0" timeOffset="106603.0971">22876 11605 14,'0'0'130,"0"0"10,-2 6-6,2-6 0,0 0 2,0 0 0,0 0 1,0 0 6,0 0 6,0 0-6,0 0-11,0 0-17,0 0-9,0 0-7,14-19-8,-7 11-7,-2-4-4,3-2 0,1-1-5,1-2-2,-1-1-5,-3 0-10,4-7-5,-2-1-4,0-3-4,-2-1-7,1 0-3,-1 1-2,0-3-2,0-5-6,-3 2-2,1-14-4,-3 0 2,2 5-1,3 11-4,-4 1-4,2 1 2,-1 3-3,0 1 1,-1 7-2,0-5 2,0 6 0,0 2-1,-2 1 0,0 2-3,0 2-2,2 3 3,-2-3-1,1 3 3,-2 0-5,1 9 2,-2-12-4,2 12 1,2-9-2,-2 9 1,1-6-3,-1 6 4,0 0-8,-3-10 2,3 10-1,0 0-3,0 0-2,0 0 2,0 0 4,0 0-5,0 0 1,-22 21 2,10-9 5,-1 3-4,-1-3 1,-7 5-1,2 0-1,0 3 2,5-6-2,0 2 1,1 0 2,-5 3 1,5-5 1,1 1-2,-1-2-3,6-4 3,-2 0-1,2 1 1,0-2 1,1-1-2,2 0 2,0-4 2,4-3-5,-6 7 7,6-7 5,-4 5-3,4-5 8,0 0 4,-4 7 5,4-7 9,0 0 3,0 0-5,0 0-3,0 0 0,0 0-6,18-25-2,-13 17 0,3-2-5,2-5 2,0 2-4,-3 2 0,2-3-1,1-1-4,0-1 0,-1 2 1,3-2-1,-5-2-2,2 1 0,-1 1 6,1 2-7,-3-3-1,0-2 1,2 2-4,-3 1 0,-2 4 2,2 0-3,-1 2 0,-1 1-1,-1 2 5,0 2-2,-2 5-4,3-12 2,-3 12-1,4-7-4,-4 7 1,1-6 1,-1 6-3,0 0 0,0 0 3,0 0-6,0 0 1,0 0 5,0 0 0,0 0-1,0 0 1,0 0-1,16 13 4,-12-8-3,1 4 2,2-3 0,1 0-2,0 3 2,3 1 4,2 0-5,-1 4 4,3-2-2,-1-1 0,4-1 0,-3 3 3,2-2-3,0 1 0,-2 0-3,4-3 5,-3 2-2,1-2 0,-2 0 1,2-2 0,-2 1-2,-2-2-1,4 2 6,-6-5-2,-2 2-3,0-1 1,1 0 0,-3-1 1,-2-2-1,0 2 2,-5-3-2,7 3 3,-7-3 3,8 1-7,-8-1 2,0 0-2,7 3 4,-7-3-1,0 0-1,0 0 2,0 0-1,5 3 2,-5-3 1,0 0 3,0 0-3,0 0 1,0 0 4,0 0-4,0 0 4,0 0-1,0 0-1,0 0 0,0 0-1,0 0 0,0 0 3,0 0-5,0 0 3,0 0-3,0 0 0,0 0 2,0 0-2,0 0-1,0 0-1,0 0 5,0 0-7,0 0 5,0 0-2,0 0-1,0 0-1,0 0 1,0 0 0,0 0 2,0 0 1,0 0 0,0 0-4,0 0 4,0 0-3,0 0-1,0 0 2,0 0-1,0 0 0,0 0 3,0 0-4,0 0 2,0 0 0,0 0 0,0 0 1,0 0 0,0 0-2,0 0-4,0 0 1,0 0-1,0 0-2,0 0 5,0 0-3,0 0 0,0 0-4,0 0-4,0 0-18,0 0-22,0 0-17,0 0-26,0 0-24,0 0-15,0 0-11,-28 0-8,21 4-22,-3-1-16,-1-2-25,-1 3-169,-5 2-414,5-1 184</inkml:trace>
  <inkml:trace contextRef="#ctx0" brushRef="#br0" timeOffset="109452.2603">19392 14379 10,'-3'-5'117,"3"5"-9,-5-10-11,5 10-13,0 0-3,0 0-10,0 0-13,-15 15 0,10-3-6,0 2 0,-1 10-2,1-4 1,1 6-6,1 3-4,1 0-2,0 2-3,2-2 0,0 1-7,2-1 2,0-2-3,3-1 2,1-6-8,2 3 3,-3-5-4,4-4 2,1-1-6,0-1 0,6-3 1,-6-4 3,1-3-4,1-2 0,-1-4 2,7-1 6,-4-2-12,3-5-3,-2 1 2,-1-5-4,-2 2 1,-2-4 5,-5 1-9,3-7 9,-6 5-8,0-2 7,-2-4-4,-4-2 0,-4 5-5,3 4 6,-4-6-4,0 7 5,-1 1-6,-3 0 1,0 1-3,-2 1 2,1 4-2,4 2 8,-2 1 1,1 3 0,-2 3-3,4-1 0,9 2 1,-17 7-2,9-1-2,0 2 2,3 2-3,-1 6 4,3 1-1,-1 1-2,4-1 0,4-2 2,-1 2-2,3-3 4,-1-2-6,4 2 1,1-5 1,0-1 6,6 0-4,-4-2 0,4 1 4,-2-7 4,2 0-1,3-3 1,1 0-6,-1-6 1,0-1 0,5-7 2,-3-1 0,0 1 0,0-3-5,-4 1 3,3-1-5,-4-2 0,-3-2 4,-2 3-1,-1 3-1,-5 3-2,-3-1-1,0 1-7,-5 3 2,2-2 0,-4 4 2,1 1 0,-2 0-6,-1 1 1,1 3 5,0 1 0,1 0-6,5 4 0,-8-5 2,8 5-6,0 0 3,0 0 4,0 0 1,0 0 0,20 30-4,-8-14 9,4 4-4,-2 4 1,3 0 0,-4 3-3,1-3 5,-4 5 0,0 0 0,-3-2-3,1-2 2,-2-6-5,-1 0 3,-1-3 0,2-1-3,-5-5 3,3 0 0,0-1-2,-2-4-6,1-1 3,-3-4-6,12 4-17,-12-4-34,19-8-25,-9 0-33,5-1-43,-1-3-93,2-1-275,-5 1 123</inkml:trace>
  <inkml:trace contextRef="#ctx0" brushRef="#br0" timeOffset="109917.2869">20234 14408 137,'-5'-13'140,"2"7"-6,-1-1-8,-1-1-7,-1-2-9,1 3-6,0-2-6,-2 2-8,0-1-6,-1 1-4,0 2-9,0 2-7,-2 1-8,0 2-2,-1 2-8,-7 3 0,2 1-1,-3 5-2,4 2 2,-2 5 1,-3 2-2,6 1-1,-1 0-4,5-4-3,4 1-2,1 1 3,4 1-6,2-3-1,3 0 3,0 0-7,1-6 1,3 2-4,0-5 5,1 0-1,3-2 4,0-3-1,-2-2-1,4-2-6,0-4-1,2 1 0,-2-7-5,0 3 3,-1-4 1,-3-2-2,-1 2-5,0-4 0,-2-2-2,-2-2-2,-1 2-1,0-1-4,-3-1-2,0-8 6,-2 2-4,1 0-2,1 1 0,-3-1 0,2 2 16,1 7 6,-1 2 16,-1 5 11,-2 1 4,6-1-10,-3 10-7,0-10-5,0 10-6,0 0-5,0 0-1,0 0-5,0 0 1,2 25-2,-1-4-1,4 5-1,-2 2-4,-2 1 1,3 2-1,0-2-2,2 3 11,-2-3-11,4 2-6,-3-7-20,-1 2-10,2-9-19,-2 1-22,-1-6-24,2 0-23,1-2-15,-2-1-10,0-4-14,1-3-18,-5-2-174,8 1-377,-8-1 167</inkml:trace>
  <inkml:trace contextRef="#ctx0" brushRef="#br0" timeOffset="110623.3273">20330 14410 165,'1'-5'158,"-1"5"-15,0 0-12,0 0-12,6-5-14,-6 5-2,0 0-9,12 0-9,-12 0-6,14 3-12,-4-3-4,-3 0-8,3 0-2,2-1-4,0-1-1,0-1 0,0-1-6,-1 0 3,0-2-7,-1-1 0,0 0-4,-2 0-1,1-2-2,-4 1 4,0 0-2,-2 1-2,1 1 2,-2-3-1,-2 9-4,-2-11-5,2 11-4,-4-8-4,4 8-1,-13-3 2,13 3-4,-17 7-1,3 2 0,0 2-3,2 2-1,0 2 5,2-1-6,2 3 4,4-3 2,3 5-2,1-4-1,3 1-1,-1-5 3,6 4-3,0-1-2,0-5 0,3-3 4,0-1-1,3-1-1,-1-2-4,5-2 5,0 0-2,-2-5 0,3-1 1,0-2-3,-1 0 1,6-9-3,-8 4 2,4-3 1,-6 2 3,-2 1-4,-3-3-5,1 2 5,-3-1 1,0 4-2,-3-1 1,-1 1-2,-1 0-5,0 3 3,-2-2-1,0 10 2,-2-12-1,2 12 0,-2-9-2,2 9-2,0 0-2,0 0 0,0 0-1,0 0 7,0 0-2,14 17-2,-4-6 2,2 2-3,2 2 1,-2 1 1,8 3 1,-9-3-1,6 5 7,-6-7-8,0 1-1,0 0 6,-2 2-2,-3-6 8,0 0-11,0 0 4,-1-4 1,1 1 0,-2-1-2,-4-2 4,5 0 2,-5-5 2,8 3 3,-8-3-1,0 0-3,17-11-5,-7 2-4,-1 0 2,0-9-5,1 2-1,0-1 1,-1-8 1,-3 1-3,-2 0 6,-1 4-2,1 1-3,-2 2 3,-1 0 8,-1 5 7,0 0 9,0 2 3,-1 3 1,1 7-3,-2-11-3,2 11-2,0 0-1,-4-4-2,4 4-2,0 0 1,-7 17 4,6-5-5,1 0 1,0 3 1,1 2 0,3-2-2,-1 1 1,4-3-1,-3 2-1,4 0 2,-3-4-3,3-2-2,1 2 4,0-3-4,0 1 2,2-2 1,-1-3 0,0 0-1,3-3-3,-1-1 0,2 0-5,-2 0-9,0-5-20,1 1-24,-2-3-14,1-2-26,-3 1-37,-1-3-26,1-3-23,-2-1-171,0-2-377,-5 0 167</inkml:trace>
  <inkml:trace contextRef="#ctx0" brushRef="#br0" timeOffset="111942.4027">21245 14151 140,'0'0'162,"7"-2"-12,-7 2-25,10-1-3,-10 1-11,11 3-8,0 2-5,-1 2-7,-1-1-6,0 4-9,-2-1-5,2 5-5,-2-2-13,0 0-1,-5-3-3,3 1-3,-3-3-2,0 1-10,-1 2 8,-1-10-5,-2 12-4,2-12 5,0 8 5,0-8 3,0 0-1,0 0 0,-3 8-4,3-8-6,0 0-1,0 0-5,0 0 1,-7-21-2,7 21-1,2-19-9,1 8 1,2-5 0,1 1-3,3-4-3,3 5-1,1 0 1,-1-1-2,1 1-1,0 4-2,0-1-1,-3 4 0,1-2-1,-1 2 3,0 4-5,1-2-1,-3 4-2,-1-1 2,-7 2-3,14-1 3,-14 1-3,13 4 3,-6-1-1,-2-1-2,1 2 3,0 0-3,0 0 2,-6-4-6,6 8 4,-2-4 1,-4-4-2,4 8 3,-4-8-2,4 4 7,-4-4-4,0 0 4,5 5 4,-5-5 3,0 0 3,0 0 3,0 0 1,3 3 6,-3-3-4,0 0 0,0 0-1,0 0 2,0 0-1,0 0 0,0 0-1,0 0-2,0 0-1,0 0 6,0 0-3,0 0-3,0 0 0,0 0 0,0 0 4,0 0-3,0 0-2,0 0 2,0 0-3,0 0 2,0 0-4,0 0 5,0 0-2,0 0-5,0 0 4,0 0-5,0 0 2,0 0-1,0 0-4,0 0 2,0 0-2,0 0-2,0 0-1,0 0 0,0 0 2,0 0-4,0 0 2,0 0-3,0 0-1,0 0 4,0 0-1,0 0 1,0 0 1,0 0 1,0 0-4,0 0 2,0 0 0,0 0-3,0 0 1,0 0 0,0 0-3,0 0 4,0 0-2,8 2 3,-8-2-6,0 0 5,0 0 0,7 5-1,-7-5 3,5 4-3,-5-4 1,7 6-2,-4-3 0,-3-3 0,8 8 2,-4-5 0,1 2-3,-2 1 7,2 0-4,-2 1 3,1 1-3,0 1 1,-1-1 0,0 4 1,4 0 3,-3-2-2,2 1-2,-1-1 2,1 0 12,-1-2-7,3 2-1,-2-1 2,2-2-4,0 0 5,-1-1-3,3-2 1,0-2 8,0 0-10,4-2 0,-4 0 1,3-4-4,0 1 1,3-3-9,0-2 14,-1-1-9,-1 0-2,0-2 1,-1-1 0,1-3 1,-2 2-4,1-1-1,1 0-1,-2-2 9,-2 3-6,2-2-6,-3 1 0,0 1 1,-5 1 0,0 1-3,-1-1 1,-2 1 2,-1 0-4,-1 0 2,-3 3-3,-1 0-2,-3 1 4,-1 2-2,-1 0 0,-3 1 0,1 4 0,-1 0-1,0 3 1,1 1 2,0 3 1,2-2-2,-3 2-5,4 3 6,4 0 2,-2 1-1,1 3 0,1-2-2,2-1 4,3 2-2,0-4 2,2 2 1,1 1 2,2-4-3,-2-1 0,0 0 0,2-2 3,-1 0 0,-4-5 2,10 6 6,-3-4-4,1-2-4,-8 0 4,16-2-5,-9-1 1,1 0 6,1-2-4,2-1 5,-2 0-5,0 1-1,-4 3-2,3-2 0,-4 1-1,-4 3-1,10-3 2,-10 3 0,0 0 0,15 7 10,-8 1-14,0 2 5,1 6 3,5 8 0,-4 3 4,2 1 2,-3 4 2,-2 0 3,3 0-8,-2 4 1,3 10 3,-4-12 2,-2 0-4,0 2 5,1 10-2,-2-12-2,-2 0 2,-1-3-5,-1 0 2,-2-2 1,3-1 5,0-4-6,-1-5-5,-2-8 1,3 1 1,-1-1 0,0-3 6,-1-1-10,2-7 0,-2 9-3,2-9-17,-4 5-29,4-5-34,0 0-47,0 0-45,-15-19-52,8 3-58,-5-8-162,-1-4-482,-1-3 213</inkml:trace>
  <inkml:trace contextRef="#ctx0" brushRef="#br0" timeOffset="112144.4143">21113 13846 59,'0'0'151,"0"0"-31,-8-9-25,8 9-35,0 0-27,-2-7-33,2 7-40,0 0-40,0 0-87,0 0 39</inkml:trace>
  <inkml:trace contextRef="#ctx0" brushRef="#br0" timeOffset="112927.4591">19601 15088 71,'-7'2'161,"7"-2"-11,-12-2-4,12 2-13,-9 0-9,9 0-7,0 0-8,0 0 5,0 0-3,0 0-2,31-5-5,-13 5 3,2-3-5,8 1-4,5-1 1,5 3-7,15-1-1,1-2-4,4-2-2,2 4-5,32-5 1,-1 1-4,-25 1-3,41-6 1,-2 2-10,5-5-1,-1 2-3,3-6-8,4 2 1,4 1-9,2-3-3,-5 1 1,8-1-9,-10 3 0,-7-4-4,-5 1-4,-8 0-4,-6 0-3,-28 4-1,1 0 7,-2 0-18,-5-2 0,-18 6 1,-1 0-2,-3 0 2,-4 1-1,-3 0-2,-6 1 3,-3-1 0,-4 3 4,-3-2 5,-1 0-6,1 2 9,-5 0-1,2 1 4,-2 0-1,-1 0-6,3 2 3,-7 2-3,7-4-4,-7 4 1,5-4-2,-5 4-1,0 0-2,6-4 0,-6 4-2,0 0 6,0 0-8,5-3 0,-5 3-2,0 0 1,0 0 0,0 0-1,0 0 1,0 0-2,0 0-1,0 0 0,0 0 2,8-2-3,-8 2 2,0 0-5,0 0 11,0 0-5,0 0-4,0 0 1,0 0-3,0 0 2,0 0 0,0 0-3,0 0 3,0 0 2,0 0-1,0 0-1,0 0-4,0 0-3,0 0-2,0 0 0,0 0-2,0 0 2,0 0-3,0 0-4,0 0-10,0 0-7,0 0-9,0 0 1,0 0 1,0 0-2,-10-15-17,10 15-17,-5-5-15,5 5-12,0 0-15,0 0-24,-12-11-10,12 11-5,-8-6-7,8 6-9,-10-6-155,10 6-356,-12-7 157</inkml:trace>
  <inkml:trace contextRef="#ctx0" brushRef="#br0" timeOffset="118647.7863">1466 6620 36,'-7'-6'47,"-2"1"-21,0 0 11,2-2 2,-2 0 3,2 0-7,0 2 1,0-3 3,-2 1 2,1 2 0,0 0 0,3 1 3,-4-1 11,4 0 5,0 0 1,5 5 7,-9-6 1,5 2-6,4 4-3,-7-7-4,7 7-14,-4-6 12,4 6 5,0 0-7,-3-8-7,3 8 7,0 0-6,-3-7-2,3 7-5,0 0-10,0 0-3,0 0-1,0 0 0,0 0-8,0 0 0,0 0-2,0 0 3,0 0-1,17 17 0,-10-7-2,1-1-5,0-1 3,3 3-3,1 3 4,1-1-5,-3-1 6,3 0-2,-1 0 1,1 1-5,-1-2 1,0 0 5,-3-3 2,1 0-2,0 0 5,-1 1-8,0-5 6,-1 2-4,-1 1 4,-1-4-7,-1 0 5,2 1-1,-7-4-1,7 6 3,-7-6-1,6 2 2,-6-2 11,0 0 6,6 4 6,-6-4 13,0 0 2,0 0 15,8 1-1,-8-1 4,0 0 1,0 0 1,0 0-16,7-9-7,-1 1-5,0-1-3,3-3-5,3-2 0,-1-3-8,7-3-6,-1-3-1,4 0 0,2-3-5,3-1-3,8-8 0,2 3-2,4-2-4,1 0 0,0 2-2,-1 1 0,3-1-5,-2 6 2,-2-6-5,1 3 1,-10 8-1,13-6 2,-11 7-1,0-1-3,-3 1 2,3 3-2,0 0 1,-1-2 1,1 2-1,-7 3 2,1-3-4,-2 5 2,-9 5-1,0-1 0,-4 3 1,-3 1-2,-1 0 2,-1 3 0,-6 1 0,9-5 0,-9 5 1,7-3-3,-7 3 6,7-4-7,-7 4-1,0 0 3,0 0-5,6-4 6,-6 4-8,0 0 5,0 0-1,0 0-1,0 0 0,0 0 2,0 0 2,0 0-4,0 0 0,0 0 2,0 0 0,0 0-2,0 0 2,0 0-2,0 0 3,0 0-3,0 0 3,0 0 0,0 0-3,0 0 1,0 0 1,0 0-3,0 0 1,0 0 5,0 0-1,0 0-1,0 0 1,0 0 1,0 0-2,0 0 3,0 0-2,0 0 1,0 0-1,0 0 2,0 0-4,0 0 3,0 0-3,0 0 6,0 0-5,0 0 5,0 0-1,0 0-2,0 0 0,0 0 3,0 0-3,0 0-2,0 0 3,0 0-4,0 0 6,0 0-2,0 0-1,0 0 2,0 0 1,0 0-1,0 0-1,0 0 2,0 0-3,0 0 3,0 0-1,0 0-1,0 0-2,0 0 4,0 0-3,0 0 0,0 0 6,0 0-6,0 0 3,0 0 2,0 0-5,0 0 1,0 0 0,0 0-3,0 0 3,0 0 1,0 0-5,0 0 3,0 0 2,0 0-3,0 0 3,0 0 0,0 0-3,0 0 1,0 0 0,0 0 1,0 0-3,0 0 2,0 0 0,0 0-2,0 0 5,0 0 0,0 0-2,0 0 3,0 0-3,0 0 3,0 0-2,0 0-3,0 0 4,0 0 4,0 0-1,0 0 0,0 0-4,0 0 7,0 0-5,0 0 0,0 0 2,0 0-3,0 0-2,0 0 3,0 0-3,0 0 4,0 0-1,0 0-2,0 0 2,0 0 0,0 0-2,0 0-3,0 0 0,0 0 2,0 0 5,0 0-5,0 0-12,0 0-11,0 0-19,0 0-15,0 0-19,0 0-18,0 0-24,0 0-22,0 0 1,0 0-17,0 0 25,10 1-15,-10-1-16,21-2-148,-10-2-333,7-1 149</inkml:trace>
  <inkml:trace contextRef="#ctx0" brushRef="#br0" timeOffset="120687.9027">338 5496 38,'0'0'85,"0"0"-5,0 0-6,0 0-2,0 0-3,-10 0-10,10 0-1,0 0-9,0 0 0,0 0 2,0 0-4,0 0 1,0 0-1,0 0 2,-8 3-1,8-3-3,0 0-4,0 0 5,0 0-6,0 0 2,0 0 2,0 0-3,0 0-6,0 0 1,0 0 4,0 0-6,0 0-1,-8 2 1,8-2 1,0 0-7,0 0-1,0 0-2,0 0 2,0 0-7,0 0-9,0 0 1,0 0 1,0 0-3,0 0-1,0 0-1,0 0 1,0 0 1,0 0-8,0 0 1,0 0 11,0 0-1,0 0 0,30-2 12,-20-2-7,10 0 3,-1 0 2,10-4 0,2-1 1,0 0 4,5-2 1,12-4-6,-12 4-1,17-6-2,-1 2 1,2 1 2,-3 2-2,4-4-4,-3 0-2,2 2-1,-3 4-3,-1-2 5,-14 5-7,1 0-3,-2-1 7,-4 3-7,-1-2 5,-2 2-5,-8 3 2,1-1-2,-5 0-1,-2 1 0,-1-1 1,-3-1 0,1 4-1,-1-2 1,-5 1-1,-5 1-1,10-1 1,-10 1 3,7-3-3,-7 3 5,0 0 0,0 0 2,10-2-6,-10 2-3,0 0 1,0 0 4,0 0-6,0 0-16,0 0-23,0 0-17,0 0-22,0 0-23,0 0-13,0 0-6,0 0-1,0 0-13,-23 16 1,13-11-104,-7 1-253,-5-2 112</inkml:trace>
  <inkml:trace contextRef="#ctx0" brushRef="#br0" timeOffset="121364.9417">1112 5266 23,'-10'-6'86,"0"0"-17,0 2 10,-1-3 9,4 3-6,-3-2-7,3 2 0,2 0 1,0 1-6,5 3 6,-10-4-6,10 4-5,-7-5 4,7 5-10,-6-2-8,6 2-6,0 0-7,-6-5-8,6 5-2,0 0-1,0 0 0,0 0-8,0 0-2,0 0-7,0 0 1,0 0 1,0 0 3,0 0 3,0 0-7,0 0-3,31 7 3,-20-4 2,4-1 0,3 1 4,1-1-5,0 0 2,4 1-3,4-3 11,3 0-7,-2 0-4,-2 0 6,3 0-4,-3-3-1,2-1-3,-8 3 2,8-1 1,-6 0-7,-1-3 4,-1 2-4,-3 0 4,-3 1 0,0 0-17,-2 0 15,0 2-3,-4 0 6,-8 0-2,12-3 6,-12 3 1,10 0 12,-10 0-1,0 0 2,9 0-4,-9 0-3,0 0 4,0 0-2,0 0-3,9 0-3,-9 0-2,0 0 2,0 0-8,0 0 0,0 0 2,0 0-5,0 0-6,0 0 6,-20 15-5,12-10 5,-5 4-5,-2 0 2,-1 3 0,0 1-5,-7 2 6,2 2-2,5-3 5,-4 4-13,3-5 4,1 0 2,2 1 0,1 1 1,0-3-2,4-1-1,-2-2 2,4 2 0,-1-3-1,2 1 1,-3-1 4,4 1-6,0-4 0,3 1 2,-2-2 0,4-4-3,-5 7 0,5-7 0,-4 5 6,4-5-3,-5 4 3,5-4 1,0 0-2,0 0-2,0 0 5,-2 6-1,2-6-2,0 0 6,0 0-6,0 0-4,0 0 5,0 0 0,0 0 5,0 0-2,0 0 0,0 0-4,0 0 0,0 0 7,0 0 2,0 0-2,0 0 2,0 0-1,0 0 0,0 0 2,0 0 0,0 0 1,0 0 1,0 0 3,0 0-2,0 0 0,0 0 0,0 0-6,0 0 5,0 0 0,0 0-3,0 0 0,0 0 2,0 0-1,0 0-6,0 0 3,0 0-6,0 0 5,0 0-7,0 0-2,0 0-15,0 0-19,0 0-14,0 0-26,0 0-21,0 0-34,0 0-17,0 0-7,-5 7-123,5-7-300,-11 2 133</inkml:trace>
  <inkml:trace contextRef="#ctx0" brushRef="#br0" timeOffset="123484.0629">293 5629 2,'3'-9'45,"-3"9"5,3-10-9,-1 3-3,-2 7 12,6-10-6,-3 5 6,-3 5 6,4-10 2,-4 10 1,2-7 1,-2 7-5,3-7 7,-3 7-1,1-7-4,-1 7-1,0 0 0,0 0-2,0 0 2,0 0-1,-1-11-3,1 11-1,0 0-17,0 0 5,0 0-11,0 0-8,0 0-1,0 0-2,0 0 0,0 0-5,0 0 1,0 0 15,2 33-16,1-13-3,0 6-5,-2 3 6,1 1-4,1 4 3,2 0-8,1 13 10,-3-12-4,2 16 3,0-2-1,-1 5-4,6 4 4,-2 0 0,-2 27 2,3-3 0,-2-24-1,-1 29 3,-1-4 0,2-25-1,-1 2-1,4 25-1,-1-4-5,-1-1 5,1-23 1,-3 2 4,2 25-3,-3-27 5,4 2 6,-5-3-8,-1 1 4,3-4 8,1 0-5,-4-5 4,1 1 2,-2 0 5,1-1-6,1-2 7,-2-1-1,-2-11-1,1-2 0,-1-2-1,4 3-3,-2-5 2,1 2-5,1-3-2,-1 0 0,4-2 0,-3-5 0,-1-3-5,-1 3 1,2-4-3,-1-5 0,-1 2-1,0-2-2,2-1 1,-4 1-4,2-3 0,0 2-1,1 0-1,-2-3-1,1 2 3,-2 0-3,2 0-3,-2-1 1,3 0 2,-3-2-4,0-6 0,2 12 3,-2-7-1,0-5 1,3 12-1,-3-12 1,0 10-4,1-4 4,-1-6 1,0 0-5,1 8 4,-1-8-3,0 0 1,0 0-2,0 9 3,0-9 3,0 0-5,0 0 3,0 0 0,0 0 5,0 0-1,3 5 2,-3-5 2,0 0-2,0 0 0,0 0 5,0 0-2,0 0-1,0 0-3,0 0 1,0 0 0,0 0 2,0 0-4,0 0 2,0 0-3,0 0-3,0 0 2,13-1-3,-13 1 2,10-6 4,-1 2 5,4 0-6,5-3 0,2-1-4,8-2 0,0 0 1,2 1-4,3-1 6,1-2-2,0 0-2,1 3 2,4-1 0,-2 0-2,0-1-3,-1 3 1,1-2 0,0 0 4,-4 3-4,-2-3-2,-1 3 6,-9 2-7,-1 1 2,1-2-3,-5 2 4,-2 1-1,-3-1 4,-1 4-6,-3-3 1,1 0 0,-8 3 2,9-4 2,-9 4-5,6-2 3,-6 2-1,7-4 1,-7 4-3,4-11-2,-4 11-4,-2-11 0,2 11-1,-2-15-4,-2 6 3,0-1 0,-1 2 0,-1-2 2,-2 0-2,-2 3 2,0-1 2,1 0-3,-3 0-3,2 0 3,-3 3 3,2-1-2,-1 1 0,-2-1 0,4 2 1,-2 0 2,1 1-1,2 0 4,1 0 2,8 3 1,-12-4 2,12 4 0,-10-1 2,10 1-2,-7-4 1,7 4-1,0 0-3,-4-4-2,4 4 5,0 0-3,0 0 0,0 0-3,0 0-1,0 0 1,0 0 1,-6-6 0,6 6-3,0 0 3,0 0-2,0 0 0,0 0 2,0 0 0,0 0 1,27 3-1,-17-3-2,0 3 2,0-3 1,3 3-3,0-3 2,1 1 3,-3-1-3,1 0 1,2 1-2,-3 0 1,-1 1 0,2-1-2,-2-1 2,0 0 2,1 0-2,-4 3-2,-7-3 4,16 0-3,-10 0 1,-6 0 0,9 1-1,-9-1-1,10 1 4,-10-1-3,0 0 2,0 0 1,10 0-1,-10 0 1,0 0 0,0 0-2,7 2 0,-7-2-2,0 0 4,0 0-2,0 0-3,0 0 1,0 0-4,0 0 1,0 0-1,0 0-4,0 0 3,4 6 0,-4-6-1,0 0-1,1 12 2,-1-3 3,-1 0 2,-2 9-2,0 0 1,-3 7 1,-2 3-2,0-2 3,-3 3 1,1-1 1,-1 2-3,2-4 2,-2 3-2,0-3 1,1-1 2,1-6 0,1-4-3,-1 0 9,5-3-8,-1 0 0,1-3 5,-3 0-5,6-2 3,-2-1-1,0-1 4,3-5-2,-4 10 2,4-10 0,-2 7-1,2-7-1,0 0-3,-1 7 4,1-7-3,0 0 2,0 0 3,0 0-2,-4 7 4,4-7-3,0 0 1,0 0 1,0 0-1,0 0 3,0 0 0,0 0 2,0 0 1,0 0 2,0 0 0,0 0 0,0 0-1,0 0 2,0 0 6,0 0-4,0 0-2,0 0 2,0 0 0,0 0 0,0 0-2,0 0-2,0 0-1,0 0 3,0 0-3,0 0-3,0 0 5,0 0-1,0 0-4,0 0 0,0 0-1,0 0-1,0 0-3,0 0 1,0 0 0,0 0 0,0 0 3,0 0-2,0 0 3,0 0-4,0 0 3,0 0-3,0 0 4,0 0-3,0 0 2,0 0 1,0 0 6,0 0-7,0 0 0,0 0 3,0 0-3,0 0 4,0 0-3,0 0 1,0 0 2,0 0-3,0 0-1,0 0-3,0 0 1,0 0 3,0 0 1,0 0-4,0 0-1,0 0 2,0 0 1,0 0-2,0 0 1,0 0-1,0 0-2,0 0 0,0 0 1,0 0 1,0 0-4,0 0 0,0 0 4,0 0-3,0 0 2,0 0 0,0 0 1,0 0-6,0 0 3,0 0-3,0 0 1,0 0 4,0 0-6,0 0 2,0 0-1,0 0 1,0 0-1,0 0 4,0 0-1,0 0 0,0 0 4,0 0 0,0 0-1,0 0 0,0 0 0,0 0 2,0 0 1,0 0-3,0 0 3,0 0-1,0 0-3,0 0-2,0 0-1,0 0 3,0 0 1,0 0-1,0 0-1,0 0 0,0 0 3,0 0-4,0 0 1,0 0 0,0 0 2,0 0-3,0 0 4,0 0-1,0 0 1,0 0 1,0 0-1,0 0-6,0 0 5,0 0-1,0 0 2,0 0-2,0 0-1,0 0-1,0 0 0,0 0-3,0 0 4,0 0 3,0 0-2,0 0-2,0 0 4,0 0-5,0 0 1,0 0-2,0 0 4,0 0-3,0 0 2,0 0-1,0 0-3,0 0 0,0 0-3,0 0 1,0 0-1,0 0-9,0 0-13,0 0-20,0 0-20,0 0-18,0 0-36,0 0-51,0 0-36,11-17-41,-8 10-213,1-7-497,1-3 219</inkml:trace>
  <inkml:trace contextRef="#ctx0" brushRef="#br0" timeOffset="126165.2161">14951 12318 41,'0'0'46,"0"0"-9,0 0 4,0 0-4,-10-1 4,10 1 5,0 0-2,0 0 5,0 0-7,-9-4-2,9 4-8,0 0 3,-2-8 0,2 8 4,0 0 1,-4-8 8,4 8-1,0 0 1,-4-6-5,4 6 3,0 0-5,-3-6-5,3 6-2,0 0-1,0 0-5,0 0-4,0 0-4,0 0 4,2 27-4,-1-16 2,1 6 4,1 0-1,1 1-3,2 2 1,-1-1-2,2 0 3,2 0-3,-2-1-2,2-1 2,2-1-3,-4-3 5,-1-1 2,1-4-8,-1 1 2,0-2 4,-1-1 3,-1-2 4,-1 0 3,-3-4 9,7 5 9,-7-5 15,6 1 1,-6-1-7,0 0-5,18-15-3,-9 3-6,5-5-4,1-6 0,1-2-3,3-5-7,8-12 0,-1 0-9,8-5 8,-1 0-4,0 1-5,0 0-1,1 1-1,-1 2-4,-4 5-4,-7 7 1,-2 4 4,-2-3-11,-3 2 3,0 4-6,-3 1 8,-4 5-8,0 3 0,-3 3 3,2 2-1,-3 3-1,-2 0-1,0 2-4,-2 5-3,4-12-10,-4 12-11,3-8-3,-3 8-11,0 0-8,0 0-2,0 0-14,0 0-15,0 0-14,0 0-15,0 0-25,-7 28-9,5-18-132,-2 2-296,-3 4 131</inkml:trace>
  <inkml:trace contextRef="#ctx0" brushRef="#br0" timeOffset="126884.2574">15182 12845 39,'0'0'76,"-7"-9"-4,4 3 0,3 6-3,-3-11-9,1 7 5,2 4-3,-2-11 3,2 11-1,-2-7-5,2 7 7,0 0-1,-3-8-7,3 8-1,0 0-4,-3-5-13,3 5 4,0 0-8,0 0-7,0 0 1,0 0 13,0 0-3,0 0 2,9 28 0,-1-15 3,-2 3-2,3 1 0,0-1-5,3 6-1,-2-6 2,0-1 1,3 2-7,-3-2 12,1 0-7,1-1 0,-4-5-1,-2 3 0,3-2-2,-3-3-3,-1 1 2,0-1-3,0-2-4,0-1 1,-3 1 4,-2-5 7,9 5 7,-9-5 7,6 3-2,-6-3-5,12-10-2,2 0-4,1-11 2,6 1-6,3-7-3,9-8-3,2-2-1,2-2-9,1-4 1,5-1-2,17-19 1,-17 22-1,0-2 3,1 1 0,1 4 0,-7 3-3,-3 4 2,-8 9-7,-1 3 3,-4 1 1,1 2-5,-7 4-1,1 2 0,-2 2-6,-2-2 7,-2 5-6,-4-1 1,2 3 1,-4-1 3,0 1 1,-5 3 0,9-7-1,-9 7 16,6-2-14,-6 2 2,5-3-2,-5 3 0,0 0 2,0 0-4,0 0 2,4-6 2,-4 6-5,0 0 3,0 0-2,0 0 4,0 0-2,0 0 3,0 0-5,7-4 2,-7 4 2,0 0-4,0 0 8,0 0-5,0 0-1,0 0 1,0 0-5,0 0 3,0 0-3,0 0-3,0 0-1,0 0-1,0 0-1,0 0 1,0 0-1,0 0 2,0 0-2,0 0-1,0 0-5,0 0-8,0 0-11,0 0-17,0 0-15,0 0-23,0 0-28,0 0-16,0 0 0,0 0-21,0 0-2,19 6-22,-8-7-33,3 0-167,7 0-394,9-2 175</inkml:trace>
  <inkml:trace contextRef="#ctx0" brushRef="#br0" timeOffset="130207.4474">23018 11905 42,'0'0'89,"0"0"-18,0 0 0,0 0-7,0 0-5,0 0-10,0 0-10,0 0 3,0 0-5,0 0-7,0 0 1,0 0-5,0 0-5,0 0-2,0 0 8,0 0-10,0 0 0,0 0-11,0 0 10,0 0-7,0 0 13,0 0-8,0 0 7,0 0-2,0 0-2,0 0 1,0 0 6,0 0 8,0 0-8,0 0-1,0 0 13,0 0-10,0 0 0,0 0-4,0 0 7,0 0-2,0 0 1,0 0-7,0 0 5,0 0 1,0 0 4,0 0 5,0 0-2,0 0-4,0 0 1,0 0-1,0 0 0,0 0 4,-1-20 1,1 20-2,0 0-4,1-12 1,-1 12 10,0-8 4,0 8 3,1-7-4,-1 7 2,0 0-3,1-10 4,-1 10 3,0 0 6,2-8-4,-2 8-3,0 0 7,0 0-7,0 0-5,0 0 0,1-7-5,-1 7-7,0 0-2,0 0-1,0 0-7,0 0 2,0 0 2,0 0-5,0 0 0,4 20-3,-4-20-1,0 12 2,0-12-1,0 12-4,1-5 0,-1-7-1,2 10 3,-2-10-3,0 10 2,0-10 3,0 8 3,0-8-1,0 7 1,0-7-5,0 0 7,2 7 3,-2-7 10,0 0 3,0 0 5,0 0 8,0 9 5,0-9 3,0 0 8,0 0 4,0 0 4,0 0 3,0 0 3,0 0-2,0 0-1,0 0 8,0 0 1,0 0-8,0 0-13,0 0 2,0 0-12,0 0 0,19-17-8,-12 8-13,-1 1 2,4 1-3,2-7-10,1 1-1,7-7-1,2 2-5,5-3-1,-1 0 5,5-1-5,11-7-7,-1-2 2,3 5-6,1-3-2,0 3 1,3 0-4,-1-3-1,4 6-5,-16 6 4,9-5-2,-12 6-4,0 1 10,-2 2-5,-3 1 4,-8 4-10,-1 1 1,-2 0 0,-6 1 2,-1 2 2,-1 2-1,-2-2 3,0 1 3,-6 3-1,7-5-5,-7 5 1,7-2 2,-7 2 3,0 0-6,7-3-2,-7 3 2,0 0 5,0 0-6,7-3 10,-7 3-2,0 0-5,0 0 4,0 0-1,0 0-6,0 0 4,0 0 7,0 0-7,0 0 3,0 0-3,0 0 1,0 0-2,0 0 0,0 0-2,0 0 4,0 0-3,0 0-4,0 0 0,0 0 2,0 0 3,0 0-2,0 0-3,0 0 0,0 0 4,3-4-1,-3 4-4,0 0 0,0 0 9,0 0-8,0 0 4,0 0-1,0 0 3,0 0-5,0 0 8,0 0-6,0 0 1,0 0 0,0 0 7,0 0-7,0 0 2,0 0 1,0 0-2,0 0 0,0 0 6,0 0-6,0 0 6,0 0-7,0 0 5,0 0-3,0 0-3,0 0 7,0 0-9,0 0-1,0 0-3,0 0 5,0 0-3,0 0 2,0 0 0,0 0-6,0 0 0,0 0 0,0 0 7,0 0-9,0 0 0,0 0 0,0 0 1,0 0 6,0 0-3,0 0-6,0 0 1,0 0 0,0 0 2,0 0-7,0 0 7,0 0 2,0 0-4,0 0-2,0 0 5,0 0-9,0 0 6,0 0 0,0 0-1,0 0 0,0 0 7,0 0-2,0 0-4,0 0 4,0 0 0,0 0-2,0 0 1,0 0 4,0 0-2,0 0 1,0 0 4,0 0 0,0 0 2,0 0-3,0 0 1,0 0 1,0 0 1,0 0 1,0 0 0,0 0 5,0 0-7,0 0 5,0 0-5,0 0 4,0 0-4,0 0 2,0 0 0,0 0 3,0 0-1,0 0-3,0 0 4,0 0-2,0 0-3,0 0 3,0 0 2,0 0 2,0 0-2,0 0 1,0 0-2,0 0 2,0 0-4,0 0 2,0 0-3,0 0 12,0 0-7,0 0-2,0 0-5,0 0 2,0 0 7,0 0-3,0 0 1,0 0 5,0 0-9,0 0 3,0 0 0,0 0 3,0 0-4,0 0 0,0 0 4,0 0-7,0 0 4,0 0 1,0 0-1,0 0 0,0 0-1,0 0 0,0 0 0,0 0 1,0 0 2,0 0-5,0 0 1,0 0 2,0 0 0,0 0-1,0 0-1,0 0 2,0 0-1,0 0 2,0 0-2,0 0-1,0 0 2,0 0 0,0 0 0,0 0 2,0 0-3,0 0 0,0 0 0,0 0 2,0 0-2,0 0 2,0 0 1,0 0 0,0 0-2,0 0-1,0 0 3,0 0-1,0 0-4,0 0 2,0 0 4,0 0-8,0 0 3,0 0 7,0 0-2,0 0-4,0 0 2,0 0 0,0 0-1,0 0 4,0 0-7,0 0 2,0 0-1,0 0 3,0 0-1,0 0-3,0 0 2,0 0 1,0 0-1,0 0 2,0 0-3,0 0 4,0 0-2,0 0 4,0 0-4,0 0-3,0 0 3,0 0 0,0 0-3,0 0 3,0 0-1,0 0 4,0 0-1,0 0-3,0 0-2,0 0 4,0 0 0,0 0-4,0 0 1,0 0 2,0 0-2,0 0 1,0 0 0,0 0 3,0 0-1,0 0 0,0 0-1,0 0 0,0 0-2,0 0 3,0 0 0,0 0 2,0 0-3,0 0 1,0 0-3,0 0 3,0 0-1,0 0-1,0 0 0,0 0 5,0 0-6,0 0 1,0 0 2,0 0-1,0 0-3,0 0 3,0 0 0,0 0 0,0 0-4,0 0 4,0 0 3,0 0-6,0 0 2,0 0 1,0 0 2,0 0-5,0 0 1,0 0 5,0 0-4,0 0-3,0 0 1,0 0-7,0 0-9,0 0-12,0 0-17,0 0-18,0 0-22,0 0-20,0 0-19,0 0-16,0 0-25,0 0-33,0 0-24,0 0-172,0 0-430,0 0 191</inkml:trace>
  <inkml:trace contextRef="#ctx0" brushRef="#br0" timeOffset="132099.5557">22930 11222 65,'0'0'66,"0"0"17,0 0-8,6-4-2,-6 4 11,0 0-4,0 0 5,4-6-9,-4 6-3,0 0-8,0 0 6,2-9-4,-2 9 1,0 0 4,0 0-7,1-9 2,-1 9 0,0 0-4,0-9-1,0 9-3,0 0-2,0 0 7,-3-11-6,3 11 3,0 0-2,-2-9-3,2 9 3,0-8 3,0 8 2,0 0-4,-2-10 0,2 10-2,0 0 1,0 0-3,-1-11 0,1 11 1,0 0-6,0 0-10,0 0 4,1-6-6,-1 6-4,0 0 0,0 0-6,0 0-1,0 0-11,0 0 4,0 0-4,0 0-3,0 0 3,0 0-7,0 0 2,0 0-1,0 0-2,0 0 0,18 16-1,-13-11 2,2 0-3,-1 2-2,3-1 4,-1 1-1,-2-1 1,2 2-3,-1-2-1,0 0 4,-1-1 2,-1-1-3,2 2 1,-2-2 3,3 1-2,-5-2-2,3 1 0,-6-4 3,7 6-4,-3-2 1,-4-4-4,6 5-1,-6-5 2,7 4-1,-7-4 2,0 0-2,6 3 2,-6-3-4,0 0 2,0 0 1,3 5 0,-3-5 7,0 0-4,0 0 7,0 0 1,0 0 1,0 0-3,0 0 3,0 0 0,0 0 6,0 0-2,0 0-3,0 0 1,0 0 2,6 3-2,-6-3-2,0 0-3,0 0 3,0 0-6,0 0 3,0 0-5,0 0 3,0 0 0,0 0 0,0 0-2,0 0 2,0 0-2,0 0 0,0 0 0,0 0 1,0 0-4,0 0 3,0 0 1,0 0-2,0 0 7,0 0-5,0 0 1,0 0 2,0 0 2,0 0 1,0 0 0,0 0 4,0 0-4,0 0 9,0 0-1,0 0 1,0 0-3,0 0-2,0 0 9,0 0-2,0 0-5,0 0-4,10-10-2,-10 10-1,0 0-1,7-6-6,-7 6 7,5-4-7,-5 4 5,5-5-7,-5 5 1,0 0 1,4-7-3,-4 7-5,0 0 5,0 0-1,0 0-2,6-2-2,-6 2 2,0 0-4,0 0 5,0 0-1,0 0 4,0 0-10,0 0 6,0 0-1,0 0 3,0 0-4,4-7 2,-4 7 0,0 0 0,0 0-3,0 0 2,0 0 3,0 0-9,0 0 5,0 0 0,0 0-2,0 0-1,0 0 5,0 0-3,0 0-1,0 0 2,0 0 2,0 0 5,0 0-5,0 0 3,0 0-1,0 0 10,4-5-10,-4 5-2,6-3-1,-6 3 1,8-7 3,-3 2-4,5 0 0,1-2 2,4-3-6,0 1 8,2-1-7,-1 0 4,10-5 2,-1 1-3,0 2-4,-1-5 3,0 2 2,2-1-6,-2 1 7,2 0-6,-2-2 17,-2 3-14,0 2-2,-3-1-5,-4 2 6,-1 1-3,-4 1 1,2-1-2,-1 3 2,-1 3 0,-4-2-2,0 4 7,0-1 0,-6 3-6,8-7 6,-4 4 0,-4 3 1,6-4-6,-6 4 4,0 0 0,5-3-5,-5 3 4,0 0-6,0 0 3,0 0 3,7-5 2,-7 5-7,0 0 2,0 0 1,0 0 0,0 0 4,0 0-5,0 0 1,0 0-3,0 0 1,0 0 5,0 0 2,0 0-8,0 0 1,0 0 7,2-6-10,-2 6 4,0 0-1,0 0 1,0 0 0,0 0-3,0 0 5,0 0-3,0 0 3,0 0 3,0 0-1,0 0-4,0 0-1,0 0 6,0 0-4,0 0 1,0 0 0,0 0 1,0 0-3,0 0 4,0 0-1,0 0-2,0 0 2,0 0-1,0 0 2,0 0-7,0 0 7,0 0-2,0 0 0,0 0 5,0 0-5,0 0-1,0 0 1,0 0-3,0 0 3,0 0 2,0 0-3,0 0 1,0 0-4,0 0 2,0 0 3,0 0-7,0 0 2,0 0 7,0 0-5,0 0 3,0 0-1,0 0 5,0 0-4,0 0 2,0 0-3,0 0 0,0 0 2,0 0-3,0 0 0,0 0-4,0 0 2,0 0 5,0 0-5,0 0 3,0 0-6,0 0 4,0 0 1,0 0 5,0 0-4,0 0 0,0 0 0,0 0-4,0 0 6,0 0-8,0 0 7,0 0-4,0 0 2,0 0-1,0 0-3,0 0 4,0 0-2,0 0 2,0 0 3,0 0 0,0 0-7,0 0 9,0 0-7,0 0 2,0 0 6,0 0-6,0 0 0,0 0 4,0 0 0,0 0-5,0 0 1,0 0 0,0 0 2,0 0 1,0 0-4,0 0 2,0 0 3,0 0-7,0 0 3,0 0-1,0 0-3,0 0 1,0 0 3,0 0 2,0 0-3,0 0 1,0 0 3,0 0-1,0 0-5,0 0 4,0 0-3,0 0 4,0 0-3,0 0 2,0 0-4,0 0 1,0 0 2,0 0-1,0 0 5,0 0 2,0 0-7,0 0 5,0 0 0,0 0-5,0 0-2,0 0 1,0 0 2,0 0 1,0 0 2,0 0-3,0 0 5,0 0 0,0 0-6,0 0 7,0 0-6,0 0 1,0 0 1,0 0 0,0 0 2,0 0 4,0 0-10,0 0 5,0 0-8,0 0 4,0 0 5,0 0-2,0 0 1,0 0 1,0 0-6,0 0-1,0 0 8,0 0-3,0 0-5,0 0 8,0 0-5,0 0-1,0 0 2,0 0 0,0 0 1,0 0-11,0 0-9,0 0-16,0 0-19,0 0-20,0 0-23,0 0-24,-20 0-25,20 0-28,-17 1-16,3-1-20,-6 0-38,-7-1-205,-2 0-490,0-2 217</inkml:trace>
  <inkml:trace contextRef="#ctx0" brushRef="#br0" timeOffset="137044.8383">13759 16532 8,'0'0'104,"0"0"-14,0 0 8,0 0-22,0 0-5,0 0-4,-4-26 1,4 26-17,0-10 25,0 10-2,1-8-4,-1 8-7,-1-12-1,1 12-6,-2-16-1,-2 10-1,1-3-2,-2-3 7,-2 2-12,-3-6 5,-1 3-3,1-3-4,-5 1-5,-6-5-3,-2-2 4,0-1-8,-2 0 3,1 0-4,-2-4 2,-8-10-1,0 4 2,8 9-6,-1-3 4,-6-11-4,9 13 1,0 1-2,1 0 18,4 4-8,-3 1 6,3 2-4,5 3-5,-2 2-1,4-1-1,0 1-2,-1 1 3,3 3-6,0 0 4,1-1-6,0-1-6,1 1 4,-2 1-3,2 0-2,3 1 4,-1 3-1,0-2 2,2 2 2,-1 0-4,5 4 5,-6-7-8,6 7 4,0 0-5,-6-6-1,6 6 1,0 0-2,0 0 2,-5-7 1,5 7 0,0 0-3,0 0-3,0 0-1,0 0 4,0 0-5,0 0 3,0 0-3,0 0-1,-4-6 3,4 6-3,0 0-2,0 0 2,9-10-4,-9 10 2,6-8-4,-3 3 2,2 0 0,3-2-1,-1-1-2,1-1 0,2 0 0,3-4 1,1 1-3,5-6 1,4-2 1,1-2-1,6-1 0,8-7-3,2-2 2,2 1 2,7-1-3,2 0 5,0-2 0,3 3-2,2 0 1,0 0-3,22-10 2,-23 12-1,1 1 2,1-1 0,2 3-6,0-2 4,-1 2-1,26-12 3,2 3-2,-26 12-1,24-9 0,-24 9-1,24-14 0,1 4 1,-28 8-8,26-11 3,-25 11-5,24-13 2,-27 12-4,1-2-4,28-15 0,-26 18 2,-2-4-5,-1 5 1,-4-1 1,-3 4 0,-5-1 0,-8 8 2,-4-2 0,-3 3 3,-1-2-4,-1 5 2,-7 1 1,-2 3 1,-5 0 2,0 4-5,-2-3-2,-10 5-1,13-5-3,-13 5 3,10-3 0,-10 3 0,9-3 2,-9 3-1,0 0 2,0 0 1,0 0 2,11-4 0,-11 4 4,0 0-3,0 0-1,0 0 3,0 0-3,0 0 6,0 0-3,0 0-3,0 0 5,0 0 3,0 0-3,11 8 4,-11-8 1,6 7-5,-6-7 4,5 12-4,1-3 4,3 4 2,1 2-3,5 7 1,2 1 4,0 1 0,5 3-7,10 10 2,-2 1-5,4 1 10,-1-1-1,5 2-4,0-2 1,-2 3 7,1-2-8,-3-2 4,-10-8-2,1-3-1,0 3 7,-5-5-5,2 4-1,-4-5-4,-2-1 7,0-2-4,-6-3-2,0-2 5,0-2-2,-4-2-1,-1-1 2,0-2-2,-3-2 5,-2-6 1,7 9-3,-7-9 1,6 10 4,-2-7 7,-4-3-3,0 0 11,5 4-7,-5-4 5,0 0 3,0 0 4,4 4 4,-4-4 0,0 0-2,0 0-4,0 0 1,0 0-5,0 0-3,0 0 2,0 0-5,0 0-1,0 0-2,0 0 0,0 0-1,0 0-1,0 0-2,0 0 0,0 0-1,0 0 1,0 0-3,0 0 5,0 0-4,0 0 1,0 0-4,0 0 2,0 0 0,0 0-6,0 0 2,0 0 7,0 0-6,0 0-1,0 0-6,0 0-1,0 0-10,0 0-1,-28-8-5,28 8 2,-28 4-2,11-2-3,-6 3-4,-2 5-5,-7-5-13,2-1-4,-3 4-10,2-2-9,1 2-13,9-1-29,2-5-21,6 1-42,0-3-142,13 0-345,0 0 152</inkml:trace>
  <inkml:trace contextRef="#ctx0" brushRef="#br0" timeOffset="138747.9359">19755 15008 38,'-11'7'96,"11"-7"6,0 0 0,0 0-10,0 0-13,0 0-4,0 0-3,0 0-5,-7 3 1,7-3-16,0 0-5,-13-2 3,13 2-2,-17 2-11,3-2 9,-4-2-8,-1 4-4,-4-1 2,-5 2-4,-2 0-4,-2-1 11,-2 0 1,-1-1 4,0 0-1,2 1 2,-2 2 3,-1-4 0,5 3 6,-1-1-4,0-2 0,2 1 4,1 2-5,8-2 4,-2-1 0,3 1-5,3 1 9,2-1 3,5-1-3,0 1-3,3-1 2,7 0-3,-11 0-4,11 0-2,-9 0-7,9 0-1,0 0-3,0 0-2,-10 0 3,10 0-5,0 0-2,0 0-1,0 0-5,0 0 4,0 0 6,0 0 2,0 0 3,-9-2 6,9 2 4,0 0-1,0 0-4,-2-8-4,2 8-5,0-10 0,-2-2 0,2 4 0,-2-4-12,1-4-5,-1-3 2,2-1-5,0-5 2,-5-2-4,2-3-4,2 0 2,-3-3-1,0-1-3,-4-12 3,2 12-2,-4-14-2,1 14-3,0 0 6,-2 1-4,-5-12-1,6 14 0,-2 0 1,1 1-1,-2-1-1,3 2 0,0 0-2,-2 2-2,2 3 2,5 7 4,0 3-5,0-3 3,1 8 1,0-1 3,1 5-2,3 5-3,-3-8-1,3 8 2,-3-7-3,3 7-3,0 0 3,-1-8-3,1 8 3,0 0-1,0 0-1,0 0-1,0 0 1,10-2 5,-10 2-3,11 1-2,-11-1 3,20 1-3,-1 0 5,-1 1-2,3-2 0,11 1 2,-2 0-1,6 0 8,2-2-9,-1-1 3,19-2-2,-2-2 2,1 0-3,2 1 1,5-1-1,-1-1 3,0-1-2,3-1 0,27 0 3,-26 1-4,23-1-1,-22 2-2,26-1 2,-28 6 1,3-3 1,29-2-2,-7 4 6,-26 2-4,3 1-4,26-4 6,-29 4-1,30 1 0,-26 1-6,-4-1 2,-1-1 0,3 4-3,-1-4 6,0 2-3,-3-4 1,-2 4 1,2-4-5,-4-1-4,0 1 4,3-2 0,-9-2 1,5 0-1,-2 3-1,0-5-2,-2 1 2,-2 0 4,-13 0-2,3 2 0,-3 0 2,0 0-3,0-2 3,-5 4-1,-3-1-2,-1 1 4,-1 1-1,-5 2-2,-4-4 2,-4 3-1,-4 1-2,1-1 8,-4 0-11,-7 1 2,13 0-6,-13 0 8,0 0-6,11-1 4,-11 1-3,0 0 5,8-2-3,-8 2 9,0 0-6,0 0-1,0 0-3,9 0 3,-9 0 8,0 0-8,0 0 0,0 0-2,0 0 3,0 0-3,0 0 4,0 0 4,9-1-1,-9 1-5,0 0 1,0 0 1,0 0-3,0 0-1,0 0-1,0 0-1,0 0 2,0 0 1,0 0-3,0 0-2,0 0 3,0 0-1,0 0 5,3 8-6,-3-8 4,6 10 2,-3-5 0,4 6-3,-2-1 3,4 5 0,-1 3-5,-1 0 5,2 7-2,0 3 4,-1 0-6,0 2 6,-1 4-4,1 0 4,-3-2-1,1 14 1,-2-12-5,1 0 6,0-1 1,-1-1-2,1-2 1,0-1 0,-1-2 1,0 1 2,4-4-3,-2 2 4,0-7-1,0-4 4,-2 0 1,3 2-2,-3-5 3,4-2 2,-3-2-3,0 1 1,0-5 1,0 3-4,-3-2 9,-2-5-7,7 8 0,-4-3-4,-3-5 7,3 4 0,-3-4 3,0 0-4,6 6 3,-6-6 5,0 0 0,0 0 2,0 7-2,0-7 6,0 0-8,0 0 11,0 0-11,0 0 13,0 0-12,0 0 1,0 0-1,0 0-7,0 0 3,0 0 0,0 0-3,0 0 1,0 0-2,0 0-3,0 0 1,-19-3-3,8-1 0,-2 1-2,-7 0-12,-11 0-10,-3 1-13,-3-2-10,-20 2-21,3 1-18,-6-1-25,-3 2-14,-2-3-33,-2 0-9,6-2-22,-2-1-19,6 0-33,-1 0-138,20 0-406,1-1 181</inkml:trace>
  <inkml:trace contextRef="#ctx0" brushRef="#br0" timeOffset="138946.9473">22565 12725 36,'19'-43'59,"-5"-5"-44,-6-1-34,-8-1-20,-3-5 10</inkml:trace>
  <inkml:trace contextRef="#ctx0" brushRef="#br0" timeOffset="140180.0178">15737 7120 84,'0'0'102,"0"0"-6,0 0-3,0 0-6,0 0-10,0 0 4,0 0-7,0 0-7,0 0 0,0 0-3,0 0-3,0 0 5,0 0-1,0 0 0,0 0-5,0 0 6,0 0-7,0 0-5,0 0 3,0 0 4,0 0-6,0 0-3,0 0-1,0 0 2,0 0-1,0 0-3,0 0-1,0 0-2,0 0-2,0 0-5,0 0-7,0 0 3,13-14-8,-6 10-4,1-3-10,1 0 11,4 0-3,1-3-5,0-1 0,3 1-5,-1-1 0,2 1-3,-1 1 2,1 0-5,3 0 2,4-2-1,0-1-2,2 5 9,-3-5-10,3 1-4,0 5 2,-1-1 4,0 0-4,-6 2-1,0-2 1,-2 0 1,-3 1 1,1 4 1,-5-1-5,-1 1 2,-2 0 8,-2 2-1,1-5 0,-7 5 4,9-3 3,-9 3 0,9-3 3,-9 3-1,5-2 0,-5 2 0,0 0-1,7-3-1,-7 3-3,0 0-1,0 0 0,0 0-1,0 0 2,7-1 0,-7 1-4,0 0-2,0 0 3,0 0-2,0 0-1,0 0 0,0 0 3,0 0-7,0 0 4,0 0-2,0 0-1,0 0 1,0 0 1,0 0-1,0 0-1,0 0-3,0 0 1,0 0-2,0 0 3,0 0 3,0 0-4,0 0-1,0 0 0,0 0 0,0 0 1,0 0-5,0 0-9,0 0-10,0 0-6,0 0-10,0 0-4,0 0-14,0 0-21,0 0-27,0 0-5,0 0-18,0 0-29,-36 5-2,18-3-121,-1 3-303,-3 0 134</inkml:trace>
  <inkml:trace contextRef="#ctx0" brushRef="#br0" timeOffset="141855.1136">15777 7059 57,'0'0'80,"0"0"-1,0 0-11,0 0-12,0 0 1,0 0-8,0 0-9,0 0-2,0 0 8,0 0-11,0 0-4,0 0-3,0 0 1,0 0 1,0 0-10,0 0 15,0 0-3,0 0 7,-18 12-6,18-12-8,-8 6 2,8-6 7,-7 5-20,3-1 14,4-4-15,-11 5 11,5-2-14,2 1 14,-1 0-4,5-4-3,-8 4-1,8-4-9,-7 5-4,2-1 13,5-4-14,0 0 10,-7 5 5,7-5 0,0 0 13,0 0-4,0 0 0,-6 3 4,6-3 3,0 0 2,0 0 4,0 0 2,0 0 0,0 0 7,0 0-3,0 0 4,0 0-9,0 0 9,0 0-2,0 0-2,0 0-4,0 0-1,0 0 1,0 0-5,0 0 1,0 0 0,0 0 5,0 0-3,0 0 1,0 0-1,0 0-1,0 0-5,0 0 0,0 0-10,0 0 3,0 0-4,23-20-3,-15 13-3,6 1-4,-4 0 2,1-1 1,2 0-9,3-1 6,-1-1-5,-1 2 1,-1 0-3,1 0 1,2-2-5,-2 2 7,3-2-2,-6 2-3,1 2-4,-1-1 7,2 1-4,0 0-1,-3 0 2,2-1-1,2 1 3,1-2-4,2 0 2,-1-1-4,4 3 4,-3-3-3,-1 1 0,3 2-1,-2-2 0,2 1 1,-4 0 2,-2 4-2,-3-3-1,-1 3 3,0-1-3,-3 1-3,1 1 6,-7 1-2,12-4 2,-12 4-4,8-3 1,-8 3 2,7-3 0,-7 3-2,0 0 1,0 0-2,7-1 3,-7 1-3,0 0 1,0 0 2,0 0-1,0 0-3,0 0 2,10-3 1,-10 3 2,0 0-1,0 0-3,0 0 5,0 0-3,0 0-3,0 0 2,0 0 4,0 0-3,0 0 0,0 0 0,0 0 1,0 0 3,0 0-2,0 0-3,0 0 1,0 0-2,0 0 4,0 0-4,0 0 2,0 0 0,0 0 3,0 0-2,0 0-2,0 0 3,0 0-4,0 0-1,0 0 1,0 0 1,0 0 0,0 0 0,0 0-1,0 0 2,0 0 4,0 0-6,0 0 1,0 0 4,0 0-6,0 0 4,0 0 0,0 0 0,0 0-1,0 0-1,0 0-1,0 0-1,0 0 2,0 0-1,0 0 4,0 0-1,0 0-1,0 0 1,0 0-7,0 0 6,0 0 3,0 0-3,0 0 3,0 0-1,0 0-6,0 0 2,0 0 2,0 0 2,0 0 0,0 0 0,0 0-3,0 0-4,0 0 4,0 0 3,0 0-1,0 0-3,0 0 3,0 0-1,0 0 1,0 0 1,0 0 0,0 0-4,0 0 2,0 0 2,0 0-2,0 0 5,0 0-4,0 0-3,0 0 4,0 0-1,0 0 1,0 0-4,0 0 4,0 0 0,0 0-6,0 0 4,0 0 3,0 0 0,0 0-2,0 0-1,0 0 0,0 0 2,0 0-4,0 0 3,0 0-1,0 0 0,0 0 0,0 0-3,0 0 4,0 0 0,0 0 0,0 0-1,0 0 3,0 0-4,0 0-2,0 0 4,0 0-1,0 0-1,0 0-1,0 0 0,0 0 2,0 0 2,0 0-3,0 0 0,0 0-2,0 0 5,0 0-5,0 0 3,0 0 1,0 0-2,0 0-5,0 0 8,0 0-2,0 0-1,0 0-1,0 0 3,0 0-2,0 0 0,0 0 0,0 0 2,0 0 0,0 0 0,0 0-3,0 0 3,0 0-3,0 0 1,0 0 0,0 0 2,0 0-2,0 0-3,0 0 5,0 0 0,0 0-2,0 0 0,0 0 1,0 0 1,0 0-4,0 0 7,0 0-2,0 0-1,0 0-1,0 0 3,0 0-2,0 0-1,0 0-2,0 0 4,0 0-2,0 0 2,0 0-2,0 0 0,0 0 2,0 0-1,0 0-3,0 0 2,0 0 1,0 0-2,0 0 0,0 0 0,0 0 0,0 0 0,0 0 2,0 0-1,0 0 2,0 0-3,0 0-3,0 0 6,0 0-1,0 0-3,0 0 1,0 0 0,0 0 5,0 0-3,0 0-2,0 0 2,0 0 3,0 0-2,0 0-1,0 0-3,0 0 2,0 0-2,0 0 1,0 0 1,0 0 0,0 0 0,0 0-1,0 0 5,0 0-7,0 0 0,0 0-8,0 0-9,0 0-15,0 0-18,0 0-25,0 0-8,0 0 5,0 0-8,0 0-5,-2 14-4,2-14-4,0 0 1,-3 8-11,3-8-3,-2 10-7,2-10-104,-5 7-246,1-2 109</inkml:trace>
  <inkml:trace contextRef="#ctx0" brushRef="#br0" timeOffset="142705.1623">15881 7134 28,'-6'3'47,"6"-3"-2,0 0-7,-6 7 1,6-7-3,0 0 2,0 0 1,-5 2 2,5-2-15,0 0 19,0 0-6,-5 3 2,5-3 7,0 0-16,0 0 9,0 0 6,0 0-7,0 0-1,0 0 10,0 0-11,0 0 5,0 0-4,0 0 1,0 0 2,0 0 5,0 0-6,0 0 5,0 0-1,0 0-1,0 0-10,0 0 1,0 0-8,0 0-2,0 0 4,0 0-10,0 0-12,10-21 13,-1 15-2,1-1-8,2-1-8,3-1 7,1-1 4,2 0 2,0 1-8,9-6 6,2 1-10,0 3 4,-3-1-3,2 3 2,-2-3-6,-7 5 4,0 0-2,-1 0-6,0 0 6,-3 0-4,-3 3 2,-2 0 2,-2 4-3,-2-3 6,-6 3-5,9-4 3,-9 4 0,8-2-3,-8 2 2,0 0-7,9-1 8,-9 1-9,0 0-2,0 0 6,7-3 4,-7 3 3,0 0-13,0 0 11,0 0-2,0 0 3,0 0 1,7-4 2,-7 4-11,0 0 2,0 0 3,0 0-6,0 0 9,0 0-6,0 0 0,0 0 3,0 0-5,0 0 5,0 0 10,0 0-10,0 0-9,0 0 4,0 0-4,0 0-11,0 0-24,0 0 15,0 0-20,0 0 0,0 0 2,0 0-7,0 0-1,0 0-10,-19 16-9,11-15-15,-1 2-73,-2-2-172,-2 0 77</inkml:trace>
  <inkml:trace contextRef="#ctx0" brushRef="#br0" timeOffset="143494.2074">15584 7202 26,'-7'4'55,"7"-4"-9,0 0-2,-7 4-1,7-4-4,0 0 1,0 0-7,0 0 2,0 0 1,0 0 12,0 0 7,0 0-5,0 0-2,0 0 0,0 0 2,0 0 6,0 0-3,0 0 6,28-8-8,-18 5 4,-1-1-4,3-2-3,1 1-7,2-1 6,2-1-5,2-1-5,5-2 2,-4 2-15,7-5 13,0 3 0,-3-2-5,6 0 1,-1 0-7,2 0-8,-2 0 9,-1 0-3,5-1-1,-1-1-3,1 2 0,-4 0-3,-1 2-3,-2-1 0,-5 3-3,-1 3-1,-2-3 3,1 3 2,-7-1-8,1 1 3,-2 2-2,-2 0 3,-1 1-5,-8 2-4,10-4 10,-5 2-2,-5 2 4,8-3-11,-8 3-3,0 0 1,9-2 0,-9 2-1,0 0 4,0 0-3,7-1 3,-7 1-3,0 0-4,0 0 8,0 0-4,0 0 1,0 0 1,0 0 4,0 0-8,0 0 5,0 0-5,0 0 5,0 0-3,7-3 3,-7 3-4,0 0 0,0 0 5,0 0-3,0 0 4,0 0-6,0 0-3,0 0-5,0 0 9,0 0 0,0 0 0,0 0-1,0 0-4,0 0 10,0 0-6,0 0 2,0 0-6,0 0 6,0 0-1,0 0-10,0 0 15,0 0-6,0 0-5,0 0 9,0 0-1,0 0-3,0 0 2,0 0 5,0 0-5,0 0 1,0 0-6,0 0 4,0 0-1,0 0 2,0 0-4,0 0-1,0 0 3,0 0-7,0 0 5,0 0 5,0 0-2,0 0-1,0 0-1,0 0 0,0 0 1,0 0-4,0 0 1,0 0-14,0 0-17,0 0 0,0 0-4,0 0-12,0 0-11,0 0-3,0 0-15,-6 25-12,8-15-24,3 0-90,3 5-223,3-1 99</inkml:trace>
  <inkml:trace contextRef="#ctx0" brushRef="#br0" timeOffset="145826.3408">18951 14336 37,'0'0'61,"-14"-3"-3,7 0-6,0 1-4,-1 0 2,8 2-4,-15-3-6,6 1-2,1 0-1,8 2 8,-15-3-1,8 1-4,0-1 0,7 3 2,-13-3 14,13 3-2,-9-4-1,9 4-3,-9-2-4,2 0 5,7 2-3,-8-3-6,8 3 8,-8-6 3,8 6 10,-6-4-3,6 4 5,-7-5 4,7 5 2,-5-5-1,5 5 6,-5-5 3,5 5 0,0 0-1,0 0-5,-3-5-5,3 5-3,0 0-9,0 0-7,0 0-5,0 0-5,0 0 0,0 0-7,0 0 0,0 0-4,0 0-1,13 17-1,-6-10-4,2 3-1,-2 0 4,6 3-3,-2 0 5,1 0-4,1-1 3,-2 5-3,-2-8 2,1 0-1,-2-1 0,-1 2 4,3 0-1,-4-5-1,-2-2-2,2 1 6,-3 0 5,-3-4 5,8 8 9,-4-6 8,-4-2 9,0 0 5,8 3 2,-8-3 7,0 0-3,0 0-8,11-6-8,-6-3-7,4-1 5,0-5-17,2-8-2,4-2-1,2-1-3,1-6-9,8-9-2,-2-2-6,2-2 4,2 0-5,0-4-8,5-1 6,-5 1-2,5-4-2,-2 3-5,3 1 6,-4 4-1,-5 3-4,-4 13 3,-1-2-2,-2 7-4,-1 2 2,-4-2-7,-2 9 5,-2 0 0,-3 4 4,1 1-9,2 1 1,-4 3 4,-1 1-2,-4 5 1,5-9-3,-1 6-3,-4 3 3,3-7-3,-3 7 2,0 0-1,5-5-1,-5 5 1,0 0 1,6-4 1,-6 4-1,0 0-2,0 0-2,0 0 1,0 0 0,0 0-5,0 0 11,0 0-9,0 0 1,0 0 18,0 0-14,0 0-5,0 0 0,0 0 8,0 0-7,0 0-1,0 0 12,0 0-6,0 0-5,0 0 1,0 0-5,0 0 9,0 0-10,0 0 4,0 0 4,0 0-2,0 0 1,0 0 1,0 0 2,0 0-1,0 0-2,0 0-2,0 0 0,0 0 0,0 0 0,0 0 17,0 0-15,0 0-3,0 0 3,0 0 4,0 0-2,0 0-1,0 0 0,0 0 11,0 0-13,0 0 3,0 0-1,0 0 5,0 0-10,0 0 7,0 0-1,0 0-5,0 0 3,0 0 6,0 0 0,0 0-6,0 0 19,0 0-18,0 0-2,0 0 3,0 0-5,0 0 3,0 0 2,0 0 0,0 0 4,0 0-4,0 0 3,0 0-2,0 0-2,0 0-4,0 0 5,0 0 2,0 0-3,0 0 0,0 0 4,0 0 0,0 0 4,0 0-7,0 0 1,0 0-2,0 0-1,0 0 3,0 0-1,0 0 2,0 0-3,0 0 2,0 0 2,0 0-1,0 0-4,0 0 19,0 0-17,0 0-3,0 0 4,0 0 3,0 0-2,0 0 1,0 0-2,0 0 0,0 0-2,0 0-5,0 0 5,0 0-2,0 0 2,0 0 2,0 0-1,0 0 0,0 0 2,0 0-2,0 0 0,0 0 4,0 0-5,0 0 4,0 0 1,0 0-5,0 0-3,0 0 8,0 0-5,0 0 3,0 0-3,0 0 1,0 0-1,0 0-4,0 0 2,0 0 1,0 0 0,0 0 0,0 0-3,0 0 5,0 0-4,0 0 3,0 0 2,0 0-6,0 0 15,0 0-11,0 0-2,0 0 2,0 0-1,0 0-2,0 0 4,0 0 0,0 0-3,0 0 1,0 0 1,0 0-2,0 0 1,0 0 2,0 0 0,0 0-1,0 0 1,0 0 1,0 0-3,0 0 2,0 0-3,0 0-2,0 0 6,0 0 2,0 0-10,0 0-6,0 0-7,0 0-9,0 0-6,0 0-27,0 0-21,0 0-23,0 0-40,0 0-41,0 0-32,0 0-272,0 0-533,0 0 236</inkml:trace>
  <inkml:trace contextRef="#ctx0" brushRef="#br0" timeOffset="148276.4809">23511 10505 101,'-7'-27'98,"-3"0"-13,-2 1-5,-2 0 3,-2-1-9,-2 0-20,-2-2 1,-4 2-7,-8-11 4,-1 2-10,-4 4-1,10 6 1,-15-9-4,2-1-7,-1 7 0,-5-2-8,2 2 9,-1 4-10,-6 2 0,-3 3 4,0 1-3,3 4-11,-1 1 12,0 0-17,-5 4 12,2 0-1,1 5 7,-2 3 1,1 1 1,1 4-5,0 1-14,14 0 15,-12 7 1,14-3-7,-12 11-4,2 0 1,5 8 0,1 1-5,-5 7 5,2 7-1,-1 3-4,-18 20 2,5 4-6,5-2-10,3-1 15,6 3-8,-2 3-5,3 4 6,3-1-3,5 6 4,0 0 3,7 1-1,3 0-2,5 1-1,0-4 5,12-20-1,-1 23-2,4 5-2,6-2 3,6-3 4,3 4-2,6-5-2,2 1-3,-2-23 3,12 22 0,-8-28 3,13 25-5,-10-28-2,1 4 1,6 1 2,1-6-3,3 2 5,0 1-2,18 15-5,-16-22 3,6 2-1,-2-3 2,6-1 0,-2 2-3,24 9 4,-23-18-1,3-1-1,2-1 2,-1 1-3,3-5-2,0-6-3,0-1 2,-2-2 1,0-2 5,-12-7-2,13 3-3,-14-4 4,-1-4-1,-1-2 1,3 0-4,-1-3-3,1-1 6,0 1 4,-1-7 0,5-2-5,8-5 10,0 0-1,1-7-2,1-5 1,0 1 3,3-6 0,-2-4 5,22-19 0,-3-3-3,-2-5-4,-3-1 1,-2-4-1,0-6-5,-3 1 2,-6-3 5,-4 1 3,-1-1 4,-19 20-6,7-22 8,-15 23-7,-7-5 3,0-1-6,-2-25 4,-6 27-3,-7-3-1,2 2-2,-7 2 1,-5-26 2,-1 29-6,-2-3 1,-6-1-5,1 3 1,-2-1-5,0-1 5,-1-1-3,-2 4 2,-1 0-2,-1 2 1,-3 1-1,3 3-1,-2 1-2,-2 4 2,-1 2 1,3 13-3,-7-11-5,4 12 2,-9-9 2,-2 4 3,7 10-1,-7-8-2,6 9 2,-8-6 0,8 9-4,2 0 2,-1 3 4,2-2-1,-1 1-1,1 0-1,3 4 4,1 0-2,7 3-6,-1 1 3,4-1 6,0 2-3,3 1-3,1-1 3,3 1-5,-2 4-10,5-3-9,0 2-19,-2 0-15,9 1-17,-14-2-12,4 2-17,-1 3-19,2 1-126,-3-2-268,-3 3 120</inkml:trace>
  <inkml:trace contextRef="#ctx0" brushRef="#br0" timeOffset="150183.59">15507 11715 117,'-4'-19'116,"1"3"-1,-4-2-7,2 3-14,-3-2 7,3 1-15,-2 0-7,-2 0-10,0 2-4,-2-2-8,2-1 4,-3 2-11,-1 0-8,-5-4-4,-6 1 2,-2 1-10,-1 2 4,-3 1-7,-4 2 1,1 0-6,-5 3-5,2 1-3,-2 6 2,-2 2-6,-12 0 1,12 5-4,-8 4 5,-3 0-3,13 2 1,-9 10 2,-3 1 8,2 8 0,3 5 2,0 4-3,3 6 8,-14 23-3,5 3 1,11 2 0,11-22 5,-4 23-7,13-18 2,2 3-1,1 25-3,4 1-3,5-27 6,3 0-2,5 24 3,4-1-2,0-24 6,-1 1-4,5 2 8,11 20-3,-7-22 4,3 0-2,17 24-1,-9-26 3,18 20-3,-10-24-4,26 19 2,-4-5-6,9-4-2,5-4-1,0-5-2,4 0-1,4-6 0,1 1-5,-1 2 2,0-9-3,3 3 0,-23-12 1,32 14-4,-4-3 2,-25-16-1,21 14-2,-25-14-3,-1-2-2,0-2-7,-6-1-4,1-6-2,-14-6-8,4-3-4,-1-3 1,1-4 2,-2-5-6,16-5-1,-4-1-3,2-8 1,-4-7 0,1 3 1,0-10 3,-1-1-1,0 1 7,-2-9-1,-3 1-2,-2-4 3,-3-2 1,-2-1 1,11-24 0,-19 25 6,-3-6-2,-5-2 6,-4-1 5,0-2 2,-1-23-2,-7 21 5,0 2 2,6-24-3,-14 27 1,4-4 2,-5-25 4,-2 23 3,-2-19-4,-4 22 0,-4 0 2,-8-22 0,-1 25 3,-10-21-1,4 23-3,-2 0 2,-23-15-4,0 3 1,14 25-1,-7 0 2,-23-18-4,20 22-5,-21-14 0,20 18 1,-22-16 1,23 18-1,0 4 1,-2-1 0,0 3-2,-2 0-2,0 5 0,4 3-2,2 2 2,11 6-1,0 0 3,0-1-3,1 1-1,2 3-6,3 2-8,2 3-11,1 0-8,7 0-22,4 1-30,5 2-9,1 1-22,-1 0-25,3 2-107,4-2-272,6-4 121</inkml:trace>
  <inkml:trace contextRef="#ctx0" brushRef="#br0" timeOffset="152601.7283">1221 12560 59,'-14'-10'83,"2"0"3,-3-2-4,0 0-1,0-1-10,-1 0 13,1 0-10,-1 1 1,2-2 3,0 2-10,3-1 1,-1 1 5,2 3-8,0 0-2,4 0-1,-3 1 1,3 0-5,0 3 1,1 0-3,1 0-1,-1 0-15,5 5-1,-4-5-4,4 5-6,0 0-2,-5-6-6,5 6-3,0 0-2,0 0-1,0 0-4,32 13 5,-15-7-3,1 6-8,7 2 5,-1-2-3,-2 5 1,2-1 3,1 0-5,-2 0 2,-2-1-2,-3-3 0,0 0-1,-3-1-3,2-2-3,-3 3 1,-1-5 4,-3 0-1,-1-1 0,-1-2 4,-1-1 0,0-1-8,-2 0 20,-5-2-8,10 3 14,-10-3 7,12-3-2,-2-4 5,4-7-2,2-8 1,14-15-5,8-4-1,2-5-4,17-21-2,-14 21 3,22-16-5,-3 0-3,2 2-1,1-1 1,0-3-2,-1 0-7,7 6 4,-4-3-1,1 4-4,-21 15-3,25-9 2,-23 21-2,-2 0-1,-2 3 2,-13 8-2,-1 1 0,-1 4 0,-5 2 0,-8 3 3,2 1-4,-8 1-4,0 4 2,-1-2 0,-5 1-5,3 2 6,-8 2-2,9-3 0,-9 3 0,8-3 2,-8 3-1,3-4 3,-3 4-3,0 0 2,0 0-4,6-4 1,-6 4 0,0 0 2,0 0 0,0 0 0,0 0 2,0 0-4,0 0-3,0 0 5,0 0-2,0 0 3,0 0-3,10-1 0,-10 1 0,0 0 1,0 0-6,0 0-2,0 0-4,0 0-17,0 0-15,0 0-21,0 0-21,0 0-19,0 0-8,0 0-8,0 0-7,14 7-16,-10-5-124,-4-2-289,13 12 129</inkml:trace>
  <inkml:trace contextRef="#ctx0" brushRef="#br0" timeOffset="153764.7948">4018 12570 37,'-11'2'89,"3"0"2,0-1-4,-3 0-2,1 2 2,2-2-10,8-1 0,-14 1 13,6 1-1,8-2-11,-11 2-3,11-2 2,-11 3-6,11-3-7,-10 3-5,10-3 1,-7 0-6,7 0 1,0 0-7,0 0-5,-11 0 1,11 0-1,0 0-10,0 0 1,0 0-1,0 0-7,0 0-1,0 0-2,0 0-1,0 0-1,0 0 0,0 0-7,-11-2 0,11 2 3,0 0-1,0 0-6,0 0 7,0 0-3,0 0-5,0 0 2,0 0 4,0 0 1,0 0 1,0 0-6,0 0 10,0 0-2,0 0-1,31-3 5,-20 2-1,2 0-2,5-2 3,0 1-1,10-2-4,-1 0 8,4 0-3,4-1-1,2 1-1,14-7 3,-12 6-2,16-4-6,-2 1 4,2-1-3,0-1-6,-1 3 3,1-1 0,-2 4-2,0-3 0,-2 0-4,0 2 2,-1-3-1,-11 3 1,16-3-1,1 2-3,-2 0 2,3 0-4,-3-1 1,4 1 1,-3 0 0,2 1 0,-2 0 0,-2-2-3,-2 4-2,-14-2-1,0 5 1,1-2 2,-1 1 0,-5-1-1,1 1 1,-2 1 0,-1 0-2,-2 0 1,0 1-2,0-1 2,-8 2-2,3-2 1,5 1 6,1-1-9,-8 0 7,6 0-1,5 0-3,-1 0 3,1-4-4,-3 4 2,2-1 0,1-2-3,-3 3-3,3-1 6,0-2 0,-1 3-2,-3-3 3,1 3-5,-1 0 4,-3-2 0,-2 1-3,4 0 2,-6-1-3,9-1 5,0 1-7,-3 1 6,4 0-2,-5 0 2,4 0-2,0-1 0,-4-1 4,4 2-7,-4 0 3,2-1 4,1 0-5,-1 0 2,-8 1-5,2 1 5,6 0 4,1-3-7,-8 3 3,0 0-2,-2-2 1,2 3 2,-3-1-4,0 1-1,-4 2 4,0-3-2,2 1 0,1 0 4,2-1-5,-2 1 3,-3 1-2,5-4-4,0 1 9,0 1 0,0 0-8,1-1 8,-2 0-4,2 1 5,0 0-5,2-4-3,-1 3 4,1-1 1,-2-1 0,2 1-1,6-3-2,-5 5-5,-3 0 11,1 0-6,7 0 2,-6 0-2,-2 0 2,1-2 2,2 1-7,-1 4 4,0-3 0,5 0 2,-6 0-1,0 0 3,1 0-4,7 1 2,-2-1-2,-5 3-2,6-2 2,3 3-1,-4-3-1,3 1 1,2 0 1,-1-1 2,1 1-1,0 0-3,-2-2 0,2 5-3,-1-3 6,0 1-1,2-1 0,-2 0-5,3 0 6,-1 0-1,3 3 2,-3-1 0,0-3 0,1 3-3,-1-2 2,3 1-1,-2 1-1,1-3 1,0 1 0,1-1 2,-1-1-4,-1 1 1</inkml:trace>
  <inkml:trace contextRef="#ctx0" brushRef="#br0" timeOffset="154119.8151">9273 12374 2027,'9'-3'77,"-5"3"-115,4 0 80,-3 0-58,-1-2 13,0 1 4,3 1 15,-2 0-34,-5 0 23,10-3-14,-10 3 48,10 0-46,-10 0-1,0 0-16,13-3 21,-13 3 26,0 0-22,9 0-16,-9 0 31,0 0-64,0 0 96,6-3-53,-6 3 9,0 0 2,0 0-25,0 0 19,7-2 6,-7 2 0,0 0-22,0 0-1,0 0 11,0 0 36,0 0-49,0 0-64,0 0 177,0 0-146,0 0 96,0 0-78,0 0 13,0 0-22,0 0 21,0 0-74,4-6 95,-4 6-23,0 0 11,0 0 2,2-9-46,-2 9 34,0 0-3,4-3 44,-4 3-46,0 0 27,0 0 17,0 0-60,0 0 13,0 0-43,0 0 34,-4-13-61,4 13 83,0 0-35,0 0 6,0 0 24,-6-4-72,6 4 81,0 0-75,0 0 87,0 0-114,-8-4 154,8 4-89,0 0 30,0 0-30,-7-5-46,7 5 20,0 0 4</inkml:trace>
  <inkml:trace contextRef="#ctx0" brushRef="#br0" timeOffset="154665.8463">8851 12953 10,'0'0'-2,"0"0"-2,0 0 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7T08:24:29.055"/>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1" timeString="2020-10-27T08:24:32.013"/>
    </inkml:context>
  </inkml:definitions>
  <inkml:trace contextRef="#ctx0" brushRef="#br0">23193 16321,'198'-173,"25"-26,100 1,173-199,149-149,-75 150,-49 123,-149 124,-99 50,74 49,-98 50,-51 74,-24 150,-26 197,-48-24,-76-25,-24 149,0-149,0-49,0 49,-49-25,-1-173,-24-25,-1-100,1-24,-100-25,-24-50,-1-198,-148-198,-50 49,124-25,75-24,24 173,1 74,49 51,0-76,0-24,49 0,26 75,-1 73,25 51,25 49,0-25</inkml:trace>
  <inkml:trace contextRef="#ctx1" brushRef="#br0">5679 6682 185,'0'0'199,"0"0"-9,0 0 1,-3 26-2,4-6-15,3 6-7,-3 8-9,0 1-9,3 13-23,-1-13 1,-1 0-14,1 14-3,-2-16-15,-1 1-7,1 0-3,1 0-6,0-2-3,-2-4-4,1-3-10,1-7-3,-2 0-6,1 1-3,0-6-4,-1-4 0,0 3-7,0-5-2,3-2 0,-3-5 4,1 9 6,-1-9-1,0 0 2,0 9 1,0-9-3,0 0-5,0 0-5,0 0-7,-5-27 0,4 8-2,-2-8-7,4-1-4,-3-3-5,1-3 3,1-2-4,2-9 0,-2-4-10,1 0-2,2 1 1,1 12 4,3-10-6,-1 12 2,1-14 1,0 16-3,0 1 4,6 0-3,1 1-1,-1 1 3,2 2-5,3 6 2,-1 3-3,-1 5-1,1 2-4,0 6-7,2 3 0,1 3 1,-4 5-5,0 5 5,-3 3-9,0 2-6,-1 9-3,-4-2-7,-5 4-12,-6 1-10,-3-1-12,-6 1-11,-3 0-19,-5 1 7,-1-4-14,-5-3 12,-6-2 17,2-4 2,-1-1 16,2-3 15,1-3 17,1-3 2,5-3 6,2 1 3,0-2 2,5-2-6,1-1 9,4 0-6,-3 1-6,3-4-11,5 1-15,5 3-23,-4-7-35,4 7-177,0 0-315,14-13 139</inkml:trace>
  <inkml:trace contextRef="#ctx1" brushRef="#br0" timeOffset="228.0131">6343 6999 263,'1'6'254,"-1"-6"-20,-3 18-17,2-6-13,-1 7-7,-1-1-9,-2 6-19,0 3-9,3-1-14,-2 0-10,3-1-19,0 2-11,-2-2-11,3 0-10,0-7-11,0 0-20,3 1-26,-2-2-21,2-2-33,-1-2-55,0-4-43,3 1-57,-3-3-206,1-3-420,5 0 186</inkml:trace>
  <inkml:trace contextRef="#ctx1" brushRef="#br0" timeOffset="755.0432">7605 6783 33,'1'7'296,"2"3"-13,-2 3-11,1 13-8,-1 3-16,0 0-10,0 5-14,1-3-7,-2 1-20,1 2-9,-1 1-19,0 0-7,4-4-16,-7 3-12,2-5-15,0 0-15,-1-2-3,1-8-14,0-3-6,0-4-7,-1 0-9,2-4-6,-1-1-8,1-7 2,0 11-5,0-11-8,1 7 4,-1-7-12,2 6 6,-2-6-9,0 0 5,0 0-11,0 0-4,0 0-5,-4-35-16,4 10-5,-4-5 7,2-6-5,-1-11-2,0 2-2,0-4 8,-1 16-1,4-14-1,0 1 0,0 11 4,3 1 3,1 0-4,2 1 1,5 1-6,-1 3 1,1-2-9,5 5-1,-1 4-1,5 1-2,2 4 3,1 4-3,-2 6 3,-2 5-3,4 2-1,0 2 5,-3 3-6,-2 5 5,-1 1-9,-7 4 1,3 3-1,-9 0-5,-1-1-2,-4 9-11,-5-8 4,-8 6 1,-4-2-7,-1-1 2,-7 1 0,-1-5 5,1-2 2,-3-3 1,4 0 5,6-7 4,-7 5-1,6-7 8,3 1-1,-1-1 2,1-1-5,2 0-8,4 0-18,-1-2-25,5 1-25,7-1-32,-12-1-44,12 1-36,0 0-222,0 0-468,0 0 208</inkml:trace>
  <inkml:trace contextRef="#ctx1" brushRef="#br0" timeOffset="1117.0637">8160 7282 285,'0'0'293,"0"0"-30,8 3-23,-8-3-18,0 0-19,0 0-14,0 0-16,0 0-13,8 0-12,-8 0-15,0 0-11,12 5 0,-8 0-16,7-1 8,-2 3-9,0 0-11,-2 2-7,-2 2-11,1 1-9,-4 3-2,0-1-7,-2 5-7,-3-1-4,-4 0-7,-2-1-4,0 1-1,-3-1-5,-1-3-4,2 1 4,-4-3 2,3-1-5,-1-1 5,0-3-3,4-4 1,0 4 2,2-4 0,2 1-3,1 1-2,4-5-4,-7 5 0,7-5-4,0 0-2,0 0-5,0 0-1,0 0 1,25 2 7,-6-7-6,9 1 0,4-3-10,3 0-2,3-3-6,14 0-8,-1-2-5,-2 1-13,2 0-14,-12 1-17,10-1-25,-12 1-43,3 0-53,12-6-60,-15 4-298,-2-3-584,11-5 259</inkml:trace>
  <inkml:trace contextRef="#ctx1" brushRef="#br0" timeOffset="1685.0964">9972 6702 157,'2'-6'247,"-2"6"-24,0 0-3,0 0-9,0 0 2,0 0-3,9 32-11,-9-4-4,-1 4-5,-2 3-11,-2 13-8,-4-2-4,-3-1-4,1 1-6,3-12-3,-4 12-9,3-14-4,0 2-6,-1-3-12,1-2 2,1 0-3,-3-2-7,3-3-24,-1-7 6,4-3-18,0-3 7,0-2-15,1-2-7,1 1-10,1-2-6,2-6-6,-4 8-5,4-8-9,-2 7-13,2-7-4,0 0-2,0 0-4,0 0-8,0 0-4,0 0-5,0 0-3,0 0 3,-3-27 0,4 11 6,-1-1-3,4-8-4,-3 4 3,2-4 4,0-4 6,3-2-8,-1 4-5,2-2 7,2-2 1,0 2 0,4 1 7,-3-5-2,-1 4-4,4-2 4,2 0-5,0 4 5,2-3 5,0 1-10,0 1-4,2 4 11,2-3-5,1 4-7,0 2 8,2 0 14,3 2-20,2 4-6,-1 0 8,3 5 1,-3 1-9,2 5 8,-1 3 2,-10 2-8,9 3 6,-9 0-5,-1 4-3,-5 2 1,-4 0 3,0 4-12,-4 3 0,-6 0-2,-2 1 0,-12 6-10,1 2 9,-7-2-11,-5 0-11,-4-4-6,-2-1-6,2 0-9,-1-7-6,0 2 1,1-1 4,-2-6-5,5 0-1,5-3-7,2-3 1,-1 2-12,2-4-12,6-1-16,1 2-18,1-2-14,1-3-16,6 0-49,4 5-196,-2-8-447,2 8 199</inkml:trace>
  <inkml:trace contextRef="#ctx1" brushRef="#br0" timeOffset="2178.1245">10385 7158 109,'-1'-12'262,"1"12"-20,11-6-25,-1 0-11,2 1-19,5-1-14,2-2-16,-2 5-13,3-1-13,1 3-13,1 0-12,-2 3-9,2 2-5,-4-1-11,1 4-5,0-2-10,-4 4-7,-3 0 5,-3-1-10,0 2 1,-5-1-6,-2 3 2,-3 0-6,-2-1-3,-4 3-5,-6-3-4,-4 2-3,-6 2-2,6-5-7,0 2 3,-1-4-6,5-2 0,2-2-4,5 0-10,0 0-8,1-1-5,5-3 1,-4 6 7,4-6-1,0 0 0,17 14 0,-7-10 2,1 3-1,1 1 1,2-1 5,0 5 3,-4-3 2,1 2 10,-1 0 2,-5 0 2,0 5 16,-4-4 5,-1-2 8,-2 2 5,-5-1-3,-4 1 1,-2 0-1,-4-2-8,-6 3-5,-5-3 0,0 0 0,0-5-3,-1 3-12,2-4 6,-1-3-8,1-1-4,9 1 3,-1-3 5,1-1-18,3 0-8,-1-1-21,5-1-25,3 0-41,-3 0-44,2 1-59,3-4-53,1-1-58,1 1-189,4-4-527,2 1 233</inkml:trace>
  <inkml:trace contextRef="#ctx1" brushRef="#br0" timeOffset="3821.2186">22897 3693 2,'9'-4'63,"1"-1"-13,0 1-5,2-2 0,-1 2-5,2-2-7,4-1-2,-3 2-5,2-1-4,3 1 1,1-1-7,0-2-5,7 2 3,-2-3-5,1 2-11,1-2 7,-8 2-2,2 0 11,4-2-6,2-1 7,-9 3 7,7-3 14,2 1-3,-6 1 22,-1-1-4,-1 1-1,2 1 3,4-6-7,2 1-10,-3 0 4,2 0 8,-2-1-12,0 3 5,1-5-6,-2 1 1,-7 1-1,7-5-3,-1 0 1,0-4-3,-1 1-1,1-4-7,-6-2-13,-1-2 17,-3-2-6,2-1 1,-7-4 2,1 4-10,-3-1 8,-3-1 2,-3 1-10,-4-4 0,-4 3 4,-7-10 1,-9-2-6,0 6 1,-7 0-5,-3 2 6,-4-3-16,-1 2 11,-7 3-7,-3 2-9,1-3 1,-3 4 4,-2 3-9,3 2 4,-4-1-1,-1 4 1,4 2 0,-4-4 6,2 11 5,-3-2-1,-3 5-13,-1 4 15,1 2-3,-3 2-7,-3 7 12,1 3-6,-26 14 2,30-6-2,-1 8-1,-22 11 0,25-6-1,-21 15 6,7 10-6,3 0 9,21-10 0,-21 20-9,9-1 11,-1 3-4,21-20-4,-15 30 10,6-3-8,17-19 6,-7 22 3,16-20-4,5 4 3,-11 20-1,15-25 6,5 6-5,5-4-1,1-1 4,3-1-11,4 2 15,3-6-4,3 4 11,3-2-3,2-3 3,8 1-2,3-4 1,1 0 4,6 2 5,4-6-4,2 2-2,-1-4 0,3-2 1,1-3-2,5-3 4,-3 2-4,2-7-7,1-1 8,0-1-2,5-3-2,-2-3 5,-3-1-2,7-1 3,-3-1-1,7-2-6,0-6 0,1 1-2,2-5-6,0-2 1,1-4 1,0-2-3,27-4 1,-29-2 1,3-5-3,23-9-4,-24 8-1,29-13 4,-30 9-6,27-15 1,-28 10-1,-3-2 0,1 2 1,-3-4-1,-2 3 6,-5-5-12,-5 2 7,-2-2-6,-1-3 3,-1-2-1,-2 1 3,-4-1-2,-3-1 2,-2 0-5,-4-1 4,0-2-4,-1-2-1,-4-1 0,0 1-2,1-2 1,-5 0 1,-5 13-5,5-11 0,-6 10-1,-1-3-3,2-9 6,-6 15 3,-1-3-6,-3 3 4,-2 1-6,-1 0 2,-3 3 0,-3-1 3,-3 1-7,-2-1 5,-4 2-2,-6 1-3,-2 1 0,-1 0-9,-15-5-7,1 2 0,-2 5-5,8 4-9,1 3-21,-1 2-12,1 2-3,2 3-21,-1 1-30,0 1-14,5 2-27,-1 4-100,8 0-288,1 2 128</inkml:trace>
  <inkml:trace contextRef="#ctx1" brushRef="#br0" timeOffset="4998.2859">6058 8082 6,'0'0'203,"-2"-14"-6,2 14-8,0-10-17,0 10-16,0 0-23,0 0-12,0 0-2,0 0-7,0 0-3,13 35 1,-8-8 3,3 6-4,-4 0-6,1 14-8,0 2-7,-1-3-10,1 0 2,-3-13-16,3 13-2,-3-12-3,0-4-9,1 1-7,0-2-4,-1-3 0,-2-7-6,4 6-9,-1-7-13,0-2-20,-2 0-19,2-3-30,-2-1-32,1-3-40,1 0-49,-1-1-192,0-3-401,-2-5 178</inkml:trace>
  <inkml:trace contextRef="#ctx1" brushRef="#br0" timeOffset="5332.305">8218 8112 172,'0'0'230,"0"0"-25,0 0-20,0 0-13,0 0-6,0 0-8,3 31-15,1-12-9,-3 8-7,1 2-8,1 3-8,1 0-10,1 4-7,-1-3-10,0 1-8,0 3-5,3-3-7,-3-1-9,-1-4-5,0 3-14,1-1-10,2-2-18,-5-4-22,1-1-25,0-5-25,-1 0-35,4-3-43,0-2-56,-2-2-141,0-2-366,-1-3 161</inkml:trace>
  <inkml:trace contextRef="#ctx1" brushRef="#br0" timeOffset="6334.3623">10857 8149 200,'0'0'196,"0"0"-22,5-3-9,-5 3 5,0 0-5,4 17 7,-3-5-7,3 7-10,-3 4-8,2 5-10,0 1-7,-2 7-10,1 10-7,-3-13-4,4 14-4,-1-13-5,0 3-13,-1-2-3,-2-3-8,1 4-6,-2-4-2,0 0-10,2-3-6,0-1-2,0-2-6,0-6 1,0-3-3,0 2-3,-2-4-5,1-5 2,0-1-4,1 1-4,-1-4-1,1-6 1,0 11-4,0-11 4,-2 8 3,2-8-7,0 0 2,0 9-2,0-9-4,0 0 4,0 0-2,0 0-1,3 7-3,-3-7 2,0 0 0,0 0-3,0 0 4,0 0 8,0 0-13,0 0-1,0 0 1,0 0-1,0 0-2,0 0-1,0 0 0,0 0 1,0 0-2,0 0-6,0 0 2,0 0 1,0 0-6,0 0-3,0 0 2,0 0-2,0 0-1,0 0-5,0 0 4,0 0 1,18-9 0,-18 9-3,0 0 0,0 0 0,0 0 3,0 0-1,0 0-1,0 0-1,0 0 9,0 0-10,0 0 2,0 0 4,0 0 2,0 0-4,0 0-1,0 0 1,0 0 2,0 0 1,0 0-3,0 0-1,0 0 4,0 0-3,0 0-2,0 0 4,0 0 1,0 0-2,0 0-1,0 0 0,0 0 1,0 0-2,0 0 4,0 0 0,0 0-3,0 0-1,0 0 1,0 0 3,0 0 0,0 0 2,0 0-3,0 0 0,0 0 0,0 0 2,0 0 3,0 0-8,0 0 2,0 0 3,0 0-4,0 0-1,0 0 5,0 0 0,0 0-1,0 0 1,0 0-4,0 0 0,0 0 9,0 0-11,0 0 3,0 0 0,0 0-1,0 0 4,0 0-3,0 0-2,0 0 0,0 0 3,0 0 0,0 0 3,0 0-1,0 0-3,0 0 0,0 0-2,0 0 1,0 0 3,0 0 7,0 0-9,0 0 1,0 0 0,0 0-4,0 0-4,0 0 5,0 0 3,0 0-2,0 0 2,0 0 2,0 0-4,0 0 4,0 0-4,0 0 1,0 0-3,0 0 6,0 0-2,0 0 1,0 0-4,0 0 3,0 0-1,0 0 4,0 0-3,0 0 0,0 0-9,0 0 4,0 0-4,0 0-5,0 0 2,0 0-9,0 0 1,0 0 0,0 0-3,0 0 0,0 0-1,0 0-5,0 0-3,0 0-6,0 0-1,0 0-14,0 0-19,0 0-19,0 0-25,0 0-41,0 0-34,0 0-40,0 0-206,0 0-472,0 0 209</inkml:trace>
  <inkml:trace contextRef="#ctx1" brushRef="#br0" timeOffset="7891.4514">13277 8612 68,'0'0'185,"0"0"-13,-5-28-12,8 16-18,-1-4-4,0-1-15,-1-1-6,0-2-9,0 2-2,-2 0-1,0 1 0,-2 1 1,1 1-9,-2 4-5,0 1-7,-3 3-7,-3 1-12,-1 5-7,-3 2-6,-3 6-5,-7 8-5,1 2-2,-1 4-4,0 1-3,3 4-3,5-2-3,1 3-6,4-4 2,7-3 1,-1-2-9,5-1 1,0 2 0,5-2-5,4-2 1,0-1-1,3-3-1,0-4 0,4 2-1,2-6 0,1-3-9,2-3-4,9-3-9,-3-5-2,-2-3-11,-2-1-6,-1-4-3,-2-4 0,2-3 4,-5-2-2,-2-4 5,2-17 3,-1 1 5,-4 2 3,-5-3 11,3-2 7,-6 3 11,-1 12 12,-2 3 12,-1 1 10,0 6 9,2 8 9,-2 2 10,-2 5-1,4 2-10,-4 4-14,2 5-5,0 0-2,0 0-9,0 0 1,5 23-1,-2-4-3,2 10-3,1 4 2,2 1-8,2 12-2,3-2-2,1 2-4,-4-13-16,-1 2-16,7 11-18,-2-15-27,-2 0-34,-1-4-46,3 0-44,-1-6-253,-3-4-477,-1-2 212</inkml:trace>
  <inkml:trace contextRef="#ctx1" brushRef="#br0" timeOffset="8498.4858">13743 8443 2705,'0'-7'24,"0"7"-14,0 0-19,0 0-5,0 0 1,0 0-3,-3-12 6,3 12 2,0 0 2,0 0 1,14 0 4,-14 0 0,17 2 2,-6-2 0,8-2-1,0 0 0,3-2 2,0-2 0,5-1 0,-3-3-3,-4 1 4,-2 1 0,-2-3-4,-4 0 9,0 0-3,-5-1 5,-2 3 4,1 0 12,-4 0-1,0 2 5,-2 1-1,0 6 4,0 0-7,-10-13-5,2 13-2,-6 2-4,-5 2 3,0 6-1,-5 5-2,0 2-3,4 1 1,0 2-1,4 3 0,7-5-2,1-1-3,6 3 3,0-1-2,6 0-2,1-2-2,11 5 2,-2-8-9,7 3-8,6-4-3,4 0-11,1-2-10,1-7-3,-1-2-14,3-3-6,2-2 0,-1-3-3,-1-3 2,0-2 7,-3-2 5,2-1 12,-1-5 4,-1-1 14,-5 0 6,-1-2 4,-7 1 9,-3-1 8,-3 1 6,-4 4 4,-2-1 9,-6 4 8,0 2 2,-1 0-2,-4 4 2,-2 2-5,-2 1-6,-1 2-2,-2 3 0,-6 3-5,-2 3 1,0 2 1,1 4-9,-6 5 1,2 0-4,9-3 0,2 1 0,3 0-2,-1-1-1,4-2-3,5-2-3,-1 0 2,5 1-6,2-3-1,0-1-3,5-5-5,-1 1-4,5-3-4,4-4-1,-1-2-5,0-1 3,0-1 1,-3 0 5,-1-2 2,-2 2 0,-3 1 8,0 1 5,0 0 9,-4 1-1,0 4 2,-5 1-2,5-4-6,-5 4 0,0 0-1,0 0 0,0 0 2,3 15 3,-1-6-2,-1 1-5,2 2-7,1-3-5,3-1-14,1 1-11,1-1-18,6 0-16,5-2-17,1-2-24,6 2-11,2-4-16,1-3-24,1 0-26,-3-5-103,0 1-319,-1-4 141</inkml:trace>
  <inkml:trace contextRef="#ctx1" brushRef="#br0" timeOffset="8873.5075">14969 8357 44,'9'-17'95,"-1"-1"-4,-3-1 8,-2 2 0,1 1 3,-4 3 1,-2 2 3,0 0-6,-4 4-17,0 0-4,-4 3-8,-4 4 3,-3 1-4,-3 6 6,-6 3 7,2 2 6,1 4-3,2 1-6,6-2-4,0 5-5,4-6-5,3 6-1,4-3-7,2 0-3,4 1-7,2 0 0,6-1-5,-1-4-1,4-2-6,2-1 0,2-3-4,-1-2-3,3-4-4,-1-2-2,0-1-6,-3-3-2,2-2 2,-2-3-3,-3 3-2,-2-9 2,-1-1-1,4-5-1,-8-5 2,1-2 0,-3-1-4,-2-2 2,2 1 3,-3-2 5,-3-2 2,-2 0 13,2 3 13,1 2 14,-2 4 13,1 5 10,0 6-1,2 3 5,-1 3-9,1 3-16,1 6-5,-3-7-11,3 7-3,0 0-1,0 0-5,6 43 5,0-14-7,-1 2 2,5 2-12,0-2 5,3 15-6,-1-14-3,2 0-3,-3 1-25,6-2-11,-4 0-18,3-3-25,-6-2-12,-1-8-26,3-3-25,-3-2-27,0-3-20,3-6-22,-3-2-18,2-1-39,-1-4-143,-3-4-421,6-5 187</inkml:trace>
  <inkml:trace contextRef="#ctx1" brushRef="#br0" timeOffset="9298.5319">15346 8203 19,'4'-29'196,"2"1"11,-2 9 5,0 4 23,0 3 11,-3 1-18,-1 4-18,1 0-28,-1 7-20,0 0-19,0 0-5,0 0-10,0 0-13,3 31-5,-3-13-8,0 9-7,3-1-12,-1 3-7,2-2-5,2 0-2,2-2-15,1 1-14,3-5-11,0 4-19,-3-8-20,3-2-23,2-1-12,0-2-19,-3-5-18,1-3-17,3 0-22,-2-4-11,-2-6 0,2 2-12,1-4 15,-1-4-3,-3-3 15,-1 1 18,0-5 18,-1 3 24,-3 0 35,0 3 26,-2 1 25,-1 2 18,-2 2 14,2 3 2,-2 5-7,3-10-5,-3 10-7,0 0 2,3-5 7,-3 5 2,0 0-1,0 0-2,9 25-5,-6-13 1,3 0-5,1 2-2,3 2-5,0-3-2,0 1-4,0-1 0,0-4-1,5 1-2,0-3-4,-4-3-1,2-4 0,4-1-1,-4-1-3,0-1 2,1-2 3,-1-5 5,-2 3-1,-1-2-3,-1 1 1,-2-4 4,3-2-1,-6-1 1,-3 3-2,-1 0-3,-2 2-3,-3 0-2,-3 1-2,-1 2-5,-2 0-5,-7 1-4,0 4-10,-3-3-9,2 4-10,1 1-11,4 1-14,3 2-20,2-1-24,0 0-35,5 2-27,4-4-28,0 0-205,3 11-421,-3-11 186</inkml:trace>
  <inkml:trace contextRef="#ctx1" brushRef="#br0" timeOffset="9985.5712">16324 8136 186,'-2'-12'247,"-3"1"-5,-1-1-16,-4 4-25,1 1-18,-3 5-11,-2 2-13,-1 5-15,0 3-8,-7 8-10,8-2-11,-2 7-11,5 3-7,5 1-11,2 2-7,6-1-6,3 0-8,3 1-3,8-1-6,2-3-7,2 1-8,2-4-10,4-3-3,2-2-9,2-4-5,-1-4-8,-1-4-5,1-1-4,-3-5 0,1-2 1,-5-2 0,-3-2 3,1-6 0,-3 1 9,1-3-3,-2-6 2,-3 1 7,-1-1 3,-6 4 1,2-6 0,-3-1 2,-3-1 2,2 2 3,-4-1 1,0 1 3,-4 7 3,2 0 6,-1 3 2,1 4 4,-1-2-5,1 4 4,-1-1 13,2 4-15,1 6-5,-4-11-8,4 11-9,0 0-1,0 0-3,0 0-2,0 0 0,0 0 1,3 28-4,-1-10-2,2 2 0,1 3-2,0 2 4,0 2-4,-1-2-1,0-1 1,-1-4-3,0-2 2,-1 1 0,0-1 0,1-2-1,-2-4-2,0-2 2,2 2-2,-3-5-1,4 3-1,-3-3-4,-1-7 7,4 10-2,-4-10 1,1 6 3,-1-6 1,1 6 1,-1-6 6,0 0-9,0 0-5,0 0 0,0 0 1,19-18-4,-10 7-8,2-5-1,4-7-1,-1-1 3,1-2 0,-1 0-5,2-1 5,-3 3-2,-1-1 3,2 1 3,-1 2 2,-5 8 0,-2 2 0,-2 3 4,-1 1 1,-1 2-2,0 0 5,-2 6-8,5-6-2,-5 6-4,0 0 8,0 0 0,0 0-2,-18 22 0,5-6-1,3 1 5,-3 5-6,-1 0-2,5-5 3,0 3 0,0-4-4,6 2 8,-2-1-8,3 0 0,2-6-3,0 2 7,5-1-4,0 3 4,3-1-2,2-4-5,2 0-3,-2-1-5,2-3-1,6 2-1,-5-2-11,-3-2-4,4 1-1,-2 0-7,-6-3-3,3-1 2,-2 3-5,-7-4-9,9 1-17,-9-1-17,7 4-23,-7-4-15,0 0-18,0 0-38,-11 20-50,-6-8-139,-6 5-405,-5 4 180</inkml:trace>
  <inkml:trace contextRef="#ctx1" brushRef="#br0" timeOffset="10542.603">11776 9970 216,'-10'-1'217,"-1"1"-10,2-1-7,9 1-11,-10 0-13,10 0-16,-10-3-13,10 3-14,0 0-7,0 0-8,-6-2 0,6 2 0,0 0-2,0 0-2,0 0-3,30-3-9,-14 0-9,3 2-13,2-4-2,6-1-6,2 0-7,-4 2-3,7-1-11,-4-1-3,4 1-8,1-4-2,1 2-7,-3-1-10,3-1-13,-1 4-18,-6-3-14,0 1-15,-4 3-16,-3 0-17,-5-1-15,-2 1-11,-4-1-22,-1 3-14,-3-3-41,-2 0-56,-3 5-138,0 0-399,-16-17 177</inkml:trace>
  <inkml:trace contextRef="#ctx1" brushRef="#br0" timeOffset="10748.6148">12026 9626 149,'0'-8'267,"0"8"-32,0 0-25,0 0-22,0 0-7,0 0-8,0 0-7,4 35-9,-1-8-14,-1 4-13,2 1-9,-1 1-13,2 14-11,-1-1-6,2-13-10,-1 1-7,-1-2-4,1-4-12,1 1-12,1-2-12,-1-2-17,-2-7-20,-1-1-20,-2-5-25,3-1-35,-2 0-28,0-3-38,-1-2-45,-1-6-171,0 9-394,0-9 175</inkml:trace>
  <inkml:trace contextRef="#ctx1" brushRef="#br0" timeOffset="11056.6324">12621 9334 168,'0'-12'249,"0"2"-8,-2 4-18,2 6-20,-2-13-16,2 13-25,0 0-19,2-9-13,-2 9-12,8 0-3,-8 0-15,15 8-5,-7 0 1,2 5-3,4 8-7,-2 1-1,2 5-5,-5 4-6,3 17-5,-3 1-3,0 1-6,-5 2-6,1 0-1,3-3-7,-7 4-4,4-2 0,-2-5-5,2 0-1,-2-12-3,-1 0-8,2-4 7,1 1-12,-2-6 1,0 1-13,3-1-13,-3-9-16,1-3-16,0-4-26,-1 0-22,2 0-29,0-1-32,0-4-37,0-3-56,-5-1-162,0 0-432,15-8 192</inkml:trace>
  <inkml:trace contextRef="#ctx1" brushRef="#br0" timeOffset="12904.7381">12921 9082 17,'-1'-10'156,"-2"0"-22,2 1-9,-2-4-3,-1 2-17,-1-8-13,-2 3-1,0-2-4,-3-8-9,-3 0-2,-3 0 1,-2-4-7,-5 0-9,-3-12-6,-5 2 1,-3-3 0,-3-1-9,-1 0 2,-17-20-1,12 21-9,0-1 13,-2 0-2,-20-12-6,15 18 2,-1 3-12,-23-13-2,23 17-3,0 1-3,-4 1 2,-1 1-6,-4 0 1,-1 4-2,7 2-3,-3 1 3,4 3-11,2-1 5,-1 5-4,14 6-3,-12-4 0,-1 5-3,13 5 2,0-1-4,0 6 0,-1 2-4,-15 0-1,3 2-4,-1 5 0,-2-3 4,3 1-4,-4 2 3,4 0 0,1-3-1,0 1 2,-1 3-2,4-2 1,-4 4-2,2-1-2,-1 0 3,-1-1 1,0 1-1,1-1 1,12-1 0,-13 1 0,0 3 1,2-2 1,11 1-2,-13 2 2,2 2 0,4 3-2,10-5 1,1 2 3,-3 9 3,7-2 1,4-2-3,-5 12 0,11-4 1,-4 8 0,2 5 4,5 3-5,3 1 0,3 4-1,1 0 1,3 2 0,2 2 1,2-1 4,3 3-3,0 1 0,3 22 3,-2-25 0,4 25 1,1-24 1,-1 2-1,5-2 4,-1 0-4,2 1 0,5-6 3,3 2 2,3-3-3,1-1 1,7-1-1,4-4-1,5 2 2,22 13 3,-20-22-4,3 1 1,7-3-1,2 1-1,0-3 2,21 10-5,-20-13 1,4-6 0,1-1 3,26 3 0,-28-12-2,35 5 0,-4-2-1,-24-7 0,2 0-4,26 5-1,-29-4 2,0-1-5,-1-1-1,0 4 2,-4 0-6,1 2 4,-5 3-8,2-2 0,-1-1 4,3 0-4,-2-1 3,-1-1-2,-1 3 3,1-2-6,3 0 4,-3-5-3,7-1 8,-6 2-2,0-7 6,1 3-7,-5-2 3,-13-4-2,10 0 5,-11-3-2,-2-4 1,-2-3 3,-1-5-5,1 0-1,-1-3 3,8-11-4,-10 3 2,11-7 3,-6-2-6,3-6 3,1 3-3,-1-6 4,0 2-4,-2 0 9,0 2 8,-13 11 2,0-2 2,-1 1 3,-2 1 2,-7-2 7,2 3 2,-7-3-1,0 0-1,-6-1 3,-2-3 2,1 4 2,-5-5 0,-1 2-3,-2-3 3,-2-2-2,5 3 1,-5-2 1,0-12-4,-1 1 0,2 13-6,-3-14-2,4 12 6,-4-13-10,0 6 0,0-3 5,4 12-5,-2-1 5,-6-12 2,4 1-3,1 14-2,-5-1 2,0-13-3,-2 14 2,3-2 1,-5 4 4,-8-10-5,7 12-3,-3 0-1,-3 2 0,-2-1-3,-3 5 0,-10-8 2,8 9-4,-13-3 2,11 9 0,-1-1-7,-12-4 0,9 6 1,3 0-3,-15-3-1,13 8-3,-2-1 4,-9-5-3,14 5 3,-1 2-7,2-1-1,3 1-8,2 2-17,9 2-17,5 1-34,3 2-37,-2 2-31,4 3-34,3 1-47,-3 3-190,-4 5-452,0 0 199</inkml:trace>
  <inkml:trace contextRef="#ctx1" brushRef="#br0" timeOffset="13808.7899">10658 11001 30,'0'0'212,"-10"2"-12,10-2-3,0 0-14,-13-4-10,13 4-12,-8-2-11,8 2-10,-9-8-9,9 8-4,-4-7-11,2 0-5,1 0-13,1-6-2,0 4-8,1-4-1,1-3-10,4 1 2,-1 0-7,2 1-4,1-2-8,2 1-4,2-1-8,2 4-1,-2 1-8,2 1-2,3 1-6,1 4 3,2 1-3,-2 3-3,-1 2-3,3 4 0,-3 4-4,0 3-2,2 6-1,-1 5-1,-1 3-4,-6 2 0,-2 2-6,-3 4 4,-7 2-10,-4-4-4,-3 2-4,-4 0-3,-3-3-1,-3-1 3,-1-2-1,0-1 3,0-4 0,-3-1 1,2-6 2,0 1 0,1-6 3,4 0 2,1-2 4,2-4 5,2 1 0,1-1 5,2-2 2,4-1 4,3-2-5,-9 5 0,9-5-1,0 0-4,0 0 1,0 0 0,0 0-4,24-1 1,-3-3 2,-1-1 2,9-3-6,-1 1 0,1 0 4,9 0-4,-2 0 1,1-1 2,17-4-2,-17 6-1,18-5 1,-16 7-1,0-4 0,-1 4 4,-2 2-6,-3-2 7,-2 0-7,-10 4-1,-2-2 1,1 2-2,-7-1-2,-2-1 4,-4 2-3,1 0 5,-8 0-4,12-3 10,-12 3 7,10 1 2,-10-1 1,8-1-3,-8 1 1,0 0 1,0 0 0,10 0 2,-10 0-6,0 0-1,0 0-3,0 0-2,0 0-2,8-1-3,-8 1 0,0 0 3,0 0-6,0 0 2,0 0 0,0 0-3,0 0-2,0 0 2,0 0 0,0 0-4,0 0-1,0 0 2,0 0 0,0 0-6,0 0 5,0 0-1,0 0-4,0 0 0,0 0 1,0 0-1,0 0-1,0 0 4,0 0-4,0 0-3,0 0-1,0 0-11,0 0 3,0 0-4,0 0-7,0 0-8,0 0-18,0 0-9,0 0-17,0 0-23,0 0-34,0 0-29,-17 13-52,17-13-251,-12 4-509,5-3 225</inkml:trace>
  <inkml:trace contextRef="#ctx1" brushRef="#br0" timeOffset="14789.846">11276 10669 81,'-28'-22'160,"-3"1"-11,2 4-3,-5 2-10,4-1-9,-4 3-7,-2 3-10,-15-2-8,14 8-9,-1 1-9,-2 1-12,0 3-2,-11 3-8,13-3-5,-13 7-7,2 1-11,10 2-1,0-2-3,2 1-4,-10 7 0,11-4-6,3 0 1,-2 4-4,2 1-1,-9 9-3,14-9-6,-3 1 5,2 5 4,3-2-5,-2 1 3,0 3-3,4-1 4,-1 3-4,-5 9 0,8-8 2,5 2-6,-6 8 0,11-6 2,0 0 0,3 1-2,3 0 0,2-1-1,0-3-2,3 2 2,1-2-1,4 2-13,-2-4 16,2-1-3,4-1 2,-2-1 7,3 1 1,1 1 3,2-3 5,-1 1 3,5-2 5,1 2-5,3-3 6,0 1-3,2 1-8,2 0 3,1-1-4,0-1 3,1 2 1,4-3-1,0 0-3,5-5 6,0 1-5,13 3 2,-9-8-3,9 2 1,-12-5-4,1 1 1,1-3 1,12 0-3,-14-4 0,6-5 1,8 1 4,2-2 0,-13-1 5,11 0 3,-12-1 0,14-7 0,-16 2 5,14-5 4,-14 2 1,0-3 2,9-3-1,-10 5-1,1-1-1,-3-1 2,14-7-6,-15 4 1,0-1-3,-1-2-4,-2-1-5,-2-2-2,-4-4 4,-1 2-10,-1-3 6,-5-2-5,-2-1-3,-1-13-3,-3-3-2,-5 1-2,-1-4-3,-3 0 1,-4-1 0,-3-2-2,-3-1 0,-1 4-3,-6-2-1,-1 3 6,-2 6-4,3 12 4,-2 1-2,-2 3 4,-2 1-3,1 5-3,-4-2 0,2 3 0,-2 3 6,-1 0-9,1 4-2,0 3 3,1 0 1,0 3-4,5 4 2,0-2-1,2 3 1,1 3-14,4-2-15,-2 1-17,3 0-24,4 4-25,-5 0-31,2 1-25,0 2-29,2 0-44,1 1-63,-4 2-177,2 2-500,-5 2 222</inkml:trace>
  <inkml:trace contextRef="#ctx1" brushRef="#br0" timeOffset="15834.9057">9879 11419 42,'-28'-11'212,"-1"1"-13,-4 0-13,-2-2-9,-2 3-15,-13-6-13,-2 0-7,1 2-3,-5 1-10,-4-2-8,-4 2-8,-1 2-10,-28-4-5,31 5-9,-27-4-11,2 4-3,20 0 0,-22-2-4,21 4 2,-20-5 3,24 5 3,-27-5-8,29 1 8,-4 2-9,3 0 2,0 0-6,3-4 3,1 1-2,3 3-1,4-3-4,2 3 2,15-2-6,-1 4 3,6 3-9,0-4-8,5 0-3,4 3-2,4-2-7,4 5-5,-1-2 2,2 1-4,2 0-2,2 0-3,2 0 1,6 3 2,-9-5-11,9 5 2,-9-2 0,9 2-2,0 0-2,-9-4-6,9 4 5,0 0-4,0 0-3,-6-3 4,6 3-4,0 0 3,0 0 4,0 0-12,0 0 4,0 0 3,0 0-2,0 0 1,-6-4-3,6 4-1,0 0 3,0 0 1,0 0-5,0 0 10,0 0-7,0 0 4,0 0-2,0 0-3,0 0 0,0 0-4,0 0 4,0 0 4,0 0-1,0 0-5,0 0 5,0 0-4,0 0 1,0 0 3,-7-2 0,7 2-2,0 0 2,0 0-4,0 0-3,-9-3 4,9 3-3,0 0 4,-6-3-4,6 3 2,0 0 3,0 0-4,-12-2-1,12 2 3,-5-3-2,5 3 2,-10-4 3,10 4-4,-12-5-1,4 2 1,0 1 9,8 2-12,-13-4 4,8 1 3,5 3-3,-10-3 0,10 3 3,0 0-3,-9-2-1,9 2-6,0 0 3,0 0-2,-2 14 1,4-2 2,1 6 0,1 7 3,2 3 1,1-2-4,1 4 4,-1 1-2,2-5 3,-1 1-1,-2-2-3,6-3 5,-5-4 1,0-2-7,-2 0 3,0-1 0,0-4 1,-1-2 0,0-1-1,-2-1-1,1-3 7,-1 0-1,-2-4-3,3 11 3,-3-11 8,3 4-8,-3-4 8,0 0 5,0 0 5,4 5-4,-4-5 0,0 0 2,0 0-8,0 0 0,-11-25 0,7 13-5,0-3 4,-4-2-6,0-6 16,-1-1-16,-2-1-3,0-1 2,1-3-3,-3 0 3,3-1-3,0 1-2,0 0 1,1 3 9,2-1 0,1 2 2,-2 9-9,3-1 8,3 5-3,-1-2 2,2 6 9,-1-2-5,0 4-5,2 6-4,-1-8 1,1 8-6,3-10 5,3 6-5,1-2 0,5-3 3,1 1-3,6 0 1,0 0-2,8-2 3,1-2-6,-1 3-9,6 0-13,-2-2-17,1 5-21,-2-2-27,1 3-31,0 2-31,-3 3-39,1 0-37,0 0-42,-11 1-240,4 1-551,0 0 244</inkml:trace>
  <inkml:trace contextRef="#ctx1" brushRef="#br0" timeOffset="17036.9745">9758 11208 190,'-4'-11'205,"2"5"-20,2 6-14,-5-16-13,0 6-14,0 0-4,-4-3-11,0-4-13,-2-1-8,-3-5-10,-5-1-3,1-1-6,-4-4-8,-9-9-6,-1-1 1,-2 0-4,0 0 0,-3-2-1,2 0 3,-2-1-2,3 1 0,-5 0-3,1-3 0,4 5 3,-1-1-2,6-2 3,-2 6 3,9 7-5,1-1 2,-1 0 0,2 4 0,3 0-8,2 3-4,0 0-7,3 6-6,1 1-1,2-1-4,-1 3 0,3-1-8,0 4-3,1-5-6,0 6 3,-1-4-7,3 2 0,0 3-8,1-3 3,-1 2 3,2 0-4,0 0-3,-2 2-3,3-3 1,0 4 0,-2 0-2,3 7 0,-5-12 3,5 12 0,-3-8-6,3 8 5,-2-7-5,2 7-1,0 0-2,-5-7 1,5 7 0,0 0-6,0 0-2,0 0-2,0 0-3,0 0 5,0 0 2,-7 20-1,6-6-1,0 5 3,-4 5-2,2 5 3,-1 0-3,2 3 4,0-1-3,1 1 2,0-2-3,1 0 3,-3-1-1,3-2 2,0-1 1,-1-6-1,1-2 3,-1 0-4,-1-2 2,2-4-2,-1-1 3,-2 0-3,3-5 2,0-6 2,0 12-4,0-12 11,-3 10-8,3-10 12,0 0 4,0 10 6,0-10 9,0 0 4,0 0 6,0 0 1,0 0-12,0 0 1,0 0-9,0 0 2,0 0-10,0-35 10,-1 18-9,-1 0 1,0-3-8,-2-3 0,0-4-1,0 0 0,-1 1 1,0 2-5,-1-1 8,0 1-2,4 5-13,-1 2 5,1-2 6,-1 7 3,1-1-9,0 2 10,2 0-11,-1 1 5,1 2-5,0 8 1,0-15 3,1 8-4,-1 7-3,4-9 7,-1 2-6,-3 7-6,10-9 5,-4 5-6,4-1 6,1 0 2,8-2-1,-1 2-1,1 2 0,3 1-3,8-1 3,-2 1-2,2 0-2,-1 2-3,-1-1 6,3 2 8,0 1-11,-2-2 1,-8 0 1,7 1 0,-7 0 2,0 2 6,-3-2-8,-3 0 2,-3 2-2,-2-2 7,2-1-5,-5 0-3,-1 1 5,-6-1-1,12 3-5,-12-3 18,7 0-13,-7 0 5,0 0 2,8 0-2,-8 0 0,0 0 8,8 3-7,-8-3 0,0 0 4,0 0-10,0 0 6,0 0 0,0 0 1,0 0-8,0 0 6,0 0 0,0 0 6,0 0-8,0 0 6,0 0-3,11-1-3,-11 1-6,0 0-2,0 0-6,0 0-3,0 0-4,0 0-6,0 0-14,0 0-13,0 0-13,0 0-9,0 0-13,0 0-16,0 0-10,0 0-15,0 0-16,0 0-17,0 0-9,0 0-11,0 0-7,0 0-12,-14 14-9,9-9-17,-3 3-186,1-3-442,-6 2 196</inkml:trace>
  <inkml:trace contextRef="#ctx1" brushRef="#br0" timeOffset="17948.0266">5622 9584 123,'-6'-1'150,"6"1"-17,-7-5-10,7 5-8,-5-5-15,5 5-8,0 0-1,0 0 0,0 0-1,18-9-10,-8 7-5,2 1 2,2-1-12,5-1-4,1 1-4,2-1-6,11 2-4,-2 0-3,5-1 0,1 2-5,14 0-3,2-3-4,1 3 1,0-3 0,6-1-1,3-1-8,-1 0 0,4-4 5,26-3 3,-1-1 0,0-1 6,6-3 5,0 2-7,6-1 3,-3 1-4,0-1 1,-4 6-7,-31 2-5,33-2-1,-32 3 1,27 0-5,-33 2-2,2 0 1,2-4-11,-2 4 3,-1-5-6,-5 3 0,-1 0-4,-5-1 0,-12 1-2,11-4 3,-14 3 2,-1-1 0,0 3-3,0-6 4,-3 2-2,3 1-4,-1-2 7,2 2-3,-5 0 4,1-1-7,-2 5 5,-1-4-6,-1 1 1,-5 3 3,-4 1-7,0 1 10,-1-2-4,-4 1 0,2 2 3,-4 0-8,1 0 6,-1-2 0,3 1-3,-2-1 1,-1 1 1,-1 3-1,2-3 1,-3 1-2,2-2 1,-3 2 1,2-1 5,-2 2 2,-8 1 2,11-4 0,-5 3 3,-6 1 1,10-2 8,-10 2 2,0 0 8,6-4-2,-6 4 4,0 0-1,0 0 0,8-2-1,-8 2-1,0 0-6,0 0 0,0 0-1,0 0-5,0 0-2,0 0-4,0 0-11,0 0-11,0 0-14,0 0-20,0 0-21,0 0-22,0 0-31,0 0-24,-24-6-17,8 9-44,-13 4-149,-1 0-381,-4 1 168</inkml:trace>
  <inkml:trace contextRef="#ctx1" brushRef="#br0" timeOffset="18456.0557">6313 9879 18,'0'0'210,"-9"-4"-19,9 4-3,-5-7-7,5 7-7,-2-7-10,2 7-18,0 0-13,0 0-12,0 0-16,0 0-13,0 0-5,8-8-6,-8 8-7,0 0-3,17 11-3,-9-2 1,0-1-6,0 0-1,3 4-6,-1 0-3,-2-1-4,2 1-5,-3-3 0,1 2 2,0-2-7,-3-1 1,0-3-4,-1 2 1,-1-2 5,0-1 15,-3-4 6,7 3 12,-7-3 9,5 4 12,-5-4 5,0 0 1,0 0-4,0 0-27,18-16 1,-8-1-4,4-7 1,4-2-17,0-4 0,10-11-12,0 0 2,3-5 0,2-3-11,14-22 3,-15 23-10,15-22-1,-16 17-1,0 1-1,-1 0-8,-2 2 1,1 2-1,-5 3-3,-4 3-1,-6 12 4,0 3-10,-3 0 2,-4 3 2,0 5-7,0 2-2,-3 3-8,0 4-1,-2-1 7,1 3-24,-2 1-11,-1 7-12,4-8-15,-4 8-17,3-10-11,-3 10-20,0 0-17,0 0 5,0 0-4,0 0-6,0 0-8,0 0 3,-22 25-17,9-13-26,-4 7-4,-2 1-31,-2 4-140,-6-2-388,2 2 172</inkml:trace>
  <inkml:trace contextRef="#ctx1" brushRef="#br0" timeOffset="18985.0859">6160 9861 147,'0'0'168,"-3"-12"-13,0 3-9,1 2-8,2 7-2,-2-10-4,2 10-6,-2-8-11,2 8-9,0 0-16,0 0-9,0 0-13,0 0 3,0 0-2,0 0 2,17 22-2,-9-5 0,2 5 6,2 4-7,3 1-1,0-3-4,-1 2 0,0-1-4,4-3-2,-6-5-4,5 3 1,-5-9-11,1 4-3,-6-7 2,2 1 1,1-3 1,-2 0 13,-2-2 8,1-3 18,-7-1 3,17-3-2,-7-2-3,4-9-6,4-2-8,2-12-5,3 0-6,5-12 8,2-1-10,-2 0 10,4-2-21,-4-1 1,2 1-7,0-3-5,-4-3 2,0-3-5,-3 0-4,-1-6-6,-3 1-4,-1 0 4,1 0-5,-3 3 1,-5 0 0,3 2-2,-1 7 0,-2 14-4,-3 1 1,1 4-3,-4 8-7,3 1 2,-3 2 3,-3 5-4,2 1 4,-2 2 5,1 1-12,0 0-5,-3 6-11,0-8-8,0 8-12,6-5 0,-6 5-1,4-6 0,-4 6-4,0 0-3,13-1-1,-13 1-5,7 0-5,-7 0-8,13 1-8,-13-1-15,11 2-2,-7 2 0,1-1-5,-5-3-7,6 5-10,-4 3 0,0-2-9,-2-6-24,-4 18-28,-2-7-26,-1 1-156,-3-4-383,-4 4 170</inkml:trace>
  <inkml:trace contextRef="#ctx1" brushRef="#br0" timeOffset="19397.1092">6680 9135 83,'-12'1'122,"3"1"-1,-2-1-11,2 2-6,3-2-10,6-1-4,-12 2-4,12-2-9,-10 1-4,10-1-2,0 0-2,-9-1-4,9 1-3,0 0 1,0 0 0,0 0 4,0 0 11,0 0 5,0 0 2,0 0-10,0 0 3,24-17-3,-6 10-7,6-7 1,4-1-4,4-2-7,0 0-2,2-2-4,13-3-3,-13 5-1,0-2 0,-4 4-4,0-1-4,-3 5-2,-11 2-2,-1 1-3,-4 1 4,-1 3 4,-1-1-3,-4 2-3,0 3-3,-5 0-5,10-4-4,-10 4-6,0 0-5,8 0 3,-8 0-6,5 7 1,-5-7-3,4 14 1,-3-2 0,2 5 0,1 1 1,2 7-1,-1 2 0,0-1 9,4 2-11,1 1 0,1 0 2,-2 2 2,2-3-3,-1 4 0,0-5 0,1 2 1,-1-4-7,-2 1-10,2-2-14,-4-7-17,0 0-12,1-2-17,1 1-25,-1-1-23,-3-5-34,0-1-49,2-1-179,-3-1-410,-3-7 181</inkml:trace>
  <inkml:trace contextRef="#ctx1" brushRef="#br0" timeOffset="21388.2234">8990 13943 87,'6'-17'132,"5"-7"-6,0 0-17,-3 0-8,-2 6-4,2 1-6,0 3 3,-3 2 1,-2 4-10,1 2 0,-1 1-19,-3 5-4,5-5-9,-5 5-2,0 0-4,0 0 3,4 27 3,-6-3-2,-5 2 5,-1 2-7,1 2-3,-3 4-4,-3-2-5,1 0 1,3-1-3,1-5-2,0-1-4,-1-7-4,5-3-2,-1-5 3,1-1-3,1-2 3,1-2-2,2-5 7,-2 8 1,2-8-2,0 0-3,0 0 4,0 0-8,15-2-1,-5-3-2,6 0-1,3-2 2,6 1-4,-3 1 1,8-2-5,0 2 3,3 1-4,1 2 1,-1-1-4,3 1 0,-4 1 0,0-3-4,-2 3-7,-8 0 0,-1-2 2,-3 1-7,-1-1 7,-3 0 3,-5 1-5,1-2-2,0 0-2,-5-1 5,-2-1 0,-1 0 6,-2 6 5,0-15 0,0 9 2,0 6-2,-4-12 4,2 8 2,2 4-2,-5-7 0,5 7-10,-6-5 4,6 5 0,0 0-4,0 0 1,-11 21 1,9-13 0,0 11 0,4-1 0,-2 3 1,2 3-1,1 4 0,-1-3-1,1 2 1,1-1-2,1-6-5,-1 4-5,-2-5-16,1 0-13,-2 1-18,0-1-19,-2-2-23,0-2-22,-1-3-15,1-2-49,-1-3-133,-1-3-339,3-4 150</inkml:trace>
  <inkml:trace contextRef="#ctx1" brushRef="#br0" timeOffset="22133.266">9412 13424 53,'-45'-35'138,"2"8"-4,-5 1-12,13 10-6,-13-1-1,10 6-7,-1 5-3,-11 3-3,10 6-9,-11 6-3,1 5 1,4 6-10,1 6 1,-1 1-4,7 0-3,-3 5-3,6 3-3,9-8-2,-3 10 1,4 3-3,4 1-7,0 3-1,7 7 0,0 0 1,4 4-3,0 26-6,2-25-1,6 1-3,3 24 2,-1-26 1,4 1-4,2 1-4,4-3-3,5 1-8,-1-4-1,4 3-1,5-4 0,-3-3-1,6-3 1,1-2-3,10-7 0,0 1 4,2-4-1,-5-11 2,12 1 2,4-4-3,1-5-2,5 0 0,1-7-2,3-5-1,3-5-1,2-4-6,0-1-1,28-12 4,-28 7-3,0-3-3,-1-1-1,-2-2-1,-6-1 0,-3-3 0,-5 1-1,-15 5 0,1 1 0,-1-4 2,-5 1-5,1-2-2,-2-2 4,-3 3-1,-1-4-3,-2 0 4,-3-1-1,2-2-3,-6 0-2,5-1 1,-6-4 2,4-12-1,-5-1 3,-4 1-2,-3-3 0,-4-2 3,-2 0-3,-3-3-2,-5 0 0,-4-3-1,-2 5 4,-5 1-1,-1 4 0,-1 3-5,-1 1 2,2 12-2,-9-5 3,7 9-2,-5 3 0,-14-6-1,11 10 1,-2 3-2,-13-4-5,11 8 4,0 0 0,-14 1-2,17 3 5,-2 3-2,1 1 0,2 2-3,0-2 4,3 2 1,5 2-2,5 0 0,0 0-3,0 0 9,8-1-6,-2 2 0,8-1-3,5 0 8,-12 0-10,12 0 0,-7 0-7,7 0 1,0 0 0,0 0-5,-12-3 2,12 3 2,0 0 0,0 0 1,0 0-1,0 0 4,-9 2-4,9-2-1,0 0 3,0 0 0,0 0 1,0 0 0,0 0-1,0 0-4,0 0 2,0 0-2,0 0-3,0 0-9,0 0 1,0 0-5,0 0-4,0 0-5,0 0-1,-9-2-4,9 2 6,0 0-7,0 0-5,0 0-14,0 0-10,0 0-17,0 0-10,0 0-17,0 0-14,-12 10-29,7-6-171,-5-1-360,-2 1 160</inkml:trace>
  <inkml:trace contextRef="#ctx1" brushRef="#br0" timeOffset="22817.3051">6747 14514 142,'0'0'143,"0"0"-11,0 0-16,34-14-8,-13 7-15,11 0-2,0 1-6,7-1-15,12-2-8,0-1-1,7-1-7,-1 1-6,4-3-7,-3 1-17,7 0 17,-2 3-1,1-4-6,-3 1-3,-1 2-8,-2-1-8,-7 2-2,-14 1 1,-4 2-10,0-1 1,-6 0-1,-9 2 2,0 0 0,-6 0-3,-3 0-3,-3 1 1,-3-1-4,-1-2 0,-2 7-4,-5-17 7,-2 9-5,-2-1 5,-6-4-9,1 0 11,-3 2-4,3 1 11,-1-1 8,1 1 5,3 3 1,5 2 13,0 0 7,2 0-5,4 5-9,-5-7-3,5 7-1,0 0 1,13-6-4,1 7-2,2 4 5,5-1-5,7 6-4,-1 4-4,-3 0 2,0 2-1,-2 6-4,-4-2-2,-3 1 0,2 0-5,-7 2 0,-2 0 1,-4 2 2,-6-5-1,1-1 3,-5 5-5,-3 0 4,-3 3-11,-2-4-2,-4-1-12,1-1-9,-5-4-9,0-1-12,0-2-28,3-4-10,-1-1-8,1-3-15,-2 0-134,2-1-263,-2-3 117</inkml:trace>
  <inkml:trace contextRef="#ctx1" brushRef="#br0" timeOffset="24158.3818">6054 13129 150,'-4'-11'176,"0"-1"-15,2 0-14,1 0-16,2-5-6,2 2-13,1 3-3,1 0-10,2 3-5,1 0-15,2 1-4,1 3-10,0 2-7,4 3-4,-2 4-6,3 0-3,2 5-2,-3 4 0,3 6-5,-2-1-5,-5-1-2,2 6-4,-4-6-1,-3 0-3,2-3-2,-2 3-4,-1-6-3,-2 0 0,1-1-3,-3-3-3,2-2 8,-3-5 5,4 10 10,-4-10 11,3 4 3,-3-4 0,0 0-4,0 0-4,0 0-8,3-26 1,2 1-3,0 6-2,4-9-5,4 2 3,-3 0-7,4-3-4,-1 7 1,3 1-9,-3 5 4,1 5 3,3 1-7,-1 1 1,1 4-1,-3 4 0,0 1-2,1 6 4,-3 1-4,1 5-1,-1 1 5,1 3-4,-6 2 2,-1 1-1,-2 0 0,-3-1 2,-1-2-2,0 1 5,-4-1-4,3-5 0,0 0-2,-3-5 5,4-6-1,-1 11 6,1-11 1,0 0 1,0 0-9,0 0 4,0 0-6,10-40 0,0 14 2,8-2 2,3 1-2,-1-2-3,5 3-2,-2 4 2,4 2-4,-1 4 4,-2 5-5,2 0 2,-7 5-1,-1 5 3,0 2-6,-3 5 1,2-1 0,-6 2-2,2 4 1,-2 0 6,-3 4-3,2 1 0,-5 1 4,2 0-5,-3-2 2,-1 1-3,0-4-9,0-3-11,0 1-13,0-4-12,-2-1-6,3 1 4,-1-2-2,-3-4-6,10-1-3,-10 1-3,14-8 5,-4 2-4,-1-5 11,4-2-4,-3-2 15,0-1 5,2-1 10,-6-1 8,2 2 15,-3 1 11,1 0 9,-3 2 18,-1 4 13,1 0 7,0 3 2,-3 0-4,0 6-8,0 0-5,2-10-11,-2 10-3,0 0-2,0 0 2,0 0-6,4 22 2,-1-11-5,0 1-1,-1 6-1,4-1 4,-1 0-3,0-3-3,2 1-3,2-1 0,1 1 1,0-3 1,-2-3-4,-1-1 0,2-2 1,1 0 2,1-2-3,-1-3 8,2-1-6,0-3-4,0-2-1,2-4 6,1-1-5,0 0 4,-3-2-3,-2 0-3,0-2 0,-3-3 3,-1 1-3,-1 0 2,-1-1-2,-3 5 2,3-2 0,-3 2-1,1 1-2,-2 0 0,0 4 7,0 7-1,-2-13-3,2 13 1,0-9-5,0 9-5,0 0 0,0 0 2,0 0-5,0 0 5,0 0-1,6 26 5,-3-9-1,-2 1 1,2 0-6,0 0 3,-1 1 1,0-2-2,0-4 5,1-2 3,-2 0-5,0-2 3,2-2 3,-2 0 3,-1-7 15,3 10 11,-3-10-6,0 0 3,0 0-3,0 0-4,0 0 1,-4-29-7,5 12 0,2 0-5,-1-4-2,2 1-1,3-4-2,0-1-1,2 8 3,-2 0-2,1 3-6,4 2 6,-2 3-4,2 5-5,7 0 6,-1 4-1,1 2-2,-3 6 4,8 6-5,-3 5 4,0 1 0,-5 3-2,1 3 4,-3 2-5,-4 0-9,-1 2-6,-1-3-13,-4 0-9,-2-3-16,-2-4-21,-1-3-29,-3-1-20,0-4-19,-1-5-24,-3-2-62,-3-1-133,-2-4-387,-7-4 171</inkml:trace>
  <inkml:trace contextRef="#ctx1" brushRef="#br0" timeOffset="24308.3904">7061 12617 213,'-5'-12'210,"-3"4"-22,5 2-20,0-1-30,-1 3-28,4 4-16,0 0-19,0 0-14,0 0-25,0 0-38,19 11-42,-11-2-32,-2 1-120,3 2-211,-1 2 94</inkml:trace>
  <inkml:trace contextRef="#ctx1" brushRef="#br0" timeOffset="24739.4151">6774 13549 29,'-24'9'48,"4"-1"-4,-2 0-2,3 1 3,-2-2-3,3 0 6,-8 3-6,5-3 9,-4 1 1,4-1 14,0-2-1,1 0 11,2 2 0,1-5 16,-1 3 3,5-3 8,4 1 7,0-1 8,2 0-2,7-2-7,-10 2-12,10-2-13,0 0-7,0 0 5,0 0 3,0 0-3,30-9-9,-2 5 2,4-4-4,4-1-9,16-1 1,5-5-5,2 3-5,4-3-6,25-4 0,-25 3-7,-1-4-2,25-2-6,-27 4-4,30-10 0,-35 12 0,-3-2-8,7 2-1,-7-3 1,-3 2-8,-12 6-1,1-1 0,-5 1-8,-5 1-7,-8 5-1,-5-2 1,-2 4-8,-2-2-4,-4 4 1,-1 0-6,-6 1-12,5-4-16,-5 4-28,0 0-11,0 0-12,-27 17-32,9-8-27,-9 3-46,-8 2-112,-12 3-341,-1 2 152</inkml:trace>
  <inkml:trace contextRef="#ctx1" brushRef="#br0" timeOffset="24926.4257">6620 13783 156,'-8'2'195,"2"1"-12,6-3-16,0 0-2,0 0-3,0 0-5,30-14-10,0 4-4,6-4-17,15-4-9,2-1-8,5-3-13,2 3-9,-2 0-7,2 3-16,-4-5-29,0 2-19,-6 5-24,-13 0-36,-3 2-14,2-2-30,1 0-14,12-6-17,-17 4-10,12-6-148,-12 4-298,2 0 132</inkml:trace>
  <inkml:trace contextRef="#ctx1" brushRef="#br0" timeOffset="25181.4403">7978 12934 130,'0'0'188,"-4"-11"-13,4 11-27,0 0-14,0 0-8,0 0-9,0 0-7,0 0-11,2 45-3,0-27-3,1 10-8,4-1-6,0-3-8,0 0-3,2 0-3,2-9-6,1 0-8,0-1 0,2-2-7,0-2-1,4-3-1,-2 0-15,2-2-17,2-5-24,-4-1-24,-1 0-34,0-7-43,1-1-49,-9 1-121,-2-4-309,-4 0 137</inkml:trace>
  <inkml:trace contextRef="#ctx1" brushRef="#br0" timeOffset="25856.4789">8226 12845 183,'0'0'263,"7"-11"-25,-7 11-29,5-6-22,-5 6-19,10-2-17,-10 2-11,19 8-17,-10-2-12,-1 1-12,1 5-11,1 1-10,-4 3-3,1-2-10,-1 1-13,-2-3 1,-2-2-10,0-1-1,-2-9-6,3 15-3,0-10-2,-3-5 1,0 0-3,0 0 1,1 8-5,-1-8-1,0 0-2,0 0-9,9-23-6,1 9 0,1-2-1,5-4-2,4 2 3,4-1-7,-3 3 3,-4 6-3,2-1 0,1 5 2,-1 1-4,0 2 2,-1 4-3,1 2-6,-5 2 6,-3 1-1,3 6 2,-1-1 1,-4 3-1,0-2 1,0 5-2,-4-5-5,-1-1 0,0 0-9,-2-1-9,2-1-9,-4-9-6,8 10 4,-8-10 4,9 5-2,0-6-4,-9 1-6,21-10 3,-9 3-2,3-5 1,2-2 1,2-5 6,-1-1 6,-3 1-5,2-5 9,-4 2 0,-3-4 7,0 4 9,-2-3 6,-3 7 5,0 0 9,-5 1 6,0-2 11,1 9 14,-2-2 9,-2 2 2,1 5-7,2 5-3,-4-9-7,0 6-5,4 3 1,0 0-5,0 0-7,-14 12-2,12-7 1,2 7-2,2 1-2,1 2 0,7 1-3,0 1 0,9 0 1,-5-3-3,9 3 1,2 0-1,-2-3 0,-7-2-4,1-3 5,-3 0-4,0 0 0,-4-2 0,-5-2 1,2 0 0,-5 1-2,-2-6 3,2 11-1,-2-11 5,-11 12-1,1-3-3,-6-1-1,-3-3-3,-1 2-1,-7 2-2,6-4-8,0-1-12,1-2-13,2 0-11,0-2-21,4-1-38,2-3-25,3 1-50,2-1-171,7 4-376,-7-18 166</inkml:trace>
  <inkml:trace contextRef="#ctx1" brushRef="#br0" timeOffset="26196.4984">9154 12455 97,'4'-5'241,"-4"5"-25,7-4-17,-7 4-7,0 0-11,16 19-6,-7 0-15,-3 6-10,4 6-10,-5 1-11,3 4-12,-1-5-14,2 3-8,1-3-10,-3-1-10,3-5-1,-3 0-14,-1-5-6,1-5-7,-3-4-3,4 1-5,-5-4-2,2-1-6,-1-2-1,-4-5-3,6 9-1,-2-5-10,-4-4-9,10 1-11,-10-1-17,0 0-19,16-9-20,-12 4-19,4-3-20,-3 0-34,-5 8-15,4-18 1,-2 9-4,-2 9 0,-3-18 16,-2 8 4,0 3 30,-3-2 28,3 2 16,-3-1 22,2 1 8,6 7 19,-13-12 20,8 6 16,0 0 0,5 6 0,-1-13-3,1 13 0,6-16-6,3 8-1,2-1-12,4-3-7,2 2-2,0 2-40,1-1-2,1 4-27,-2 0 3,1 0-22,-6 5-95,1-2-201,-1 2 89</inkml:trace>
  <inkml:trace contextRef="#ctx1" brushRef="#br0" timeOffset="26885.5378">9738 12591 22,'5'-7'161,"-1"-1"-4,-2 2 1,-2 6-17,0-11-5,0 11-8,-5-9-15,5 9-8,-10-5-6,10 5-6,-18 5-5,4-1-3,0 6-3,-9 7-2,4 2 0,1 3-6,3-3-4,3 5-5,2-2-6,3-4-7,6 1-4,4 4-5,-2-5-5,6-2 1,0-6-6,2 5 2,4-3-1,2-4-5,-2-1-4,3-4 2,2 1-11,-1-6 4,-3 0-6,-2-1 0,0-2-5,1-4-1,-4 1-5,1-4-1,0-3 0,-4 3-2,-3-2-1,0-5-5,0 2 3,-2-8 1,-2 1 1,-2 5 2,2 1-1,-3 0 1,1 3 5,2 3 3,-2 2 4,0 3 4,3 0-2,0 7-7,-4-8-4,4 8 1,0 0-2,0 0 0,0 0 3,0 0-1,4 37 0,1-19 5,0 7-5,0-6 4,5 7-4,2-2 2,0-2-3,2 1-9,-3-6-7,0-3-10,2 0-11,1-3-1,-4-2-13,1-3-6,-2-1 6,3-2-8,-2-2-4,-10-1 2,21-4 0,-12 0 3,-1 0 9,0-5 4,-2 1 5,-1-2 4,-1-2 6,-2-5 6,1 2 11,-3-2 6,0-2 4,0 2 16,0-1 9,0 7 7,0-2 26,0 0 10,0 5 3,0-1-6,0 9-14,-2-10-7,2 10-5,0 0-6,0 0 8,0 0 0,0 0 0,16 17-1,-13-5 1,4 2-3,-1 3-3,0-2-2,-3 2 2,5 0-5,-4-6-5,-2 1 2,2 0-3,-1-1 2,-1 0-4,-2-11-2,2 11 0,-2-11 4,2 12 4,-2-12 9,0 0-3,0 0 0,0 0-3,0 0-5,0 0 4,0 0-17,0 0 0,0 0-5,0-49 2,5 33-3,3-1-4,0 2 0,-1-2-3,3 2 3,2 2-3,1 0-1,3 1-2,-1 4 1,1 2-2,-3 3 0,5 3-2,-5 0 3,0 2 1,0 3 0,0 2-1,-3-1-3,2 5-3,-1 0-6,0 1-9,-3 2-18,3 1-27,-4 1-18,-1-1-27,0 1-19,1-2-3,-1-3-28,1-2-57,-2-2-152,4 0-403,0-1 178</inkml:trace>
  <inkml:trace contextRef="#ctx1" brushRef="#br0" timeOffset="27500.573">10577 12542 39,'0'-10'229,"-2"-1"-10,-1 4-18,3 7-18,-4-6-15,4 6-16,0 0-11,-23 20-10,11-3-12,0 5-5,3 4-8,3 1-14,1 0-7,2 1-8,6-3 0,3-5-11,-1-1-6,4 4 1,5-6-7,2 1-4,5-1 0,-3-6-6,3-1-3,4 1 0,3-7-1,0-1-6,3-2-1,-10-2-4,5-5-3,1-4-2,-8 2-5,7-3-3,-3-4 3,-7 1-4,0 0-4,2-6-3,-3-2 1,-6 5-2,-1-6 0,-2-2-1,-1 8 2,-1 0 2,-6 5 7,2 2 1,0 10 0,-4-16-2,4 16-2,-8-8-1,8 8-3,-16 5 3,5 0-4,-1 6-3,1 2 4,3 4-5,6-2 2,-3 0-1,2 0-1,4 3-1,1-6 1,4 4-1,2 0 3,1-2-3,2-2 7,3 2-3,2-6 6,1-1-3,-1-2 0,4-2-3,-2-1 3,4-5-7,0-1 3,-1-1-3,6-3 3,-1-3-3,1 0 2,-3-5-3,1-1-4,-2 0-3,0-5 4,0 3-1,-2-5 1,-3 0 0,0-1 0,-3-4 1,-1 0-3,-2 0 3,-4 1 2,-4 3 7,-1 7-2,-3 1-1,0 1 5,-3 5 4,-1-1 4,-1 4-1,5 8-7,-9-14-3,4 11 5,5 3-3,0 0-3,-19 8-3,14 1 2,2 5-2,3 1-2,3 4 1,8 5 6,1 1-4,1-1 0,2 1-1,2-4 2,-2 1-3,2-1 1,-3 0-3,-5-6 1,-2 0-2,3-2 1,-4-2 1,-2-1 9,-1-1-10,0-1 2,-2-1-2,-1 0 3,0-7 5,-6 12-4,1-4 2,-6-4-4,-1 2-5,-5-2-11,-3 1-15,-2-2-14,-6-1-24,-2 3-24,0-5-38,-1 0-33,3 0-41,-3 0-261,4 0-501,-6 0 221</inkml:trace>
  <inkml:trace contextRef="#ctx1" brushRef="#br0" timeOffset="28188.6123">11485 13926 161,'0'0'241,"0"9"-21,0-9-13,15 6-9,-1-6-15,7-2-8,13-3-9,2 0-11,21-7-7,3 2-9,0-1-6,4-3-13,23-7-13,-27 7-5,3-1-13,1 1-8,-6 4-6,-4-5-12,-4 5-6,-17-4-9,0 3-9,-3-1-10,-3-1-5,-8 4-9,-4-2-16,-5-1-8,-1 2-3,-4-1-12,-3-2-5,-4-3 3,-3 2 0,-4-1 2,-1 1-1,-3 1 5,2 1 3,1 3-2,-1 1 7,0 3-1,6 0 3,-2 3 5,7 2-8,-7-5 6,7 5-3,0 0 3,0 0 1,0 0 8,29 20 0,-14-7 1,2-2 1,6 5 0,-5 4-2,1-2 2,-5 2-2,-1-5-1,-4 4 0,-4-1-1,0 8-8,-5-2-10,-2-5-14,0 1-23,-4-1-20,-3 5-29,-1-7-32,2-2-43,-1 2-168,3-5-375,-4-3 166</inkml:trace>
  <inkml:trace contextRef="#ctx1" brushRef="#br0" timeOffset="28535.6321">13018 13578 2835,'13'-12'6,"-7"4"-6,-2 2-19,2 3-3,-2 0 0,-4 3 7,9-3 5,-9 3 2,9 6 0,-5-1 1,0 0 4,0 4 1,-2 1-1,2 3-1,-3-2 2,2-1-2,-3-1 0,0-9 3,0 13-1,0-8 2,0-5 3,0 0 3,0 0 0,0 0 2,0 0 0,0 0-3,0 0 3,1-30-4,5 12 2,2 1 0,3-6-1,-1 4 6,0 2 1,1 3-1,-1 1 0,2 1 3,2 2 2,-4 3-1,1 3-2,1 2-3,1 3 4,-1 2-4,0 2 2,-1 3-1,3 2-1,-4 6 0,-1-3-1,-3 3-1,-1 2-8,0-4-10,1 2-6,-4-4-18,-2 0-25,4-1-21,-2 0-30,1-4-18,-3 1-23,0-8-20,4 7-40,-4-7-123,0 0-360,0 0 160</inkml:trace>
  <inkml:trace contextRef="#ctx1" brushRef="#br0" timeOffset="28797.6472">13492 13441 16,'9'-6'227,"-5"0"-11,-2 0-19,3 1-23,-5 5-16,0 0-15,0 0-7,0 0-6,0 0-7,15 15-8,-12-5-5,4 2-4,-1 0-9,3 2-8,2 1-8,2-3-7,0 2-7,4-4-3,-2 1-8,3-2 0,0-3-6,2 0-3,-1-4 0,-1-2-3,1-1-9,-2-3 5,2-1-2,-2-2 2,-2-2-2,-4 3 0,-1-3-3,-3-1-4,0-4-2,-2 0-5,-1 2-5,-4-4 3,-4-1-5,0 3 1,-2 0-4,-5 1-1,0 3-4,-2 1-4,-3 2-5,-1 4-11,-3-1-11,0 4-17,0 2-16,-2 4-20,1 2-28,4-1-34,2 1-32,4 1-58,0 2-148,2-2-407,2-1 180</inkml:trace>
  <inkml:trace contextRef="#ctx1" brushRef="#br0" timeOffset="29252.6732">14808 13213 14,'-4'-8'207,"-6"1"-15,-3 2-13,3 3-13,-1 0-17,-9 4-15,3 0-13,-1 6-4,0 1-11,1 3-7,-1 0-6,0 7-5,3-6-6,4 3-8,2-1-3,0 0-11,2-1-5,3-1 0,6-1-2,-1-3-1,2 1-1,3-1 1,3-1-3,2-1-2,2-3-3,8-1-5,-1-2-1,-1-1-4,3 0-2,5-5-6,-8-2-1,0 1 4,0-6-7,-3 0-2,-1-1-1,-4-3-3,0-6-4,-5-2-4,0-5-1,-3 0 3,-4-2-3,-2-6 1,1-9 2,-2 12-1,-2 1-1,0-4 12,0 2 15,2 3 17,-1 5 8,0 3 13,1 8 8,3 5-4,0 1-14,-1 3-8,2 7-6,0 0 0,0 0-4,0 0 4,15 36 5,-7-7-10,3 1-4,1 16-2,1-1-3,4-1-1,-6-10 0,3 0-5,5 9-3,-3-11-15,-1 1-23,2-4-24,-4-3-29,0-3-29,-4-4-36,2-4-38,-1-1-43,-1-6-43,-2-2-225,0-2-519,-1-3 230</inkml:trace>
  <inkml:trace contextRef="#ctx1" brushRef="#br0" timeOffset="30975.7717">15152 13218 202,'2'-6'243,"-2"6"-10,4-9-15,-4 9-14,5-7-19,-1 4-12,4 1-18,2 0-6,3 1-23,-1-1-12,1 0-10,3 2-7,3-1-10,1-2-7,0 2-5,1-2-15,0-1-2,-1-1-7,0-3-5,0 3-2,-5-2-3,-2 1-5,-2 0-3,-2-1-4,0-2 2,-1 1 3,-4 3 8,1-3-3,-4 0 0,-1 2-6,0 6-1,-6-12-5,1 8-5,5 4-5,-19-3-2,7 6 3,-6 1-3,1 6-7,-5 4 2,4-4-3,0 3 3,4 1-3,0 0-4,3 1-2,0-1-6,7 1-1,0-3-1,2 0 1,6 0 0,1 0 1,7 3 0,4-3 0,11 0 4,3-2-5,1-2 0,5-2-3,0-4-5,2-2-3,13-2-3,-14 0 4,14-3-4,-15-2 1,2-1 2,10-7 6,-15 3 5,-4-4 6,-2 4 4,-3-8 5,-1 6 6,-9-1 5,0-2 5,-6 1 3,0-2-2,-6 2-4,0 5 5,-5-1-4,-2-1-2,-4 5-3,-6 1-4,-2-1 0,-4 6-6,-7 2 1,-2 4-2,6 6 3,-2 0-4,1 2 1,6-2-2,4 4 1,1 2 0,2-2 2,2 2-3,7 0 0,0-3-1,3 0 1,4-4-1,1 3 4,4-3-3,2 1-3,6-3-3,1-2-5,1-2-6,0-3-13,0-2-5,0-1-2,1-4 6,-1 0-4,0 0-1,-4-4 3,2 2 5,-2 0 1,-4 2 2,1-1 6,-4 2 4,1 1 5,-3 1 8,-2 0 1,-4 4-4,9-7-1,-9 7-4,7-2 2,-7 2-2,10 0 2,-10 0 3,11 6-3,2-1 5,0 1-1,-2-1-7,6 0 1,1 1-4,3-1 5,6 0-9,1 0-1,-1-5-3,4-1-2,1-1 2,-2 0 3,3 2-1,1-3 4,-5-1-3,-1-4 0,-8 3 5,-1 1 1,0-4 0,-5-1 5,-1 0 4,-4-1 2,-4-1 0,1-3 7,-4 4-5,-4-2 1,0 0 0,-5-2 0,-2 3-1,-1 2-4,-4-3-1,-4 3 1,0 4 0,0 2 1,-1 1 4,0 4 0,-1 3 2,3 1-3,-1 0-1,4 2 1,0 1 1,5 1-1,-1 2 0,4-1-1,2 0 3,1 3 3,4-2-1,2-1-1,1 0 4,6-1 1,-2-1 0,2-1 0,6 0-4,-5-3 4,8-1-4,-2-2 3,3-2-3,0-1 1,2-3-2,-1-1 6,-1-2 6,-2-3 2,1 1-3,0-9-1,-6 2 2,3-4-2,-5 3-1,-2-9-2,0 2-3,-4-5 0,-2 0-1,-1-2-1,-4 0-2,0 2-2,-3-1-1,-1-2-3,-2 1 0,4 2 3,-1 2 4,1 8 9,0 2 6,1 5 4,1 0-2,1 5-7,0 0 1,1 7-5,-3-8-5,3 8-1,0 0-4,0 0-1,0 0 0,0 0 1,0 0-1,0 0 2,0 0 0,7 27-1,-3-20 1,-1 0-2,-2 0-1,2 3-1,0-3 0,-1-1-2,1 0 2,-3-6 3,4 9-6,-2-3 4,-2-6-1,3 5 8,-3-5-2,0 0 7,2 7 0,-2-7 0,0 0-3,0 0 4,0 0 0,3 6-7,-3-6-6,0 0 5,1 8-6,-1-8 2,1 9 4,0-1-2,-1-8 3,3 17-3,-2-7 0,2 0 2,2 2-6,-2 0 3,3 2-1,-2 2 3,5 0-3,0-2-2,-2 3 2,3-3-2,-2-6 6,3 6-5,-5-3-4,5 2-3,1 0 3,-2-5-13,0 1-4,-1-2 0,3 0-7,-2 0-1,0-1-5,2-2 2,-2 1 2,2-3-2,0-1 7,-2-1-5,2-3 4,1 1 3,-3-1 0,1-5 3,1 2-2,1-4-1,1-1 1,0-1 0,-1 2-1,-1-2 5,2 2-8,-5 0 3,0 2-7,-1-1-5,0 1-7,1-1-6,-2 2-4,-1 2 0,1-1 1,-3 1 2,0 1 0,-1-1 1,1 0 7,-4 5 1,4-9 3,-3 2 6,-1 7 9,3-10 7,-3 10 12,0-12 14,-1 4 3,1-1 8,0-1 7,-2 0 9,1 0-3,0-4 12,0 2-1,1-2 2,-2-3 2,2 1-3,2-2 0,0 1-2,1-2-1,-2 1 3,0 1 0,2 1 6,-3 4 6,1 0 16,-1 4 0,0 0-11,0 8-8,0-9-9,0 9-10,0-9-9,0 9-3,0 0-6,0 0-1,0 0-2,-4 27 1,2-11-6,2 4-1,-2 1 0,2 4 1,2-5 0,0-2 2,5 8-5,-2-6-2,4 2 5,-1-3-6,0-6 2,1 3-6,0-4-1,-1-2 6,0 0-11,1-5-1,-2 3 0,2-3 1,0 0-2,0-2-4,2-1 4,0-1-10,-2 1 3,2-5-3,-1-1-1,-1-1 3,0 0-1,0-2 0,0 0 1,0-3-4,-2 0 4,1-1 3,-1 1-4,1-3 4,-1 1 0,1 3 1,-3-1 2,0 3-1,2 0-2,-4 2 0,1 0-3,-4 5 3,4-5-4,-4 5 2,0 0 5,0 0-5,0 0 6,12 7 1,-12-7 0,5 9-2,0-4 0,-3 1 0,3 0 6,-1 0 0,1 2-1,1-1 2,0-1 0,0-1 4,2 2-5,-3-4 5,0 0-2,4-1 0,-1 0 9,2-2-7,1-1 7,-2-2-12,3 1 4,-2 1-2,-1-5-3,1 1 7,-3-1-3,-1 2 5,2-4-3,-4 1-1,-2-2-2,-2 3-2,0-3 2,-5-1 1,0 3-11,-5-3-11,-2 5-6,-6-1-4,-1 0-10,0 4-8,1 2-5,-2 0-12,3 2-18,3 0-20,0 2-18,2 2-19,0-1-18,4 2-19,5-2-38,1 3-233,2-8-485,5 11 214</inkml:trace>
  <inkml:trace contextRef="#ctx1" brushRef="#br0" timeOffset="31681.8121">17794 12746 2,'11'-15'297,"-1"1"-2,0-1-8,-1 0-25,-4-1-12,-2 7-17,1 0-13,1 4-25,-3-3-20,-2 8-23,4-8-14,-4 8-15,0 0-8,0 0-16,0 0-11,-15 21-9,8-10-6,1 3-10,-1 3-7,1-3 0,4 3-9,-2 0-4,4-1-3,0-3-5,2-1 1,2-2-6,-1 0 4,6 1-7,-2-2 0,1-1-1,1-2-3,1 1 0,0-2-4,4 0-1,-2-2 0,3-2-1,2 2-1,2-6 0,-1 2-1,1-4-4,0-1-1,-1 0 0,-1-3 6,0-2-2,-3-1-3,0-1-2,-1-4 2,0-7-2,0 0-4,-3 1 1,-1-3-1,-2-1 1,-1-2 1,-2 0-7,-3 2 1,0 0 6,1 9-1,-1 0 4,-1 7-1,3 1 13,-3 3-11,1 0-2,-1 7-3,0 0-4,2-7-2,-2 7 4,0 0 0,12 29-4,-3-5-2,2 0 4,1 2 7,-3 2-7,-1-1 1,-1 1-6,1 0 4,-1-3 4,-1 0 3,-3-7-10,1 0 3,0-2-1,-1-3-4,0-3 6,0 0 2,-2-3-4,0-2 8,1 2 0,-2-7 3,2 7 7,-2-7 13,0 0-6,8 3-6,-8-3-1,18-7-1,-1-1 0,2-2-1,5-5-16,-1-4 4,1 2-5,2-3-2,-1-1 1,-4-1-3,-2-2-7,-1 1 6,-4 0-5,4 2 2,-9 4 4,-1 0-2,-2 5 2,-1 3-9,0 1 3,-2 3-4,-3 5 2,0 0 2,0 0 2,0 0-2,-27 15-2,11 4 1,0 2 6,2 1-2,1 4 0,5-3-1,7 6 2,0-3 0,10 0 3,1-1 7,3-1-6,6 0 7,4-3-4,5 3-3,2-8 1,-2 3 1,5-4-7,-3-1-3,4 0 0,-2-3 2,0-1-3,-3 0 1,0-4 5,-2 0-2,-1 3-1,-7-6-2,-1 2 7,-4-4-3,-3 2-2,-2 1 3,0-4-1,-2 1 1,-7-1 0,9 4 3,-9-4-19,0 0-9,0 0-13,0 0-16,0 0-21,0 0-21,0 0-25,-28-5-25,10 3-34,0 0-37,2-2-48,-5 1-152,-7-2-459,-1-2 203</inkml:trace>
  <inkml:trace contextRef="#ctx1" brushRef="#br0" timeOffset="33023.8889">3259 8145 98,'-37'-4'108,"-15"-1"-10,-3 0 1,-4 0-4,-5 1-9,-28 0-15,1 0 0,2 4-9,-2-2 6,0 4-12,-7-4 3,-5 3-6,-2-4 3,-9-4 5,4 5-5,-2-2-3,1 2-3,3 2 13,-3 1 4,4 1-4,-3 4 2,0 4 1,-1 4-6,2 4-1,3 4 0,3 1 3,6 4-4,10 3-1,7 8-3,29-9-5,1 7-5,7 6-1,2 5-5,9 5 0,-4 26-8,21-21-1,7 1-2,8 25 4,9-25-9,11 22-1,-1-25-3,5 1-1,16 23-2,-6-28-1,14 17-6,-12-24 0,3-1-1,1-4 7,8-1-11,2-4 3,2-7 1,6-2 3,-2-4-3,9-4 2,23 0-1,-24-8-2,28-3-1,-24-4 1,28-7-5,2 2 3,-1-6 0,5 1-2,6-3 7,1-1-5,3-3-2,3 1-1,0-3 1,5 2 0,1-2 2,2-3 2,5 1-4,-2-4-1,1-2 0,-1 3 1,-7-2-2,-8-10 2,-1 5-3,-4 0 4,-10-2-6,-4 1-3,-8-4 1,-25 8-1,-1-3-2,-2-2-1,-1-3-3,19-19 6,-28 15-2,-3-4 0,-2-2 0,-2 1 2,-6-2-2,-4-3 5,-2 2-3,-9 1 2,-4-1-4,-4 0 8,-7 12-3,-3 0 0,-7-1-3,-7-8 2,-6 0 1,-11 5-2,-6 3-2,-6 1 0,-7 1 4,-8 4-1,-26-6 1,-2 7-1,-6 3-1,-3 11 2,-9-1-2,2 10-2,-3 0-1,-1 5 2,-10 6-3,-2 5 8,-11 2-6,3 4 4,-1 4-5,2 2 6,1-1-2,2 6 5,5-1-2,6 1-2,10-3 0,13 4-1,30-6 1,2-4-12,10 5-16,15-6-14,4 4-13,7 1-17,6 4-6,4-1-18,9 3-24,4-2-30,5-3-131,7 2-305,4-7 135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0-10-27T08:25:11.720"/>
    </inkml:context>
    <inkml:brush xml:id="br0">
      <inkml:brushProperty name="width" value="0.05292" units="cm"/>
      <inkml:brushProperty name="height" value="0.05292" units="cm"/>
      <inkml:brushProperty name="color" value="#FF0000"/>
    </inkml:brush>
  </inkml:definitions>
  <inkml:trace contextRef="#ctx0" brushRef="#br0">18966 11575 33,'0'0'94,"-7"-3"-7,7 3 0,-8-4-3,8 4-7,0 0-12,-11-1-6,11 1-5,-8-3 3,8 3-6,-11-1-5,11 1-3,-15 0-8,6 0 3,0 2 1,-2-3-11,11 1-3,-17 4 3,7-3-3,1 2-5,-1 1-3,2-1 6,-1-1-9,-1 1 4,3-1-9,0 1 7,0 0-6,7-3 6,-11 5-5,7-4 4,4-1 4,-10 5-7,10-5 2,-6 3 3,6-3 0,-6 3 2,6-3 7,0 0-6,0 0 2,0 0 10,0 0 7,0 0 0,0 0 4,18 14 2,-6-13-3,6 3 0,0-2 0,3 3-2,13-3 2,3 4-8,3-2 5,13 1 1,1 2-5,2-2-4,1 1-4,2 3 1,1-3 0,5 2 0,-1 2-1,3-3-5,23 8 5,-28-4-10,27-1 3,-25 0-4,1-1 1,29 2 0,-36-1 0,5-2-6,28 7 4,-30-10 0,3 4-1,25 2-1,-22-2-5,27 1 3,-3-3-4,0 5 1,1-4-2,-27-1 0,31 0 1,-31-3 0,27 2 0,-28 1-4,27 0 2,-29-1-1,5-1 1,-4-1-3,1-1 4,-2 2-3,-2 0 3,-1-1 1,-1-1-3,1-2 2,2 0 2,-2-2-1,-2-1 1,0 0 5,1-4-4,3 4 2,-2-3-5,1 3 2,-3-3-2,3 3 2,-4-1-3,1 2 0,-19 0 1,-1-1 5,-5-1 0,-1 1 5,-3-2 4,-8 3-1,-7-1 8,1 1 3,-1-1-1,-2 0-2,-3-1-4,1 0 1,-1 3-3,-8 0 3,11-2 0,-5-1-1,-6 3-3,10-4-1,-10 4 0,8-3-7,-8 3-1,9-4 1,-2 3-4,-7 1 4,14-4-2,-9 2-2,-5 2-2,9-3 8,-9 3-3,6-3 2,-6 3 2,0 0-2,7-2-2,-7 2-1,0 0 4,7-5-4,-7 5 2,0 0-2,4-4-2,-4 4 0,0 0 1,4-7-3,-4 7 2,0 0-1,0 0 1,4-5-4,-4 5 4,0 0-2,0 0 0,0 0 3,0 0 2,0 0 1,0 0 2,4-5 5,-4 5 1,0 0-3,0 0-3,0 0 2,0 0 1,0 0 3,0 0-6,0 0 7,0 0-1,0 0-5,0 0 10,0 0-7,0 0 0,0 0 3,0 0-1,0 0 2,0 0-5,0 0-1,0 0 1,0 0 7,0 0-11,0 0 0,0 0 3,0 0 3,0 0-2,0 0 6,0 0-3,0 0-3,0 0 0,0 0 3,0 0 2,0 0 0,0 0-6,0 0 3,0 0 2,0 0 2,0 0 0,0 0 12,0 0-5,0 0 3,0 0 2,0 0-3,0 0 3,0 0-2,0 0 6,0 0-7,0 0-1,0 0 18,0 0-19,0 0 9,0 0-11,0 0 11,0 0 11,0 0-12,0 0-7,0 0 14,0 0-14,0 0 4,0 0-9,0 0-1,0 0 3,0 0-3,0 0-4,0 0 2,0 0-3,0 0-6,0 0 7,0 0-3,0 0-4,0 0-1,0 0-2,0 0-1,0 0-2,0 0 1,0 0-3,-8-11 2,8 11 0,0 0-2,0 0-3,0 0 1,0 0 7,0 0-15,0 0-6,0 0-8,0 0-7,0 0-4,0 0-1,0 0 1,0 0-5,0 0 6,0 0 0,0 0 7,-9-1-8,9 1 9,0 0 1,0 0-2,0 0 9,0 0 3,0 0-6,0 0 3,0 0 1,0 0 5,0 0-6,0 0 3,0 0 9,0 0-9,0 0 7,-9-3-1,9 3-1,0 0 4,0 0 3,0 0 3,0 0-12,0 0 0,0 0 9,0 0-4,0 0 5,0 0-15,0 0-20,-2-6-28,2 6-28,0 0-27,-2-8-42,2 8-33,-2-10-53,2 10-38,-2-15-296,1 6-624,-1-7 276</inkml:trace>
  <inkml:trace contextRef="#ctx0" brushRef="#br0" timeOffset="862.0493">22912 11029 1,'0'0'69,"0"0"-2,-5 1 4,5-1 0,0 0 4,0 0 5,0 0 7,0 0 1,0 0 3,0 0 4,0 0 12,0 0 8,0 0 7,0 0 0,0 0 0,0 0-9,0 0-12,0 0-9,28 0-5,-14-3-2,7-1-6,-1-1-2,9-1-5,2 0-5,-1 1-5,1 1-9,-2-1-4,0-1 1,2 0-8,-5 0-5,3 1-1,-10 3-5,-1-2-5,-5 1 4,-1 0-6,-2-1 1,-2 2 3,0 1-6,-8 1-2,11-3-2,-11 3-5,8-4-2,-8 4-2,6-1-5,-6 1-6,0 0-6,0 0-17,9-4-12,-9 4-24,0 0-18,0 0-16,0 0-38,0 0-25,-29-2-55,15 1-110,-5-1-349,-2-2 155</inkml:trace>
  <inkml:trace contextRef="#ctx0" brushRef="#br0" timeOffset="1105.0629">23086 10720 56,'3'-2'172,"-3"2"-20,0 0-23,0 0-8,0 0-8,0 0-12,0 0-3,9 17-7,-8-5-7,0 3-6,-1 2-2,0 4-9,5 3-6,-4 3-2,2-9-3,1 9-5,-2-1-2,3-1-5,1-5-6,-2 6-3,0-7-3,3 8-6,-1-4-16,-2-5-17,1 0-29,-1-1-21,1-1-20,-1 1-28,0-8-43,0 2-81,0-1-246,3-3 109</inkml:trace>
  <inkml:trace contextRef="#ctx0" brushRef="#br0" timeOffset="1422.081">23706 10679 135,'1'-7'135,"-1"7"-17,0 0-13,0 0 1,0 0-7,0 0 10,-14 29-1,10-10-4,-2 8 0,-2 2 6,2 2-14,-2 1 1,3 0-9,1 1 0,-1 1-5,0 2-3,4-3-5,-2 0 1,-2-2-10,4-1-7,-1-1-3,-2-4-2,3-6-4,1-2-7,-2-5-1,2 2-4,-3-5-3,2 3-4,-2-4 0,3-2-8,0-6 0,-2 11-4,2-11-8,-2 6-7,2-6-13,-2 7-12,2-7-23,0 0-40,0 0-41,0 0-53,0 0-162,0 0-369,6-21 163</inkml:trace>
  <inkml:trace contextRef="#ctx0" brushRef="#br0" timeOffset="2016.1153">23422 10045 128,'-65'-6'111,"-26"3"6,25 10-11,-28 6-2,2 7-14,4 5 2,0 5-10,-1 3 0,2 6-5,-3 5-5,1 1-8,-2 3-4,-1 3-3,-2 2-12,-1 3 1,-5 0-5,2 6 1,7-1 1,7 1-1,7-1-3,4-1 0,12 2 3,18-17-5,3-1 1,7 2 1,1-2 1,5 1 1,5 1 5,8 3 0,4-15-1,5 0 2,5 2-1,5 13 2,6-3 0,-2-14-3,16 11 4,4-5-2,5 1-5,6-5 1,10-1 0,5-2-8,27 4-1,-25-9-3,34 6-4,-4-7-2,2-5-1,-26-7-7,30 4-2,-3-2-5,-25-4 2,26 1-11,-26-5 1,1 0-7,-1-3 0,-1-2-6,28-5-2,-36 0 1,6-2 6,0-1-4,1-2 1,0-4-2,26-7 3,-26 5-2,29-9 5,-4-2-5,-26 5 1,28-7 3,-1-4-1,-7-2 1,-1-3 4,4-3-3,-2 5 1,2-11 0,2 3-2,0 2 3,-1-3-3,-5 0 0,-1-3-1,-25 11 4,17-20-2,-25 15 1,-2-3-7,-7-4 1,-3-1-2,-6-4-2,-8 1 1,-4-2 0,-4 4-6,-6-2 5,-6 1 1,-6 4 1,-4 0-2,-3 1 5,-1 12-2,-7-14 2,-9 3-7,-2 2-4,-6-1-3,-6-1 3,-2 5-3,0 2-6,-2 5-1,0 2 0,-5 7-7,0 3-9,1 2-4,1 6-6,11 5-3,0 0-15,3 3-19,0 3-8,6-1-15,2 6-126,5-2-262,5 2 116</inkml:trace>
  <inkml:trace contextRef="#ctx0" brushRef="#br0" timeOffset="2477.1416">23629 10110 14,'0'0'128,"0"0"4,13 19-7,-6-7 2,1 3 4,-2 0-6,5 3-1,3 5-6,0-3 1,-3-3-2,-1-1-1,2-2 3,-2 1-5,-3-5-3,0-2 3,0 1 9,3-2 9,-1-1 4,1-2-2,4-2-2,3-2-11,3-1-4,8-5-9,2-2-8,4-3-7,15-7 0,1-3-11,2-1-11,3-2-4,24-13-6,-22 11-14,27-8-2,-27 8 0,24-17-5,-27 13-12,27-14-2,-25 12-4,27-15-5,-6 4-8,1-4-21,-23 13-7,22-16-3,-26 15-7,19-18-2,-21 15-7,-3-3-6,19-13 2,-24 15-7,-3-1-3,-3 4 0,-5-3-3,-2 0-3,-6 9-3,-5 1-2,-2-2 2,-2 5-8,-3 1 3,-2 7-4,-4 0-9,-1 1-2,-1 6-13,-2 0-19,0 2-19,0 9-14,-4-11-7,-1 8-4,5 3-13,-16-1-108,6 1-301,-8 4 134</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8:51:15.623"/>
    </inkml:context>
    <inkml:brush xml:id="br0">
      <inkml:brushProperty name="width" value="0.05292" units="cm"/>
      <inkml:brushProperty name="height" value="0.05292" units="cm"/>
      <inkml:brushProperty name="color" value="#FF0000"/>
    </inkml:brush>
  </inkml:definitions>
  <inkml:trace contextRef="#ctx0" brushRef="#br0">19174 10616,'0'-24,"0"24,0 0,0 0,25 0,0 0,25 0,49 0,0 0,75 0,24 0,-24 0,49-25,-25 0,-49-25,-74 1,-1 49,-74-25,0 25,0 0</inkml:trace>
  <inkml:trace contextRef="#ctx0" brushRef="#br0" timeOffset="4344.2485">13643 10468,'-25'-50,"-24"0,-1-24,-49 24,74 1,-25 24,1 25,24 25,-25 24,-24 26,-1-50,-24 24,25 26,24-51,25 1,-24 0,49 0,0 0,-25-1,25 26,0 24,0 1,0-1,0-24,0-1,0-24,0-25,0 25,0 0,0-25,0 25,0-25,0 24,0 1,0-25,0 25,0-25,0 25,25 0,0 24,-25-24,74 0,-24 0,-1 0,1-1,24-24,1 0,-1 0,25 0,-49 0,-1 0,-24 0,25 0,-25-24,0-1,24-74,1-26,-50 26,0 25,0-25,-25-50,0 0,-24 25,-1 50,25 49,0-25,0 25,-24 1,-1 24,1-25,-1 25,50 0,-25 0,25 0,0 0,0 0</inkml:trace>
  <inkml:trace contextRef="#ctx0" brushRef="#br0" timeOffset="7114.4069">5309 11311,'0'0,"24"0,51 0,24 0,149 0,0-25,-25 25,100-25,-50-24,-50 24,99 0,-173 25,50-25,-51 25,76 0,-51 0,-49 0,25 0,-25-25,25 25,0-24,-75 24,-24 0,-1 0,26 0,-26 0,26 24,-1-24,-49 25,25-25,-1 0,-49 25,50-25,-50 0,25 0,-25 0,25 0,-25 0</inkml:trace>
  <inkml:trace contextRef="#ctx0" brushRef="#br0" timeOffset="10419.596">22969 8235,'0'25,"0"-25,0 0,50 25,-50-25,25 25,-25-25,25 24,0 1,-25-25,0 0,24 0,26-49,0-26,49 26,-50-1,26 0,-26 50,-49-24,25 24,0 0</inkml:trace>
  <inkml:trace contextRef="#ctx0" brushRef="#br0" timeOffset="13003.7438">17612 5234,'0'74,"0"50,24-49,1-26,-25 1,25-1,-25-49,0 25,0-50,0-24,0-1,0 25,0-24,0-1,0 25,-25 25,25-24,0-1,0 25,25-50,0 25,0 1,0 24,-25 0,0 0,0 0,24 24,1-24,-25 0,0 25,25 0,-25 0,0-25,0 25,0-1,0 1,0 0,0 0,0 0,0-25,0 24,-25-24,0 0,25 25,0-25</inkml:trace>
  <inkml:trace contextRef="#ctx0" brushRef="#br0" timeOffset="14755.844">18033 5358,'0'-75,"0"51,0 24,0-25,0 0,25 25,-25 0,25 0,-25 0,50 0,-50 0,24 0,-24 0,0 0,0 25,0 0,25-1,-25 26,0-25,0-25,0 25,0-1,0-24,0 25,0-25,0 0,0 0,-25 25,25-25,25 0,0 0,0 0,-25 0,25 0,-1 0,-24 0,0 0,0 0,25 0,-25 0,0 25,0 0,0-1,0-24,0 25,0 0,0-25,0 25,0 0,-25-1,25-24,-24 25,24-25,-25 0,25 25,-25-25,25 0,-25 0,0 0,25 0,-24 0</inkml:trace>
  <inkml:trace contextRef="#ctx0" brushRef="#br0" timeOffset="15255.8726">18505 5482,'0'99,"0"25,0 124</inkml:trace>
  <inkml:trace contextRef="#ctx0" brushRef="#br0" timeOffset="19691.1263">13246 8086,'-25'-24,"0"24,-24 0,-1 0,50-25,-49 25,24 0,0 0,0 0,-49 0,49 0,0 0,-24 25,49-25,-25 0,0 0,25 24,-25-24,25 0,-25 0,1 25,-1-25,25 0,-50 25,50-25,-25 0,25 0,-24 0,24 25,0-25,0 49,0 1,0 0,0-26,24 26,-24 0,0-1,0-24,25-25,-25 25,0-25,25 0,0 0,0 0,-25 0,49-25,-49 25,50-25,24 25,-49 0,0 0,0 0,-25 0,24 0,-24 0,25 0,0 0,-25-25,25 25,-25-24,25 24,-1 0,1 0,0 0,0 0,-50-25,25-25,-25 25,0-49,1 24,24 1,0 24,-25-25,25 50,-25-24</inkml:trace>
  <inkml:trace contextRef="#ctx0" brushRef="#br0" timeOffset="23626.3514">12279 12750,'0'0</inkml:trace>
  <inkml:trace contextRef="#ctx0" brushRef="#br0" timeOffset="26450.5128">16297 8062,'0'0,"-25"0,0-25,1 25,24 0,-25 0,-50 0,51 0,-26 0,25 0,0 0,1 0,-1 0,0 0,0 0,0 0,-24 0,24 0,25 0,-25 0,25 0,-25 0,1 0,24 0,-25 0,25 49,0 26,0-1,0 1,0-51,0 1,0 0,0-25,0 25,0 0,0-25,0 0,25 0,-1 0,51 0,-1 0,-24 0,24 0,1 0,-1 0,-49 0,24 0,-24 0,0 0,-25 0,0-50,0 25,0-24,-25-26,0 26,1-1,24 25,0-24,-25 49,25-25,0 0</inkml:trace>
  <inkml:trace contextRef="#ctx0" brushRef="#br0" timeOffset="28017.6026">16471 8235,'0'0,"24"0,26 0,-25 25,0-25,49 0,1 25,-1-25,-24 0,-1 0,1 0,-50 0,25 0,-25 0,24 0,-24 0,0-25,-49 0,24-24,-49 24,49-25,0 50,25 0,-25 0,25 0,50 25,-25 0,24 0,-49-25,25 24,-25-24,0 25,25 0,-25-25,0 25,0-25,0 49,-25 26,0 24,25-25,-25-49,25 0,0-25,0 0,0 0</inkml:trace>
  <inkml:trace contextRef="#ctx0" brushRef="#br0" timeOffset="29136.6666">19695 12105,'99'0,"26"0,73 0,50 0,-50 0,75-50,-74 0</inkml:trace>
  <inkml:trace contextRef="#ctx0" brushRef="#br0" timeOffset="30950.7703">12303 12874,'0'-25,"0"25,25 0,0 0,25 0,74 0,-25 0,-49 0,-1 25,-24-25,0 0,-25 0,25 0,-25 0,0 0,49 0,1-25,-50 25,49 0,-24 0,0-25,74 25,-49-25,24 25,-49-25,25 25,-50 0,24 0,-24 0,0 0,25 0</inkml:trace>
  <inkml:trace contextRef="#ctx0" brushRef="#br0" timeOffset="33015.8884">22721 7838,'0'0,"0"-25,0 25,50 50,-25-50,24 25,-49 0,25-25,-25 0,50 0,-50-25,74-25,26-24,24-50,-50 25,-24 24,-1 50,-49 25</inkml:trace>
  <inkml:trace contextRef="#ctx0" brushRef="#br0" timeOffset="35227.0149">18703 5259,'0'0,"0"0,0 0,0 49,25 50,0 1,-25-26,24-24,-24-50,0 24,25-24,-25 0,0 0,0-74,0 0,0-1,-25 26,25-1,0 25,-24 0,24 25,0-24,0-1,0 0,0 0,0 0,0 1,0 24,0-25,49 0,1 0,-25 0,24 25,-49 0,25 0,-25 0,25 0,-25 0,0 25,0 0,25 0,-25 0,0-1,0 1,0 0,0 0,0-25,0 25,0-25,0 24,0 1,-50 0,50-25,-25 0,1 0,24 0,-25 0,25 0,-25 0,25 0,-25 0,0 0,25 0</inkml:trace>
  <inkml:trace contextRef="#ctx0" brushRef="#br0" timeOffset="36480.0866">19174 5358,'0'0,"100"-124,-1 0,-50 99,1-25,-25 50,24 0,-24 0,25 25,-25 50,24-26,-49 26,0-26,0 1,0-25,0-1,-49 51,24-50,-25 49,50 25,-25-49,1-50,24 49,0-49,0 25,24-25,26-25,24 1,1 24,-1-25,1 0,49 0,-50 25,-24 0,-25 0,-25 0,24 0</inkml:trace>
  <inkml:trace contextRef="#ctx0" brushRef="#br0" timeOffset="39724.272">16223 7689,'0'0,"0"-24,0-1,-25-25,0 25,0 1,0 24,-49 0,24 0,1 0,24 0,0 0,0 0,1 0,24 0,-25 0,0 0,0 24,-24-24,49 25,-25-25,25 0,-25 0,25 25,0 0,0 0,0 49,0-49,0 0,0 24,25 26,-25-75,0 24,0 1,0 0,0-25,25 25,-25-25,24 0,1 0,0 0,25 0,-26-25,26 25,0 0,24 0,-49-25,0 0,-25 25,24-24,-24 24,25 0,0 0,-25 0,0 0,0-25,0 25,0-50,0 50,0-49,0-1,0 25,0 0,0 1,0 24,0-25,0 25,0 0</inkml:trace>
  <inkml:trace contextRef="#ctx0" brushRef="#br0" timeOffset="44137.5245">6524 14287,'0'0,"25"0,0 0,24 0,1 0,-1 0,1 0,-25 0,0 0,49 0,0 0,1 0,-26 0,-24 0,25 0,0 0,-1 0,1 25,-25-25,49 0,-49 25,0-25,-1 0,1 0,0 0,0 0,24 0,1 0,0 0,-26 0,1 0,25 0,24 0,1 0,-26 0,1 0,-1 0,51 0,24 0,-50 0,1 0,-1 0,50 0,-25 0,-24 0,-1 0,-24 0,-1 0,50 0,-49 0,24 0,-24 0,0 0,-25 0,-1 0,51 0,-1 0,-24 0,-25 0,24 0,-24 25,-25 0,25-25,0 0,49 0,-24 0,24 0,75 0,24-25,26 25,49 0,-74 0,24 0,50-25,-49 25,-51 0,-73 0,24-25,-25 25,-24 0,24 0,1 0,-26 0,26 0,-50 0,24 0,26 0,-1-25,1 1,-26 24,-24 0,0-25,24 25,-24 0,0 0,25 0,-26 0,1 0,0 0,0 0,-25 0,0-25</inkml:trace>
  <inkml:trace contextRef="#ctx0" brushRef="#br0" timeOffset="46946.6852">22920 7293,'0'0,"0"0,0-25,0 0,0 50,0 0,0-1,0 26,0-50,0 25,0-25,124-124,0-50,25 50,-100 25,26 0,-26 49,-49 25,0 0,0 1,0 24,0 0,0 0,0 0</inkml:trace>
  <inkml:trace contextRef="#ctx0" brushRef="#br0" timeOffset="49558.8347">20514 5631,'0'0,"0"0,0 74,0 100,0-25</inkml:trace>
  <inkml:trace contextRef="#ctx0" brushRef="#br0" timeOffset="50823.907">20811 5333,'0'0,"0"74,0-49,25 0,0 49,-25-24,0-25,0 24,0-98,0-26,0 26,0 24,0-25,0 26,-25-1,25-25,0 1,-25-1,25 0,0 1,0-1,0 50,0-25,25 25,-25 0,25-24,-25 24,50 0,-50 0,25 0,-1 0,1 0,-25 24,25 1,-25 0,0 25,0-1,0 1,0-25,-25 49,-24-74,24 25,0 0,25-25,-25 0,0 0</inkml:trace>
  <inkml:trace contextRef="#ctx0" brushRef="#br0" timeOffset="51656.9547">21407 5110,'0'0,"0"-25,0 124,0 0,0-24,25-1,-25 25,0-24,24-26,-24-24,0 0,25-25</inkml:trace>
  <inkml:trace contextRef="#ctx0" brushRef="#br0" timeOffset="54166.0982">16446 7094,'0'0,"-25"-49,0 49,-49-25,-1 0,-24 0,0 25,-25 0,0 25,50-25,24 0,0 0,50 0,-25 0,25 25,0 24,0 26,0-1,0 1,0-26,0 1,0-25,0 24,0-24,0 0,0 0,0-25,0 49,0-24,0 0,25-25,-25 0,50-25,24 25,1-25,-26-24,26 49,74-50,-1 0,-48 1,-26-1,0 25,-24 25,0 0,24 0,-49 0,0 0,-25-24,25 24,-25 0,0-25,-25 25,25 0,-25-25,0 25,0-25,25 25,-25-25,25 1,0 24,0-25,0 25,-24-25,24 0,0 25,0-25,-25 25,25 0,-25 0,0 0,0 0,1-24,24 24,-25 0</inkml:trace>
  <inkml:trace contextRef="#ctx0" brushRef="#br0" timeOffset="56851.2518">12204 15627</inkml:trace>
  <inkml:trace contextRef="#ctx0" brushRef="#br0" timeOffset="59015.3755">6549 15776,'25'0,"49"0,0 0,1 0,-1 0,50 0,50 0,49 0,100 0,-1 0,100 0,-100-25,100 0,-75 0,-124 25,50 0,0-24,-74 24,-51-25,1 0,174-25,-224 50,0 0,-24 0,24 0,124-24,-49 24,-75-25,-25 25,50-25,25 25,0 0,-50 0,-24 0,24-50,50 1,-1-26,-24 50,-49 25,-26-24,1 24,0-25,-26 0,1 25,0-25,-25 25,25 0,0 0,-25 0,0 0,25 0</inkml:trace>
  <inkml:trace contextRef="#ctx0" brushRef="#br0" timeOffset="62902.5978">22796 8508,'0'0,"-25"0,0 0,0-25,-24 25,-26 0,26 0,-1 0,-24 25,24 0,-24 24,-1-49,26 0,-1 0,25 0,1 0,-1 0,0 0,25 0,0 50,0 0,0-1,0 1,0 74,25-25,0-24,-25-26,24-24,-24 0,0 0,0-25,25 0,-25 0,25 0,0 0,24 0,26 0,-26 0,51 0,48 0,-73 0,-1 0,1 0,-26 0,1 0,-25 0,-25-25,-25-25,25-24,-25 24,-25-24,50-1,-24 50,-1 1,0-26,25 50,0-50,0 26,0-1,0 0,0 25,-25-25,25 0,0 25,0-24,0 24,0-25,0 0,0 25</inkml:trace>
  <inkml:trace contextRef="#ctx0" brushRef="#br0" timeOffset="64382.6825">11088 17487,'-25'0,"124"0,25 0,100 0,49 0,-50 0,124 0,-124-25,1 1,-26-26,-24 25,-100 0,0 25,-74-24,25 24,-25 0,25 0</inkml:trace>
  <inkml:trace contextRef="#ctx0" brushRef="#br0" timeOffset="70364.0246">5879 645,'-50'-50,"-24"1,0 24,-26 0,26 25,24 0,26 0,-26 0,25 25,25 49,-25 26,1 24,24-50,-25-49,25 24,0 1,0 0,0-26,0 51,49-1,-24-24,50-1,49-24,-50-25,0 25,1-25,-1 0,50 0,-25 0,-49 0,0-50,-1 26,-24-26,0 25,0-24,0 49,-25-50,0 50,0-25,0-24,0-1,-25-74,0-25,-25 0,-24 75,-25-1,-50 26,74 24,-24 0,25 25,24 0,1 0,24 0,-25 0,50 0,-25 0,25 0</inkml:trace>
  <inkml:trace contextRef="#ctx0" brushRef="#br0" timeOffset="72305.1357">8583 4142,'-50'0,"-24"0,-25-24,24-1,-24 0,-25 0,25 0,49 25,0 0,1 0,-1 0,1 25,-26 25,1-50,49 25,0-1,25-24,-25 0,25 25,-24-25,24 25,0-25,0 50,-25-26,25 1,0 25,0-1,0 1,0 0,0-1,0 1,0-25,0 24,0 1,0 49,25 0,49 25,25-24,-24-51,-1 1,25-1,-49-49,49 25,25-25,-49 0,-1 0,-24 0,-1 0,1 0,24-25,-24 1,-25-1,-1 0,1-25,0-49,0-25,-25 25,0 0,0 24,0-24,-25-25,0 0,-24 0,-1 99,50 0,-50-24,50 49,-49-25,49 0,-25 25,25 0,-25 0,0-25,25 25,-24 0,24 0,-25 0,0-24,25 24,-25 0,25-25</inkml:trace>
  <inkml:trace contextRef="#ctx0" brushRef="#br0" timeOffset="79051.5215">19943 6300,'0'0,"0"0,50-24,49 24,75-75,173 1,50-50,347-50,-198 75,198-75,-347 100,0-1,-75 26,-99-1,-49 1,-50 24,-50-25,1 1,-50 49,-1 0,-24-25,0 25,0 0,-24 0,24-25,-25 25,25 0,-50 0,25-50,1 26,-51 24,1-25,-1 0,51 0,-26 25,50 0,-25 0,25 0,75 0,-26 0,1 0,-25 0,49 25,-24-25,-26 0,1 0,0 0,0 0,-25 0,-25 50,0 49,0-25,1 75,-1 49,0-24,0-100,0-24,25 0</inkml:trace>
  <inkml:trace contextRef="#ctx0" brushRef="#br0" timeOffset="84075.8089">4961 17983,'0'0,"0"0,0 0,100 100,48-1,76 0,123 0,0-49,75-25,-125-1,-49-24,-49 0,-25 0,-50 0,-50 25,-24-25,-50 0,24 0</inkml:trace>
  <inkml:trace contextRef="#ctx0" brushRef="#br0" timeOffset="86078.9234">5606 7317,'25'0,"0"0,0 25,24-25,1 25,74 0,49-25,51 0,98-50,-24-74,49 0,75 0,-149 99,74 1,-99 24,-74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8:58:42.990"/>
    </inkml:context>
    <inkml:brush xml:id="br0">
      <inkml:brushProperty name="width" value="0.05292" units="cm"/>
      <inkml:brushProperty name="height" value="0.05292" units="cm"/>
      <inkml:brushProperty name="color" value="#FF0000"/>
    </inkml:brush>
  </inkml:definitions>
  <inkml:trace contextRef="#ctx0" brushRef="#br0">6673 6623,'0'0,"25"0,-1 0,51 0,-1 0,25-25,1 25,49-25,24 25,1-25,-1 25,51 0,-26 0,-49 0,0 0,0 0,-1 0,-73 0,-1 0,1 0,-1 0,0 0,1 25,-26-25,-24 0,25 25,-50-25,25 25,-25-25,0 25,25-25,24 0,-24 0,124 0,49-25,75-50,99 26,-25 49,125 0,-150 0,50 0,-74 25,-25-1,0-24,49 25,-99-25,-49 0,-25 0,-25 0,25 0,-50 0,25-25,25-24,24-1,125-24,-25 74,148 0,-98 0,-50 0,0 0,-1 0,-98 0,25 49,24-24,-74-25,-25 0,-50 0,-24 0,-26 0,1 0,0 0,-25 0,0 50,99-50,-24 0,-1 0,75 0,25 0,24 0,50 0,-49 0,-26 0,50 0,1 0,-100 0,74 0,25 0,-49 0,-75 0,-24 0,-1 0,0 0,-24 0,24 0,-49 0,-25 0,25 0,0 0</inkml:trace>
  <inkml:trace contextRef="#ctx0" brushRef="#br0" timeOffset="2959.1692">4292 7590,'-25'0,"50"0,49 0,0 0,26-25,24 25,24 0,76 0,24 0,-50 0,100 0,-25 0,-25 0,25 0,-50 0,-50 0,1 25,0-25,24 0,-49 0,-50 0,-24 0,-1 0,100 0,-75 0,-25 0,-24 0,-25 25,24-25,-49 25,50-25,49 0,-24 0,24 0,74 0,-24 0,99 0,25 0,0-25,99-25,-74 26,-50-1,99 0,-74 0,-75 0,26 25,-1 0,-50 0,-73 0,-26 25,-24-25,-1 25,-24-25,25 25,24-25,-24 0,-1 25,-24-25,25 24,-50-24,49 0,-24 0,0 0,0 0,24 25,-24-25,25 0,-1 0,-24 0,0 0,-25 0,25 0,-25 0,25 0</inkml:trace>
  <inkml:trace contextRef="#ctx0" brushRef="#br0" timeOffset="6524.3731">5755 8384,'0'0,"25"0,49 25,50-25,75 0,74 25,74-1,25 1,25-25,-50 25,25-25,-49 0,-75 0,-25 0,50 0,-75 0,-49 0,25 25,-26 0,-24-25,0 24,-99-24,0 0,-25 25,25-25,0 0,99 0,49 0,125 0,49 50,125 24,48-24,76 24,-224-24,50-25,-50-25,-100-25,1-50,0-24,-50 50,-74 24,-99 25,-1 0,51-25,73 0,1 0,148 25,-24 0,0 0,24 0,-49 0,0 0,25 0,-50-24,24-1,76 0,-51 25,-49 0,0 0,0 0,-74 0,-25 25,-50-25,50 0,-25 0,-50 0,-24 0,24 0,-24 0,0 0,-26 0,26 0,-50 0,0 0</inkml:trace>
  <inkml:trace contextRef="#ctx0" brushRef="#br0" timeOffset="8301.4748">5780 9277,'25'25,"-25"-25,24 0,1 0,-25 0,25 0,-25 0,50 0,-26-25,51-25,49 50,0-24,99 24,-24-25,-1 25,149-50,-74 50,149-25,0 1,-75 24,74 0,-172-25,-1 25,24 0,1 0,-99 0,-50 0,99 0,-24 0,-26 0,-49 0,25 0,50 0,-1 0,-24 0,-75 0,25 0,0 0,25 0,-75 25,-49-25,0 0,0 0,-1 0,-24 0,0 24</inkml:trace>
  <inkml:trace contextRef="#ctx0" brushRef="#br0" timeOffset="10587.6055">1414 8806,'0'0,"0"49,-74 75,-50 124,-25 50,25 198,25-25,24-148,75 24,0 100,0-100,50 25,49 174,0-199,25-99,25-25,-50-74,1 0,-26-50,0-25,26 125,49-25,-50 24,0-24,99 123,-24-98,0-1,-75-74,-50-74,-24 24,25-74,-50 25,-50-50,-99-24,-49-51,49 76,75-51,-50 26,49 24,1 25,49 0,0 0,75 25,0-1,24 51,-24-75,-1 49,1-24,74 25,-25-25,-25 24,-24 1,-25-25,24-1,-49 1,25-99,25-50,-1 25,1-75,0 25,-26 50,-24 74,0 0,0 25,0-25</inkml:trace>
  <inkml:trace contextRef="#ctx0" brushRef="#br0" timeOffset="14190.8116">2977 17041,'0'25,"0"24,0 1,0-25,0-1,0-24,0-24,0-100,0-50,0 0,0-24,0 74,0 25,-25 74,25 0,0 25,-25 0,25 0,-25 0,25 0,-49 74,49 51,0-26,0-25,0 1,25-26,24-24,1 25,0-50,24 0,25 24,-74-24,-25 0,25 25,-25-25,0 75,-124 49,49-25,1-50,49-24,0-25,0 0,25 0,25 0,99 0,-24-49,24-51,-25-24,0 0,-25 50,-49-25,0 24,-25 51,0-26,-25 0,0 26,1 24,-1 0,0 0,25 24,0 1,-25 50,25-26,0 100,0-25,0-50,25 1,25-75,-1 25,-24-25,0 0,0-100,-25 26,0 24,-25 1,0-1,0-24,0 74,25-25,-24 0,24 50,49 0,-24 49,49-49,-49 25,0-50,25 0,-50 0,24 0,26-50,-50 0,0-24,0 0,0-50,-25-25,-24 49,-1-24,-24 25,24 50,0 24,26 25,24 25,0 24,24 26,1 49,50 24,-26-23,1-1,49 0,75 74,24 50,-24 0,-50-25,-25-99,-49-74,24-25,-49 0,0-25,-25-25,0-124,-25-25,-25 25,-24 25,24 50,-24 24,-50 26,25-1,24 25,1 0,24 0,25 0,1 0,73-124,26-124,49 25,-50 49,-49 25,0 0,-25 50,0 49,-25 50,-25 0,25 0,-24 50,49 0,0-1,0 1,0-1,0 1,49 24,-24-24,25-25,24-25,-24 0,-1 0,-24 0,0-50,0 1,0-26,-25-98,0-1,-25 0,-25 50,-24 50,49 24,-49 25,49 25,0 0,25 0,0 0,0 25,0 0,50 74,-1 25,26 25,-1-25,-49-74,49-1,-24-24,24-25,-24 0,24-74,-49-1,-25 1,0 0,0-1,0 26,0 24,-25 0,50 50,0 74,49-25,-24 1,0-75,-26 25,1-25,-25 0,25-50,-25-49,0 24,0 26,0-1,0 50,-25 0,25 75,75 73,-1 1,0-50,1 25,-1 0,-24-49,-25-1,24-49</inkml:trace>
  <inkml:trace contextRef="#ctx0" brushRef="#br0" timeOffset="14973.8564">4713 15478,'-25'25,"-24"-25,49 25,0-50,99-74,50-1,-25-24,-74 75,-1 24,-24 25,-25-25</inkml:trace>
  <inkml:trace contextRef="#ctx0" brushRef="#br0" timeOffset="17558.0042">5681 15007,'-50'25,"25"24,0-24,1 0,24 24,0 1,0 0,49-1,-24 26,0-26,0-24,-1-25,-24 0,0-49,0-1,0 0,0-24,0-1,-24 26,24 24,0 0,0 25,-25 0,25 0,0 25,0 25,25-26,24 1,-24 0,25 0,-26-25,-24 0,0 0,50-75,-50 26,0-26,-25-49,-24-24,-26 48,26 26,24 24,0 26,0-1,0 25,50 49,25 51,49 98,50-49,24-25,-73-50,-26-24,-24-50,-1 0,1 0,0-50,-26-74,1 0,-25-25,-25 1,1 73,-1 50,0-24,0 49,25 0,-25 0,25 0,0 0,0 74,0 75,0-25,0-25,50-49,-25-25,24-25,1 0,-25 0,24-75,-49 1,0-25,0 24,-24 50,-1-24,0 49,25-25,-25 25,25 0,50 74,49 75,25 0,-25 0,0 0,1 49,49 50,-50-74,-50-50,-49-75,0 1,-24 0,-26-50,0 0,1 0,-1 0,0 0,1-75,-1-123,1 24,24 1,25 73,0 1,0 0,0-25,0 25,0 49,0 0,-25 1,0 49,25-25,-25 25,1-50,24 50,0 0,0 25,24 25,26 24,-25-24,24-25,-24-1,0-24,25-24,-26-76,-24 51,0-1,0 1,0-1,-24 25,-26-24,0 49,-24 0,0 0,24 0,25 49,0-24,25 25,0 24,0 0,25 1,50-50,-26-1</inkml:trace>
  <inkml:trace contextRef="#ctx0" brushRef="#br0" timeOffset="18205.0412">9252 14585,'-198'50,"-25"24,-199 149,-248 447,-148-75,24 150,-24 73,98-198,75-49,248-125,174-619,99 73,99 26,25 49</inkml:trace>
  <inkml:trace contextRef="#ctx0" brushRef="#br0" timeOffset="19471.1134">5209 17264,'25'0,"25"74,24-24,1 74,-26 50,1-50,24 0,-24-75,-25-24,24 25,-49-50,0 25,-124-1,50-24,-1 0,1 0,24 0,26 0,-1 0,74 0,1 0,0 25,-1-25,1 25,-1 0,-24-25,0 0,0 0,24-75,-24 1,-25 0,0-75,0 74,0 1,0 49,0 75</inkml:trace>
  <inkml:trace contextRef="#ctx0" brushRef="#br0" timeOffset="20788.1889">6177 17760,'-50'-49,"0"24,-24 25,24 0,1 25,-26 49,51 50,-1 50,25-1,0-49,0 0,49-99,1 0,0 0,-1-25,1-25,-1-124,-24-25,-25 50,0 25,0 50,-49-1,24 25,0 25,50 0,49 50,-49-25,25 24,-1-49,-49 0,50 0,-50 0,0-49,0 24,0-25,0 1,-50 24,50-25,0 50,0-25,0 25,50 75,0-50,-26-1,26 1,-50-25,25 0,-25-223,-25-25,0 74,0 100,1 49,24 0,0 0,0 25</inkml:trace>
  <inkml:trace contextRef="#ctx0" brushRef="#br0" timeOffset="22105.2643">6673 17462,'0'25,"49"-25,-24-25,25-49,-1 0,-24-1,-25-24,0 0,-49 24,24 51,0-1,0 0,0 25,25 25,0 49,0 1,0-26,0-24,0 0,25-25,25 0,-1 0,1-25,0-124,-1 25,-24 50,-25 24,0 1,0 24,0 0,0 0,0 50,0 49,25-24,0 0,-1-1,1-24,25 0,-25-25,-25 0,49-25,-24-99,0 25,-25 49,0 1,0 49,0-25</inkml:trace>
  <inkml:trace contextRef="#ctx0" brushRef="#br0" timeOffset="22265.2735">7293 16545</inkml:trace>
  <inkml:trace contextRef="#ctx0" brushRef="#br0" timeOffset="22987.3148">6722 16942,'-49'0,"49"24,-25 1,0-25,0 25,25 0,-24 24,-1 100,0-50,25 1,0-51,0 1,0-50,25 0,0 0,-1 0,1-99,25-75,-1 25,26 25,-50 75</inkml:trace>
  <inkml:trace contextRef="#ctx0" brushRef="#br0" timeOffset="23856.3645">7020 16470</inkml:trace>
  <inkml:trace contextRef="#ctx0" brushRef="#br0" timeOffset="27434.5691">7516 16222,'0'0,"-25"0,25 25,-24 49,-1 26,25-26,0 1,0-26,0-24,0-25,25 0,-1 0,1 0,-25-50,0-74,0 0,0-25,0 75,0 24,-49-24,24 24,0 50,0-24,25 24,0 0,0 49,0 1,25-1,25 75,24 75,0-50,26-50,-51-74,26 0,-26-25,1-124,-1-75,-24 25,0 26,-25 73,0 1,0 24,0 1,0 49,-25 0,0 0,25 24,-49 1,24 25,25 24,0 75,0-25,25-25,24-49,-49-50,25 0,-25-25,25-99,-25 50,0-1,0 26,0-1,0 0,0 26,0-1,0 50,0-1,50 1,-50 0,24 0,1-25,0 0,0 0,25 0,-26-50,1-24,0 24,-25-49,0 25,0 24,0 0,-25 50,25 0,-25 0,25 25,0 25,25 74,25-50,-25-24,-1-1,1-49,0 25,-25-198,0-51,25 125,-25 50,0-1,25 100,24 24,1 25,24-24,-24-26,-25-24,-1 0,-24-25,25 0,0-25,0 0,-25 0,0 1,25-1,-25-25,0 25,0 1,0-26,0 50,0-25,0-24,0-51,24-24,1 25,0 25,-25 74,0-25,25 25,-25 25,25-25,-1 24,-24 1,0 0,0-50,0 0,-24-24,-1 24,25 25,-25 0,0 50,25-26,-25 26,25 0,0 24,0 25,0-24,25-26,25 1,-25-50,49 25,-24-25,24 0,25-174,-24-49,-26 24,-24 100,-25 0,0 25,0-1,0 26,-49 49,-26 0,25 24,26 26,-1 0,25 24,0 0,49 50,1-24,49 24,-24-75,24-24,25-25,0-50,0-49,-50-25,-24 50,0-1,-26 51,-24-1,25 25,-25 0,-49 49,-100 125,-25 49,1 1,-75 197,-199 75,125-49,98-150,1-73,25-1,74-99,74-99,25 0,25-25,25 0</inkml:trace>
  <inkml:trace contextRef="#ctx0" brushRef="#br0" timeOffset="31049.7759">15776 9004,'25'0,"25"-25,-1 0,1 25,99-24,-50-1,-25 0,-24 25,-50 0,25 0,-25-25,0 25,-25 0,0 0,25 0,-25 0,-24 25,24-25,-25 25,25-25,25 0,0 99,0-24,0-1,0-49,0 24,0-24,0 0,0 0,0-25,0 25,0-1,0-24,25 0,0 0,25 0,-50 0,24 0,-24 0,25-24,-25 24,0-25,0 25,0-50,0 50,0 0,0 0,0 0,0 25,0-25,0 0,25 0,0 0,0 0,24-25,-49 0,25 25,-25-24,25 24,-25 0,0 24,0 1,0 0,0 25,0-26,0 1,0 25,0-50,25 0,-25 0,24 0,1-25,0-25,-25 1,25 49,-25-50,0 25,0 1,0 24,0 24,0 51,0-26,0 1,0 0,25-26,-1 1,1-25,25 0,-25-49,24-26,-24 26,-25 24,0-50,0 75,0-24,0-1,0 25,0 0,0 25,0 24,0-24,0 49,25-24,-25-25,25 0,-25-25,25 0,-1 0,26 0,0-25,-26 0,1-25,0 50,-25-49,0 24,0-25,0 26,0-1,-25 25,0-25,25 25,-24 0,24 25,-25 0,25 24,0 1,0-25,25 24,-1-49,26 25,0-25,-1-50,26-24</inkml:trace>
  <inkml:trace contextRef="#ctx0" brushRef="#br0" timeOffset="34218.9572">9575 12452,'0'0,"0"0,50 0,-1 0,50 0,50 25,99 24,25 26,-25 24,75-49,-51-26,1 1,50-25,-125 0,-74 0,-49 0,-26 0,-49 0,0 25,50-25,24 0,1 0,98-25,26 25,74 0,24 0,51 0,73 25,-98 0,98 24,-24 1,0 0,74-50,-148 24,-100-24,-74 25,-25 0,-99 49,0-74,-25 174</inkml:trace>
  <inkml:trace contextRef="#ctx0" brushRef="#br0" timeOffset="35199.0132">5606 13593,'25'0,"25"0,-1 0,50 0,149 0,75 0,99 0,198 25,-124-25,-124 25,-99-25,-100 0,-98 0,-50 0,-1 0</inkml:trace>
  <inkml:trace contextRef="#ctx0" brushRef="#br0" timeOffset="36418.0829">9525 12650,'-24'0,"98"0,0 0,26 0,73 0,1 25,-75 25,-49-25,-26-25,-73 0,-26 0,26 24,-26 26,51-25,-1 0,0 24,25-24,0 0,0-25,0 49,0 1,0 24,0 75,0 75,25-125,-25-25,0-24,0-25,25-1</inkml:trace>
  <inkml:trace contextRef="#ctx0" brushRef="#br0" timeOffset="38889.2241">10145 13444,'0'-25,"0"1,0 24,0 0,0 0,0 24,0 1,0 0,0 0,0 24,0 1,0-25,0 0,-24-1,24-98,0-25,0 0,0 24,0 26,0 24,0 0,0 25,0 0,-25 0,25 0,0 0,0 25,0-25,0 25,0-25,0 49,0-24,25 0,-25-25,24 0,26 0,-50 0,50-25,-26-25,1 26,-25-1,25 25,-25 49,-25 75,25-49,0 24,0-49,50-26,-50 1,25 0,0-25,-1 0,-24-25,25-24,-25-26,25-24,-25 49,0 1,0 24,0 25,25 74,0 1,-1-26,-24 1,25-25,-25 0,25-25,-25 0,25 0,0 0,-1-25,1-25,-25 1,25-1,-25-24,0 49,0 0,0 25,0 50,25 24,-25-24,0-26,0 26,25-50,-1 0,1 0,0 0,0 0,0 0,-25 0,49-50,-24-24,-25-50,0 50,0 24,0 25,-25 25,-24-25,49 25,-25 0,0 0,25 0,0 25,0 50,0 24,0-25,25-24,24-1,26-24,-26-25,1 0,0 0,-1-25,-24-24,0-1,24 25,-49 1,0 24,0 0</inkml:trace>
  <inkml:trace contextRef="#ctx0" brushRef="#br0" timeOffset="40603.3223">14114 5631,'0'0,"0"0,0 49,0 1,0-1,0-24,25-25,0 0,24-74,26 24,24-24,-25-25,51-1,-1 51,-25-26,-74 51,-1 24,-24 0</inkml:trace>
  <inkml:trace contextRef="#ctx0" brushRef="#br0" timeOffset="42195.4134">12155 10716,'0'0,"0"24,24 1,-24 25,25-1,-25-24,25 0,-25-25,0 0,0 0,0-25,50-49,49-25,50-100,24-49,26 0,24 74,-74 75,-75 50,1 24,-75 25</inkml:trace>
  <inkml:trace contextRef="#ctx0" brushRef="#br0" timeOffset="63726.6449">14040 6945,'0'0,"25"25,-25 0,24 0,-24 0,0-25,0 24,25-24,-25 0,25 0,-25 0,25 0,0-49,49-50,75-1,0 1,49-50,25-49,25-1,-49 26,-125 123,25 1,-74-1,0 50,-25 0,25 0,-25 0</inkml:trace>
  <inkml:trace contextRef="#ctx0" brushRef="#br0" timeOffset="66970.8305">12452 8731,'0'0,"25"0,0 0,0 0,49 0,1-25,-1 25,25 0,0-24,1-1,24 25,-50 0,25 0,25 0,0 0,-24 0,-26 0,50 0,-25-25,25 25,-49 0,-1 0,25 0,0 0,1 0,-26 0,-24 0,24 0,1 0,-1 0,-24 0,-26 0,26 0,-50 0,25 0,24 0,-24 0,25 0,49 0,50 0,49-25,125 25,-75 0,173 0,-73 0,-1 0,25 0,-124-25,0 25,-25 0,-24 0,-75 0,-75 0,-24 0,0 0,-25-24,0 24</inkml:trace>
  <inkml:trace contextRef="#ctx0" brushRef="#br0" timeOffset="79420.5423">14065 10567,'0'25,"24"-25,1 24,0 1,25-25,-26 0,1 25,25-25,-25 0,173-50,100-24,49 0,99 74,-24 0,173 49,-24 1,-100 49,-74-49,-99 24,24-24,1-26,-75 1,-75-25,-49 0,50 0,-75 0,25 0,-74 0,0 0,-26 0,-24-25</inkml:trace>
  <inkml:trace contextRef="#ctx0" brushRef="#br0" timeOffset="80786.6207">2679 11410,'25'0,"49"0,26 0,73 0,51 25,98 0,0 0,1-25,-25 0,-26 0,-73 0,-25 0,-26-25,-24 25,-49 0,-26 0,-49 0,25 0</inkml:trace>
  <inkml:trace contextRef="#ctx0" brushRef="#br0" timeOffset="118032.751">6574 10889,'0'0,"24"0,26-25,49 1,50-1,49 25,-49-25,-49 0,-1 25,-50 0,-24 0,0 0,-50 0,-24 0,49 0,-25 0,25 0,-25 0,0 0,25 0,-49 0,24 0,-25 0,25 25,1-25,-1 0,0 0,0 25,25-25,-50 0,50 0,-24 0,-1 0,0 0,25 0,-25 0,25 0,0 0,0 49,0 75,50 50,24 49,-24 50,0-74,-26-100,-24-50,0-49,0 25</inkml:trace>
  <inkml:trace contextRef="#ctx0" brushRef="#br0" timeOffset="119877.8566">15007 6871,'0'-25,"-49"-25,24 1,25 24,0 25,0 50,25 49,24 0,-24 25,0-49,-25-1,0-24,0-26,25-24,-25 0,0 0,0-74,-25 0,0-1,-25-24,1 25,24-1,0 25,25 26,0-1,0 25,0-25,0 25,50-50,-1 26,-24-1,50 0,-1 0,0 25,-24-25,-25 25,-25 0,25 0,-50 0,0 0,-25 50</inkml:trace>
  <inkml:trace contextRef="#ctx0" brushRef="#br0" timeOffset="120468.8904">14982 6896,'25'0,"50"0,-26 0,50-25,50 0,-74 25,-26 0,-24 0,0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00:48.517"/>
    </inkml:context>
    <inkml:brush xml:id="br0">
      <inkml:brushProperty name="width" value="0.05292" units="cm"/>
      <inkml:brushProperty name="height" value="0.05292" units="cm"/>
      <inkml:brushProperty name="color" value="#FF0000"/>
    </inkml:brush>
  </inkml:definitions>
  <inkml:trace contextRef="#ctx0" brushRef="#br0">7888 6325,'0'0,"0"0,25 50,49 49,-49-49,25 24,-50-74,25 25,-1-25,51-124,49-99,74 24,-74 75,0 75,-74-1,-25 50,-25-25,0 25</inkml:trace>
  <inkml:trace contextRef="#ctx0" brushRef="#br0" timeOffset="993.0568">7318 7169,'0'74,"25"75,24-25,1-50,-1 1,-49-51,0 1,25-25,50-49,73-26,26-24,0-25,-25 25,-1 24,-24 26,-99-1,0 50,0 0,0 0</inkml:trace>
  <inkml:trace contextRef="#ctx0" brushRef="#br0" timeOffset="1889.108">8236 8161,'0'0,"24"198,51-24,-26-25,1-75,-25 0,-25-74,25 0,-1 0,26-49,49 24,25-49,-49-1,24 1,-74 49,24-25,-49 50</inkml:trace>
  <inkml:trace contextRef="#ctx0" brushRef="#br0" timeOffset="2869.1641">6574 9525,'24'25,"1"24,25 51,-50-51,25 1,-1-25,-24 24,25-49,-25 0,0 0,25-25,49-24,26 24,48-74,1-25,50 0,-50 49,-75 26,-24 24,-50 25,24-25</inkml:trace>
  <inkml:trace contextRef="#ctx0" brushRef="#br0" timeOffset="7081.405">620 5879,'0'0,"25"0,-25 0,-49 25,24-1,-50 26,1 49,-50 149,25 50,0 223,49 49,50-148,0 148,50-123,-1-174,50 0,1 49,24-49,-25-50,-25-99,25-49,-24-1,74-49,-25-25,0 0,-25 0,-25-25,26-25,-1-49,0-124,75-50,-75 50,-25 24,1-148,-26 0,-49 49,0 25,0-99,-24 0,-26 50,0 99,-24-100,0 75,-51 74,76 75,-1 25,1 24,-26 1,26 24,-1 0,-24 0,-50 0,24 25,26 0,24 0,1-24,-1 24,1 0,-26 0,1 0,24 0,0 0,50 0,-24 0,24 0</inkml:trace>
  <inkml:trace contextRef="#ctx0" brushRef="#br0" timeOffset="9930.568">3547 4118,'0'0,"0"0,25 24,-25-24,50 25,74 0,25-25,49 0,75 0,-50 0,75 0,24 0,-98 25,148-25,-75 0,-49 25,50-1,-25-24,-100 0,-24 0,25 0,0-24,-26-1,-48 25,-51 0,-24 0,25 0,-26 0,-24 0,25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01:42.064"/>
    </inkml:context>
    <inkml:brush xml:id="br0">
      <inkml:brushProperty name="width" value="0.05292" units="cm"/>
      <inkml:brushProperty name="height" value="0.05292" units="cm"/>
      <inkml:brushProperty name="color" value="#FF0000"/>
    </inkml:brush>
  </inkml:definitions>
  <inkml:trace contextRef="#ctx0" brushRef="#br0">11311 4217,'0'0,"0"-25,-25 0,25 25,0 25,0 25,25-1,0 26,-25 24,0-25,0-24,0-25,0-1,0 1,0-25,0 25,0 0,0-25,0 25,0-1,0 1,0-25,0 0,0 25,-25-25,0 0,25 0,0 0,-24 25,-1 0,0-25,-25 25,-24-1,0-24,24 25,0-25,-24 0,24 0,1 0,-1 0,25 0,1 0,-1 0,0 0,0-25,-49 1,-25-1,-100 0,25 0,-74-25,0 50,100 0,-26 0,0 0,-49 0,124 0,24 0,26 0,24 0,-25 0,26 0,-1 0,-25 0,1 0,49 0,-50 0,0 0,1 0,-1 0,-74 0,-50 0,1 50,-75 0,25 24,49-24,25-1,-49-24,49 0,50 0,24 0,26-25,-1 0,0 0,1 0,-1 0,-24 0,49 0,0 0,25 0,-25 24,25 1,0 0,-49-25,-1 0,-24 0,-75-25,25 0,0 1,-25-1,-25 25,75 0,25 0,-1 0,1 0,-1 0,26 0,-1 0,1 0,24 0,0 0,0 0,0 0,1 0,-1 0,-25 0,-24-25,24-25,1 1,-26-1,50 25,-24-24,-1 49,-24-25,-1 25,26-25,-1 0,25 25,0 0,-49 0,24 0,-24 0,0 0,-1 0,26 0,-26 0,-98 0,48 0,-23 0,-51 0,26 0,73 0,26 0,-25 0,0 0,-50 0,74 0,26 0,24 0,0 0,0 0</inkml:trace>
  <inkml:trace contextRef="#ctx0" brushRef="#br0" timeOffset="2734.1564">11361 4291,'0'0,"0"0,50 0,49-25,74 1,26-1,123 0,-24 0,99 25,-50 0,25 0,-49 0,-1 25,-24 25,-25-50,-75 0,-49 0,-75 0,1-25,-51 25,-24 0,50 0,148-50,125 25,99 1,74-26,0 25,-74 25,74 0,-174 0,25 0,-49-25,-50 1,-50 24,51 0,-51 0,-74 0,0 0,-74 0,-50 0,24 0,1 0,-25 0,0 0,124 0,0 0,149 24,74 1,125 0,297 25,-50-1,-25-24,-272-25,-149 0,-75 0,-98 0,-26 0,-24 0,-50 0,0 25</inkml:trace>
  <inkml:trace contextRef="#ctx0" brushRef="#br0" timeOffset="6339.3626">14412 5606,'49'0,"26"0,-1 0,150-25,48 0,125-24,-25 49,199-25,74 25,-25 0,-99 74,0 1,-199 24,-49-50,-99 1,-1-25,-74-25,-24 0,-1-25,-24 0,-25 25</inkml:trace>
  <inkml:trace contextRef="#ctx0" brushRef="#br0" timeOffset="13216.756">12130 5655,'0'-24,"25"24,-25 0,0 49,24 1,-24-1,25 1,-25 0,0-25,25-1,-25 1,0-25,0 25,0 0,0-25,25 25,-25-1,25 1,-25 0,0 0,0-25,0 25,24-25,-24 24,0 1,0-25,0 25,25-25,-25 0,0 25,0-25,25 0,-25 0,50 25,-1-25,26 0,24 24,0-24,75 25,49 25,-49-25,74-1,-50-24,1 25,98-25,-49 0,-49 0,-1 0,25 25,-99-25,0 25,-49-25,24 0,0-25,50 0,-25 25,-25 0,-24-25,-1 1,25 24,-24 0,-1 0,1 0,-51 0,1 0,25 0,-50 0,49 0,26-25,-1 0,150 0,-1 0,50 25,74 0,-49 0,-1 0,-24 0,-74 0,-26 0,75 0,-25 0,-49 0,74 0,-25 0,1 0,-76 0,-24 0,50 0,-50 0,-49-24,49 24,-50 0,0 0,-24 0,-25-25,24 25,-49 0,25 0,0 0,-25-25,25 25</inkml:trace>
  <inkml:trace contextRef="#ctx0" brushRef="#br0" timeOffset="16581.9484">2506 6945,'24'0,"26"0,49 0,75 75,24-26,75 26,0-26,99-24,25-25,223 0,-99 0,49-49,-148 49,-50-25,75 25,-150 0,26-25,-25 25,-100 0,-24 0,-50 25,-25 24,25-24,-75-25,1 0,49 0,125-25,48 1,51 24,49-50,149 50,-100 0,-48 0,-76 0,-123 0,-1 0,-73 0,24 0,25 0,-50 0,-25 0,1 0,-1 0,0 0,26 0,-26 0,0 0,-24 0,0 0,-1-25,-24 25,0 0,25-25,-26 25,1 0,50-24,-51-1,26 0,0 25,-26-25,1 0,25 25,-50-24,49-1,-49 25,25 0,-25-25,0 25,25 0,-25-25,25 25,0 0,-1 0,1 0,-25 0,25 0,-25 0,25 0,0 0,-25 0,0-25,0 25,0 0,0-49,-25-1,0-24,25-1,0 50,0 1,0-1,0 25,-25-50,25 50,0-25,0 25,-25-24,25-1,0 25</inkml:trace>
  <inkml:trace contextRef="#ctx0" brushRef="#br0" timeOffset="29357.6791">18108 8558,'0'-25,"74"0,1 0,73 0,51 25,-1 0,100 0,24 0,-24 0,0 0,-50 0,-50 0,25 0,1 0,-100 0,25 0,-50 25,50-25,-1 25,-48 0,-26-25,-24 25,24-25,-24 24,-1-24,-24 25,25 0,-25-25,-1 0,1 0,0-25,-25 0,50 25,49-24,25-1,-50 25,75 0,25 0,-26 0,-48 0,-1 0,0 0,-24 0,-26 0,-49 0,25 0</inkml:trace>
  <inkml:trace contextRef="#ctx0" brushRef="#br0" timeOffset="32427.8548">6747 9079,'0'0,"25"0,99 0,-25 0,25 24,124 1,-24 0,-26 0,50 24,-25-49,-74 25,0 0,-25-25,50 25,-50-25,-75 25,1-25,-25 0,-1 0,225-25,172-50,75 51,298-51,124 26,-298 24,25-25,-149 50,-174-25,26 25,-75 0,-149 0,0 0,-75-25,1 25,-1 0,1-24,-25 24,0 0,24 0,-49 0,25 0,-25 0,50 0,-1 0,50 0,75 0,99 0,-50 24,100-24,-50 0,-125 0,26 0,49 0,-74 0,-25 0,-50 0,-49 0,0 0,25 0,-50 25,25 0,-25-25,24 0,1 0,-25 0,25 0,0 0,0 0,-25 25,24-25,-24 25,25-25,0 25,-25-1,25 1,24 0,1 0,24 0,26 24,-51-24,1 0,24 0,-24-1,-1-24,-24 0,0 0,0 25,-25-25,0 0</inkml:trace>
  <inkml:trace contextRef="#ctx0" brushRef="#br0" timeOffset="39577.2635">323 5680,'0'0,"0"-25,0 25,0 0,25 0,-1 75,-24-26,25-24,0 25,-25-25,25 0,-25-1,0 1,0-25,0-25,0-24,0-1,0 0,0 26,0-26,0 50,0-25,0 25,25 0,-25 25,24 0,1 24,0-24,0 25,-25-50,0 25,25-25,-25-75,0-74,0 50,0 74,0 1,0 24,0 24,24 51,1-26,0-24,0 50,0-51,-25 1,24-25,-24 0,50 0,-50-25,0 25,0-49,0-26,0 1,0 0,0 24,0 25,0 0,0 50,25 74,49-24,-24-26,0-24,-1-25,-24 0,25-99,-1 0,-24-25,-25 74,0 1,0 24,0-25,-25 50,-24 0,-26 0,50 25,-24 25,49-1,0 1,25-1,-1-49,26 50,-25-50,0 0,-25 0,24 0,-24-50,0 50,0-24,0 24,0-25,0 25,0-50,0 50,0-25,25 25,0 0,-25 50,25-25,0 24,-1 75,1-49,25-1,-25 1,-1-51,-24 1,0 0,-24-25,-1-25,0-49,-25-125,26 1,-1 24,0 1,25-1,-25 25,25 50,0 74,0 0,0 100,25 24,0 0,24-24,1-26,24 26,-24-26,0-24,-50-25,0-49,0-26,0 26,0-1,0 50,0 0,24 25,1 24,25-24,-25 25,-1-50,-24 0,25 0,-25 0,25-25,-25 0,0 0,0-49,0-25,-25-25,0 0,-24 74,24 25,25 0,-25 25,25-24,25 98,25 75,-26-50,51 0,-26-49,76 0,-76-1,26-49,-51 0,-24 0,25 0,-25 0,0-25,0-24,0-1,0 25,-25-24,1 49,24 0,0-25</inkml:trace>
  <inkml:trace contextRef="#ctx0" brushRef="#br0" timeOffset="40003.2881">1613 4638,'24'-24,"26"-1,-25 0,24 25,-49 0,25-25,-25 25,0-25,0 25</inkml:trace>
  <inkml:trace contextRef="#ctx0" brushRef="#br0" timeOffset="40388.3101">546 5234</inkml:trace>
  <inkml:trace contextRef="#ctx0" brushRef="#br0" timeOffset="41271.3606">695 6052,'-25'224,"0"123,-24 75,24-150,0-48,0-150,25-49,0-25,0 0,0-25,0 25</inkml:trace>
  <inkml:trace contextRef="#ctx0" brushRef="#br0" timeOffset="44453.5426">943 7243,'0'-149,"0"25,0 0,0 99,0 0,0 25,0 0,0 25,0-25,25 25,-25-25,25 0,-25 25,0 0,24 0,-24-25,25 24,-25 1,25-25,-25 0,0 25,25-25,-25 0,25 25,-25 0,0-25,24 0,-24 0,0-50,0-24,0 24,0-25,0 51,0-1,0 25,0 0,0-25,0-25,0 1,0 49,0-25,0 25,25 0,-25 25,0 0,0-1,50-24,-25 50,49 0,-49-1,24 1,-49-50,25 0,-25 0,0-25,25-25,-25 26,0-1,0-25,0 1,0-1,-25 0,0 26,25 24,-24 0,48 49,1 50,25-49,-50 0,49-1,-24-49,-25 0,25 0,-25 0,0-25,0 1,0-26,0 0,0-24,-25 24,0 26,25-1,-24 25,-51 25,50-1,-24 1,49 0,0-25,0 25,0 0,0-1,25-24,24 0,-49 0,50 0,-25 0,-1 0,1-74,0 0,-25-26,0 26,0 0,0 24,0 0,0 26,-25-26,0 25,25 0,0 75,0 24,25-24,25 24,-1 1,1-1,24 25,-24-74,-25 0,0-25,0 0,24-50,1-24,-25 24,24 26,-24-1,0 0,-25 25</inkml:trace>
  <inkml:trace contextRef="#ctx0" brushRef="#br0" timeOffset="45185.5845">1662 6325,'0'0,"0"0,25-49,25-51,74 1,-25 50,-49-1,-26 50,-24 0</inkml:trace>
  <inkml:trace contextRef="#ctx0" brushRef="#br0" timeOffset="56485.2308">7863 10517,'0'0,"25"0,-25 0,25 0,25 0,49 0,0 0,50 0,74 0,-49 0,74 0,25 0,-75 0,75 0,-50 0,-49 0,-25 0,24 25,1-25,-75 0,-24 0,-26 0,-24 0,-25 0,25 0,-25 0,0 0,25 0,-1 0,26 0,49 25,-24-25,-1 0,100 25,-25 24,-25 1,-25-25,74-1,-24-24,-25 25,-49-25,24 0,-50 0,1 0,-25 0,0 0,-25 25,0-25,25 0,24 0,50-25,25 0,-24 25,73-49,1 24,-1 0,-48 0,23 25,76-24,-100 24,24-25,51 25,-50 0,-25 0,0 0,-25 25,75-25,-50 24,-25 1,-50-25,1 0,-25 0,0 0,-1 0,1 0,50 0,-1 0,125-25,-1-49,50 24,50 1,-50 49,25-25,-1 25,-73 0,-25 0,24 0,0 0,-49 0,-74 0,-51 0,1 0,-25 0,75 25,-1 0,25 24,25-24,50 25,74-1,-74-24,-1 0,50-25,26 0,-76 0,1-25,24 25,-49-25,-50 0,-24 25,-26 0,1 0,-25 0,24 0,1 0,-25 0,0 0,-25 0,24 0,-24 0,25 0,0 0,0 0,-25 0,49 0,-24 0,50 0,-26 0,1 0,-25 0,24 25,1-25,24 0,-24 0,-1 0,-24 0,0 0,0 0,0 0,-25 0,24 0,1 0,0 0,0 0,0 0,0 0,-1 0,1 0,25-25,-50 25,49 0,-49-24,25 24,-25 0</inkml:trace>
  <inkml:trace contextRef="#ctx0" brushRef="#br0" timeOffset="57341.2796">22449 10244,'24'25,"-24"50,50-26,0 1,-1-1,-24-24,25 25,-26-50,1 0,-25 25,25-25,0 0,24 0,75-50,25-99,-25 0,25 25,-25 0,0 50,-49 24,-51 1,1 49</inkml:trace>
  <inkml:trace contextRef="#ctx0" brushRef="#br0" timeOffset="60710.4725">15305 16247,'49'0,"51"0,-1 25,149 24,25-24,148 50,125 24,124 75,-75-100,-24-49,-274 0,-24-1,0-24,-124 50,-50-50,-49 0,-50 25,0-25</inkml:trace>
  <inkml:trace contextRef="#ctx0" brushRef="#br0" timeOffset="67585.8657">8360 18256,'-25'-49,"25"24,0 25,0-25,25 50,-1 0,1-1,0 26,-25-50,0 25,0-100,0 26,25 24,-25 0,25 25,24 25,-49-25,25 50,25-26,-26 26,1 0,0-26,-25 1,-25-99,0-25,25-75,-24 50,24 74,0 26,0-1,24 25,26 0,24 0,26 74,-26 50,-49-25,24-24,-49-1,25-49,-25 0,0-75,0-24,0-50,-25 0,25 74,-24 25,24 1,0 24,0 0,49 0,1 74,49 0,-25 26,1-51,-50 1,24-25,-49-25,25 0,25 0,-25-25,24-50,26-73,-26-1,1-25,-25 25,-25 0,-25 1,-74 73,49 26,0 49,1 24,-26 26,51 74,-1-50,25 26,0-26,0 1,25-26,24 26,1-26,-1-49,-24 0,25 0,-25-49,-1-1,-24 0,0 1,0 24,-49-25,24 25,25 1,0 24,25 24,49 1,1 25,-26-25,1 0,24-25,-24 0,-1 0,-24-25,0 0,-25 0,0-25,0 1,0-1,0-24,0 24,0 50,0-25,0 25,50 0,-1 0,-24 25,49-25,26 50,-1-1,-25-24,-24-25,-25 0,0 25,-25-50,-50-24,0-26,1 26,24 24,-25 0,50 0,-49 199,-1 74,0-50,26-24,-1-25,25-100,0-24,0-50,0 1</inkml:trace>
  <inkml:trace contextRef="#ctx0" brushRef="#br0" timeOffset="68330.9083">10046 18182,'-49'0,"-1"49,-24-24,-1-25,26 0,49 25,-25-25,0 0,25 0,0 0,0-25,50 25,74-124,148-149,150 1,248-51,-50 125,-124 24,0 25,-223 75,-99-1,-50 51,-124-1,24 50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236943-167C-4A96-A980-380AC945E666}"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274D2-F114-42CB-A49F-5373C1921325}" type="slidenum">
              <a:rPr lang="en-US" smtClean="0"/>
              <a:t>‹#›</a:t>
            </a:fld>
            <a:endParaRPr lang="en-US"/>
          </a:p>
        </p:txBody>
      </p:sp>
    </p:spTree>
    <p:extLst>
      <p:ext uri="{BB962C8B-B14F-4D97-AF65-F5344CB8AC3E}">
        <p14:creationId xmlns:p14="http://schemas.microsoft.com/office/powerpoint/2010/main" val="967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36943-167C-4A96-A980-380AC945E666}"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274D2-F114-42CB-A49F-5373C1921325}" type="slidenum">
              <a:rPr lang="en-US" smtClean="0"/>
              <a:t>‹#›</a:t>
            </a:fld>
            <a:endParaRPr lang="en-US"/>
          </a:p>
        </p:txBody>
      </p:sp>
    </p:spTree>
    <p:extLst>
      <p:ext uri="{BB962C8B-B14F-4D97-AF65-F5344CB8AC3E}">
        <p14:creationId xmlns:p14="http://schemas.microsoft.com/office/powerpoint/2010/main" val="282325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36943-167C-4A96-A980-380AC945E666}"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274D2-F114-42CB-A49F-5373C1921325}" type="slidenum">
              <a:rPr lang="en-US" smtClean="0"/>
              <a:t>‹#›</a:t>
            </a:fld>
            <a:endParaRPr lang="en-US"/>
          </a:p>
        </p:txBody>
      </p:sp>
    </p:spTree>
    <p:extLst>
      <p:ext uri="{BB962C8B-B14F-4D97-AF65-F5344CB8AC3E}">
        <p14:creationId xmlns:p14="http://schemas.microsoft.com/office/powerpoint/2010/main" val="387161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36943-167C-4A96-A980-380AC945E666}"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274D2-F114-42CB-A49F-5373C1921325}" type="slidenum">
              <a:rPr lang="en-US" smtClean="0"/>
              <a:t>‹#›</a:t>
            </a:fld>
            <a:endParaRPr lang="en-US"/>
          </a:p>
        </p:txBody>
      </p:sp>
    </p:spTree>
    <p:extLst>
      <p:ext uri="{BB962C8B-B14F-4D97-AF65-F5344CB8AC3E}">
        <p14:creationId xmlns:p14="http://schemas.microsoft.com/office/powerpoint/2010/main" val="18669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236943-167C-4A96-A980-380AC945E666}"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274D2-F114-42CB-A49F-5373C1921325}" type="slidenum">
              <a:rPr lang="en-US" smtClean="0"/>
              <a:t>‹#›</a:t>
            </a:fld>
            <a:endParaRPr lang="en-US"/>
          </a:p>
        </p:txBody>
      </p:sp>
    </p:spTree>
    <p:extLst>
      <p:ext uri="{BB962C8B-B14F-4D97-AF65-F5344CB8AC3E}">
        <p14:creationId xmlns:p14="http://schemas.microsoft.com/office/powerpoint/2010/main" val="1981126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236943-167C-4A96-A980-380AC945E666}"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274D2-F114-42CB-A49F-5373C1921325}" type="slidenum">
              <a:rPr lang="en-US" smtClean="0"/>
              <a:t>‹#›</a:t>
            </a:fld>
            <a:endParaRPr lang="en-US"/>
          </a:p>
        </p:txBody>
      </p:sp>
    </p:spTree>
    <p:extLst>
      <p:ext uri="{BB962C8B-B14F-4D97-AF65-F5344CB8AC3E}">
        <p14:creationId xmlns:p14="http://schemas.microsoft.com/office/powerpoint/2010/main" val="176119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236943-167C-4A96-A980-380AC945E666}" type="datetimeFigureOut">
              <a:rPr lang="en-US" smtClean="0"/>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274D2-F114-42CB-A49F-5373C1921325}" type="slidenum">
              <a:rPr lang="en-US" smtClean="0"/>
              <a:t>‹#›</a:t>
            </a:fld>
            <a:endParaRPr lang="en-US"/>
          </a:p>
        </p:txBody>
      </p:sp>
    </p:spTree>
    <p:extLst>
      <p:ext uri="{BB962C8B-B14F-4D97-AF65-F5344CB8AC3E}">
        <p14:creationId xmlns:p14="http://schemas.microsoft.com/office/powerpoint/2010/main" val="1417317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236943-167C-4A96-A980-380AC945E666}" type="datetimeFigureOut">
              <a:rPr lang="en-US" smtClean="0"/>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0274D2-F114-42CB-A49F-5373C1921325}" type="slidenum">
              <a:rPr lang="en-US" smtClean="0"/>
              <a:t>‹#›</a:t>
            </a:fld>
            <a:endParaRPr lang="en-US"/>
          </a:p>
        </p:txBody>
      </p:sp>
    </p:spTree>
    <p:extLst>
      <p:ext uri="{BB962C8B-B14F-4D97-AF65-F5344CB8AC3E}">
        <p14:creationId xmlns:p14="http://schemas.microsoft.com/office/powerpoint/2010/main" val="247111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36943-167C-4A96-A980-380AC945E666}" type="datetimeFigureOut">
              <a:rPr lang="en-US" smtClean="0"/>
              <a:t>11/23/2022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0274D2-F114-42CB-A49F-5373C1921325}" type="slidenum">
              <a:rPr lang="en-US" smtClean="0"/>
              <a:t>‹#›</a:t>
            </a:fld>
            <a:endParaRPr lang="en-US"/>
          </a:p>
        </p:txBody>
      </p:sp>
    </p:spTree>
    <p:extLst>
      <p:ext uri="{BB962C8B-B14F-4D97-AF65-F5344CB8AC3E}">
        <p14:creationId xmlns:p14="http://schemas.microsoft.com/office/powerpoint/2010/main" val="301138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36943-167C-4A96-A980-380AC945E666}"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274D2-F114-42CB-A49F-5373C1921325}" type="slidenum">
              <a:rPr lang="en-US" smtClean="0"/>
              <a:t>‹#›</a:t>
            </a:fld>
            <a:endParaRPr lang="en-US"/>
          </a:p>
        </p:txBody>
      </p:sp>
    </p:spTree>
    <p:extLst>
      <p:ext uri="{BB962C8B-B14F-4D97-AF65-F5344CB8AC3E}">
        <p14:creationId xmlns:p14="http://schemas.microsoft.com/office/powerpoint/2010/main" val="193480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36943-167C-4A96-A980-380AC945E666}"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274D2-F114-42CB-A49F-5373C1921325}" type="slidenum">
              <a:rPr lang="en-US" smtClean="0"/>
              <a:t>‹#›</a:t>
            </a:fld>
            <a:endParaRPr lang="en-US"/>
          </a:p>
        </p:txBody>
      </p:sp>
    </p:spTree>
    <p:extLst>
      <p:ext uri="{BB962C8B-B14F-4D97-AF65-F5344CB8AC3E}">
        <p14:creationId xmlns:p14="http://schemas.microsoft.com/office/powerpoint/2010/main" val="140941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36943-167C-4A96-A980-380AC945E666}" type="datetimeFigureOut">
              <a:rPr lang="en-US" smtClean="0"/>
              <a:t>11/23/2022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274D2-F114-42CB-A49F-5373C1921325}" type="slidenum">
              <a:rPr lang="en-US" smtClean="0"/>
              <a:t>‹#›</a:t>
            </a:fld>
            <a:endParaRPr lang="en-US"/>
          </a:p>
        </p:txBody>
      </p:sp>
    </p:spTree>
    <p:extLst>
      <p:ext uri="{BB962C8B-B14F-4D97-AF65-F5344CB8AC3E}">
        <p14:creationId xmlns:p14="http://schemas.microsoft.com/office/powerpoint/2010/main" val="1757250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customXml" Target="../ink/ink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MCQ </a:t>
            </a:r>
            <a:r>
              <a:rPr lang="en-US" dirty="0" err="1" smtClean="0"/>
              <a:t>Deadlock+Synchronization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3233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pPr marL="0" indent="0">
              <a:buNone/>
            </a:pPr>
            <a:r>
              <a:rPr lang="en-US" b="1" dirty="0" smtClean="0"/>
              <a:t>GATE | GATE-CS-2015 (Set 3) | Question 65</a:t>
            </a:r>
          </a:p>
          <a:p>
            <a:pPr marL="0" indent="0">
              <a:buNone/>
            </a:pPr>
            <a:r>
              <a:rPr lang="en-US" dirty="0" smtClean="0"/>
              <a:t>Consider the following policies for preventing deadlock in a system with mutually exclusive resources.</a:t>
            </a:r>
          </a:p>
          <a:p>
            <a:pPr marL="571500" indent="-571500">
              <a:buAutoNum type="romanUcPeriod"/>
            </a:pPr>
            <a:r>
              <a:rPr lang="en-US" dirty="0" smtClean="0"/>
              <a:t>Processes should acquire all their resources at the beginning of execution. If any resource is not available, all resources acquired so far are released. </a:t>
            </a:r>
          </a:p>
          <a:p>
            <a:pPr marL="571500" indent="-571500">
              <a:buAutoNum type="romanUcPeriod"/>
            </a:pPr>
            <a:r>
              <a:rPr lang="en-US" dirty="0" smtClean="0"/>
              <a:t>The resources are numbered uniquely, and processes are allowed to request for resources only in increasing resource numbers. </a:t>
            </a:r>
          </a:p>
          <a:p>
            <a:pPr marL="571500" indent="-571500">
              <a:buAutoNum type="romanUcPeriod"/>
            </a:pPr>
            <a:r>
              <a:rPr lang="en-US" dirty="0" smtClean="0"/>
              <a:t>The resources are numbered uniquely, and processes are allowed to request for resources only in decreasing resource numbers. </a:t>
            </a:r>
          </a:p>
          <a:p>
            <a:pPr marL="571500" indent="-571500">
              <a:buAutoNum type="romanUcPeriod"/>
            </a:pPr>
            <a:r>
              <a:rPr lang="en-US" dirty="0" smtClean="0"/>
              <a:t>The resources are numbered uniquely. A process is allowed to request only for a resource with resource number larger than its currently held resources. Which of the above policies can be used for preventing deadlock?</a:t>
            </a:r>
            <a:br>
              <a:rPr lang="en-US" dirty="0" smtClean="0"/>
            </a:br>
            <a:endParaRPr lang="en-US" dirty="0" smtClean="0"/>
          </a:p>
          <a:p>
            <a:pPr marL="0" indent="0">
              <a:buNone/>
            </a:pPr>
            <a:r>
              <a:rPr lang="en-US" b="1" dirty="0" smtClean="0"/>
              <a:t>(A)</a:t>
            </a:r>
            <a:r>
              <a:rPr lang="en-US" dirty="0" smtClean="0"/>
              <a:t> Any one of I and III but not II or IV</a:t>
            </a:r>
            <a:br>
              <a:rPr lang="en-US" dirty="0" smtClean="0"/>
            </a:br>
            <a:r>
              <a:rPr lang="en-US" b="1" dirty="0" smtClean="0"/>
              <a:t>(B)</a:t>
            </a:r>
            <a:r>
              <a:rPr lang="en-US" dirty="0" smtClean="0"/>
              <a:t> Any one of I, III and IV but not II</a:t>
            </a:r>
            <a:br>
              <a:rPr lang="en-US" dirty="0" smtClean="0"/>
            </a:br>
            <a:r>
              <a:rPr lang="en-US" b="1" dirty="0" smtClean="0"/>
              <a:t>(C)</a:t>
            </a:r>
            <a:r>
              <a:rPr lang="en-US" dirty="0" smtClean="0"/>
              <a:t> Any one of II and III but not I or IV</a:t>
            </a:r>
            <a:br>
              <a:rPr lang="en-US" dirty="0" smtClean="0"/>
            </a:br>
            <a:r>
              <a:rPr lang="en-US" b="1" dirty="0" smtClean="0"/>
              <a:t>(D)</a:t>
            </a:r>
            <a:r>
              <a:rPr lang="en-US" dirty="0" smtClean="0"/>
              <a:t> Any one of I, II, III and IV</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551377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pPr marL="0" indent="0">
              <a:buNone/>
            </a:pPr>
            <a:r>
              <a:rPr lang="en-US" b="1" dirty="0" smtClean="0"/>
              <a:t>GATE | GATE-CS-2015 (Set 3) | Question 65</a:t>
            </a:r>
          </a:p>
          <a:p>
            <a:pPr marL="0" indent="0">
              <a:buNone/>
            </a:pPr>
            <a:r>
              <a:rPr lang="en-US" dirty="0" smtClean="0"/>
              <a:t>Consider the following policies for preventing deadlock in a system with mutually exclusive resources.</a:t>
            </a:r>
          </a:p>
          <a:p>
            <a:pPr marL="571500" indent="-571500">
              <a:buAutoNum type="romanUcPeriod"/>
            </a:pPr>
            <a:r>
              <a:rPr lang="en-US" dirty="0" smtClean="0"/>
              <a:t>Processes should acquire all their resources at the beginning of execution. If any resource is not available, all resources acquired so far are released. </a:t>
            </a:r>
          </a:p>
          <a:p>
            <a:pPr marL="571500" indent="-571500">
              <a:buAutoNum type="romanUcPeriod"/>
            </a:pPr>
            <a:r>
              <a:rPr lang="en-US" dirty="0" smtClean="0"/>
              <a:t>The resources are numbered uniquely, and processes are allowed to request for resources only in increasing resource numbers. </a:t>
            </a:r>
          </a:p>
          <a:p>
            <a:pPr marL="571500" indent="-571500">
              <a:buAutoNum type="romanUcPeriod"/>
            </a:pPr>
            <a:r>
              <a:rPr lang="en-US" dirty="0" smtClean="0"/>
              <a:t>The resources are numbered uniquely, and processes are allowed to request for resources only in decreasing resource numbers. </a:t>
            </a:r>
          </a:p>
          <a:p>
            <a:pPr marL="571500" indent="-571500">
              <a:buAutoNum type="romanUcPeriod"/>
            </a:pPr>
            <a:r>
              <a:rPr lang="en-US" dirty="0" smtClean="0"/>
              <a:t>The resources are numbered uniquely. A process is allowed to request only for a resource with resource number larger than its currently held resources. Which of the above policies can be used for preventing deadlock?</a:t>
            </a:r>
            <a:br>
              <a:rPr lang="en-US" dirty="0" smtClean="0"/>
            </a:br>
            <a:endParaRPr lang="en-US" dirty="0" smtClean="0"/>
          </a:p>
          <a:p>
            <a:pPr marL="0" indent="0">
              <a:buNone/>
            </a:pPr>
            <a:r>
              <a:rPr lang="en-US" b="1" dirty="0" smtClean="0"/>
              <a:t>(A)</a:t>
            </a:r>
            <a:r>
              <a:rPr lang="en-US" dirty="0" smtClean="0"/>
              <a:t> Any one of I and III but not II or IV</a:t>
            </a:r>
            <a:br>
              <a:rPr lang="en-US" dirty="0" smtClean="0"/>
            </a:br>
            <a:r>
              <a:rPr lang="en-US" b="1" dirty="0" smtClean="0"/>
              <a:t>(B)</a:t>
            </a:r>
            <a:r>
              <a:rPr lang="en-US" dirty="0" smtClean="0"/>
              <a:t> Any one of I, III and IV but not II</a:t>
            </a:r>
            <a:br>
              <a:rPr lang="en-US" dirty="0" smtClean="0"/>
            </a:br>
            <a:r>
              <a:rPr lang="en-US" b="1" dirty="0" smtClean="0"/>
              <a:t>(C)</a:t>
            </a:r>
            <a:r>
              <a:rPr lang="en-US" dirty="0" smtClean="0"/>
              <a:t> Any one of II and III but not I or IV</a:t>
            </a:r>
            <a:br>
              <a:rPr lang="en-US" dirty="0" smtClean="0"/>
            </a:br>
            <a:r>
              <a:rPr lang="en-US" b="1" dirty="0" smtClean="0"/>
              <a:t>(D)</a:t>
            </a:r>
            <a:r>
              <a:rPr lang="en-US" dirty="0" smtClean="0"/>
              <a:t> Any one of I, II, III and IV</a:t>
            </a:r>
            <a:br>
              <a:rPr lang="en-US" dirty="0" smtClean="0"/>
            </a:br>
            <a:r>
              <a:rPr lang="en-US" dirty="0" smtClean="0"/>
              <a:t/>
            </a:r>
            <a:br>
              <a:rPr lang="en-US" dirty="0" smtClean="0"/>
            </a:br>
            <a:r>
              <a:rPr lang="en-US" dirty="0" smtClean="0"/>
              <a:t/>
            </a:r>
            <a:br>
              <a:rPr lang="en-US" dirty="0" smtClean="0"/>
            </a:b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05480" y="116280"/>
              <a:ext cx="8502840" cy="5835600"/>
            </p14:xfrm>
          </p:contentPart>
        </mc:Choice>
        <mc:Fallback xmlns="">
          <p:pic>
            <p:nvPicPr>
              <p:cNvPr id="2" name="Ink 1"/>
              <p:cNvPicPr/>
              <p:nvPr/>
            </p:nvPicPr>
            <p:blipFill>
              <a:blip r:embed="rId3"/>
              <a:stretch>
                <a:fillRect/>
              </a:stretch>
            </p:blipFill>
            <p:spPr>
              <a:xfrm>
                <a:off x="102960" y="108720"/>
                <a:ext cx="8515440" cy="5846400"/>
              </a:xfrm>
              <a:prstGeom prst="rect">
                <a:avLst/>
              </a:prstGeom>
            </p:spPr>
          </p:pic>
        </mc:Fallback>
      </mc:AlternateContent>
    </p:spTree>
    <p:extLst>
      <p:ext uri="{BB962C8B-B14F-4D97-AF65-F5344CB8AC3E}">
        <p14:creationId xmlns:p14="http://schemas.microsoft.com/office/powerpoint/2010/main" val="4149367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pPr marL="0" indent="0">
              <a:buNone/>
            </a:pPr>
            <a:r>
              <a:rPr lang="en-US" b="1" dirty="0" smtClean="0"/>
              <a:t>GATE | GATE-CS-2015 (Set 3) | Question 65</a:t>
            </a:r>
          </a:p>
          <a:p>
            <a:pPr marL="0" indent="0">
              <a:buNone/>
            </a:pPr>
            <a:r>
              <a:rPr lang="en-US" dirty="0" smtClean="0"/>
              <a:t>Consider the following policies for preventing deadlock in a system with mutually exclusive resources.</a:t>
            </a:r>
          </a:p>
          <a:p>
            <a:pPr marL="571500" indent="-571500">
              <a:buAutoNum type="romanUcPeriod"/>
            </a:pPr>
            <a:r>
              <a:rPr lang="en-US" dirty="0" smtClean="0"/>
              <a:t>Processes should acquire all their resources at the beginning of execution. If any resource is not available, all resources acquired so far are released. </a:t>
            </a:r>
          </a:p>
          <a:p>
            <a:pPr marL="571500" indent="-571500">
              <a:buAutoNum type="romanUcPeriod"/>
            </a:pPr>
            <a:r>
              <a:rPr lang="en-US" dirty="0" smtClean="0"/>
              <a:t>The resources are numbered uniquely, and processes are allowed to request for resources only in increasing resource numbers. </a:t>
            </a:r>
          </a:p>
          <a:p>
            <a:pPr marL="571500" indent="-571500">
              <a:buAutoNum type="romanUcPeriod"/>
            </a:pPr>
            <a:r>
              <a:rPr lang="en-US" dirty="0" smtClean="0"/>
              <a:t>The resources are numbered uniquely, and processes are allowed to request for resources only in decreasing resource numbers. </a:t>
            </a:r>
          </a:p>
          <a:p>
            <a:pPr marL="571500" indent="-571500">
              <a:buAutoNum type="romanUcPeriod"/>
            </a:pPr>
            <a:r>
              <a:rPr lang="en-US" dirty="0" smtClean="0"/>
              <a:t>The resources are numbered uniquely. A process is allowed to request only for a resource with resource number larger than its currently held resources. Which of the above policies can be used for preventing deadlock?</a:t>
            </a:r>
            <a:br>
              <a:rPr lang="en-US" dirty="0" smtClean="0"/>
            </a:br>
            <a:endParaRPr lang="en-US" dirty="0" smtClean="0"/>
          </a:p>
          <a:p>
            <a:pPr marL="0" indent="0">
              <a:buNone/>
            </a:pPr>
            <a:r>
              <a:rPr lang="en-US" b="1" dirty="0" smtClean="0"/>
              <a:t>(A)</a:t>
            </a:r>
            <a:r>
              <a:rPr lang="en-US" dirty="0" smtClean="0"/>
              <a:t> Any one of I and III but not II or IV</a:t>
            </a:r>
            <a:br>
              <a:rPr lang="en-US" dirty="0" smtClean="0"/>
            </a:br>
            <a:r>
              <a:rPr lang="en-US" b="1" dirty="0" smtClean="0"/>
              <a:t>(B)</a:t>
            </a:r>
            <a:r>
              <a:rPr lang="en-US" dirty="0" smtClean="0"/>
              <a:t> Any one of I, III and IV but not II</a:t>
            </a:r>
            <a:br>
              <a:rPr lang="en-US" dirty="0" smtClean="0"/>
            </a:br>
            <a:r>
              <a:rPr lang="en-US" b="1" dirty="0" smtClean="0"/>
              <a:t>(C)</a:t>
            </a:r>
            <a:r>
              <a:rPr lang="en-US" dirty="0" smtClean="0"/>
              <a:t> Any one of II and III but not I or IV</a:t>
            </a:r>
            <a:br>
              <a:rPr lang="en-US" dirty="0" smtClean="0"/>
            </a:br>
            <a:r>
              <a:rPr lang="en-US" b="1" dirty="0" smtClean="0"/>
              <a:t>(D)</a:t>
            </a:r>
            <a:r>
              <a:rPr lang="en-US" dirty="0" smtClean="0"/>
              <a:t> Any one of I, II, III and IV</a:t>
            </a:r>
            <a:br>
              <a:rPr lang="en-US" dirty="0" smtClean="0"/>
            </a:br>
            <a:endParaRPr lang="en-US" dirty="0" smtClean="0"/>
          </a:p>
          <a:p>
            <a:pPr marL="0" indent="0">
              <a:buNone/>
            </a:pPr>
            <a:r>
              <a:rPr lang="en-US" b="1" dirty="0" smtClean="0"/>
              <a:t>Answer:</a:t>
            </a:r>
            <a:r>
              <a:rPr lang="en-US" dirty="0" smtClean="0"/>
              <a:t> </a:t>
            </a:r>
            <a:r>
              <a:rPr lang="en-US" b="1" dirty="0" smtClean="0"/>
              <a:t>(D)</a:t>
            </a:r>
            <a:r>
              <a:rPr lang="en-US" dirty="0" smtClean="0"/>
              <a:t> </a:t>
            </a:r>
            <a:br>
              <a:rPr lang="en-US" dirty="0" smtClean="0"/>
            </a:br>
            <a:r>
              <a:rPr lang="en-US" dirty="0" smtClean="0"/>
              <a:t/>
            </a:r>
            <a:br>
              <a:rPr lang="en-US" dirty="0" smtClean="0"/>
            </a:br>
            <a:r>
              <a:rPr lang="en-US" b="1" dirty="0" smtClean="0"/>
              <a:t>Explanation:</a:t>
            </a:r>
            <a:r>
              <a:rPr lang="en-US" dirty="0" smtClean="0"/>
              <a:t> If </a:t>
            </a:r>
            <a:r>
              <a:rPr lang="en-US" dirty="0" err="1" smtClean="0"/>
              <a:t>Ist</a:t>
            </a:r>
            <a:r>
              <a:rPr lang="en-US" dirty="0" smtClean="0"/>
              <a:t> is followed, then hold and wait will never happen.</a:t>
            </a:r>
          </a:p>
          <a:p>
            <a:pPr marL="0" indent="0">
              <a:buNone/>
            </a:pPr>
            <a:r>
              <a:rPr lang="en-US" dirty="0" smtClean="0"/>
              <a:t>II, III and IV are similar. If any of these is followed, cyclic wait will not be possible.</a:t>
            </a:r>
            <a:br>
              <a:rPr lang="en-US" dirty="0" smtClean="0"/>
            </a:br>
            <a:endParaRPr lang="en-US" dirty="0" smtClean="0"/>
          </a:p>
        </p:txBody>
      </p:sp>
    </p:spTree>
    <p:extLst>
      <p:ext uri="{BB962C8B-B14F-4D97-AF65-F5344CB8AC3E}">
        <p14:creationId xmlns:p14="http://schemas.microsoft.com/office/powerpoint/2010/main" val="2309232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US" sz="2400" b="1" dirty="0" smtClean="0"/>
              <a:t>GATE | GATE CS 1997 | Question 47</a:t>
            </a:r>
          </a:p>
          <a:p>
            <a:pPr marL="0" indent="0">
              <a:buNone/>
            </a:pPr>
            <a:r>
              <a:rPr lang="en-US" sz="2400" dirty="0" smtClean="0"/>
              <a:t>An operating system contains 3 user processes each requiring 2 units of resource</a:t>
            </a:r>
            <a:r>
              <a:rPr lang="en-US" sz="2400" i="1" dirty="0" smtClean="0"/>
              <a:t> R</a:t>
            </a:r>
            <a:r>
              <a:rPr lang="en-US" sz="2400" dirty="0" smtClean="0"/>
              <a:t>. The minimum number of units of</a:t>
            </a:r>
            <a:r>
              <a:rPr lang="en-US" sz="2400" i="1" dirty="0" smtClean="0"/>
              <a:t> R</a:t>
            </a:r>
            <a:r>
              <a:rPr lang="en-US" sz="2400" dirty="0" smtClean="0"/>
              <a:t> such that no deadlocks will ever arise is</a:t>
            </a:r>
            <a:br>
              <a:rPr lang="en-US" sz="2400" dirty="0" smtClean="0"/>
            </a:br>
            <a:r>
              <a:rPr lang="en-US" sz="2400" b="1" dirty="0" smtClean="0"/>
              <a:t>(A)</a:t>
            </a:r>
            <a:r>
              <a:rPr lang="en-US" sz="2400" dirty="0" smtClean="0"/>
              <a:t> 3</a:t>
            </a:r>
            <a:br>
              <a:rPr lang="en-US" sz="2400" dirty="0" smtClean="0"/>
            </a:br>
            <a:r>
              <a:rPr lang="en-US" sz="2400" b="1" dirty="0" smtClean="0"/>
              <a:t>(B)</a:t>
            </a:r>
            <a:r>
              <a:rPr lang="en-US" sz="2400" dirty="0" smtClean="0"/>
              <a:t> 5</a:t>
            </a:r>
            <a:br>
              <a:rPr lang="en-US" sz="2400" dirty="0" smtClean="0"/>
            </a:br>
            <a:r>
              <a:rPr lang="en-US" sz="2400" b="1" dirty="0" smtClean="0"/>
              <a:t>(C)</a:t>
            </a:r>
            <a:r>
              <a:rPr lang="en-US" sz="2400" dirty="0" smtClean="0"/>
              <a:t> 4</a:t>
            </a:r>
            <a:br>
              <a:rPr lang="en-US" sz="2400" dirty="0" smtClean="0"/>
            </a:br>
            <a:r>
              <a:rPr lang="en-US" sz="2400" b="1" dirty="0" smtClean="0"/>
              <a:t>(D)</a:t>
            </a:r>
            <a:r>
              <a:rPr lang="en-US" sz="2400" dirty="0" smtClean="0"/>
              <a:t> 6</a:t>
            </a:r>
            <a:br>
              <a:rPr lang="en-US" sz="2400" dirty="0" smtClean="0"/>
            </a:br>
            <a:r>
              <a:rPr lang="en-US" sz="2400" dirty="0" smtClean="0"/>
              <a:t/>
            </a:r>
            <a:br>
              <a:rPr lang="en-US" sz="2400" dirty="0" smtClean="0"/>
            </a:br>
            <a:r>
              <a:rPr lang="en-US" dirty="0" smtClean="0"/>
              <a:t/>
            </a:r>
            <a:br>
              <a:rPr lang="en-US" dirty="0" smtClean="0"/>
            </a:br>
            <a:endParaRPr lang="en-US" dirty="0"/>
          </a:p>
        </p:txBody>
      </p:sp>
    </p:spTree>
    <p:extLst>
      <p:ext uri="{BB962C8B-B14F-4D97-AF65-F5344CB8AC3E}">
        <p14:creationId xmlns:p14="http://schemas.microsoft.com/office/powerpoint/2010/main" val="2974955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US" sz="2400" b="1" dirty="0" smtClean="0"/>
              <a:t>GATE | GATE CS 1997 | Question 47</a:t>
            </a:r>
          </a:p>
          <a:p>
            <a:pPr marL="0" indent="0">
              <a:buNone/>
            </a:pPr>
            <a:r>
              <a:rPr lang="en-US" sz="2400" dirty="0" smtClean="0"/>
              <a:t>An operating system contains 3 user processes each requiring 2 units of resource</a:t>
            </a:r>
            <a:r>
              <a:rPr lang="en-US" sz="2400" i="1" dirty="0" smtClean="0"/>
              <a:t> R</a:t>
            </a:r>
            <a:r>
              <a:rPr lang="en-US" sz="2400" dirty="0" smtClean="0"/>
              <a:t>. The minimum number of units of</a:t>
            </a:r>
            <a:r>
              <a:rPr lang="en-US" sz="2400" i="1" dirty="0" smtClean="0"/>
              <a:t> R</a:t>
            </a:r>
            <a:r>
              <a:rPr lang="en-US" sz="2400" dirty="0" smtClean="0"/>
              <a:t> such that no deadlocks will ever arise is</a:t>
            </a:r>
            <a:br>
              <a:rPr lang="en-US" sz="2400" dirty="0" smtClean="0"/>
            </a:br>
            <a:r>
              <a:rPr lang="en-US" sz="2400" b="1" dirty="0" smtClean="0"/>
              <a:t>(A)</a:t>
            </a:r>
            <a:r>
              <a:rPr lang="en-US" sz="2400" dirty="0" smtClean="0"/>
              <a:t> 3</a:t>
            </a:r>
            <a:br>
              <a:rPr lang="en-US" sz="2400" dirty="0" smtClean="0"/>
            </a:br>
            <a:r>
              <a:rPr lang="en-US" sz="2400" b="1" dirty="0" smtClean="0"/>
              <a:t>(B)</a:t>
            </a:r>
            <a:r>
              <a:rPr lang="en-US" sz="2400" dirty="0" smtClean="0"/>
              <a:t> 5</a:t>
            </a:r>
            <a:br>
              <a:rPr lang="en-US" sz="2400" dirty="0" smtClean="0"/>
            </a:br>
            <a:r>
              <a:rPr lang="en-US" sz="2400" b="1" dirty="0" smtClean="0"/>
              <a:t>(C)</a:t>
            </a:r>
            <a:r>
              <a:rPr lang="en-US" sz="2400" dirty="0" smtClean="0"/>
              <a:t> 4</a:t>
            </a:r>
            <a:br>
              <a:rPr lang="en-US" sz="2400" dirty="0" smtClean="0"/>
            </a:br>
            <a:r>
              <a:rPr lang="en-US" sz="2400" b="1" dirty="0" smtClean="0"/>
              <a:t>(D)</a:t>
            </a:r>
            <a:r>
              <a:rPr lang="en-US" sz="2400" dirty="0" smtClean="0"/>
              <a:t> 6</a:t>
            </a:r>
            <a:br>
              <a:rPr lang="en-US" sz="2400" dirty="0" smtClean="0"/>
            </a:br>
            <a:r>
              <a:rPr lang="en-US" sz="2400" dirty="0" smtClean="0"/>
              <a:t/>
            </a:r>
            <a:br>
              <a:rPr lang="en-US" sz="2400" dirty="0" smtClean="0"/>
            </a:br>
            <a:r>
              <a:rPr lang="en-US" dirty="0" smtClean="0"/>
              <a:t/>
            </a:r>
            <a:br>
              <a:rPr lang="en-US" dirty="0" smtClean="0"/>
            </a:b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7200" y="817560"/>
              <a:ext cx="10002600" cy="5540760"/>
            </p14:xfrm>
          </p:contentPart>
        </mc:Choice>
        <mc:Fallback xmlns="">
          <p:pic>
            <p:nvPicPr>
              <p:cNvPr id="4" name="Ink 3"/>
              <p:cNvPicPr/>
              <p:nvPr/>
            </p:nvPicPr>
            <p:blipFill>
              <a:blip r:embed="rId3"/>
              <a:stretch>
                <a:fillRect/>
              </a:stretch>
            </p:blipFill>
            <p:spPr>
              <a:xfrm>
                <a:off x="90720" y="812520"/>
                <a:ext cx="10018440" cy="5555160"/>
              </a:xfrm>
              <a:prstGeom prst="rect">
                <a:avLst/>
              </a:prstGeom>
            </p:spPr>
          </p:pic>
        </mc:Fallback>
      </mc:AlternateContent>
    </p:spTree>
    <p:extLst>
      <p:ext uri="{BB962C8B-B14F-4D97-AF65-F5344CB8AC3E}">
        <p14:creationId xmlns:p14="http://schemas.microsoft.com/office/powerpoint/2010/main" val="4248939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pPr marL="0" indent="0">
              <a:buNone/>
            </a:pPr>
            <a:r>
              <a:rPr lang="en-US" b="1" dirty="0" smtClean="0"/>
              <a:t>GATE | GATE CS 1997 | Question 47</a:t>
            </a:r>
          </a:p>
          <a:p>
            <a:pPr marL="0" indent="0">
              <a:buNone/>
            </a:pPr>
            <a:r>
              <a:rPr lang="en-US" dirty="0" smtClean="0"/>
              <a:t>An operating system contains 3 user processes each requiring 2 units of resource</a:t>
            </a:r>
            <a:r>
              <a:rPr lang="en-US" i="1" dirty="0" smtClean="0"/>
              <a:t> R</a:t>
            </a:r>
            <a:r>
              <a:rPr lang="en-US" dirty="0" smtClean="0"/>
              <a:t>. The minimum number of units of</a:t>
            </a:r>
            <a:r>
              <a:rPr lang="en-US" i="1" dirty="0" smtClean="0"/>
              <a:t> R</a:t>
            </a:r>
            <a:r>
              <a:rPr lang="en-US" dirty="0" smtClean="0"/>
              <a:t> such that no deadlocks will ever arise is</a:t>
            </a:r>
            <a:br>
              <a:rPr lang="en-US" dirty="0" smtClean="0"/>
            </a:br>
            <a:r>
              <a:rPr lang="en-US" b="1" dirty="0" smtClean="0"/>
              <a:t>(A)</a:t>
            </a:r>
            <a:r>
              <a:rPr lang="en-US" dirty="0" smtClean="0"/>
              <a:t> 3</a:t>
            </a:r>
            <a:br>
              <a:rPr lang="en-US" dirty="0" smtClean="0"/>
            </a:br>
            <a:r>
              <a:rPr lang="en-US" b="1" dirty="0" smtClean="0"/>
              <a:t>(B)</a:t>
            </a:r>
            <a:r>
              <a:rPr lang="en-US" dirty="0" smtClean="0"/>
              <a:t> 5</a:t>
            </a:r>
            <a:br>
              <a:rPr lang="en-US" dirty="0" smtClean="0"/>
            </a:br>
            <a:r>
              <a:rPr lang="en-US" b="1" dirty="0" smtClean="0"/>
              <a:t>(C)</a:t>
            </a:r>
            <a:r>
              <a:rPr lang="en-US" dirty="0" smtClean="0"/>
              <a:t> 4</a:t>
            </a:r>
            <a:br>
              <a:rPr lang="en-US" dirty="0" smtClean="0"/>
            </a:br>
            <a:r>
              <a:rPr lang="en-US" b="1" dirty="0" smtClean="0"/>
              <a:t>(D)</a:t>
            </a:r>
            <a:r>
              <a:rPr lang="en-US" dirty="0" smtClean="0"/>
              <a:t> 6</a:t>
            </a:r>
            <a:br>
              <a:rPr lang="en-US" dirty="0" smtClean="0"/>
            </a:br>
            <a:r>
              <a:rPr lang="en-US" dirty="0" smtClean="0"/>
              <a:t/>
            </a:r>
            <a:br>
              <a:rPr lang="en-US" dirty="0" smtClean="0"/>
            </a:br>
            <a:r>
              <a:rPr lang="en-US" dirty="0" smtClean="0"/>
              <a:t/>
            </a:r>
            <a:br>
              <a:rPr lang="en-US" dirty="0" smtClean="0"/>
            </a:br>
            <a:r>
              <a:rPr lang="en-US" b="1" dirty="0" smtClean="0"/>
              <a:t>Answer:</a:t>
            </a:r>
            <a:r>
              <a:rPr lang="en-US" dirty="0" smtClean="0"/>
              <a:t> </a:t>
            </a:r>
            <a:r>
              <a:rPr lang="en-US" b="1" dirty="0" smtClean="0"/>
              <a:t>(C)</a:t>
            </a:r>
            <a:r>
              <a:rPr lang="en-US" dirty="0" smtClean="0"/>
              <a:t> </a:t>
            </a:r>
            <a:br>
              <a:rPr lang="en-US" dirty="0" smtClean="0"/>
            </a:br>
            <a:r>
              <a:rPr lang="en-US" dirty="0" smtClean="0"/>
              <a:t/>
            </a:r>
            <a:br>
              <a:rPr lang="en-US" dirty="0" smtClean="0"/>
            </a:br>
            <a:r>
              <a:rPr lang="en-US" b="1" dirty="0" smtClean="0"/>
              <a:t>Explanation:</a:t>
            </a:r>
            <a:r>
              <a:rPr lang="en-US" dirty="0" smtClean="0"/>
              <a:t> Total process = 3 and each require 2 units of resource. </a:t>
            </a:r>
          </a:p>
          <a:p>
            <a:pPr marL="0" indent="0">
              <a:buNone/>
            </a:pPr>
            <a:r>
              <a:rPr lang="en-US" dirty="0" smtClean="0"/>
              <a:t>If we give 1 resource to 1 process then total resource = 1 + 1 + 1 = 3 but in this case deadlock will definitely occur because each process hold 1 unit resource and waiting for another resource so if we increase 1 more resource (3+1=4) then deadlocks will ever arise (i.e., when process 1 complete their execution then it free 2 resource and this 2 resource will used by another process.). </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748560" y="3269520"/>
              <a:ext cx="2471400" cy="1034640"/>
            </p14:xfrm>
          </p:contentPart>
        </mc:Choice>
        <mc:Fallback xmlns="">
          <p:pic>
            <p:nvPicPr>
              <p:cNvPr id="4" name="Ink 3"/>
              <p:cNvPicPr/>
              <p:nvPr/>
            </p:nvPicPr>
            <p:blipFill>
              <a:blip r:embed="rId3"/>
              <a:stretch>
                <a:fillRect/>
              </a:stretch>
            </p:blipFill>
            <p:spPr>
              <a:xfrm>
                <a:off x="6743520" y="3264120"/>
                <a:ext cx="2483280" cy="1046880"/>
              </a:xfrm>
              <a:prstGeom prst="rect">
                <a:avLst/>
              </a:prstGeom>
            </p:spPr>
          </p:pic>
        </mc:Fallback>
      </mc:AlternateContent>
    </p:spTree>
    <p:extLst>
      <p:ext uri="{BB962C8B-B14F-4D97-AF65-F5344CB8AC3E}">
        <p14:creationId xmlns:p14="http://schemas.microsoft.com/office/powerpoint/2010/main" val="3615940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US" sz="2400" b="1" dirty="0" smtClean="0"/>
              <a:t>GATE | GATE CS 1996 | Question 19</a:t>
            </a:r>
          </a:p>
          <a:p>
            <a:pPr marL="0" indent="0">
              <a:buNone/>
            </a:pPr>
            <a:r>
              <a:rPr lang="en-US" sz="2400" dirty="0" smtClean="0"/>
              <a:t>A critical section is a program segment</a:t>
            </a:r>
            <a:br>
              <a:rPr lang="en-US" sz="2400" dirty="0" smtClean="0"/>
            </a:br>
            <a:r>
              <a:rPr lang="en-US" sz="2400" b="1" dirty="0" smtClean="0"/>
              <a:t>(A)</a:t>
            </a:r>
            <a:r>
              <a:rPr lang="en-US" sz="2400" dirty="0" smtClean="0"/>
              <a:t> which should run in a certain specified amount of time</a:t>
            </a:r>
            <a:br>
              <a:rPr lang="en-US" sz="2400" dirty="0" smtClean="0"/>
            </a:br>
            <a:r>
              <a:rPr lang="en-US" sz="2400" b="1" dirty="0" smtClean="0"/>
              <a:t>(B)</a:t>
            </a:r>
            <a:r>
              <a:rPr lang="en-US" sz="2400" dirty="0" smtClean="0"/>
              <a:t> which avoids deadlocks</a:t>
            </a:r>
            <a:br>
              <a:rPr lang="en-US" sz="2400" dirty="0" smtClean="0"/>
            </a:br>
            <a:r>
              <a:rPr lang="en-US" sz="2400" b="1" dirty="0" smtClean="0"/>
              <a:t>(C)</a:t>
            </a:r>
            <a:r>
              <a:rPr lang="en-US" sz="2400" dirty="0" smtClean="0"/>
              <a:t> where shared resources are accessed</a:t>
            </a:r>
            <a:br>
              <a:rPr lang="en-US" sz="2400" dirty="0" smtClean="0"/>
            </a:br>
            <a:r>
              <a:rPr lang="en-US" sz="2400" b="1" dirty="0" smtClean="0"/>
              <a:t>(D)</a:t>
            </a:r>
            <a:r>
              <a:rPr lang="en-US" sz="2400" dirty="0" smtClean="0"/>
              <a:t> which must be enclosed by a pair of semaphore operations, P and V</a:t>
            </a:r>
            <a:br>
              <a:rPr lang="en-US" sz="2400" dirty="0" smtClean="0"/>
            </a:br>
            <a:r>
              <a:rPr lang="en-US" sz="2400" dirty="0" smtClean="0"/>
              <a:t/>
            </a:r>
            <a:br>
              <a:rPr lang="en-US" sz="2400" dirty="0" smtClean="0"/>
            </a:br>
            <a:r>
              <a:rPr lang="en-US" sz="2400" dirty="0" smtClean="0"/>
              <a:t/>
            </a:r>
            <a:br>
              <a:rPr lang="en-US" sz="2400" dirty="0" smtClean="0"/>
            </a:br>
            <a:endParaRPr lang="en-US" sz="2400" dirty="0"/>
          </a:p>
        </p:txBody>
      </p:sp>
    </p:spTree>
    <p:extLst>
      <p:ext uri="{BB962C8B-B14F-4D97-AF65-F5344CB8AC3E}">
        <p14:creationId xmlns:p14="http://schemas.microsoft.com/office/powerpoint/2010/main" val="2011932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70000" lnSpcReduction="20000"/>
          </a:bodyPr>
          <a:lstStyle/>
          <a:p>
            <a:pPr marL="0" indent="0">
              <a:buNone/>
            </a:pPr>
            <a:r>
              <a:rPr lang="en-US" b="1" dirty="0" smtClean="0"/>
              <a:t>GATE | GATE CS 1996 | Question 19</a:t>
            </a:r>
          </a:p>
          <a:p>
            <a:pPr marL="0" indent="0">
              <a:buNone/>
            </a:pPr>
            <a:r>
              <a:rPr lang="en-US" dirty="0" smtClean="0"/>
              <a:t>A critical section is a program segment</a:t>
            </a:r>
            <a:br>
              <a:rPr lang="en-US" dirty="0" smtClean="0"/>
            </a:br>
            <a:r>
              <a:rPr lang="en-US" b="1" dirty="0" smtClean="0"/>
              <a:t>(A)</a:t>
            </a:r>
            <a:r>
              <a:rPr lang="en-US" dirty="0" smtClean="0"/>
              <a:t> which should run in a certain specified amount of time</a:t>
            </a:r>
            <a:br>
              <a:rPr lang="en-US" dirty="0" smtClean="0"/>
            </a:br>
            <a:r>
              <a:rPr lang="en-US" b="1" dirty="0" smtClean="0"/>
              <a:t>(B)</a:t>
            </a:r>
            <a:r>
              <a:rPr lang="en-US" dirty="0" smtClean="0"/>
              <a:t> which avoids deadlocks</a:t>
            </a:r>
            <a:br>
              <a:rPr lang="en-US" dirty="0" smtClean="0"/>
            </a:br>
            <a:r>
              <a:rPr lang="en-US" b="1" dirty="0" smtClean="0"/>
              <a:t>(C)</a:t>
            </a:r>
            <a:r>
              <a:rPr lang="en-US" dirty="0" smtClean="0"/>
              <a:t> where shared resources are accessed</a:t>
            </a:r>
            <a:br>
              <a:rPr lang="en-US" dirty="0" smtClean="0"/>
            </a:br>
            <a:r>
              <a:rPr lang="en-US" b="1" dirty="0" smtClean="0"/>
              <a:t>(D)</a:t>
            </a:r>
            <a:r>
              <a:rPr lang="en-US" dirty="0" smtClean="0"/>
              <a:t> which must be enclosed by a pair of semaphore operations, P and V</a:t>
            </a:r>
            <a:br>
              <a:rPr lang="en-US" dirty="0" smtClean="0"/>
            </a:br>
            <a:r>
              <a:rPr lang="en-US" dirty="0" smtClean="0"/>
              <a:t/>
            </a:r>
            <a:br>
              <a:rPr lang="en-US" dirty="0" smtClean="0"/>
            </a:br>
            <a:r>
              <a:rPr lang="en-US" dirty="0" smtClean="0"/>
              <a:t/>
            </a:r>
            <a:br>
              <a:rPr lang="en-US" dirty="0" smtClean="0"/>
            </a:br>
            <a:r>
              <a:rPr lang="en-US" b="1" dirty="0" smtClean="0"/>
              <a:t>Answer:</a:t>
            </a:r>
            <a:r>
              <a:rPr lang="en-US" dirty="0" smtClean="0"/>
              <a:t> </a:t>
            </a:r>
            <a:r>
              <a:rPr lang="en-US" b="1" dirty="0" smtClean="0"/>
              <a:t>(C)</a:t>
            </a:r>
            <a:r>
              <a:rPr lang="en-US" dirty="0" smtClean="0"/>
              <a:t> </a:t>
            </a:r>
            <a:br>
              <a:rPr lang="en-US" dirty="0" smtClean="0"/>
            </a:br>
            <a:r>
              <a:rPr lang="en-US" dirty="0" smtClean="0"/>
              <a:t/>
            </a:r>
            <a:br>
              <a:rPr lang="en-US" dirty="0" smtClean="0"/>
            </a:br>
            <a:r>
              <a:rPr lang="en-US" b="1" dirty="0" smtClean="0"/>
              <a:t>Explanation:</a:t>
            </a:r>
            <a:r>
              <a:rPr lang="en-US" dirty="0" smtClean="0"/>
              <a:t> Critical section is the part of program where shared resources are accessed by </a:t>
            </a:r>
            <a:r>
              <a:rPr lang="en-US" dirty="0" err="1" smtClean="0"/>
              <a:t>process.It</a:t>
            </a:r>
            <a:r>
              <a:rPr lang="en-US" dirty="0" smtClean="0"/>
              <a:t> also contain shared variable or shared data and rest portion of the program is called non-critical section or remaining section.</a:t>
            </a:r>
          </a:p>
          <a:p>
            <a:pPr marL="0" indent="0">
              <a:buNone/>
            </a:pPr>
            <a:r>
              <a:rPr lang="en-US" dirty="0" smtClean="0"/>
              <a:t>Option (C) is correct.</a:t>
            </a:r>
            <a:br>
              <a:rPr lang="en-US" dirty="0" smtClean="0"/>
            </a:br>
            <a:endParaRPr lang="en-US" dirty="0" smtClean="0"/>
          </a:p>
          <a:p>
            <a:pPr marL="0" indent="0">
              <a:buNone/>
            </a:pPr>
            <a:endParaRPr lang="en-US" dirty="0"/>
          </a:p>
        </p:txBody>
      </p:sp>
    </p:spTree>
    <p:extLst>
      <p:ext uri="{BB962C8B-B14F-4D97-AF65-F5344CB8AC3E}">
        <p14:creationId xmlns:p14="http://schemas.microsoft.com/office/powerpoint/2010/main" val="1563612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Autofit/>
          </a:bodyPr>
          <a:lstStyle/>
          <a:p>
            <a:pPr marL="0" indent="0">
              <a:buNone/>
            </a:pPr>
            <a:r>
              <a:rPr lang="en-US" sz="2400" dirty="0" smtClean="0"/>
              <a:t>A system shares 9 tape drives. The current allocation and maximum requirement of tape drives for 4 processes are shown below:</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Which of the following best describes the current state of the system?</a:t>
            </a:r>
            <a:br>
              <a:rPr lang="en-US" sz="2400" dirty="0" smtClean="0"/>
            </a:br>
            <a:r>
              <a:rPr lang="en-US" sz="2400" b="1" dirty="0" smtClean="0"/>
              <a:t>(A)</a:t>
            </a:r>
            <a:r>
              <a:rPr lang="en-US" sz="2400" dirty="0" smtClean="0"/>
              <a:t> Safe, Deadlocked</a:t>
            </a:r>
            <a:br>
              <a:rPr lang="en-US" sz="2400" dirty="0" smtClean="0"/>
            </a:br>
            <a:r>
              <a:rPr lang="en-US" sz="2400" b="1" dirty="0" smtClean="0"/>
              <a:t>(B)</a:t>
            </a:r>
            <a:r>
              <a:rPr lang="en-US" sz="2400" dirty="0" smtClean="0"/>
              <a:t> Safe, Not Deadlocked</a:t>
            </a:r>
            <a:br>
              <a:rPr lang="en-US" sz="2400" dirty="0" smtClean="0"/>
            </a:br>
            <a:r>
              <a:rPr lang="en-US" sz="2400" b="1" dirty="0" smtClean="0"/>
              <a:t>(C)</a:t>
            </a:r>
            <a:r>
              <a:rPr lang="en-US" sz="2400" dirty="0" smtClean="0"/>
              <a:t> Not Safe, Deadlocked</a:t>
            </a:r>
            <a:br>
              <a:rPr lang="en-US" sz="2400" dirty="0" smtClean="0"/>
            </a:br>
            <a:r>
              <a:rPr lang="en-US" sz="2400" b="1" dirty="0" smtClean="0"/>
              <a:t>(D)</a:t>
            </a:r>
            <a:r>
              <a:rPr lang="en-US" sz="2400" dirty="0" smtClean="0"/>
              <a:t> Not Safe, Not Deadlocked</a:t>
            </a:r>
            <a:br>
              <a:rPr lang="en-US" sz="2400" dirty="0" smtClean="0"/>
            </a:br>
            <a:r>
              <a:rPr lang="en-US" sz="2400" dirty="0" smtClean="0"/>
              <a:t/>
            </a:r>
            <a:br>
              <a:rPr lang="en-US" sz="2400" dirty="0" smtClean="0"/>
            </a:br>
            <a:r>
              <a:rPr lang="en-US" sz="2400" dirty="0" smtClean="0"/>
              <a:t/>
            </a:r>
            <a:br>
              <a:rPr lang="en-US" sz="2400" dirty="0" smtClean="0"/>
            </a:b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27660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0052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7772400" cy="6324600"/>
          </a:xfrm>
        </p:spPr>
        <p:txBody>
          <a:bodyPr>
            <a:normAutofit fontScale="47500" lnSpcReduction="20000"/>
          </a:bodyPr>
          <a:lstStyle/>
          <a:p>
            <a:pPr marL="0" indent="0">
              <a:buNone/>
            </a:pPr>
            <a:r>
              <a:rPr lang="en-US" dirty="0" smtClean="0"/>
              <a:t>A system shares 9 tape drives. The current allocation and maximum requirement of tape drives for 4 processes are shown below:</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Which of the following best describes the current state of the system?</a:t>
            </a:r>
            <a:br>
              <a:rPr lang="en-US" dirty="0" smtClean="0"/>
            </a:br>
            <a:r>
              <a:rPr lang="en-US" b="1" dirty="0" smtClean="0"/>
              <a:t>(A)</a:t>
            </a:r>
            <a:r>
              <a:rPr lang="en-US" dirty="0" smtClean="0"/>
              <a:t> Safe, Deadlocked</a:t>
            </a:r>
            <a:br>
              <a:rPr lang="en-US" dirty="0" smtClean="0"/>
            </a:br>
            <a:r>
              <a:rPr lang="en-US" b="1" dirty="0" smtClean="0"/>
              <a:t>(B)</a:t>
            </a:r>
            <a:r>
              <a:rPr lang="en-US" dirty="0" smtClean="0"/>
              <a:t> Safe, Not Deadlocked</a:t>
            </a:r>
            <a:br>
              <a:rPr lang="en-US" dirty="0" smtClean="0"/>
            </a:br>
            <a:r>
              <a:rPr lang="en-US" b="1" dirty="0" smtClean="0"/>
              <a:t>(C)</a:t>
            </a:r>
            <a:r>
              <a:rPr lang="en-US" dirty="0" smtClean="0"/>
              <a:t> Not Safe, Deadlocked</a:t>
            </a:r>
            <a:br>
              <a:rPr lang="en-US" dirty="0" smtClean="0"/>
            </a:br>
            <a:r>
              <a:rPr lang="en-US" b="1" dirty="0" smtClean="0"/>
              <a:t>(D)</a:t>
            </a:r>
            <a:r>
              <a:rPr lang="en-US" dirty="0" smtClean="0"/>
              <a:t> Not Safe, Not Deadlocked</a:t>
            </a:r>
            <a:br>
              <a:rPr lang="en-US" dirty="0" smtClean="0"/>
            </a:br>
            <a:r>
              <a:rPr lang="en-US" dirty="0" smtClean="0"/>
              <a:t/>
            </a:r>
            <a:br>
              <a:rPr lang="en-US" dirty="0" smtClean="0"/>
            </a:br>
            <a:r>
              <a:rPr lang="en-US" dirty="0" smtClean="0"/>
              <a:t/>
            </a:r>
            <a:br>
              <a:rPr lang="en-US" dirty="0" smtClean="0"/>
            </a:br>
            <a:r>
              <a:rPr lang="en-US" b="1" dirty="0" smtClean="0"/>
              <a:t>Answer:</a:t>
            </a:r>
            <a:r>
              <a:rPr lang="en-US" dirty="0" smtClean="0"/>
              <a:t> </a:t>
            </a:r>
            <a:r>
              <a:rPr lang="en-US" b="1" dirty="0" smtClean="0"/>
              <a:t>(C)</a:t>
            </a:r>
            <a:r>
              <a:rPr lang="en-US" dirty="0" smtClean="0"/>
              <a:t> </a:t>
            </a:r>
            <a:br>
              <a:rPr lang="en-US" dirty="0" smtClean="0"/>
            </a:br>
            <a:r>
              <a:rPr lang="en-US" dirty="0" smtClean="0"/>
              <a:t/>
            </a:r>
            <a:br>
              <a:rPr lang="en-US" dirty="0" smtClean="0"/>
            </a:br>
            <a:r>
              <a:rPr lang="en-US" sz="4500" b="1" dirty="0" smtClean="0"/>
              <a:t>Explanation:</a:t>
            </a:r>
            <a:r>
              <a:rPr lang="en-US" sz="4500" dirty="0" smtClean="0"/>
              <a:t> There are 9 tapes and allocated (3+1+3+0 =) 7, so remaining available tapes are 9 – 7 = 2.</a:t>
            </a:r>
          </a:p>
          <a:p>
            <a:pPr marL="0" indent="0">
              <a:buNone/>
            </a:pPr>
            <a:r>
              <a:rPr lang="en-US" sz="4500" dirty="0" smtClean="0"/>
              <a:t>Now we can satisfies only process P3 first which require only 2 tapes, then current available will be total 5.</a:t>
            </a:r>
            <a:br>
              <a:rPr lang="en-US" sz="4500" dirty="0" smtClean="0"/>
            </a:br>
            <a:r>
              <a:rPr lang="en-US" sz="4500" dirty="0" smtClean="0"/>
              <a:t>Similarly, we can satisfies only process P2 which require only 5 tapes, then current available will be total 6.</a:t>
            </a:r>
            <a:br>
              <a:rPr lang="en-US" sz="4500" dirty="0" smtClean="0"/>
            </a:br>
            <a:r>
              <a:rPr lang="en-US" sz="4500" dirty="0" smtClean="0"/>
              <a:t>Then, we can satisfies only process P1 which require only 6 tapes, then current available will be total 9.</a:t>
            </a:r>
          </a:p>
          <a:p>
            <a:pPr marL="0" indent="0">
              <a:buNone/>
            </a:pPr>
            <a:r>
              <a:rPr lang="en-US" sz="4500" dirty="0" smtClean="0"/>
              <a:t>But we can not satisfied remaining need of process P4, because it requires 10 tapes and available =9.</a:t>
            </a:r>
          </a:p>
          <a:p>
            <a:pPr marL="0" indent="0">
              <a:buNone/>
            </a:pPr>
            <a:r>
              <a:rPr lang="en-US" sz="4500" dirty="0" smtClean="0"/>
              <a:t>Option (C) is correct.</a:t>
            </a:r>
          </a:p>
          <a:p>
            <a:pPr marL="0" indent="0">
              <a:buNone/>
            </a:pPr>
            <a:endParaRPr lang="en-US" sz="4500" dirty="0"/>
          </a:p>
        </p:txBody>
      </p:sp>
      <p:pic>
        <p:nvPicPr>
          <p:cNvPr id="2050"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62000"/>
            <a:ext cx="32766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286000"/>
            <a:ext cx="5429250" cy="1057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785960" y="124920"/>
              <a:ext cx="7170840" cy="6536880"/>
            </p14:xfrm>
          </p:contentPart>
        </mc:Choice>
        <mc:Fallback xmlns="">
          <p:pic>
            <p:nvPicPr>
              <p:cNvPr id="2" name="Ink 1"/>
              <p:cNvPicPr/>
              <p:nvPr/>
            </p:nvPicPr>
            <p:blipFill>
              <a:blip r:embed="rId5"/>
              <a:stretch>
                <a:fillRect/>
              </a:stretch>
            </p:blipFill>
            <p:spPr>
              <a:xfrm>
                <a:off x="1776600" y="115560"/>
                <a:ext cx="7189560" cy="6555600"/>
              </a:xfrm>
              <a:prstGeom prst="rect">
                <a:avLst/>
              </a:prstGeom>
            </p:spPr>
          </p:pic>
        </mc:Fallback>
      </mc:AlternateContent>
    </p:spTree>
    <p:extLst>
      <p:ext uri="{BB962C8B-B14F-4D97-AF65-F5344CB8AC3E}">
        <p14:creationId xmlns:p14="http://schemas.microsoft.com/office/powerpoint/2010/main" val="3091082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marL="0" indent="0">
              <a:buNone/>
            </a:pPr>
            <a:r>
              <a:rPr lang="en-US" b="1" dirty="0" smtClean="0"/>
              <a:t>GATE CS 1998 | Question 31</a:t>
            </a:r>
          </a:p>
          <a:p>
            <a:pPr marL="0" indent="0">
              <a:buNone/>
            </a:pPr>
            <a:r>
              <a:rPr lang="en-US" dirty="0" smtClean="0"/>
              <a:t>A counting semaphore was initialized to 10. Then 6 P (wait) operations and 4 V (signal) operations were completed on this semaphore. The resulting value of the semaphore is</a:t>
            </a:r>
            <a:br>
              <a:rPr lang="en-US" dirty="0" smtClean="0"/>
            </a:br>
            <a:r>
              <a:rPr lang="en-US" b="1" dirty="0" smtClean="0"/>
              <a:t>(A)</a:t>
            </a:r>
            <a:r>
              <a:rPr lang="en-US" dirty="0" smtClean="0"/>
              <a:t> 0</a:t>
            </a:r>
            <a:br>
              <a:rPr lang="en-US" dirty="0" smtClean="0"/>
            </a:br>
            <a:r>
              <a:rPr lang="en-US" b="1" dirty="0" smtClean="0"/>
              <a:t>(B)</a:t>
            </a:r>
            <a:r>
              <a:rPr lang="en-US" dirty="0" smtClean="0"/>
              <a:t> 8</a:t>
            </a:r>
            <a:br>
              <a:rPr lang="en-US" dirty="0" smtClean="0"/>
            </a:br>
            <a:r>
              <a:rPr lang="en-US" b="1" dirty="0" smtClean="0"/>
              <a:t>(C)</a:t>
            </a:r>
            <a:r>
              <a:rPr lang="en-US" dirty="0" smtClean="0"/>
              <a:t> 10</a:t>
            </a:r>
            <a:br>
              <a:rPr lang="en-US" dirty="0" smtClean="0"/>
            </a:br>
            <a:r>
              <a:rPr lang="en-US" b="1" dirty="0" smtClean="0"/>
              <a:t>(D)</a:t>
            </a:r>
            <a:r>
              <a:rPr lang="en-US" dirty="0" smtClean="0"/>
              <a:t> 12</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413351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marL="0" indent="0">
              <a:buNone/>
            </a:pPr>
            <a:r>
              <a:rPr lang="en-US" sz="2400" b="1" dirty="0"/>
              <a:t>GATE | GATE CS 2008 | Question 85</a:t>
            </a:r>
          </a:p>
          <a:p>
            <a:pPr marL="0" indent="0">
              <a:buNone/>
            </a:pPr>
            <a:r>
              <a:rPr lang="en-US" sz="2400" dirty="0" smtClean="0"/>
              <a:t>Which </a:t>
            </a:r>
            <a:r>
              <a:rPr lang="en-US" sz="2400" dirty="0"/>
              <a:t>of the following is NOT true of deadlock prevention and deadlock avoidance schemes?</a:t>
            </a:r>
            <a:br>
              <a:rPr lang="en-US" sz="2400" dirty="0"/>
            </a:br>
            <a:r>
              <a:rPr lang="en-US" sz="2400" b="1" dirty="0"/>
              <a:t>(A)</a:t>
            </a:r>
            <a:r>
              <a:rPr lang="en-US" sz="2400" dirty="0"/>
              <a:t> In deadlock prevention, the request for resources is always granted if the resulting state is safe</a:t>
            </a:r>
            <a:br>
              <a:rPr lang="en-US" sz="2400" dirty="0"/>
            </a:br>
            <a:r>
              <a:rPr lang="en-US" sz="2400" b="1" dirty="0"/>
              <a:t>(B)</a:t>
            </a:r>
            <a:r>
              <a:rPr lang="en-US" sz="2400" dirty="0"/>
              <a:t> In deadlock avoidance, the request for resources is always granted if the result state is safe</a:t>
            </a:r>
            <a:br>
              <a:rPr lang="en-US" sz="2400" dirty="0"/>
            </a:br>
            <a:r>
              <a:rPr lang="en-US" sz="2400" b="1" dirty="0"/>
              <a:t>(C)</a:t>
            </a:r>
            <a:r>
              <a:rPr lang="en-US" sz="2400" dirty="0"/>
              <a:t> Deadlock avoidance is less restrictive than deadlock prevention</a:t>
            </a:r>
            <a:br>
              <a:rPr lang="en-US" sz="2400" dirty="0"/>
            </a:br>
            <a:r>
              <a:rPr lang="en-US" sz="2400" b="1" dirty="0"/>
              <a:t>(D)</a:t>
            </a:r>
            <a:r>
              <a:rPr lang="en-US" sz="2400" dirty="0"/>
              <a:t> Deadlock avoidance requires knowledge of resource requirements a priori</a:t>
            </a:r>
            <a:br>
              <a:rPr lang="en-US" sz="2400" dirty="0"/>
            </a:br>
            <a:r>
              <a:rPr lang="en-US" sz="2400" dirty="0"/>
              <a:t/>
            </a:r>
            <a:br>
              <a:rPr lang="en-US" sz="2400" dirty="0"/>
            </a:br>
            <a:r>
              <a:rPr lang="en-US" sz="2400" dirty="0"/>
              <a:t/>
            </a:r>
            <a:br>
              <a:rPr lang="en-US" sz="2400" dirty="0"/>
            </a:br>
            <a:endParaRPr lang="en-US" sz="24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76840" y="1893240"/>
              <a:ext cx="7233480" cy="5090040"/>
            </p14:xfrm>
          </p:contentPart>
        </mc:Choice>
        <mc:Fallback xmlns="">
          <p:pic>
            <p:nvPicPr>
              <p:cNvPr id="4" name="Ink 3"/>
              <p:cNvPicPr/>
              <p:nvPr/>
            </p:nvPicPr>
            <p:blipFill>
              <a:blip r:embed="rId3"/>
              <a:stretch>
                <a:fillRect/>
              </a:stretch>
            </p:blipFill>
            <p:spPr>
              <a:xfrm>
                <a:off x="267480" y="1883880"/>
                <a:ext cx="7252200" cy="5108760"/>
              </a:xfrm>
              <a:prstGeom prst="rect">
                <a:avLst/>
              </a:prstGeom>
            </p:spPr>
          </p:pic>
        </mc:Fallback>
      </mc:AlternateContent>
    </p:spTree>
    <p:extLst>
      <p:ext uri="{BB962C8B-B14F-4D97-AF65-F5344CB8AC3E}">
        <p14:creationId xmlns:p14="http://schemas.microsoft.com/office/powerpoint/2010/main" val="3658269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marL="0" indent="0">
              <a:buNone/>
            </a:pPr>
            <a:r>
              <a:rPr lang="en-US" b="1" dirty="0" smtClean="0"/>
              <a:t>Answer</a:t>
            </a:r>
            <a:r>
              <a:rPr lang="en-US" b="1" dirty="0"/>
              <a:t>:</a:t>
            </a:r>
            <a:r>
              <a:rPr lang="en-US" dirty="0"/>
              <a:t> </a:t>
            </a:r>
            <a:r>
              <a:rPr lang="en-US" b="1" dirty="0"/>
              <a:t>(A)</a:t>
            </a:r>
            <a:r>
              <a:rPr lang="en-US" dirty="0"/>
              <a:t> </a:t>
            </a:r>
            <a:br>
              <a:rPr lang="en-US" dirty="0"/>
            </a:br>
            <a:r>
              <a:rPr lang="en-US" dirty="0"/>
              <a:t/>
            </a:r>
            <a:br>
              <a:rPr lang="en-US" dirty="0"/>
            </a:br>
            <a:r>
              <a:rPr lang="en-US" b="1" dirty="0"/>
              <a:t>Explanation:</a:t>
            </a:r>
            <a:r>
              <a:rPr lang="en-US" dirty="0"/>
              <a:t/>
            </a:r>
            <a:br>
              <a:rPr lang="en-US" dirty="0"/>
            </a:br>
            <a:r>
              <a:rPr lang="en-US" dirty="0"/>
              <a:t>Deadlock Prevention: Deadlocks can be prevented by preventing at least one of the four required</a:t>
            </a:r>
          </a:p>
          <a:p>
            <a:pPr marL="0" indent="0">
              <a:buNone/>
            </a:pPr>
            <a:r>
              <a:rPr lang="en-US" dirty="0"/>
              <a:t>conditions:</a:t>
            </a:r>
          </a:p>
          <a:p>
            <a:pPr marL="0" indent="0">
              <a:buNone/>
            </a:pPr>
            <a:r>
              <a:rPr lang="en-US" dirty="0"/>
              <a:t>1.</a:t>
            </a:r>
            <a:r>
              <a:rPr lang="en-US" b="1" dirty="0"/>
              <a:t> Mutual Exclusion </a:t>
            </a:r>
            <a:endParaRPr lang="en-US" b="1" dirty="0" smtClean="0"/>
          </a:p>
          <a:p>
            <a:pPr marL="0" indent="0">
              <a:buNone/>
            </a:pPr>
            <a:r>
              <a:rPr lang="en-US" dirty="0" smtClean="0"/>
              <a:t>2</a:t>
            </a:r>
            <a:r>
              <a:rPr lang="en-US" dirty="0"/>
              <a:t>. </a:t>
            </a:r>
            <a:r>
              <a:rPr lang="en-US" b="1" dirty="0"/>
              <a:t>Hold and Wait</a:t>
            </a:r>
            <a:r>
              <a:rPr lang="en-US" dirty="0"/>
              <a:t> </a:t>
            </a:r>
            <a:endParaRPr lang="en-US" dirty="0" smtClean="0"/>
          </a:p>
          <a:p>
            <a:pPr marL="0" indent="0">
              <a:buNone/>
            </a:pPr>
            <a:r>
              <a:rPr lang="en-US" dirty="0" smtClean="0"/>
              <a:t>3</a:t>
            </a:r>
            <a:r>
              <a:rPr lang="en-US" dirty="0"/>
              <a:t>. </a:t>
            </a:r>
            <a:r>
              <a:rPr lang="en-US" b="1" dirty="0"/>
              <a:t>No </a:t>
            </a:r>
            <a:r>
              <a:rPr lang="en-US" b="1" dirty="0" smtClean="0"/>
              <a:t>Pre-emption</a:t>
            </a:r>
            <a:r>
              <a:rPr lang="en-US" dirty="0"/>
              <a:t/>
            </a:r>
            <a:br>
              <a:rPr lang="en-US" dirty="0"/>
            </a:br>
            <a:r>
              <a:rPr lang="en-US" dirty="0"/>
              <a:t>4. </a:t>
            </a:r>
            <a:r>
              <a:rPr lang="en-US" b="1" dirty="0"/>
              <a:t>Circular Wait</a:t>
            </a:r>
            <a:r>
              <a:rPr lang="en-US" dirty="0"/>
              <a:t> </a:t>
            </a:r>
          </a:p>
          <a:p>
            <a:pPr marL="0" indent="0">
              <a:buNone/>
            </a:pPr>
            <a:endParaRPr lang="en-US" b="1" dirty="0" smtClean="0"/>
          </a:p>
          <a:p>
            <a:pPr marL="0" indent="0">
              <a:buNone/>
            </a:pPr>
            <a:r>
              <a:rPr lang="en-US" b="1" dirty="0" smtClean="0"/>
              <a:t>Deadlock </a:t>
            </a:r>
            <a:r>
              <a:rPr lang="en-US" b="1" dirty="0"/>
              <a:t>Avoidance:</a:t>
            </a:r>
            <a:endParaRPr lang="en-US" dirty="0"/>
          </a:p>
          <a:p>
            <a:pPr marL="0" indent="0">
              <a:buNone/>
            </a:pPr>
            <a:r>
              <a:rPr lang="en-US" dirty="0"/>
              <a:t>When a scheduler sees that starting a process or granting resource requests may lead to future deadlocks, then that process is just not started or the request is not granted. The deadlock-avoidance algorithm dynamically examines the resource-allocation state to ensure that there can never be a circular-wait condition. Resource-allocation state is defined by the number of available and allocated resources, and the maximum demands of the processes</a:t>
            </a:r>
            <a:r>
              <a:rPr lang="en-US" dirty="0" smtClean="0"/>
              <a:t>.</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8000" y="1482480"/>
              <a:ext cx="3232800" cy="2411280"/>
            </p14:xfrm>
          </p:contentPart>
        </mc:Choice>
        <mc:Fallback xmlns="">
          <p:pic>
            <p:nvPicPr>
              <p:cNvPr id="4" name="Ink 3"/>
              <p:cNvPicPr/>
              <p:nvPr/>
            </p:nvPicPr>
            <p:blipFill>
              <a:blip r:embed="rId3"/>
              <a:stretch>
                <a:fillRect/>
              </a:stretch>
            </p:blipFill>
            <p:spPr>
              <a:xfrm>
                <a:off x="8640" y="1473120"/>
                <a:ext cx="3251520" cy="2430000"/>
              </a:xfrm>
              <a:prstGeom prst="rect">
                <a:avLst/>
              </a:prstGeom>
            </p:spPr>
          </p:pic>
        </mc:Fallback>
      </mc:AlternateContent>
    </p:spTree>
    <p:extLst>
      <p:ext uri="{BB962C8B-B14F-4D97-AF65-F5344CB8AC3E}">
        <p14:creationId xmlns:p14="http://schemas.microsoft.com/office/powerpoint/2010/main" val="2441680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r>
              <a:rPr lang="en-US" b="1" dirty="0" smtClean="0"/>
              <a:t>Answer</a:t>
            </a:r>
            <a:r>
              <a:rPr lang="en-US" b="1" dirty="0"/>
              <a:t>:</a:t>
            </a:r>
            <a:r>
              <a:rPr lang="en-US" dirty="0"/>
              <a:t> </a:t>
            </a:r>
            <a:r>
              <a:rPr lang="en-US" b="1" dirty="0"/>
              <a:t>(A)</a:t>
            </a:r>
            <a:r>
              <a:rPr lang="en-US" dirty="0"/>
              <a:t> </a:t>
            </a:r>
            <a:br>
              <a:rPr lang="en-US" dirty="0"/>
            </a:br>
            <a:r>
              <a:rPr lang="en-US" dirty="0"/>
              <a:t/>
            </a:r>
            <a:br>
              <a:rPr lang="en-US" dirty="0"/>
            </a:br>
            <a:r>
              <a:rPr lang="en-US" b="1" dirty="0" smtClean="0"/>
              <a:t>Choice </a:t>
            </a:r>
            <a:r>
              <a:rPr lang="en-US" b="1" dirty="0"/>
              <a:t>of the question:</a:t>
            </a:r>
            <a:endParaRPr lang="en-US" dirty="0"/>
          </a:p>
          <a:p>
            <a:r>
              <a:rPr lang="en-US" dirty="0"/>
              <a:t>(A) In deadlock prevention, the request for resources is always granted if the resulting state is safe. false, Deadlock prevention scheme handles deadlock by making sure that one of the four necessary conditions don’t occur. In deadlock prevention, the request for a resource may not be granted even if the resulting state is safe.</a:t>
            </a:r>
          </a:p>
          <a:p>
            <a:r>
              <a:rPr lang="en-US" dirty="0"/>
              <a:t>(B) In deadlock avoidance, the request for resources is always granted if the result state is safe. true, As in Deadlock avoidance, if resultant state is safe than request for resource is granted as being in a safe state, it can hold other resources now.</a:t>
            </a:r>
          </a:p>
          <a:p>
            <a:r>
              <a:rPr lang="en-US" dirty="0"/>
              <a:t>(C) Deadlock avoidance is less restrictive than deadlock prevention. true, As in Deadlock prevention, request for a resource may not be granted even if the resulting state is safe. but in deadlock avoidance, request for a resource is granted if the resulting state is safe.</a:t>
            </a:r>
          </a:p>
          <a:p>
            <a:r>
              <a:rPr lang="en-US" dirty="0"/>
              <a:t>(D) Deadlock avoidance requires knowledge of resource requirements a priori true, deadlock avoidance checks any chance of deadlock means even if the system is in safe state, it checks that after allocating requested resource, the system is not in deadlocked state. So deadlock avoidance requires knowledge of resource requirements a priori.</a:t>
            </a:r>
          </a:p>
          <a:p>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16280" y="1437840"/>
              <a:ext cx="8921160" cy="5179320"/>
            </p14:xfrm>
          </p:contentPart>
        </mc:Choice>
        <mc:Fallback xmlns="">
          <p:pic>
            <p:nvPicPr>
              <p:cNvPr id="2" name="Ink 1"/>
              <p:cNvPicPr/>
              <p:nvPr/>
            </p:nvPicPr>
            <p:blipFill>
              <a:blip r:embed="rId3"/>
              <a:stretch>
                <a:fillRect/>
              </a:stretch>
            </p:blipFill>
            <p:spPr>
              <a:xfrm>
                <a:off x="106920" y="1428480"/>
                <a:ext cx="8939880" cy="5198040"/>
              </a:xfrm>
              <a:prstGeom prst="rect">
                <a:avLst/>
              </a:prstGeom>
            </p:spPr>
          </p:pic>
        </mc:Fallback>
      </mc:AlternateContent>
    </p:spTree>
    <p:extLst>
      <p:ext uri="{BB962C8B-B14F-4D97-AF65-F5344CB8AC3E}">
        <p14:creationId xmlns:p14="http://schemas.microsoft.com/office/powerpoint/2010/main" val="2080820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pPr marL="0" indent="0">
              <a:buNone/>
            </a:pPr>
            <a:r>
              <a:rPr lang="en-US" b="1" dirty="0" smtClean="0"/>
              <a:t>GATE CS 1998 | Question 31</a:t>
            </a:r>
          </a:p>
          <a:p>
            <a:pPr marL="0" indent="0">
              <a:buNone/>
            </a:pPr>
            <a:r>
              <a:rPr lang="en-US" dirty="0" smtClean="0"/>
              <a:t>A counting semaphore was initialized to 10. Then 6 P (wait) operations and 4 V (signal) operations were completed on this semaphore. The resulting value of the semaphore is</a:t>
            </a:r>
            <a:br>
              <a:rPr lang="en-US" dirty="0" smtClean="0"/>
            </a:br>
            <a:r>
              <a:rPr lang="en-US" b="1" dirty="0" smtClean="0"/>
              <a:t>(A)</a:t>
            </a:r>
            <a:r>
              <a:rPr lang="en-US" dirty="0" smtClean="0"/>
              <a:t> 0</a:t>
            </a:r>
            <a:br>
              <a:rPr lang="en-US" dirty="0" smtClean="0"/>
            </a:br>
            <a:r>
              <a:rPr lang="en-US" b="1" dirty="0" smtClean="0"/>
              <a:t>(B)</a:t>
            </a:r>
            <a:r>
              <a:rPr lang="en-US" dirty="0" smtClean="0"/>
              <a:t> 8</a:t>
            </a:r>
            <a:br>
              <a:rPr lang="en-US" dirty="0" smtClean="0"/>
            </a:br>
            <a:r>
              <a:rPr lang="en-US" b="1" dirty="0" smtClean="0"/>
              <a:t>(C)</a:t>
            </a:r>
            <a:r>
              <a:rPr lang="en-US" dirty="0" smtClean="0"/>
              <a:t> 10</a:t>
            </a:r>
            <a:br>
              <a:rPr lang="en-US" dirty="0" smtClean="0"/>
            </a:br>
            <a:r>
              <a:rPr lang="en-US" b="1" dirty="0" smtClean="0"/>
              <a:t>(D)</a:t>
            </a:r>
            <a:r>
              <a:rPr lang="en-US" dirty="0" smtClean="0"/>
              <a:t> 12</a:t>
            </a:r>
            <a:br>
              <a:rPr lang="en-US" dirty="0" smtClean="0"/>
            </a:br>
            <a:r>
              <a:rPr lang="en-US" dirty="0" smtClean="0"/>
              <a:t/>
            </a:r>
            <a:br>
              <a:rPr lang="en-US" dirty="0" smtClean="0"/>
            </a:br>
            <a:r>
              <a:rPr lang="en-US" dirty="0" smtClean="0"/>
              <a:t/>
            </a:r>
            <a:br>
              <a:rPr lang="en-US" dirty="0" smtClean="0"/>
            </a:br>
            <a:r>
              <a:rPr lang="en-US" b="1" dirty="0" smtClean="0"/>
              <a:t>Answer:</a:t>
            </a:r>
            <a:r>
              <a:rPr lang="en-US" dirty="0" smtClean="0"/>
              <a:t> </a:t>
            </a:r>
            <a:r>
              <a:rPr lang="en-US" b="1" dirty="0" smtClean="0"/>
              <a:t>(B)</a:t>
            </a:r>
            <a:r>
              <a:rPr lang="en-US" dirty="0" smtClean="0"/>
              <a:t> </a:t>
            </a:r>
            <a:br>
              <a:rPr lang="en-US" dirty="0" smtClean="0"/>
            </a:br>
            <a:r>
              <a:rPr lang="en-US" dirty="0" smtClean="0"/>
              <a:t/>
            </a:r>
            <a:br>
              <a:rPr lang="en-US" dirty="0" smtClean="0"/>
            </a:br>
            <a:r>
              <a:rPr lang="en-US" b="1" dirty="0" smtClean="0"/>
              <a:t>Explanation:</a:t>
            </a:r>
            <a:r>
              <a:rPr lang="en-US" dirty="0" smtClean="0"/>
              <a:t> Initially we have semaphore value = 10</a:t>
            </a:r>
            <a:br>
              <a:rPr lang="en-US" dirty="0" smtClean="0"/>
            </a:br>
            <a:r>
              <a:rPr lang="en-US" dirty="0" smtClean="0"/>
              <a:t>Now we have to perform 6 p operation means when we perform one p operation it decreases the semaphore values to one.</a:t>
            </a:r>
          </a:p>
          <a:p>
            <a:pPr marL="0" indent="0">
              <a:buNone/>
            </a:pPr>
            <a:r>
              <a:rPr lang="en-US" dirty="0" smtClean="0"/>
              <a:t>So after performing 6 p operation we get, semaphore values = 10 – 6 = 4 and now we have to perform 4 v operation means when we perform one V operation it increases the semaphore values to one. So after performing 4 v operation we get, semaphore values = 4 + 4 = 8. </a:t>
            </a:r>
          </a:p>
          <a:p>
            <a:pPr marL="0" indent="0">
              <a:buNone/>
            </a:pPr>
            <a:endParaRPr lang="en-US" dirty="0"/>
          </a:p>
        </p:txBody>
      </p:sp>
    </p:spTree>
    <p:extLst>
      <p:ext uri="{BB962C8B-B14F-4D97-AF65-F5344CB8AC3E}">
        <p14:creationId xmlns:p14="http://schemas.microsoft.com/office/powerpoint/2010/main" val="3966341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smtClean="0"/>
              <a:t>Q)An edge from process Pi to </a:t>
            </a:r>
            <a:r>
              <a:rPr lang="en-US" sz="2400" dirty="0" err="1" smtClean="0"/>
              <a:t>Pj</a:t>
            </a:r>
            <a:r>
              <a:rPr lang="en-US" sz="2400" dirty="0" smtClean="0"/>
              <a:t> in a wait for graph indicates that ____________</a:t>
            </a:r>
            <a:br>
              <a:rPr lang="en-US" sz="2400" dirty="0" smtClean="0"/>
            </a:br>
            <a:r>
              <a:rPr lang="en-US" sz="2400" dirty="0" smtClean="0"/>
              <a:t>a) Pi is waiting for </a:t>
            </a:r>
            <a:r>
              <a:rPr lang="en-US" sz="2400" dirty="0" err="1" smtClean="0"/>
              <a:t>Pj</a:t>
            </a:r>
            <a:r>
              <a:rPr lang="en-US" sz="2400" dirty="0" smtClean="0"/>
              <a:t> to release a resource that Pi needs</a:t>
            </a:r>
            <a:br>
              <a:rPr lang="en-US" sz="2400" dirty="0" smtClean="0"/>
            </a:br>
            <a:r>
              <a:rPr lang="en-US" sz="2400" dirty="0" smtClean="0"/>
              <a:t>b) </a:t>
            </a:r>
            <a:r>
              <a:rPr lang="en-US" sz="2400" dirty="0" err="1" smtClean="0"/>
              <a:t>Pj</a:t>
            </a:r>
            <a:r>
              <a:rPr lang="en-US" sz="2400" dirty="0" smtClean="0"/>
              <a:t> is waiting for Pi to release a resource that </a:t>
            </a:r>
            <a:r>
              <a:rPr lang="en-US" sz="2400" dirty="0" err="1" smtClean="0"/>
              <a:t>Pj</a:t>
            </a:r>
            <a:r>
              <a:rPr lang="en-US" sz="2400" dirty="0" smtClean="0"/>
              <a:t> needs</a:t>
            </a:r>
            <a:br>
              <a:rPr lang="en-US" sz="2400" dirty="0" smtClean="0"/>
            </a:br>
            <a:r>
              <a:rPr lang="en-US" sz="2400" dirty="0" smtClean="0"/>
              <a:t>c) Pi is waiting for </a:t>
            </a:r>
            <a:r>
              <a:rPr lang="en-US" sz="2400" dirty="0" err="1" smtClean="0"/>
              <a:t>Pj</a:t>
            </a:r>
            <a:r>
              <a:rPr lang="en-US" sz="2400" dirty="0" smtClean="0"/>
              <a:t> to leave the system</a:t>
            </a:r>
            <a:br>
              <a:rPr lang="en-US" sz="2400" dirty="0" smtClean="0"/>
            </a:br>
            <a:r>
              <a:rPr lang="en-US" sz="2400" dirty="0" smtClean="0"/>
              <a:t>d) </a:t>
            </a:r>
            <a:r>
              <a:rPr lang="en-US" sz="2400" dirty="0" err="1" smtClean="0"/>
              <a:t>Pj</a:t>
            </a:r>
            <a:r>
              <a:rPr lang="en-US" sz="2400" dirty="0" smtClean="0"/>
              <a:t> is waiting for Pi to leave the system</a:t>
            </a:r>
            <a:endParaRPr lang="en-US" sz="2400" dirty="0"/>
          </a:p>
        </p:txBody>
      </p:sp>
    </p:spTree>
    <p:extLst>
      <p:ext uri="{BB962C8B-B14F-4D97-AF65-F5344CB8AC3E}">
        <p14:creationId xmlns:p14="http://schemas.microsoft.com/office/powerpoint/2010/main" val="3990442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Q</a:t>
            </a:r>
            <a:r>
              <a:rPr lang="en-US" sz="2400" dirty="0" smtClean="0"/>
              <a:t>)An edge from process Pi to </a:t>
            </a:r>
            <a:r>
              <a:rPr lang="en-US" sz="2400" dirty="0" err="1" smtClean="0"/>
              <a:t>Pj</a:t>
            </a:r>
            <a:r>
              <a:rPr lang="en-US" sz="2400" dirty="0" smtClean="0"/>
              <a:t> in a wait for graph indicates that ____________</a:t>
            </a:r>
            <a:br>
              <a:rPr lang="en-US" sz="2400" dirty="0" smtClean="0"/>
            </a:br>
            <a:r>
              <a:rPr lang="en-US" sz="2400" dirty="0" smtClean="0"/>
              <a:t>a) Pi is waiting for </a:t>
            </a:r>
            <a:r>
              <a:rPr lang="en-US" sz="2400" dirty="0" err="1" smtClean="0"/>
              <a:t>Pj</a:t>
            </a:r>
            <a:r>
              <a:rPr lang="en-US" sz="2400" dirty="0" smtClean="0"/>
              <a:t> to release a resource that Pi needs</a:t>
            </a:r>
            <a:br>
              <a:rPr lang="en-US" sz="2400" dirty="0" smtClean="0"/>
            </a:br>
            <a:r>
              <a:rPr lang="en-US" sz="2400" dirty="0" smtClean="0"/>
              <a:t>b) </a:t>
            </a:r>
            <a:r>
              <a:rPr lang="en-US" sz="2400" dirty="0" err="1" smtClean="0"/>
              <a:t>Pj</a:t>
            </a:r>
            <a:r>
              <a:rPr lang="en-US" sz="2400" dirty="0" smtClean="0"/>
              <a:t> is waiting for Pi to release a resource that </a:t>
            </a:r>
            <a:r>
              <a:rPr lang="en-US" sz="2400" dirty="0" err="1" smtClean="0"/>
              <a:t>Pj</a:t>
            </a:r>
            <a:r>
              <a:rPr lang="en-US" sz="2400" dirty="0" smtClean="0"/>
              <a:t> needs</a:t>
            </a:r>
            <a:br>
              <a:rPr lang="en-US" sz="2400" dirty="0" smtClean="0"/>
            </a:br>
            <a:r>
              <a:rPr lang="en-US" sz="2400" dirty="0" smtClean="0"/>
              <a:t>c) Pi is waiting for </a:t>
            </a:r>
            <a:r>
              <a:rPr lang="en-US" sz="2400" dirty="0" err="1" smtClean="0"/>
              <a:t>Pj</a:t>
            </a:r>
            <a:r>
              <a:rPr lang="en-US" sz="2400" dirty="0" smtClean="0"/>
              <a:t> to leave the system</a:t>
            </a:r>
            <a:br>
              <a:rPr lang="en-US" sz="2400" dirty="0" smtClean="0"/>
            </a:br>
            <a:r>
              <a:rPr lang="en-US" sz="2400" dirty="0" smtClean="0"/>
              <a:t>d) </a:t>
            </a:r>
            <a:r>
              <a:rPr lang="en-US" sz="2400" dirty="0" err="1" smtClean="0"/>
              <a:t>Pj</a:t>
            </a:r>
            <a:r>
              <a:rPr lang="en-US" sz="2400" dirty="0" smtClean="0"/>
              <a:t> is waiting for Pi to leave the system</a:t>
            </a:r>
          </a:p>
          <a:p>
            <a:pPr marL="0" indent="0">
              <a:buNone/>
            </a:pPr>
            <a:endParaRPr lang="en-US" sz="2400" dirty="0" smtClean="0"/>
          </a:p>
          <a:p>
            <a:pPr marL="0" indent="0">
              <a:buNone/>
            </a:pPr>
            <a:endParaRPr lang="en-US" sz="2400" dirty="0"/>
          </a:p>
          <a:p>
            <a:pPr marL="0" indent="0">
              <a:buNone/>
            </a:pPr>
            <a:r>
              <a:rPr lang="en-US" sz="2400" dirty="0" err="1" smtClean="0"/>
              <a:t>Ans</a:t>
            </a:r>
            <a:r>
              <a:rPr lang="en-US" sz="2400" dirty="0" smtClean="0"/>
              <a:t> a)</a:t>
            </a:r>
          </a:p>
          <a:p>
            <a:endParaRPr lang="en-US" sz="2400" dirty="0"/>
          </a:p>
        </p:txBody>
      </p:sp>
    </p:spTree>
    <p:extLst>
      <p:ext uri="{BB962C8B-B14F-4D97-AF65-F5344CB8AC3E}">
        <p14:creationId xmlns:p14="http://schemas.microsoft.com/office/powerpoint/2010/main" val="3680182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smtClean="0"/>
              <a:t>Q)What is the disadvantage of invoking the detection algorithm for every request?</a:t>
            </a:r>
            <a:br>
              <a:rPr lang="en-US" sz="2400" dirty="0" smtClean="0"/>
            </a:br>
            <a:r>
              <a:rPr lang="en-US" sz="2400" dirty="0" smtClean="0"/>
              <a:t>a) overhead of the detection algorithm due to consumption of memory</a:t>
            </a:r>
            <a:br>
              <a:rPr lang="en-US" sz="2400" dirty="0" smtClean="0"/>
            </a:br>
            <a:r>
              <a:rPr lang="en-US" sz="2400" dirty="0" smtClean="0"/>
              <a:t>b) excessive time consumed in the request to be allocated memory</a:t>
            </a:r>
            <a:br>
              <a:rPr lang="en-US" sz="2400" dirty="0" smtClean="0"/>
            </a:br>
            <a:r>
              <a:rPr lang="en-US" sz="2400" dirty="0" smtClean="0"/>
              <a:t>c) considerable overhead in computation time</a:t>
            </a:r>
            <a:br>
              <a:rPr lang="en-US" sz="2400" dirty="0" smtClean="0"/>
            </a:br>
            <a:r>
              <a:rPr lang="en-US" sz="2400" dirty="0" smtClean="0"/>
              <a:t>d) all of the mentioned</a:t>
            </a:r>
            <a:endParaRPr lang="en-US" sz="2400" dirty="0"/>
          </a:p>
        </p:txBody>
      </p:sp>
    </p:spTree>
    <p:extLst>
      <p:ext uri="{BB962C8B-B14F-4D97-AF65-F5344CB8AC3E}">
        <p14:creationId xmlns:p14="http://schemas.microsoft.com/office/powerpoint/2010/main" val="3331409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buNone/>
            </a:pPr>
            <a:r>
              <a:rPr lang="en-US" sz="2400" dirty="0" smtClean="0"/>
              <a:t>Q)What is the disadvantage of invoking the detection algorithm for every request?</a:t>
            </a:r>
            <a:br>
              <a:rPr lang="en-US" sz="2400" dirty="0" smtClean="0"/>
            </a:br>
            <a:r>
              <a:rPr lang="en-US" sz="2400" dirty="0" smtClean="0"/>
              <a:t>a) overhead of the detection algorithm due to consumption of memory</a:t>
            </a:r>
            <a:br>
              <a:rPr lang="en-US" sz="2400" dirty="0" smtClean="0"/>
            </a:br>
            <a:r>
              <a:rPr lang="en-US" sz="2400" dirty="0" smtClean="0"/>
              <a:t>b) excessive time consumed in the request to be allocated memory</a:t>
            </a:r>
            <a:br>
              <a:rPr lang="en-US" sz="2400" dirty="0" smtClean="0"/>
            </a:br>
            <a:r>
              <a:rPr lang="en-US" sz="2400" dirty="0" smtClean="0"/>
              <a:t>c) considerable overhead in computation time</a:t>
            </a:r>
            <a:br>
              <a:rPr lang="en-US" sz="2400" dirty="0" smtClean="0"/>
            </a:br>
            <a:r>
              <a:rPr lang="en-US" sz="2400" dirty="0" smtClean="0"/>
              <a:t>d) all of the mentioned</a:t>
            </a:r>
          </a:p>
          <a:p>
            <a:pPr marL="0" indent="0">
              <a:buNone/>
            </a:pPr>
            <a:endParaRPr lang="en-US" sz="2400" dirty="0" smtClean="0"/>
          </a:p>
          <a:p>
            <a:pPr marL="0" indent="0">
              <a:buNone/>
            </a:pPr>
            <a:endParaRPr lang="en-US" sz="2400" dirty="0"/>
          </a:p>
          <a:p>
            <a:pPr marL="0" indent="0">
              <a:buNone/>
            </a:pPr>
            <a:r>
              <a:rPr lang="en-US" sz="2400" dirty="0" smtClean="0"/>
              <a:t>Answer: c</a:t>
            </a:r>
            <a:endParaRPr lang="en-US" sz="24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90480" y="4408920"/>
              <a:ext cx="1215720" cy="752040"/>
            </p14:xfrm>
          </p:contentPart>
        </mc:Choice>
        <mc:Fallback xmlns="">
          <p:pic>
            <p:nvPicPr>
              <p:cNvPr id="4" name="Ink 3"/>
              <p:cNvPicPr/>
              <p:nvPr/>
            </p:nvPicPr>
            <p:blipFill>
              <a:blip r:embed="rId3"/>
              <a:stretch>
                <a:fillRect/>
              </a:stretch>
            </p:blipFill>
            <p:spPr>
              <a:xfrm>
                <a:off x="1587960" y="4402440"/>
                <a:ext cx="1223640" cy="765000"/>
              </a:xfrm>
              <a:prstGeom prst="rect">
                <a:avLst/>
              </a:prstGeom>
            </p:spPr>
          </p:pic>
        </mc:Fallback>
      </mc:AlternateContent>
    </p:spTree>
    <p:extLst>
      <p:ext uri="{BB962C8B-B14F-4D97-AF65-F5344CB8AC3E}">
        <p14:creationId xmlns:p14="http://schemas.microsoft.com/office/powerpoint/2010/main" val="1173377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noAutofit/>
          </a:bodyPr>
          <a:lstStyle/>
          <a:p>
            <a:pPr marL="0" indent="0">
              <a:buNone/>
            </a:pPr>
            <a:r>
              <a:rPr lang="en-US" sz="2000" b="1" dirty="0" smtClean="0"/>
              <a:t>GATE | GATE-CS-2014-(Set-3) | Question 65</a:t>
            </a:r>
          </a:p>
          <a:p>
            <a:pPr marL="0" indent="0">
              <a:buNone/>
            </a:pPr>
            <a:r>
              <a:rPr lang="en-US" sz="2000" dirty="0" smtClean="0"/>
              <a:t>A system contains three programs and each requires three tape units for its operation. The minimum number of tape units which the system must have such that deadlocks never arise is _________.</a:t>
            </a:r>
            <a:br>
              <a:rPr lang="en-US" sz="2000" dirty="0" smtClean="0"/>
            </a:br>
            <a:r>
              <a:rPr lang="en-US" sz="2000" b="1" dirty="0" smtClean="0"/>
              <a:t>(A)</a:t>
            </a:r>
            <a:r>
              <a:rPr lang="en-US" sz="2000" dirty="0" smtClean="0"/>
              <a:t> 6</a:t>
            </a:r>
            <a:br>
              <a:rPr lang="en-US" sz="2000" dirty="0" smtClean="0"/>
            </a:br>
            <a:r>
              <a:rPr lang="en-US" sz="2000" b="1" dirty="0" smtClean="0"/>
              <a:t>(B)</a:t>
            </a:r>
            <a:r>
              <a:rPr lang="en-US" sz="2000" dirty="0" smtClean="0"/>
              <a:t> 7</a:t>
            </a:r>
            <a:br>
              <a:rPr lang="en-US" sz="2000" dirty="0" smtClean="0"/>
            </a:br>
            <a:r>
              <a:rPr lang="en-US" sz="2000" b="1" dirty="0" smtClean="0"/>
              <a:t>(C)</a:t>
            </a:r>
            <a:r>
              <a:rPr lang="en-US" sz="2000" dirty="0" smtClean="0"/>
              <a:t> 8</a:t>
            </a:r>
            <a:br>
              <a:rPr lang="en-US" sz="2000" dirty="0" smtClean="0"/>
            </a:br>
            <a:r>
              <a:rPr lang="en-US" sz="2000" b="1" dirty="0" smtClean="0"/>
              <a:t>(D)</a:t>
            </a:r>
            <a:r>
              <a:rPr lang="en-US" sz="2000" dirty="0" smtClean="0"/>
              <a:t> 9</a:t>
            </a:r>
            <a:br>
              <a:rPr lang="en-US" sz="2000" dirty="0" smtClean="0"/>
            </a:br>
            <a:r>
              <a:rPr lang="en-US" sz="2000" dirty="0" smtClean="0"/>
              <a:t/>
            </a:r>
            <a:br>
              <a:rPr lang="en-US" sz="2000" dirty="0" smtClean="0"/>
            </a:br>
            <a:r>
              <a:rPr lang="en-US" sz="2000" dirty="0" smtClean="0"/>
              <a:t/>
            </a:r>
            <a:br>
              <a:rPr lang="en-US" sz="2000" dirty="0" smtClean="0"/>
            </a:br>
            <a:endParaRPr lang="en-US" sz="2000" dirty="0"/>
          </a:p>
        </p:txBody>
      </p:sp>
    </p:spTree>
    <p:extLst>
      <p:ext uri="{BB962C8B-B14F-4D97-AF65-F5344CB8AC3E}">
        <p14:creationId xmlns:p14="http://schemas.microsoft.com/office/powerpoint/2010/main" val="3039718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noAutofit/>
          </a:bodyPr>
          <a:lstStyle/>
          <a:p>
            <a:pPr marL="0" indent="0">
              <a:buNone/>
            </a:pPr>
            <a:r>
              <a:rPr lang="en-US" sz="2000" b="1" dirty="0" smtClean="0"/>
              <a:t>GATE | GATE-CS-2014-(Set-3) | Question 65</a:t>
            </a:r>
          </a:p>
          <a:p>
            <a:pPr marL="0" indent="0">
              <a:buNone/>
            </a:pPr>
            <a:r>
              <a:rPr lang="en-US" sz="2000" dirty="0" smtClean="0"/>
              <a:t>A system contains three programs and each requires three tape units for its operation. The minimum number of tape units which the system must have such that deadlocks never arise is _________.</a:t>
            </a:r>
            <a:br>
              <a:rPr lang="en-US" sz="2000" dirty="0" smtClean="0"/>
            </a:br>
            <a:r>
              <a:rPr lang="en-US" sz="2000" b="1" dirty="0" smtClean="0"/>
              <a:t>(A)</a:t>
            </a:r>
            <a:r>
              <a:rPr lang="en-US" sz="2000" dirty="0" smtClean="0"/>
              <a:t> 6</a:t>
            </a:r>
            <a:br>
              <a:rPr lang="en-US" sz="2000" dirty="0" smtClean="0"/>
            </a:br>
            <a:r>
              <a:rPr lang="en-US" sz="2000" b="1" dirty="0" smtClean="0"/>
              <a:t>(B)</a:t>
            </a:r>
            <a:r>
              <a:rPr lang="en-US" sz="2000" dirty="0" smtClean="0"/>
              <a:t> 7</a:t>
            </a:r>
            <a:br>
              <a:rPr lang="en-US" sz="2000" dirty="0" smtClean="0"/>
            </a:br>
            <a:r>
              <a:rPr lang="en-US" sz="2000" b="1" dirty="0" smtClean="0"/>
              <a:t>(C)</a:t>
            </a:r>
            <a:r>
              <a:rPr lang="en-US" sz="2000" dirty="0" smtClean="0"/>
              <a:t> 8</a:t>
            </a:r>
            <a:br>
              <a:rPr lang="en-US" sz="2000" dirty="0" smtClean="0"/>
            </a:br>
            <a:r>
              <a:rPr lang="en-US" sz="2000" b="1" dirty="0" smtClean="0"/>
              <a:t>(D)</a:t>
            </a:r>
            <a:r>
              <a:rPr lang="en-US" sz="2000" dirty="0" smtClean="0"/>
              <a:t> 9</a:t>
            </a:r>
            <a:br>
              <a:rPr lang="en-US" sz="2000" dirty="0" smtClean="0"/>
            </a:br>
            <a:r>
              <a:rPr lang="en-US" sz="2000" dirty="0" smtClean="0"/>
              <a:t/>
            </a:r>
            <a:br>
              <a:rPr lang="en-US" sz="2000" dirty="0" smtClean="0"/>
            </a:br>
            <a:r>
              <a:rPr lang="en-US" sz="2000" dirty="0" smtClean="0"/>
              <a:t/>
            </a:r>
            <a:br>
              <a:rPr lang="en-US" sz="2000" dirty="0" smtClean="0"/>
            </a:br>
            <a:r>
              <a:rPr lang="en-US" sz="2000" b="1" dirty="0" smtClean="0"/>
              <a:t>Answer:</a:t>
            </a:r>
            <a:r>
              <a:rPr lang="en-US" sz="2000" dirty="0" smtClean="0"/>
              <a:t> </a:t>
            </a:r>
            <a:r>
              <a:rPr lang="en-US" sz="2000" b="1" dirty="0" smtClean="0"/>
              <a:t>(B)</a:t>
            </a:r>
            <a:r>
              <a:rPr lang="en-US" sz="2000" dirty="0" smtClean="0"/>
              <a:t> </a:t>
            </a:r>
            <a:br>
              <a:rPr lang="en-US" sz="2000" dirty="0" smtClean="0"/>
            </a:br>
            <a:r>
              <a:rPr lang="en-US" sz="2000" dirty="0" smtClean="0"/>
              <a:t/>
            </a:r>
            <a:br>
              <a:rPr lang="en-US" sz="2000" dirty="0" smtClean="0"/>
            </a:br>
            <a:r>
              <a:rPr lang="en-US" sz="2000" b="1" dirty="0" smtClean="0"/>
              <a:t>Explanation:</a:t>
            </a:r>
            <a:r>
              <a:rPr lang="en-US" sz="2000" dirty="0" smtClean="0"/>
              <a:t> If 6 resources are there then it may be possible that all three process have 2 resources and waiting for 1 more resource. Therefore, all of them will have to wait indefinitely. If 7 resources are there, then </a:t>
            </a:r>
            <a:r>
              <a:rPr lang="en-US" sz="2000" dirty="0" err="1" smtClean="0"/>
              <a:t>atleast</a:t>
            </a:r>
            <a:r>
              <a:rPr lang="en-US" sz="2000" dirty="0" smtClean="0"/>
              <a:t> one must have 3 resources so deadlock can never occur.</a:t>
            </a:r>
          </a:p>
          <a:p>
            <a:pPr marL="0" indent="0">
              <a:buNone/>
            </a:pPr>
            <a:endParaRPr lang="en-US" sz="2000"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241280" y="789840"/>
              <a:ext cx="6943680" cy="4837320"/>
            </p14:xfrm>
          </p:contentPart>
        </mc:Choice>
        <mc:Fallback xmlns="">
          <p:pic>
            <p:nvPicPr>
              <p:cNvPr id="2" name="Ink 1"/>
              <p:cNvPicPr/>
              <p:nvPr/>
            </p:nvPicPr>
            <p:blipFill>
              <a:blip r:embed="rId3"/>
              <a:stretch>
                <a:fillRect/>
              </a:stretch>
            </p:blipFill>
            <p:spPr>
              <a:xfrm>
                <a:off x="1238400" y="781200"/>
                <a:ext cx="6953760" cy="4849560"/>
              </a:xfrm>
              <a:prstGeom prst="rect">
                <a:avLst/>
              </a:prstGeom>
            </p:spPr>
          </p:pic>
        </mc:Fallback>
      </mc:AlternateContent>
    </p:spTree>
    <p:extLst>
      <p:ext uri="{BB962C8B-B14F-4D97-AF65-F5344CB8AC3E}">
        <p14:creationId xmlns:p14="http://schemas.microsoft.com/office/powerpoint/2010/main" val="2551481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TotalTime>
  <Words>863</Words>
  <Application>Microsoft Office PowerPoint</Application>
  <PresentationFormat>On-screen Show (4:3)</PresentationFormat>
  <Paragraphs>85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MCQ Deadlock+Synchronization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30</cp:revision>
  <dcterms:created xsi:type="dcterms:W3CDTF">2020-10-26T17:58:53Z</dcterms:created>
  <dcterms:modified xsi:type="dcterms:W3CDTF">2022-11-23T09:31:56Z</dcterms:modified>
</cp:coreProperties>
</file>