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1ECE3-BA3F-40D8-B783-BA1BBE3C0DE1}" v="344" dt="2022-05-15T20:09:5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s Mavritsakis" userId="1dc5bbb0-533b-41a8-9a3d-f10860421a24" providerId="ADAL" clId="{2D21ECE3-BA3F-40D8-B783-BA1BBE3C0DE1}"/>
    <pc:docChg chg="undo redo custSel delSld modSld sldOrd">
      <pc:chgData name="Antonis Mavritsakis" userId="1dc5bbb0-533b-41a8-9a3d-f10860421a24" providerId="ADAL" clId="{2D21ECE3-BA3F-40D8-B783-BA1BBE3C0DE1}" dt="2022-05-15T20:10:12.274" v="2112" actId="20577"/>
      <pc:docMkLst>
        <pc:docMk/>
      </pc:docMkLst>
      <pc:sldChg chg="addSp delSp modSp mod">
        <pc:chgData name="Antonis Mavritsakis" userId="1dc5bbb0-533b-41a8-9a3d-f10860421a24" providerId="ADAL" clId="{2D21ECE3-BA3F-40D8-B783-BA1BBE3C0DE1}" dt="2022-05-15T16:09:09.175" v="2099" actId="5793"/>
        <pc:sldMkLst>
          <pc:docMk/>
          <pc:sldMk cId="3094630613" sldId="256"/>
        </pc:sldMkLst>
        <pc:spChg chg="add del mod">
          <ac:chgData name="Antonis Mavritsakis" userId="1dc5bbb0-533b-41a8-9a3d-f10860421a24" providerId="ADAL" clId="{2D21ECE3-BA3F-40D8-B783-BA1BBE3C0DE1}" dt="2022-05-15T12:28:29.989" v="1110"/>
          <ac:spMkLst>
            <pc:docMk/>
            <pc:sldMk cId="3094630613" sldId="256"/>
            <ac:spMk id="4" creationId="{E612DCA3-33DC-4FCA-9ED1-FBCFCE1AC62C}"/>
          </ac:spMkLst>
        </pc:spChg>
        <pc:spChg chg="add mod">
          <ac:chgData name="Antonis Mavritsakis" userId="1dc5bbb0-533b-41a8-9a3d-f10860421a24" providerId="ADAL" clId="{2D21ECE3-BA3F-40D8-B783-BA1BBE3C0DE1}" dt="2022-05-15T16:09:09.175" v="2099" actId="5793"/>
          <ac:spMkLst>
            <pc:docMk/>
            <pc:sldMk cId="3094630613" sldId="256"/>
            <ac:spMk id="5" creationId="{55147BE6-A4BE-43D8-A3DE-18A9BB628C36}"/>
          </ac:spMkLst>
        </pc:spChg>
      </pc:sldChg>
      <pc:sldChg chg="addSp modSp mod ord">
        <pc:chgData name="Antonis Mavritsakis" userId="1dc5bbb0-533b-41a8-9a3d-f10860421a24" providerId="ADAL" clId="{2D21ECE3-BA3F-40D8-B783-BA1BBE3C0DE1}" dt="2022-05-15T20:10:12.274" v="2112" actId="20577"/>
        <pc:sldMkLst>
          <pc:docMk/>
          <pc:sldMk cId="1385168048" sldId="257"/>
        </pc:sldMkLst>
        <pc:spChg chg="add mod">
          <ac:chgData name="Antonis Mavritsakis" userId="1dc5bbb0-533b-41a8-9a3d-f10860421a24" providerId="ADAL" clId="{2D21ECE3-BA3F-40D8-B783-BA1BBE3C0DE1}" dt="2022-05-15T20:10:12.274" v="2112" actId="20577"/>
          <ac:spMkLst>
            <pc:docMk/>
            <pc:sldMk cId="1385168048" sldId="257"/>
            <ac:spMk id="2" creationId="{5051A2DC-E36F-4698-9AD1-98C7648A2C9F}"/>
          </ac:spMkLst>
        </pc:spChg>
      </pc:sldChg>
      <pc:sldChg chg="addSp modSp mod">
        <pc:chgData name="Antonis Mavritsakis" userId="1dc5bbb0-533b-41a8-9a3d-f10860421a24" providerId="ADAL" clId="{2D21ECE3-BA3F-40D8-B783-BA1BBE3C0DE1}" dt="2022-05-15T12:44:08.325" v="2098" actId="113"/>
        <pc:sldMkLst>
          <pc:docMk/>
          <pc:sldMk cId="3836348693" sldId="258"/>
        </pc:sldMkLst>
        <pc:spChg chg="add mod">
          <ac:chgData name="Antonis Mavritsakis" userId="1dc5bbb0-533b-41a8-9a3d-f10860421a24" providerId="ADAL" clId="{2D21ECE3-BA3F-40D8-B783-BA1BBE3C0DE1}" dt="2022-05-15T12:44:08.325" v="2098" actId="113"/>
          <ac:spMkLst>
            <pc:docMk/>
            <pc:sldMk cId="3836348693" sldId="258"/>
            <ac:spMk id="2" creationId="{61D1B127-60EB-4BA0-92BD-1AC5A8CDA6FE}"/>
          </ac:spMkLst>
        </pc:spChg>
      </pc:sldChg>
      <pc:sldChg chg="del">
        <pc:chgData name="Antonis Mavritsakis" userId="1dc5bbb0-533b-41a8-9a3d-f10860421a24" providerId="ADAL" clId="{2D21ECE3-BA3F-40D8-B783-BA1BBE3C0DE1}" dt="2022-05-15T12:39:52.150" v="1481" actId="47"/>
        <pc:sldMkLst>
          <pc:docMk/>
          <pc:sldMk cId="91741568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07DC-B96A-4B16-BBBF-45A311A3C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CFAE2-89DD-46D3-BC3A-6C5121F5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DC5B-A1F5-4CBA-9C0B-35D0B753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C4A7-32C3-42D8-9783-B2B740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41FF-E731-49FB-AD2B-E59AAA8F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5671-13BB-4608-A130-16D1C791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9EB61-2234-42A4-9C22-022CD644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0F20-4EDC-432B-9FCC-72936C33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0A7F-616A-49B6-AEA9-0973DD7A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1318-57E5-4740-9B04-C8371130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5CB39-5202-409D-8DFF-252329708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A683F-6DE7-41C4-B634-98C110062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8624-4656-4BA6-930D-C1F602B5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12DB-3E0F-41A0-AA3D-FAEE575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3F6F-E4EF-499C-9419-5E1B1B9A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E88C-EEAA-4A2D-B0FA-D3E6E63E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9D4E-0CFE-4F4E-AD09-7EC610AE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6F87-A596-45ED-8069-F8CF8DA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BE9C-CE68-4577-9C6A-0774DD88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5724-CEA6-4A54-8FF4-1979B343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9DB-05E0-48B9-B40C-8E5ABE78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FE7FD-2133-4947-B576-C5380CC6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84A5-6210-4A89-A209-110DA8E0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6221-ED41-4C92-851D-57739B60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79BA-A947-474E-A358-A1CD991C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55B8-479A-4AD4-A401-BD92E300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0F84-1A99-4644-A2D4-AEA90B225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80125-6FE1-471A-829D-86D203D9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E5C6-022E-47F8-903E-7F49ECA0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16EE3-BF22-404E-B73B-259C96AA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8902-7B76-42D8-915D-34184B5C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6BFC-0D35-4166-894D-5A55339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2341-1237-4F71-941E-6BA605C9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905AB-8852-45B2-B338-284BA4BC6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D58B4-12C1-4EF8-90D9-BF7B29B39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928DE-EEB2-426A-9B41-37F5DB2DF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82EBE-22DE-4E5F-9D3E-3121D1BE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CA171-84B4-48F5-BE03-66C3630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0D7C0-8D07-47D7-9929-82C20EDF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7842-8207-43FC-8703-A7A89C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72486-D0A7-4546-B616-F6CA3D4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6556A-3754-48DE-87DB-C5C54F98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E0E6E-78F7-4341-A906-4F0E3F2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34CB8-A5E0-44E0-A51C-40057EF1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D6D3E-D297-4F5C-B9B4-FE6CC3F8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6B42-B79B-4B27-8E62-0E9DB350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567A-D722-4830-8442-440D8481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D3D0-7FF9-4C74-A5EF-802CFC35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0F36C-D00C-40F1-8643-20BD2834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B3C2B-3320-4B70-98F0-3EE9B398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23D0-D21E-4F9A-A3F9-93F10AEB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C7410-50C2-42CB-9E2B-7F201D4D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0506-0AD0-43AF-BCD7-E2A9FDDB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F15E2-B53A-4372-B07D-4ADCB1CCB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686ED-291F-4D41-8458-C2C39746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2BE3B-4920-4B79-A6B8-B3063B10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9267C-7763-40C7-B264-4BA397D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6D13-23B7-451A-AD33-C9605B1C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5985C-E9ED-4B0A-AD10-D94296FD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63E7-2D46-4C43-9C6E-B7B0D779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17BF-1A29-44C0-8935-0A5215B6F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DD5D-8694-4278-BD5B-C0E542139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6183-AE83-4AEE-A5A8-9AC41CC7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47BE6-A4BE-43D8-A3DE-18A9BB628C36}"/>
              </a:ext>
            </a:extLst>
          </p:cNvPr>
          <p:cNvSpPr txBox="1"/>
          <p:nvPr/>
        </p:nvSpPr>
        <p:spPr>
          <a:xfrm>
            <a:off x="115409" y="648070"/>
            <a:ext cx="8531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question:</a:t>
            </a:r>
          </a:p>
          <a:p>
            <a:r>
              <a:rPr lang="en-US" dirty="0"/>
              <a:t>Is the implied volatility per option correlated to reddit sentiment?</a:t>
            </a:r>
          </a:p>
          <a:p>
            <a:endParaRPr lang="en-US" dirty="0"/>
          </a:p>
          <a:p>
            <a:r>
              <a:rPr lang="en-US" dirty="0"/>
              <a:t>Specifics: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list is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WSB subreddit is examined.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can be generated by NLP or quantified by other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for correlation, not causation.</a:t>
            </a:r>
          </a:p>
          <a:p>
            <a:endParaRPr lang="en-US" dirty="0"/>
          </a:p>
          <a:p>
            <a:r>
              <a:rPr lang="en-US" dirty="0"/>
              <a:t>Two approaches to tackle the research question: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Statistics - Regression techniques are considered for hypothesis testing of correlation.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ML – Wide variety of techniques but shortage of data can be limiting.</a:t>
            </a:r>
          </a:p>
        </p:txBody>
      </p:sp>
    </p:spTree>
    <p:extLst>
      <p:ext uri="{BB962C8B-B14F-4D97-AF65-F5344CB8AC3E}">
        <p14:creationId xmlns:p14="http://schemas.microsoft.com/office/powerpoint/2010/main" val="309463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1B127-60EB-4BA0-92BD-1AC5A8CDA6FE}"/>
              </a:ext>
            </a:extLst>
          </p:cNvPr>
          <p:cNvSpPr txBox="1"/>
          <p:nvPr/>
        </p:nvSpPr>
        <p:spPr>
          <a:xfrm>
            <a:off x="435007" y="692458"/>
            <a:ext cx="84959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REGRESSION ANALYSIS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Equivalent to estimation of the Pearson’s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Assumes normal distribution for Y (this can be prohibiting for non-negative Y’s, but simple feature conversions can allow application).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Generalized Linear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complicated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for non-linear relationship between X-Y while still preserving the ease of non-linear analysis.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for more distributions of 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Plan</a:t>
            </a:r>
            <a:r>
              <a:rPr lang="en-US" dirty="0"/>
              <a:t>: use GLM only in case no multilinear regression effort proves fruitful.</a:t>
            </a:r>
          </a:p>
        </p:txBody>
      </p:sp>
    </p:spTree>
    <p:extLst>
      <p:ext uri="{BB962C8B-B14F-4D97-AF65-F5344CB8AC3E}">
        <p14:creationId xmlns:p14="http://schemas.microsoft.com/office/powerpoint/2010/main" val="38363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51A2DC-E36F-4698-9AD1-98C7648A2C9F}"/>
                  </a:ext>
                </a:extLst>
              </p:cNvPr>
              <p:cNvSpPr txBox="1"/>
              <p:nvPr/>
            </p:nvSpPr>
            <p:spPr>
              <a:xfrm>
                <a:off x="361025" y="821972"/>
                <a:ext cx="10398711" cy="5214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 OPTION</a:t>
                </a:r>
              </a:p>
              <a:p>
                <a:endParaRPr lang="en-US" dirty="0"/>
              </a:p>
              <a:p>
                <a:r>
                  <a:rPr lang="en-US" dirty="0"/>
                  <a:t>Hypothesis per regression coefficient: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 translated as regression hypothesis testing: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Set level of testing significance (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Solve multilinear regression and estimate the optimal regression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for each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Estimate the variance per regression coefficient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Set testing statistic.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/>
                  <a:t> per regression coefficient.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rejected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Actual hypothesis testing that should be performed: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⋀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0)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Accumulated error must be regulated </a:t>
                </a:r>
                <a:r>
                  <a:rPr lang="en-US" dirty="0">
                    <a:sym typeface="Wingdings" panose="05000000000000000000" pitchFamily="2" charset="2"/>
                  </a:rPr>
                  <a:t> ANOVA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51A2DC-E36F-4698-9AD1-98C7648A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25" y="821972"/>
                <a:ext cx="10398711" cy="5214056"/>
              </a:xfrm>
              <a:prstGeom prst="rect">
                <a:avLst/>
              </a:prstGeom>
              <a:blipFill>
                <a:blip r:embed="rId2"/>
                <a:stretch>
                  <a:fillRect l="-469" t="-702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6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23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251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Antonis Mavritsakis</dc:creator>
  <cp:lastModifiedBy>Antonis Mavritsakis</cp:lastModifiedBy>
  <cp:revision>1</cp:revision>
  <dcterms:created xsi:type="dcterms:W3CDTF">2022-05-15T11:19:27Z</dcterms:created>
  <dcterms:modified xsi:type="dcterms:W3CDTF">2022-05-15T20:10:15Z</dcterms:modified>
</cp:coreProperties>
</file>