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C9B85-D8AD-4514-AB8A-A432A3221F84}" v="387" dt="2023-02-13T23:27:33.732"/>
    <p1510:client id="{903A287A-A859-03F7-E39E-0FCE219F956C}" v="21" dt="2023-02-16T00:35:42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ham Berenjian" userId="S::parham.berenjian@medieinstitutet.se::dbe45d14-0196-457d-9548-359c165d8897" providerId="AD" clId="Web-{192C9B85-D8AD-4514-AB8A-A432A3221F84}"/>
    <pc:docChg chg="addSld delSld modSld addMainMaster delMainMaster">
      <pc:chgData name="Parham Berenjian" userId="S::parham.berenjian@medieinstitutet.se::dbe45d14-0196-457d-9548-359c165d8897" providerId="AD" clId="Web-{192C9B85-D8AD-4514-AB8A-A432A3221F84}" dt="2023-02-13T23:27:33.732" v="378" actId="1076"/>
      <pc:docMkLst>
        <pc:docMk/>
      </pc:docMkLst>
      <pc:sldChg chg="addSp delSp modSp mod setBg modClrScheme chgLayout">
        <pc:chgData name="Parham Berenjian" userId="S::parham.berenjian@medieinstitutet.se::dbe45d14-0196-457d-9548-359c165d8897" providerId="AD" clId="Web-{192C9B85-D8AD-4514-AB8A-A432A3221F84}" dt="2023-02-13T23:11:24.718" v="34" actId="1076"/>
        <pc:sldMkLst>
          <pc:docMk/>
          <pc:sldMk cId="3194377694" sldId="256"/>
        </pc:sldMkLst>
        <pc:spChg chg="mod">
          <ac:chgData name="Parham Berenjian" userId="S::parham.berenjian@medieinstitutet.se::dbe45d14-0196-457d-9548-359c165d8897" providerId="AD" clId="Web-{192C9B85-D8AD-4514-AB8A-A432A3221F84}" dt="2023-02-13T23:11:18.859" v="33" actId="1076"/>
          <ac:spMkLst>
            <pc:docMk/>
            <pc:sldMk cId="3194377694" sldId="256"/>
            <ac:spMk id="2" creationId="{00000000-0000-0000-0000-000000000000}"/>
          </ac:spMkLst>
        </pc:spChg>
        <pc:spChg chg="mod">
          <ac:chgData name="Parham Berenjian" userId="S::parham.berenjian@medieinstitutet.se::dbe45d14-0196-457d-9548-359c165d8897" providerId="AD" clId="Web-{192C9B85-D8AD-4514-AB8A-A432A3221F84}" dt="2023-02-13T23:11:24.718" v="34" actId="1076"/>
          <ac:spMkLst>
            <pc:docMk/>
            <pc:sldMk cId="3194377694" sldId="256"/>
            <ac:spMk id="3" creationId="{00000000-0000-0000-0000-000000000000}"/>
          </ac:spMkLst>
        </pc:spChg>
        <pc:spChg chg="add del">
          <ac:chgData name="Parham Berenjian" userId="S::parham.berenjian@medieinstitutet.se::dbe45d14-0196-457d-9548-359c165d8897" providerId="AD" clId="Web-{192C9B85-D8AD-4514-AB8A-A432A3221F84}" dt="2023-02-13T23:09:50.462" v="9"/>
          <ac:spMkLst>
            <pc:docMk/>
            <pc:sldMk cId="3194377694" sldId="256"/>
            <ac:spMk id="9" creationId="{168AB93A-48BC-4C25-A3AD-C17B5A682A94}"/>
          </ac:spMkLst>
        </pc:spChg>
        <pc:spChg chg="add del">
          <ac:chgData name="Parham Berenjian" userId="S::parham.berenjian@medieinstitutet.se::dbe45d14-0196-457d-9548-359c165d8897" providerId="AD" clId="Web-{192C9B85-D8AD-4514-AB8A-A432A3221F84}" dt="2023-02-13T23:09:50.462" v="9"/>
          <ac:spMkLst>
            <pc:docMk/>
            <pc:sldMk cId="3194377694" sldId="256"/>
            <ac:spMk id="11" creationId="{AF4AE179-A75B-4007-B5FA-8139ACFB9B81}"/>
          </ac:spMkLst>
        </pc:spChg>
        <pc:spChg chg="add del">
          <ac:chgData name="Parham Berenjian" userId="S::parham.berenjian@medieinstitutet.se::dbe45d14-0196-457d-9548-359c165d8897" providerId="AD" clId="Web-{192C9B85-D8AD-4514-AB8A-A432A3221F84}" dt="2023-02-13T23:09:50.462" v="9"/>
          <ac:spMkLst>
            <pc:docMk/>
            <pc:sldMk cId="3194377694" sldId="256"/>
            <ac:spMk id="13" creationId="{3FCFB1DE-0B7E-48CC-BA90-B2AB0889F9D6}"/>
          </ac:spMkLst>
        </pc:spChg>
        <pc:spChg chg="add">
          <ac:chgData name="Parham Berenjian" userId="S::parham.berenjian@medieinstitutet.se::dbe45d14-0196-457d-9548-359c165d8897" providerId="AD" clId="Web-{192C9B85-D8AD-4514-AB8A-A432A3221F84}" dt="2023-02-13T23:09:50.462" v="9"/>
          <ac:spMkLst>
            <pc:docMk/>
            <pc:sldMk cId="3194377694" sldId="256"/>
            <ac:spMk id="18" creationId="{F1174801-1395-44C5-9B00-CCAC45C056E7}"/>
          </ac:spMkLst>
        </pc:spChg>
        <pc:spChg chg="add">
          <ac:chgData name="Parham Berenjian" userId="S::parham.berenjian@medieinstitutet.se::dbe45d14-0196-457d-9548-359c165d8897" providerId="AD" clId="Web-{192C9B85-D8AD-4514-AB8A-A432A3221F84}" dt="2023-02-13T23:09:50.462" v="9"/>
          <ac:spMkLst>
            <pc:docMk/>
            <pc:sldMk cId="3194377694" sldId="256"/>
            <ac:spMk id="20" creationId="{996DFAFB-BCE1-4BEC-82FB-D574234DEF0A}"/>
          </ac:spMkLst>
        </pc:spChg>
        <pc:grpChg chg="add">
          <ac:chgData name="Parham Berenjian" userId="S::parham.berenjian@medieinstitutet.se::dbe45d14-0196-457d-9548-359c165d8897" providerId="AD" clId="Web-{192C9B85-D8AD-4514-AB8A-A432A3221F84}" dt="2023-02-13T23:09:50.462" v="9"/>
          <ac:grpSpMkLst>
            <pc:docMk/>
            <pc:sldMk cId="3194377694" sldId="256"/>
            <ac:grpSpMk id="22" creationId="{4210BA9D-B4AC-4A1D-B63B-44F10A9A7D49}"/>
          </ac:grpSpMkLst>
        </pc:grpChg>
        <pc:grpChg chg="add">
          <ac:chgData name="Parham Berenjian" userId="S::parham.berenjian@medieinstitutet.se::dbe45d14-0196-457d-9548-359c165d8897" providerId="AD" clId="Web-{192C9B85-D8AD-4514-AB8A-A432A3221F84}" dt="2023-02-13T23:09:50.462" v="9"/>
          <ac:grpSpMkLst>
            <pc:docMk/>
            <pc:sldMk cId="3194377694" sldId="256"/>
            <ac:grpSpMk id="32" creationId="{80F56037-8334-4400-9C7A-A3BEFA96A8A6}"/>
          </ac:grpSpMkLst>
        </pc:grpChg>
        <pc:grpChg chg="add">
          <ac:chgData name="Parham Berenjian" userId="S::parham.berenjian@medieinstitutet.se::dbe45d14-0196-457d-9548-359c165d8897" providerId="AD" clId="Web-{192C9B85-D8AD-4514-AB8A-A432A3221F84}" dt="2023-02-13T23:09:50.462" v="9"/>
          <ac:grpSpMkLst>
            <pc:docMk/>
            <pc:sldMk cId="3194377694" sldId="256"/>
            <ac:grpSpMk id="36" creationId="{6B310A71-665E-47AB-9D80-2D90F7D92163}"/>
          </ac:grpSpMkLst>
        </pc:grpChg>
        <pc:picChg chg="add mod">
          <ac:chgData name="Parham Berenjian" userId="S::parham.berenjian@medieinstitutet.se::dbe45d14-0196-457d-9548-359c165d8897" providerId="AD" clId="Web-{192C9B85-D8AD-4514-AB8A-A432A3221F84}" dt="2023-02-13T23:09:55.150" v="10" actId="1076"/>
          <ac:picMkLst>
            <pc:docMk/>
            <pc:sldMk cId="3194377694" sldId="256"/>
            <ac:picMk id="4" creationId="{33881894-31B2-BC22-10EC-E1A4AA22ECB1}"/>
          </ac:picMkLst>
        </pc:picChg>
      </pc:sldChg>
      <pc:sldChg chg="addSp modSp new mod setBg">
        <pc:chgData name="Parham Berenjian" userId="S::parham.berenjian@medieinstitutet.se::dbe45d14-0196-457d-9548-359c165d8897" providerId="AD" clId="Web-{192C9B85-D8AD-4514-AB8A-A432A3221F84}" dt="2023-02-13T23:14:18.073" v="104" actId="20577"/>
        <pc:sldMkLst>
          <pc:docMk/>
          <pc:sldMk cId="3719721043" sldId="257"/>
        </pc:sldMkLst>
        <pc:spChg chg="mod">
          <ac:chgData name="Parham Berenjian" userId="S::parham.berenjian@medieinstitutet.se::dbe45d14-0196-457d-9548-359c165d8897" providerId="AD" clId="Web-{192C9B85-D8AD-4514-AB8A-A432A3221F84}" dt="2023-02-13T23:14:18.073" v="104" actId="20577"/>
          <ac:spMkLst>
            <pc:docMk/>
            <pc:sldMk cId="3719721043" sldId="257"/>
            <ac:spMk id="2" creationId="{367536A6-91D3-5530-D96D-29A546F13E84}"/>
          </ac:spMkLst>
        </pc:spChg>
        <pc:spChg chg="mod">
          <ac:chgData name="Parham Berenjian" userId="S::parham.berenjian@medieinstitutet.se::dbe45d14-0196-457d-9548-359c165d8897" providerId="AD" clId="Web-{192C9B85-D8AD-4514-AB8A-A432A3221F84}" dt="2023-02-13T23:13:33.804" v="79"/>
          <ac:spMkLst>
            <pc:docMk/>
            <pc:sldMk cId="3719721043" sldId="257"/>
            <ac:spMk id="3" creationId="{D89EC2B8-B576-EFB8-2E3E-03838C4F3D5F}"/>
          </ac:spMkLst>
        </pc:spChg>
        <pc:spChg chg="add">
          <ac:chgData name="Parham Berenjian" userId="S::parham.berenjian@medieinstitutet.se::dbe45d14-0196-457d-9548-359c165d8897" providerId="AD" clId="Web-{192C9B85-D8AD-4514-AB8A-A432A3221F84}" dt="2023-02-13T23:13:33.804" v="79"/>
          <ac:spMkLst>
            <pc:docMk/>
            <pc:sldMk cId="3719721043" sldId="257"/>
            <ac:spMk id="8" creationId="{8651CFA9-6065-4243-AC48-858E359780B1}"/>
          </ac:spMkLst>
        </pc:spChg>
        <pc:spChg chg="add">
          <ac:chgData name="Parham Berenjian" userId="S::parham.berenjian@medieinstitutet.se::dbe45d14-0196-457d-9548-359c165d8897" providerId="AD" clId="Web-{192C9B85-D8AD-4514-AB8A-A432A3221F84}" dt="2023-02-13T23:13:33.804" v="79"/>
          <ac:spMkLst>
            <pc:docMk/>
            <pc:sldMk cId="3719721043" sldId="257"/>
            <ac:spMk id="10" creationId="{37962AE0-6A1C-4B76-9D52-10E5E6D7D3BB}"/>
          </ac:spMkLst>
        </pc:spChg>
        <pc:grpChg chg="add">
          <ac:chgData name="Parham Berenjian" userId="S::parham.berenjian@medieinstitutet.se::dbe45d14-0196-457d-9548-359c165d8897" providerId="AD" clId="Web-{192C9B85-D8AD-4514-AB8A-A432A3221F84}" dt="2023-02-13T23:13:33.804" v="79"/>
          <ac:grpSpMkLst>
            <pc:docMk/>
            <pc:sldMk cId="3719721043" sldId="257"/>
            <ac:grpSpMk id="12" creationId="{6F410C21-CD43-45A5-A726-CF8B01FD8867}"/>
          </ac:grpSpMkLst>
        </pc:grpChg>
        <pc:grpChg chg="add">
          <ac:chgData name="Parham Berenjian" userId="S::parham.berenjian@medieinstitutet.se::dbe45d14-0196-457d-9548-359c165d8897" providerId="AD" clId="Web-{192C9B85-D8AD-4514-AB8A-A432A3221F84}" dt="2023-02-13T23:13:33.804" v="79"/>
          <ac:grpSpMkLst>
            <pc:docMk/>
            <pc:sldMk cId="3719721043" sldId="257"/>
            <ac:grpSpMk id="32" creationId="{83664CB5-2BA0-493E-BEC5-BACF868A12D9}"/>
          </ac:grpSpMkLst>
        </pc:grpChg>
      </pc:sldChg>
      <pc:sldChg chg="addSp modSp new">
        <pc:chgData name="Parham Berenjian" userId="S::parham.berenjian@medieinstitutet.se::dbe45d14-0196-457d-9548-359c165d8897" providerId="AD" clId="Web-{192C9B85-D8AD-4514-AB8A-A432A3221F84}" dt="2023-02-13T23:19:52.078" v="232" actId="20577"/>
        <pc:sldMkLst>
          <pc:docMk/>
          <pc:sldMk cId="2419332476" sldId="258"/>
        </pc:sldMkLst>
        <pc:spChg chg="mod">
          <ac:chgData name="Parham Berenjian" userId="S::parham.berenjian@medieinstitutet.se::dbe45d14-0196-457d-9548-359c165d8897" providerId="AD" clId="Web-{192C9B85-D8AD-4514-AB8A-A432A3221F84}" dt="2023-02-13T23:14:14.682" v="103" actId="20577"/>
          <ac:spMkLst>
            <pc:docMk/>
            <pc:sldMk cId="2419332476" sldId="258"/>
            <ac:spMk id="2" creationId="{D1B3ABE5-4620-17E9-5300-3CA3790111F3}"/>
          </ac:spMkLst>
        </pc:spChg>
        <pc:spChg chg="mod">
          <ac:chgData name="Parham Berenjian" userId="S::parham.berenjian@medieinstitutet.se::dbe45d14-0196-457d-9548-359c165d8897" providerId="AD" clId="Web-{192C9B85-D8AD-4514-AB8A-A432A3221F84}" dt="2023-02-13T23:17:51.508" v="169" actId="14100"/>
          <ac:spMkLst>
            <pc:docMk/>
            <pc:sldMk cId="2419332476" sldId="258"/>
            <ac:spMk id="3" creationId="{56E634D5-792E-E253-8CB1-D01BD06F474C}"/>
          </ac:spMkLst>
        </pc:spChg>
        <pc:spChg chg="add mod">
          <ac:chgData name="Parham Berenjian" userId="S::parham.berenjian@medieinstitutet.se::dbe45d14-0196-457d-9548-359c165d8897" providerId="AD" clId="Web-{192C9B85-D8AD-4514-AB8A-A432A3221F84}" dt="2023-02-13T23:19:52.078" v="232" actId="20577"/>
          <ac:spMkLst>
            <pc:docMk/>
            <pc:sldMk cId="2419332476" sldId="258"/>
            <ac:spMk id="5" creationId="{AAFF9E50-8938-80D9-CCD3-EAE0A297A193}"/>
          </ac:spMkLst>
        </pc:spChg>
      </pc:sldChg>
      <pc:sldChg chg="addSp modSp new mod setBg">
        <pc:chgData name="Parham Berenjian" userId="S::parham.berenjian@medieinstitutet.se::dbe45d14-0196-457d-9548-359c165d8897" providerId="AD" clId="Web-{192C9B85-D8AD-4514-AB8A-A432A3221F84}" dt="2023-02-13T23:23:07.137" v="304" actId="20577"/>
        <pc:sldMkLst>
          <pc:docMk/>
          <pc:sldMk cId="214747621" sldId="259"/>
        </pc:sldMkLst>
        <pc:spChg chg="mod">
          <ac:chgData name="Parham Berenjian" userId="S::parham.berenjian@medieinstitutet.se::dbe45d14-0196-457d-9548-359c165d8897" providerId="AD" clId="Web-{192C9B85-D8AD-4514-AB8A-A432A3221F84}" dt="2023-02-13T23:20:28.799" v="240"/>
          <ac:spMkLst>
            <pc:docMk/>
            <pc:sldMk cId="214747621" sldId="259"/>
            <ac:spMk id="2" creationId="{B9B96CC0-BA15-36E7-E765-7AC82A7505E2}"/>
          </ac:spMkLst>
        </pc:spChg>
        <pc:spChg chg="mod">
          <ac:chgData name="Parham Berenjian" userId="S::parham.berenjian@medieinstitutet.se::dbe45d14-0196-457d-9548-359c165d8897" providerId="AD" clId="Web-{192C9B85-D8AD-4514-AB8A-A432A3221F84}" dt="2023-02-13T23:23:07.137" v="304" actId="20577"/>
          <ac:spMkLst>
            <pc:docMk/>
            <pc:sldMk cId="214747621" sldId="259"/>
            <ac:spMk id="3" creationId="{8BE4213B-1B2B-36AF-EA59-C95B709F0BFC}"/>
          </ac:spMkLst>
        </pc:spChg>
        <pc:spChg chg="add">
          <ac:chgData name="Parham Berenjian" userId="S::parham.berenjian@medieinstitutet.se::dbe45d14-0196-457d-9548-359c165d8897" providerId="AD" clId="Web-{192C9B85-D8AD-4514-AB8A-A432A3221F84}" dt="2023-02-13T23:20:28.799" v="240"/>
          <ac:spMkLst>
            <pc:docMk/>
            <pc:sldMk cId="214747621" sldId="259"/>
            <ac:spMk id="8" creationId="{8651CFA9-6065-4243-AC48-858E359780B1}"/>
          </ac:spMkLst>
        </pc:spChg>
        <pc:spChg chg="add">
          <ac:chgData name="Parham Berenjian" userId="S::parham.berenjian@medieinstitutet.se::dbe45d14-0196-457d-9548-359c165d8897" providerId="AD" clId="Web-{192C9B85-D8AD-4514-AB8A-A432A3221F84}" dt="2023-02-13T23:20:28.799" v="240"/>
          <ac:spMkLst>
            <pc:docMk/>
            <pc:sldMk cId="214747621" sldId="259"/>
            <ac:spMk id="10" creationId="{37962AE0-6A1C-4B76-9D52-10E5E6D7D3BB}"/>
          </ac:spMkLst>
        </pc:spChg>
        <pc:grpChg chg="add">
          <ac:chgData name="Parham Berenjian" userId="S::parham.berenjian@medieinstitutet.se::dbe45d14-0196-457d-9548-359c165d8897" providerId="AD" clId="Web-{192C9B85-D8AD-4514-AB8A-A432A3221F84}" dt="2023-02-13T23:20:28.799" v="240"/>
          <ac:grpSpMkLst>
            <pc:docMk/>
            <pc:sldMk cId="214747621" sldId="259"/>
            <ac:grpSpMk id="12" creationId="{6F410C21-CD43-45A5-A726-CF8B01FD8867}"/>
          </ac:grpSpMkLst>
        </pc:grpChg>
        <pc:grpChg chg="add">
          <ac:chgData name="Parham Berenjian" userId="S::parham.berenjian@medieinstitutet.se::dbe45d14-0196-457d-9548-359c165d8897" providerId="AD" clId="Web-{192C9B85-D8AD-4514-AB8A-A432A3221F84}" dt="2023-02-13T23:20:28.799" v="240"/>
          <ac:grpSpMkLst>
            <pc:docMk/>
            <pc:sldMk cId="214747621" sldId="259"/>
            <ac:grpSpMk id="32" creationId="{83664CB5-2BA0-493E-BEC5-BACF868A12D9}"/>
          </ac:grpSpMkLst>
        </pc:grpChg>
      </pc:sldChg>
      <pc:sldChg chg="add del replId">
        <pc:chgData name="Parham Berenjian" userId="S::parham.berenjian@medieinstitutet.se::dbe45d14-0196-457d-9548-359c165d8897" providerId="AD" clId="Web-{192C9B85-D8AD-4514-AB8A-A432A3221F84}" dt="2023-02-13T23:17:57.618" v="171"/>
        <pc:sldMkLst>
          <pc:docMk/>
          <pc:sldMk cId="3898228199" sldId="259"/>
        </pc:sldMkLst>
      </pc:sldChg>
      <pc:sldChg chg="addSp delSp modSp new">
        <pc:chgData name="Parham Berenjian" userId="S::parham.berenjian@medieinstitutet.se::dbe45d14-0196-457d-9548-359c165d8897" providerId="AD" clId="Web-{192C9B85-D8AD-4514-AB8A-A432A3221F84}" dt="2023-02-13T23:25:57.132" v="366"/>
        <pc:sldMkLst>
          <pc:docMk/>
          <pc:sldMk cId="2835771885" sldId="260"/>
        </pc:sldMkLst>
        <pc:spChg chg="mod">
          <ac:chgData name="Parham Berenjian" userId="S::parham.berenjian@medieinstitutet.se::dbe45d14-0196-457d-9548-359c165d8897" providerId="AD" clId="Web-{192C9B85-D8AD-4514-AB8A-A432A3221F84}" dt="2023-02-13T23:25:48.960" v="365" actId="20577"/>
          <ac:spMkLst>
            <pc:docMk/>
            <pc:sldMk cId="2835771885" sldId="260"/>
            <ac:spMk id="2" creationId="{84716355-1028-6943-F4B0-AE93091D3174}"/>
          </ac:spMkLst>
        </pc:spChg>
        <pc:spChg chg="add del mod">
          <ac:chgData name="Parham Berenjian" userId="S::parham.berenjian@medieinstitutet.se::dbe45d14-0196-457d-9548-359c165d8897" providerId="AD" clId="Web-{192C9B85-D8AD-4514-AB8A-A432A3221F84}" dt="2023-02-13T23:25:57.132" v="366"/>
          <ac:spMkLst>
            <pc:docMk/>
            <pc:sldMk cId="2835771885" sldId="260"/>
            <ac:spMk id="3" creationId="{F2A3395B-8D36-3CB4-B689-225CFB50718E}"/>
          </ac:spMkLst>
        </pc:spChg>
        <pc:picChg chg="add del mod ord">
          <ac:chgData name="Parham Berenjian" userId="S::parham.berenjian@medieinstitutet.se::dbe45d14-0196-457d-9548-359c165d8897" providerId="AD" clId="Web-{192C9B85-D8AD-4514-AB8A-A432A3221F84}" dt="2023-02-13T23:24:58.425" v="330"/>
          <ac:picMkLst>
            <pc:docMk/>
            <pc:sldMk cId="2835771885" sldId="260"/>
            <ac:picMk id="4" creationId="{703EDE5D-AE9B-A1BA-8938-242CE13AF00B}"/>
          </ac:picMkLst>
        </pc:picChg>
        <pc:picChg chg="add mod ord">
          <ac:chgData name="Parham Berenjian" userId="S::parham.berenjian@medieinstitutet.se::dbe45d14-0196-457d-9548-359c165d8897" providerId="AD" clId="Web-{192C9B85-D8AD-4514-AB8A-A432A3221F84}" dt="2023-02-13T23:25:57.132" v="366"/>
          <ac:picMkLst>
            <pc:docMk/>
            <pc:sldMk cId="2835771885" sldId="260"/>
            <ac:picMk id="5" creationId="{2DBD6CA3-ECD8-E41F-FBAE-10D1B5D712F8}"/>
          </ac:picMkLst>
        </pc:picChg>
      </pc:sldChg>
      <pc:sldChg chg="addSp delSp modSp new mod setBg">
        <pc:chgData name="Parham Berenjian" userId="S::parham.berenjian@medieinstitutet.se::dbe45d14-0196-457d-9548-359c165d8897" providerId="AD" clId="Web-{192C9B85-D8AD-4514-AB8A-A432A3221F84}" dt="2023-02-13T23:27:33.732" v="378" actId="1076"/>
        <pc:sldMkLst>
          <pc:docMk/>
          <pc:sldMk cId="734603960" sldId="261"/>
        </pc:sldMkLst>
        <pc:spChg chg="mod">
          <ac:chgData name="Parham Berenjian" userId="S::parham.berenjian@medieinstitutet.se::dbe45d14-0196-457d-9548-359c165d8897" providerId="AD" clId="Web-{192C9B85-D8AD-4514-AB8A-A432A3221F84}" dt="2023-02-13T23:27:33.732" v="378" actId="1076"/>
          <ac:spMkLst>
            <pc:docMk/>
            <pc:sldMk cId="734603960" sldId="261"/>
            <ac:spMk id="2" creationId="{697085D8-F36F-2DCC-5217-8A89114EF5FA}"/>
          </ac:spMkLst>
        </pc:spChg>
        <pc:spChg chg="del mod">
          <ac:chgData name="Parham Berenjian" userId="S::parham.berenjian@medieinstitutet.se::dbe45d14-0196-457d-9548-359c165d8897" providerId="AD" clId="Web-{192C9B85-D8AD-4514-AB8A-A432A3221F84}" dt="2023-02-13T23:27:07.089" v="374"/>
          <ac:spMkLst>
            <pc:docMk/>
            <pc:sldMk cId="734603960" sldId="261"/>
            <ac:spMk id="3" creationId="{3DB08DBC-45C0-27AC-478A-39AA3EA1DA78}"/>
          </ac:spMkLst>
        </pc:spChg>
        <pc:spChg chg="add">
          <ac:chgData name="Parham Berenjian" userId="S::parham.berenjian@medieinstitutet.se::dbe45d14-0196-457d-9548-359c165d8897" providerId="AD" clId="Web-{192C9B85-D8AD-4514-AB8A-A432A3221F84}" dt="2023-02-13T23:26:34.744" v="373"/>
          <ac:spMkLst>
            <pc:docMk/>
            <pc:sldMk cId="734603960" sldId="261"/>
            <ac:spMk id="8" creationId="{8651CFA9-6065-4243-AC48-858E359780B1}"/>
          </ac:spMkLst>
        </pc:spChg>
        <pc:spChg chg="add">
          <ac:chgData name="Parham Berenjian" userId="S::parham.berenjian@medieinstitutet.se::dbe45d14-0196-457d-9548-359c165d8897" providerId="AD" clId="Web-{192C9B85-D8AD-4514-AB8A-A432A3221F84}" dt="2023-02-13T23:26:34.744" v="373"/>
          <ac:spMkLst>
            <pc:docMk/>
            <pc:sldMk cId="734603960" sldId="261"/>
            <ac:spMk id="10" creationId="{37962AE0-6A1C-4B76-9D52-10E5E6D7D3BB}"/>
          </ac:spMkLst>
        </pc:spChg>
        <pc:grpChg chg="add">
          <ac:chgData name="Parham Berenjian" userId="S::parham.berenjian@medieinstitutet.se::dbe45d14-0196-457d-9548-359c165d8897" providerId="AD" clId="Web-{192C9B85-D8AD-4514-AB8A-A432A3221F84}" dt="2023-02-13T23:26:34.744" v="373"/>
          <ac:grpSpMkLst>
            <pc:docMk/>
            <pc:sldMk cId="734603960" sldId="261"/>
            <ac:grpSpMk id="12" creationId="{6F410C21-CD43-45A5-A726-CF8B01FD8867}"/>
          </ac:grpSpMkLst>
        </pc:grpChg>
        <pc:grpChg chg="add">
          <ac:chgData name="Parham Berenjian" userId="S::parham.berenjian@medieinstitutet.se::dbe45d14-0196-457d-9548-359c165d8897" providerId="AD" clId="Web-{192C9B85-D8AD-4514-AB8A-A432A3221F84}" dt="2023-02-13T23:26:34.744" v="373"/>
          <ac:grpSpMkLst>
            <pc:docMk/>
            <pc:sldMk cId="734603960" sldId="261"/>
            <ac:grpSpMk id="32" creationId="{83664CB5-2BA0-493E-BEC5-BACF868A12D9}"/>
          </ac:grpSpMkLst>
        </pc:grpChg>
        <pc:picChg chg="add mod ord">
          <ac:chgData name="Parham Berenjian" userId="S::parham.berenjian@medieinstitutet.se::dbe45d14-0196-457d-9548-359c165d8897" providerId="AD" clId="Web-{192C9B85-D8AD-4514-AB8A-A432A3221F84}" dt="2023-02-13T23:27:26.575" v="377" actId="1076"/>
          <ac:picMkLst>
            <pc:docMk/>
            <pc:sldMk cId="734603960" sldId="261"/>
            <ac:picMk id="4" creationId="{40CFA498-6117-76E9-F939-FA46FC849AA6}"/>
          </ac:picMkLst>
        </pc:picChg>
      </pc:sldChg>
      <pc:sldMasterChg chg="del delSldLayout">
        <pc:chgData name="Parham Berenjian" userId="S::parham.berenjian@medieinstitutet.se::dbe45d14-0196-457d-9548-359c165d8897" providerId="AD" clId="Web-{192C9B85-D8AD-4514-AB8A-A432A3221F84}" dt="2023-02-13T23:09:23.695" v="6"/>
        <pc:sldMasterMkLst>
          <pc:docMk/>
          <pc:sldMasterMk cId="3707285536" sldId="2147483648"/>
        </pc:sldMasterMkLst>
        <pc:sldLayoutChg chg="del">
          <pc:chgData name="Parham Berenjian" userId="S::parham.berenjian@medieinstitutet.se::dbe45d14-0196-457d-9548-359c165d8897" providerId="AD" clId="Web-{192C9B85-D8AD-4514-AB8A-A432A3221F84}" dt="2023-02-13T23:09:23.695" v="6"/>
          <pc:sldLayoutMkLst>
            <pc:docMk/>
            <pc:sldMasterMk cId="3707285536" sldId="2147483648"/>
            <pc:sldLayoutMk cId="3784422522" sldId="2147483649"/>
          </pc:sldLayoutMkLst>
        </pc:sldLayoutChg>
        <pc:sldLayoutChg chg="del">
          <pc:chgData name="Parham Berenjian" userId="S::parham.berenjian@medieinstitutet.se::dbe45d14-0196-457d-9548-359c165d8897" providerId="AD" clId="Web-{192C9B85-D8AD-4514-AB8A-A432A3221F84}" dt="2023-02-13T23:09:23.695" v="6"/>
          <pc:sldLayoutMkLst>
            <pc:docMk/>
            <pc:sldMasterMk cId="3707285536" sldId="2147483648"/>
            <pc:sldLayoutMk cId="1322720541" sldId="2147483650"/>
          </pc:sldLayoutMkLst>
        </pc:sldLayoutChg>
        <pc:sldLayoutChg chg="del">
          <pc:chgData name="Parham Berenjian" userId="S::parham.berenjian@medieinstitutet.se::dbe45d14-0196-457d-9548-359c165d8897" providerId="AD" clId="Web-{192C9B85-D8AD-4514-AB8A-A432A3221F84}" dt="2023-02-13T23:09:23.695" v="6"/>
          <pc:sldLayoutMkLst>
            <pc:docMk/>
            <pc:sldMasterMk cId="3707285536" sldId="2147483648"/>
            <pc:sldLayoutMk cId="4186728252" sldId="2147483651"/>
          </pc:sldLayoutMkLst>
        </pc:sldLayoutChg>
        <pc:sldLayoutChg chg="del">
          <pc:chgData name="Parham Berenjian" userId="S::parham.berenjian@medieinstitutet.se::dbe45d14-0196-457d-9548-359c165d8897" providerId="AD" clId="Web-{192C9B85-D8AD-4514-AB8A-A432A3221F84}" dt="2023-02-13T23:09:23.695" v="6"/>
          <pc:sldLayoutMkLst>
            <pc:docMk/>
            <pc:sldMasterMk cId="3707285536" sldId="2147483648"/>
            <pc:sldLayoutMk cId="3592360552" sldId="2147483652"/>
          </pc:sldLayoutMkLst>
        </pc:sldLayoutChg>
        <pc:sldLayoutChg chg="del">
          <pc:chgData name="Parham Berenjian" userId="S::parham.berenjian@medieinstitutet.se::dbe45d14-0196-457d-9548-359c165d8897" providerId="AD" clId="Web-{192C9B85-D8AD-4514-AB8A-A432A3221F84}" dt="2023-02-13T23:09:23.695" v="6"/>
          <pc:sldLayoutMkLst>
            <pc:docMk/>
            <pc:sldMasterMk cId="3707285536" sldId="2147483648"/>
            <pc:sldLayoutMk cId="3277650727" sldId="2147483653"/>
          </pc:sldLayoutMkLst>
        </pc:sldLayoutChg>
        <pc:sldLayoutChg chg="del">
          <pc:chgData name="Parham Berenjian" userId="S::parham.berenjian@medieinstitutet.se::dbe45d14-0196-457d-9548-359c165d8897" providerId="AD" clId="Web-{192C9B85-D8AD-4514-AB8A-A432A3221F84}" dt="2023-02-13T23:09:23.695" v="6"/>
          <pc:sldLayoutMkLst>
            <pc:docMk/>
            <pc:sldMasterMk cId="3707285536" sldId="2147483648"/>
            <pc:sldLayoutMk cId="3256609619" sldId="2147483654"/>
          </pc:sldLayoutMkLst>
        </pc:sldLayoutChg>
        <pc:sldLayoutChg chg="del">
          <pc:chgData name="Parham Berenjian" userId="S::parham.berenjian@medieinstitutet.se::dbe45d14-0196-457d-9548-359c165d8897" providerId="AD" clId="Web-{192C9B85-D8AD-4514-AB8A-A432A3221F84}" dt="2023-02-13T23:09:23.695" v="6"/>
          <pc:sldLayoutMkLst>
            <pc:docMk/>
            <pc:sldMasterMk cId="3707285536" sldId="2147483648"/>
            <pc:sldLayoutMk cId="3311076576" sldId="2147483655"/>
          </pc:sldLayoutMkLst>
        </pc:sldLayoutChg>
        <pc:sldLayoutChg chg="del">
          <pc:chgData name="Parham Berenjian" userId="S::parham.berenjian@medieinstitutet.se::dbe45d14-0196-457d-9548-359c165d8897" providerId="AD" clId="Web-{192C9B85-D8AD-4514-AB8A-A432A3221F84}" dt="2023-02-13T23:09:23.695" v="6"/>
          <pc:sldLayoutMkLst>
            <pc:docMk/>
            <pc:sldMasterMk cId="3707285536" sldId="2147483648"/>
            <pc:sldLayoutMk cId="1548965504" sldId="2147483656"/>
          </pc:sldLayoutMkLst>
        </pc:sldLayoutChg>
        <pc:sldLayoutChg chg="del">
          <pc:chgData name="Parham Berenjian" userId="S::parham.berenjian@medieinstitutet.se::dbe45d14-0196-457d-9548-359c165d8897" providerId="AD" clId="Web-{192C9B85-D8AD-4514-AB8A-A432A3221F84}" dt="2023-02-13T23:09:23.695" v="6"/>
          <pc:sldLayoutMkLst>
            <pc:docMk/>
            <pc:sldMasterMk cId="3707285536" sldId="2147483648"/>
            <pc:sldLayoutMk cId="4171453819" sldId="2147483657"/>
          </pc:sldLayoutMkLst>
        </pc:sldLayoutChg>
        <pc:sldLayoutChg chg="del">
          <pc:chgData name="Parham Berenjian" userId="S::parham.berenjian@medieinstitutet.se::dbe45d14-0196-457d-9548-359c165d8897" providerId="AD" clId="Web-{192C9B85-D8AD-4514-AB8A-A432A3221F84}" dt="2023-02-13T23:09:23.695" v="6"/>
          <pc:sldLayoutMkLst>
            <pc:docMk/>
            <pc:sldMasterMk cId="3707285536" sldId="2147483648"/>
            <pc:sldLayoutMk cId="2623719344" sldId="2147483658"/>
          </pc:sldLayoutMkLst>
        </pc:sldLayoutChg>
        <pc:sldLayoutChg chg="del">
          <pc:chgData name="Parham Berenjian" userId="S::parham.berenjian@medieinstitutet.se::dbe45d14-0196-457d-9548-359c165d8897" providerId="AD" clId="Web-{192C9B85-D8AD-4514-AB8A-A432A3221F84}" dt="2023-02-13T23:09:23.695" v="6"/>
          <pc:sldLayoutMkLst>
            <pc:docMk/>
            <pc:sldMasterMk cId="3707285536" sldId="2147483648"/>
            <pc:sldLayoutMk cId="371644130" sldId="2147483659"/>
          </pc:sldLayoutMkLst>
        </pc:sldLayoutChg>
      </pc:sldMasterChg>
      <pc:sldMasterChg chg="add del replId addSldLayout delSldLayout">
        <pc:chgData name="Parham Berenjian" userId="S::parham.berenjian@medieinstitutet.se::dbe45d14-0196-457d-9548-359c165d8897" providerId="AD" clId="Web-{192C9B85-D8AD-4514-AB8A-A432A3221F84}" dt="2023-02-13T23:09:50.462" v="9"/>
        <pc:sldMasterMkLst>
          <pc:docMk/>
          <pc:sldMasterMk cId="460996793" sldId="2147483660"/>
        </pc:sldMasterMkLst>
        <pc:sldLayoutChg chg="add del">
          <pc:chgData name="Parham Berenjian" userId="S::parham.berenjian@medieinstitutet.se::dbe45d14-0196-457d-9548-359c165d8897" providerId="AD" clId="Web-{192C9B85-D8AD-4514-AB8A-A432A3221F84}" dt="2023-02-13T23:09:50.462" v="9"/>
          <pc:sldLayoutMkLst>
            <pc:docMk/>
            <pc:sldMasterMk cId="460996793" sldId="2147483660"/>
            <pc:sldLayoutMk cId="1452080034" sldId="2147483661"/>
          </pc:sldLayoutMkLst>
        </pc:sldLayoutChg>
        <pc:sldLayoutChg chg="add del replId">
          <pc:chgData name="Parham Berenjian" userId="S::parham.berenjian@medieinstitutet.se::dbe45d14-0196-457d-9548-359c165d8897" providerId="AD" clId="Web-{192C9B85-D8AD-4514-AB8A-A432A3221F84}" dt="2023-02-13T23:09:50.462" v="9"/>
          <pc:sldLayoutMkLst>
            <pc:docMk/>
            <pc:sldMasterMk cId="460996793" sldId="2147483660"/>
            <pc:sldLayoutMk cId="3190406573" sldId="2147483662"/>
          </pc:sldLayoutMkLst>
        </pc:sldLayoutChg>
        <pc:sldLayoutChg chg="add del replId">
          <pc:chgData name="Parham Berenjian" userId="S::parham.berenjian@medieinstitutet.se::dbe45d14-0196-457d-9548-359c165d8897" providerId="AD" clId="Web-{192C9B85-D8AD-4514-AB8A-A432A3221F84}" dt="2023-02-13T23:09:50.462" v="9"/>
          <pc:sldLayoutMkLst>
            <pc:docMk/>
            <pc:sldMasterMk cId="460996793" sldId="2147483660"/>
            <pc:sldLayoutMk cId="3903754683" sldId="2147483663"/>
          </pc:sldLayoutMkLst>
        </pc:sldLayoutChg>
        <pc:sldLayoutChg chg="add del replId">
          <pc:chgData name="Parham Berenjian" userId="S::parham.berenjian@medieinstitutet.se::dbe45d14-0196-457d-9548-359c165d8897" providerId="AD" clId="Web-{192C9B85-D8AD-4514-AB8A-A432A3221F84}" dt="2023-02-13T23:09:50.462" v="9"/>
          <pc:sldLayoutMkLst>
            <pc:docMk/>
            <pc:sldMasterMk cId="460996793" sldId="2147483660"/>
            <pc:sldLayoutMk cId="3885673226" sldId="2147483664"/>
          </pc:sldLayoutMkLst>
        </pc:sldLayoutChg>
        <pc:sldLayoutChg chg="add del replId">
          <pc:chgData name="Parham Berenjian" userId="S::parham.berenjian@medieinstitutet.se::dbe45d14-0196-457d-9548-359c165d8897" providerId="AD" clId="Web-{192C9B85-D8AD-4514-AB8A-A432A3221F84}" dt="2023-02-13T23:09:50.462" v="9"/>
          <pc:sldLayoutMkLst>
            <pc:docMk/>
            <pc:sldMasterMk cId="460996793" sldId="2147483660"/>
            <pc:sldLayoutMk cId="3723152573" sldId="2147483665"/>
          </pc:sldLayoutMkLst>
        </pc:sldLayoutChg>
        <pc:sldLayoutChg chg="add del replId">
          <pc:chgData name="Parham Berenjian" userId="S::parham.berenjian@medieinstitutet.se::dbe45d14-0196-457d-9548-359c165d8897" providerId="AD" clId="Web-{192C9B85-D8AD-4514-AB8A-A432A3221F84}" dt="2023-02-13T23:09:50.462" v="9"/>
          <pc:sldLayoutMkLst>
            <pc:docMk/>
            <pc:sldMasterMk cId="460996793" sldId="2147483660"/>
            <pc:sldLayoutMk cId="2866426626" sldId="2147483666"/>
          </pc:sldLayoutMkLst>
        </pc:sldLayoutChg>
        <pc:sldLayoutChg chg="add del replId">
          <pc:chgData name="Parham Berenjian" userId="S::parham.berenjian@medieinstitutet.se::dbe45d14-0196-457d-9548-359c165d8897" providerId="AD" clId="Web-{192C9B85-D8AD-4514-AB8A-A432A3221F84}" dt="2023-02-13T23:09:50.462" v="9"/>
          <pc:sldLayoutMkLst>
            <pc:docMk/>
            <pc:sldMasterMk cId="460996793" sldId="2147483660"/>
            <pc:sldLayoutMk cId="3058779485" sldId="2147483667"/>
          </pc:sldLayoutMkLst>
        </pc:sldLayoutChg>
        <pc:sldLayoutChg chg="add del replId">
          <pc:chgData name="Parham Berenjian" userId="S::parham.berenjian@medieinstitutet.se::dbe45d14-0196-457d-9548-359c165d8897" providerId="AD" clId="Web-{192C9B85-D8AD-4514-AB8A-A432A3221F84}" dt="2023-02-13T23:09:50.462" v="9"/>
          <pc:sldLayoutMkLst>
            <pc:docMk/>
            <pc:sldMasterMk cId="460996793" sldId="2147483660"/>
            <pc:sldLayoutMk cId="1325811552" sldId="2147483668"/>
          </pc:sldLayoutMkLst>
        </pc:sldLayoutChg>
        <pc:sldLayoutChg chg="add del replId">
          <pc:chgData name="Parham Berenjian" userId="S::parham.berenjian@medieinstitutet.se::dbe45d14-0196-457d-9548-359c165d8897" providerId="AD" clId="Web-{192C9B85-D8AD-4514-AB8A-A432A3221F84}" dt="2023-02-13T23:09:50.462" v="9"/>
          <pc:sldLayoutMkLst>
            <pc:docMk/>
            <pc:sldMasterMk cId="460996793" sldId="2147483660"/>
            <pc:sldLayoutMk cId="556812948" sldId="2147483669"/>
          </pc:sldLayoutMkLst>
        </pc:sldLayoutChg>
        <pc:sldLayoutChg chg="add del replId">
          <pc:chgData name="Parham Berenjian" userId="S::parham.berenjian@medieinstitutet.se::dbe45d14-0196-457d-9548-359c165d8897" providerId="AD" clId="Web-{192C9B85-D8AD-4514-AB8A-A432A3221F84}" dt="2023-02-13T23:09:50.462" v="9"/>
          <pc:sldLayoutMkLst>
            <pc:docMk/>
            <pc:sldMasterMk cId="460996793" sldId="2147483660"/>
            <pc:sldLayoutMk cId="4280758925" sldId="2147483670"/>
          </pc:sldLayoutMkLst>
        </pc:sldLayoutChg>
        <pc:sldLayoutChg chg="add del replId">
          <pc:chgData name="Parham Berenjian" userId="S::parham.berenjian@medieinstitutet.se::dbe45d14-0196-457d-9548-359c165d8897" providerId="AD" clId="Web-{192C9B85-D8AD-4514-AB8A-A432A3221F84}" dt="2023-02-13T23:09:50.462" v="9"/>
          <pc:sldLayoutMkLst>
            <pc:docMk/>
            <pc:sldMasterMk cId="460996793" sldId="2147483660"/>
            <pc:sldLayoutMk cId="411471303" sldId="2147483671"/>
          </pc:sldLayoutMkLst>
        </pc:sldLayoutChg>
      </pc:sldMasterChg>
      <pc:sldMasterChg chg="add addSldLayout">
        <pc:chgData name="Parham Berenjian" userId="S::parham.berenjian@medieinstitutet.se::dbe45d14-0196-457d-9548-359c165d8897" providerId="AD" clId="Web-{192C9B85-D8AD-4514-AB8A-A432A3221F84}" dt="2023-02-13T23:09:50.462" v="9"/>
        <pc:sldMasterMkLst>
          <pc:docMk/>
          <pc:sldMasterMk cId="598865815" sldId="2147483672"/>
        </pc:sldMasterMkLst>
        <pc:sldLayoutChg chg="add">
          <pc:chgData name="Parham Berenjian" userId="S::parham.berenjian@medieinstitutet.se::dbe45d14-0196-457d-9548-359c165d8897" providerId="AD" clId="Web-{192C9B85-D8AD-4514-AB8A-A432A3221F84}" dt="2023-02-13T23:09:50.462" v="9"/>
          <pc:sldLayoutMkLst>
            <pc:docMk/>
            <pc:sldMasterMk cId="598865815" sldId="2147483672"/>
            <pc:sldLayoutMk cId="3037531105" sldId="2147483673"/>
          </pc:sldLayoutMkLst>
        </pc:sldLayoutChg>
        <pc:sldLayoutChg chg="add">
          <pc:chgData name="Parham Berenjian" userId="S::parham.berenjian@medieinstitutet.se::dbe45d14-0196-457d-9548-359c165d8897" providerId="AD" clId="Web-{192C9B85-D8AD-4514-AB8A-A432A3221F84}" dt="2023-02-13T23:09:50.462" v="9"/>
          <pc:sldLayoutMkLst>
            <pc:docMk/>
            <pc:sldMasterMk cId="598865815" sldId="2147483672"/>
            <pc:sldLayoutMk cId="4204053164" sldId="2147483674"/>
          </pc:sldLayoutMkLst>
        </pc:sldLayoutChg>
        <pc:sldLayoutChg chg="add">
          <pc:chgData name="Parham Berenjian" userId="S::parham.berenjian@medieinstitutet.se::dbe45d14-0196-457d-9548-359c165d8897" providerId="AD" clId="Web-{192C9B85-D8AD-4514-AB8A-A432A3221F84}" dt="2023-02-13T23:09:50.462" v="9"/>
          <pc:sldLayoutMkLst>
            <pc:docMk/>
            <pc:sldMasterMk cId="598865815" sldId="2147483672"/>
            <pc:sldLayoutMk cId="1408694108" sldId="2147483675"/>
          </pc:sldLayoutMkLst>
        </pc:sldLayoutChg>
        <pc:sldLayoutChg chg="add">
          <pc:chgData name="Parham Berenjian" userId="S::parham.berenjian@medieinstitutet.se::dbe45d14-0196-457d-9548-359c165d8897" providerId="AD" clId="Web-{192C9B85-D8AD-4514-AB8A-A432A3221F84}" dt="2023-02-13T23:09:50.462" v="9"/>
          <pc:sldLayoutMkLst>
            <pc:docMk/>
            <pc:sldMasterMk cId="598865815" sldId="2147483672"/>
            <pc:sldLayoutMk cId="1878344107" sldId="2147483676"/>
          </pc:sldLayoutMkLst>
        </pc:sldLayoutChg>
        <pc:sldLayoutChg chg="add">
          <pc:chgData name="Parham Berenjian" userId="S::parham.berenjian@medieinstitutet.se::dbe45d14-0196-457d-9548-359c165d8897" providerId="AD" clId="Web-{192C9B85-D8AD-4514-AB8A-A432A3221F84}" dt="2023-02-13T23:09:50.462" v="9"/>
          <pc:sldLayoutMkLst>
            <pc:docMk/>
            <pc:sldMasterMk cId="598865815" sldId="2147483672"/>
            <pc:sldLayoutMk cId="74687039" sldId="2147483677"/>
          </pc:sldLayoutMkLst>
        </pc:sldLayoutChg>
        <pc:sldLayoutChg chg="add">
          <pc:chgData name="Parham Berenjian" userId="S::parham.berenjian@medieinstitutet.se::dbe45d14-0196-457d-9548-359c165d8897" providerId="AD" clId="Web-{192C9B85-D8AD-4514-AB8A-A432A3221F84}" dt="2023-02-13T23:09:50.462" v="9"/>
          <pc:sldLayoutMkLst>
            <pc:docMk/>
            <pc:sldMasterMk cId="598865815" sldId="2147483672"/>
            <pc:sldLayoutMk cId="2839638572" sldId="2147483678"/>
          </pc:sldLayoutMkLst>
        </pc:sldLayoutChg>
        <pc:sldLayoutChg chg="add">
          <pc:chgData name="Parham Berenjian" userId="S::parham.berenjian@medieinstitutet.se::dbe45d14-0196-457d-9548-359c165d8897" providerId="AD" clId="Web-{192C9B85-D8AD-4514-AB8A-A432A3221F84}" dt="2023-02-13T23:09:50.462" v="9"/>
          <pc:sldLayoutMkLst>
            <pc:docMk/>
            <pc:sldMasterMk cId="598865815" sldId="2147483672"/>
            <pc:sldLayoutMk cId="1862359235" sldId="2147483679"/>
          </pc:sldLayoutMkLst>
        </pc:sldLayoutChg>
        <pc:sldLayoutChg chg="add">
          <pc:chgData name="Parham Berenjian" userId="S::parham.berenjian@medieinstitutet.se::dbe45d14-0196-457d-9548-359c165d8897" providerId="AD" clId="Web-{192C9B85-D8AD-4514-AB8A-A432A3221F84}" dt="2023-02-13T23:09:50.462" v="9"/>
          <pc:sldLayoutMkLst>
            <pc:docMk/>
            <pc:sldMasterMk cId="598865815" sldId="2147483672"/>
            <pc:sldLayoutMk cId="3636028965" sldId="2147483680"/>
          </pc:sldLayoutMkLst>
        </pc:sldLayoutChg>
        <pc:sldLayoutChg chg="add">
          <pc:chgData name="Parham Berenjian" userId="S::parham.berenjian@medieinstitutet.se::dbe45d14-0196-457d-9548-359c165d8897" providerId="AD" clId="Web-{192C9B85-D8AD-4514-AB8A-A432A3221F84}" dt="2023-02-13T23:09:50.462" v="9"/>
          <pc:sldLayoutMkLst>
            <pc:docMk/>
            <pc:sldMasterMk cId="598865815" sldId="2147483672"/>
            <pc:sldLayoutMk cId="1748598281" sldId="2147483681"/>
          </pc:sldLayoutMkLst>
        </pc:sldLayoutChg>
        <pc:sldLayoutChg chg="add">
          <pc:chgData name="Parham Berenjian" userId="S::parham.berenjian@medieinstitutet.se::dbe45d14-0196-457d-9548-359c165d8897" providerId="AD" clId="Web-{192C9B85-D8AD-4514-AB8A-A432A3221F84}" dt="2023-02-13T23:09:50.462" v="9"/>
          <pc:sldLayoutMkLst>
            <pc:docMk/>
            <pc:sldMasterMk cId="598865815" sldId="2147483672"/>
            <pc:sldLayoutMk cId="110694988" sldId="2147483682"/>
          </pc:sldLayoutMkLst>
        </pc:sldLayoutChg>
        <pc:sldLayoutChg chg="add">
          <pc:chgData name="Parham Berenjian" userId="S::parham.berenjian@medieinstitutet.se::dbe45d14-0196-457d-9548-359c165d8897" providerId="AD" clId="Web-{192C9B85-D8AD-4514-AB8A-A432A3221F84}" dt="2023-02-13T23:09:50.462" v="9"/>
          <pc:sldLayoutMkLst>
            <pc:docMk/>
            <pc:sldMasterMk cId="598865815" sldId="2147483672"/>
            <pc:sldLayoutMk cId="874420726" sldId="2147483683"/>
          </pc:sldLayoutMkLst>
        </pc:sldLayoutChg>
      </pc:sldMasterChg>
    </pc:docChg>
  </pc:docChgLst>
  <pc:docChgLst>
    <pc:chgData name="Parham Berenjian" userId="S::parham.berenjian@medieinstitutet.se::dbe45d14-0196-457d-9548-359c165d8897" providerId="AD" clId="Web-{903A287A-A859-03F7-E39E-0FCE219F956C}"/>
    <pc:docChg chg="modSld">
      <pc:chgData name="Parham Berenjian" userId="S::parham.berenjian@medieinstitutet.se::dbe45d14-0196-457d-9548-359c165d8897" providerId="AD" clId="Web-{903A287A-A859-03F7-E39E-0FCE219F956C}" dt="2023-02-16T00:35:42.917" v="20"/>
      <pc:docMkLst>
        <pc:docMk/>
      </pc:docMkLst>
      <pc:sldChg chg="addAnim delAnim modAnim">
        <pc:chgData name="Parham Berenjian" userId="S::parham.berenjian@medieinstitutet.se::dbe45d14-0196-457d-9548-359c165d8897" providerId="AD" clId="Web-{903A287A-A859-03F7-E39E-0FCE219F956C}" dt="2023-02-16T00:33:09.895" v="9"/>
        <pc:sldMkLst>
          <pc:docMk/>
          <pc:sldMk cId="3194377694" sldId="256"/>
        </pc:sldMkLst>
      </pc:sldChg>
      <pc:sldChg chg="addAnim modAnim">
        <pc:chgData name="Parham Berenjian" userId="S::parham.berenjian@medieinstitutet.se::dbe45d14-0196-457d-9548-359c165d8897" providerId="AD" clId="Web-{903A287A-A859-03F7-E39E-0FCE219F956C}" dt="2023-02-16T00:33:56.585" v="12"/>
        <pc:sldMkLst>
          <pc:docMk/>
          <pc:sldMk cId="3719721043" sldId="257"/>
        </pc:sldMkLst>
      </pc:sldChg>
      <pc:sldChg chg="addAnim modAnim">
        <pc:chgData name="Parham Berenjian" userId="S::parham.berenjian@medieinstitutet.se::dbe45d14-0196-457d-9548-359c165d8897" providerId="AD" clId="Web-{903A287A-A859-03F7-E39E-0FCE219F956C}" dt="2023-02-16T00:34:28.945" v="16"/>
        <pc:sldMkLst>
          <pc:docMk/>
          <pc:sldMk cId="2419332476" sldId="258"/>
        </pc:sldMkLst>
      </pc:sldChg>
      <pc:sldChg chg="addAnim modAnim">
        <pc:chgData name="Parham Berenjian" userId="S::parham.berenjian@medieinstitutet.se::dbe45d14-0196-457d-9548-359c165d8897" providerId="AD" clId="Web-{903A287A-A859-03F7-E39E-0FCE219F956C}" dt="2023-02-16T00:35:12.494" v="18"/>
        <pc:sldMkLst>
          <pc:docMk/>
          <pc:sldMk cId="214747621" sldId="259"/>
        </pc:sldMkLst>
      </pc:sldChg>
      <pc:sldChg chg="addAnim modAnim">
        <pc:chgData name="Parham Berenjian" userId="S::parham.berenjian@medieinstitutet.se::dbe45d14-0196-457d-9548-359c165d8897" providerId="AD" clId="Web-{903A287A-A859-03F7-E39E-0FCE219F956C}" dt="2023-02-16T00:35:42.917" v="20"/>
        <pc:sldMkLst>
          <pc:docMk/>
          <pc:sldMk cId="2835771885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3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2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5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4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3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5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2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9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6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2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06150" y="3357481"/>
            <a:ext cx="3776416" cy="3155419"/>
          </a:xfrm>
        </p:spPr>
        <p:txBody>
          <a:bodyPr anchor="b">
            <a:normAutofit/>
          </a:bodyPr>
          <a:lstStyle/>
          <a:p>
            <a:pPr algn="l"/>
            <a:r>
              <a:rPr lang="sv-SE" sz="1400" dirty="0">
                <a:cs typeface="Calibri Light"/>
              </a:rPr>
              <a:t>Presentatör: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07552" y="6458182"/>
            <a:ext cx="3776415" cy="2054306"/>
          </a:xfrm>
        </p:spPr>
        <p:txBody>
          <a:bodyPr anchor="t">
            <a:normAutofit/>
          </a:bodyPr>
          <a:lstStyle/>
          <a:p>
            <a:pPr algn="l"/>
            <a:r>
              <a:rPr lang="sv-SE" sz="1600" dirty="0" err="1">
                <a:cs typeface="Segoe UI"/>
              </a:rPr>
              <a:t>Parham</a:t>
            </a:r>
            <a:r>
              <a:rPr lang="sv-SE" sz="1600" dirty="0">
                <a:cs typeface="Segoe UI"/>
              </a:rPr>
              <a:t> </a:t>
            </a:r>
            <a:r>
              <a:rPr lang="sv-SE" sz="1600" dirty="0" err="1">
                <a:cs typeface="Segoe UI"/>
              </a:rPr>
              <a:t>Berenjian</a:t>
            </a:r>
            <a:endParaRPr lang="sv-SE" sz="1600">
              <a:cs typeface="Segoe UI"/>
            </a:endParaRPr>
          </a:p>
        </p:txBody>
      </p:sp>
      <p:grpSp>
        <p:nvGrpSpPr>
          <p:cNvPr id="32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Bildobjekt 4">
            <a:extLst>
              <a:ext uri="{FF2B5EF4-FFF2-40B4-BE49-F238E27FC236}">
                <a16:creationId xmlns:a16="http://schemas.microsoft.com/office/drawing/2014/main" id="{33881894-31B2-BC22-10EC-E1A4AA22E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264" y="1026615"/>
            <a:ext cx="6402214" cy="1728598"/>
          </a:xfrm>
          <a:prstGeom prst="rect">
            <a:avLst/>
          </a:prstGeom>
        </p:spPr>
      </p:pic>
      <p:grpSp>
        <p:nvGrpSpPr>
          <p:cNvPr id="36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8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6F410C21-CD43-45A5-A726-CF8B01FD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0EA9A-BC9B-4A24-8288-BD332A6A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C02E7B-E3A7-4649-B0DF-7111FC4D9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466D70-407D-4A6C-887C-F213B7662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419DCF-E52E-4774-921F-1A9E589C0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6887A1-BF5F-455B-B3D0-A0FA7B7D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76C740-196E-47D9-97DD-FA626C70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7BFC62-FABD-4718-9C08-C31EF1745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8C2B3B-42DE-4307-A7F5-3C51DD2D9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0C6FE7A-5F50-46A9-B473-A40F60CF9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2BF817-B70D-4687-9A70-09C0C6CF8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CAC004-4B7F-45C4-834A-116FD2D0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93C743-6F98-4322-B366-AD0353B1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3C2310-33DE-4B73-A297-67D5721A8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8B8B6B-A236-4752-937C-83AF1C4E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6B9790-C202-4F5D-8BEC-13055778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0884AE-BEEF-4D8B-B59B-1EFC9142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DC19431-34DB-4F62-A4D8-ED38ECCB9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F5735E-2BC7-4236-B830-616EBBBC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3664CB5-2BA0-493E-BEC5-BACF868A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DC3445-FC3D-4F90-BC75-AD8EDD18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4" name="Graphic 157">
              <a:extLst>
                <a:ext uri="{FF2B5EF4-FFF2-40B4-BE49-F238E27FC236}">
                  <a16:creationId xmlns:a16="http://schemas.microsoft.com/office/drawing/2014/main" id="{70D6C503-0ABE-48A7-BA0B-D5A26B558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EB1DC4-C3A0-4645-B456-02A9FFA2C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ECF4175-31D6-4A9B-87A4-4C2966749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08D2906-75CA-4435-A320-08EBBA06B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B8B373-782A-4568-BDF3-093F398F1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07C3AD9-7FDD-480C-91FF-0D3A977DF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8EF16B5-D539-41A0-9FDE-164CE88FE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2FFF8CB-E294-4944-A954-FC2866B25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CD3167-A8E1-4652-8AFE-0E5D9A90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367536A6-91D3-5530-D96D-29A546F1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2785797"/>
          </a:xfrm>
        </p:spPr>
        <p:txBody>
          <a:bodyPr anchor="b">
            <a:normAutofit/>
          </a:bodyPr>
          <a:lstStyle/>
          <a:p>
            <a:pPr algn="ctr"/>
            <a:r>
              <a:rPr lang="sv-SE" sz="6000" dirty="0"/>
              <a:t>Bakgrund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89EC2B8-B576-EFB8-2E3E-03838C4F3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498856"/>
            <a:ext cx="8188033" cy="261423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buFont typeface="Calibri" panose="020B0504020202020204" pitchFamily="34" charset="0"/>
              <a:buChar char="-"/>
            </a:pPr>
            <a:r>
              <a:rPr lang="sv-SE" sz="1800">
                <a:cs typeface="Segoe UI"/>
              </a:rPr>
              <a:t>Jason Miller</a:t>
            </a:r>
          </a:p>
          <a:p>
            <a:pPr marL="0" indent="0" algn="ctr">
              <a:buNone/>
            </a:pPr>
            <a:endParaRPr lang="sv-SE" sz="1800">
              <a:cs typeface="Segoe UI"/>
            </a:endParaRPr>
          </a:p>
          <a:p>
            <a:pPr algn="ctr">
              <a:buFont typeface="Calibri" panose="020B0504020202020204" pitchFamily="34" charset="0"/>
              <a:buChar char="-"/>
            </a:pPr>
            <a:r>
              <a:rPr lang="sv-SE" sz="1800">
                <a:cs typeface="Segoe UI"/>
              </a:rPr>
              <a:t>Codepen.com</a:t>
            </a:r>
          </a:p>
          <a:p>
            <a:pPr marL="0" indent="0" algn="ctr">
              <a:buNone/>
            </a:pPr>
            <a:endParaRPr lang="sv-SE" sz="1800">
              <a:cs typeface="Segoe UI"/>
            </a:endParaRPr>
          </a:p>
          <a:p>
            <a:pPr algn="ctr">
              <a:buFont typeface="Calibri" panose="020B0504020202020204" pitchFamily="34" charset="0"/>
              <a:buChar char="-"/>
            </a:pPr>
            <a:r>
              <a:rPr lang="sv-SE" sz="1800">
                <a:cs typeface="Segoe UI"/>
              </a:rPr>
              <a:t>Release 2015</a:t>
            </a:r>
          </a:p>
          <a:p>
            <a:pPr algn="ctr">
              <a:buFont typeface="Calibri" panose="020B0504020202020204" pitchFamily="34" charset="0"/>
              <a:buChar char="-"/>
            </a:pPr>
            <a:endParaRPr lang="sv-SE" sz="18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1972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B3ABE5-4620-17E9-5300-3CA37901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För- &amp; nackdelar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6E634D5-792E-E253-8CB1-D01BD06F4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50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v-SE" dirty="0">
                <a:cs typeface="Segoe UI"/>
              </a:rPr>
              <a:t>Fördelar:</a:t>
            </a:r>
          </a:p>
          <a:p>
            <a:pPr marL="0" indent="0">
              <a:buNone/>
            </a:pPr>
            <a:r>
              <a:rPr lang="sv-SE" dirty="0">
                <a:cs typeface="Segoe UI"/>
              </a:rPr>
              <a:t>+ Lättviktigt</a:t>
            </a:r>
          </a:p>
          <a:p>
            <a:pPr marL="0" indent="0">
              <a:buNone/>
            </a:pPr>
            <a:r>
              <a:rPr lang="sv-SE" dirty="0">
                <a:cs typeface="Segoe UI"/>
              </a:rPr>
              <a:t>+ Snabbt och effektivt</a:t>
            </a:r>
          </a:p>
          <a:p>
            <a:pPr marL="0" indent="0">
              <a:buNone/>
            </a:pPr>
            <a:r>
              <a:rPr lang="sv-SE" dirty="0">
                <a:cs typeface="Segoe UI"/>
              </a:rPr>
              <a:t>+ Enkla API</a:t>
            </a:r>
          </a:p>
          <a:p>
            <a:pPr marL="0" indent="0">
              <a:buNone/>
            </a:pPr>
            <a:r>
              <a:rPr lang="sv-SE" dirty="0">
                <a:cs typeface="Segoe UI"/>
              </a:rPr>
              <a:t>+ Likt </a:t>
            </a:r>
            <a:r>
              <a:rPr lang="sv-SE" dirty="0" err="1">
                <a:cs typeface="Segoe UI"/>
              </a:rPr>
              <a:t>React</a:t>
            </a:r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AAFF9E50-8938-80D9-CCD3-EAE0A297A193}"/>
              </a:ext>
            </a:extLst>
          </p:cNvPr>
          <p:cNvSpPr txBox="1">
            <a:spLocks/>
          </p:cNvSpPr>
          <p:nvPr/>
        </p:nvSpPr>
        <p:spPr>
          <a:xfrm>
            <a:off x="6674089" y="1685829"/>
            <a:ext cx="485502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sv-SE" dirty="0">
                <a:cs typeface="Segoe UI"/>
              </a:rPr>
              <a:t>Nackdelar:</a:t>
            </a:r>
          </a:p>
          <a:p>
            <a:pPr marL="457200" indent="-457200">
              <a:buFont typeface="Calibri" panose="020B0504020202020204" pitchFamily="34" charset="0"/>
              <a:buChar char="-"/>
            </a:pPr>
            <a:r>
              <a:rPr lang="sv-SE" dirty="0">
                <a:cs typeface="Segoe UI"/>
              </a:rPr>
              <a:t>Liten </a:t>
            </a:r>
            <a:r>
              <a:rPr lang="sv-SE" dirty="0" err="1">
                <a:cs typeface="Segoe UI"/>
              </a:rPr>
              <a:t>community</a:t>
            </a:r>
          </a:p>
          <a:p>
            <a:pPr marL="457200" indent="-457200">
              <a:buFont typeface="Calibri" panose="020B0504020202020204" pitchFamily="34" charset="0"/>
              <a:buChar char="-"/>
            </a:pPr>
            <a:r>
              <a:rPr lang="sv-SE" dirty="0">
                <a:cs typeface="Segoe UI"/>
              </a:rPr>
              <a:t>Dålig dokumentation</a:t>
            </a:r>
          </a:p>
          <a:p>
            <a:pPr marL="457200" indent="-457200">
              <a:buFont typeface="Calibri" panose="020B0504020202020204" pitchFamily="34" charset="0"/>
              <a:buChar char="-"/>
            </a:pPr>
            <a:r>
              <a:rPr lang="sv-SE" dirty="0">
                <a:cs typeface="Segoe UI"/>
              </a:rPr>
              <a:t>Begränsad funktionalitet</a:t>
            </a:r>
          </a:p>
          <a:p>
            <a:pPr marL="457200" indent="-457200">
              <a:buFont typeface="Calibri" panose="020B0504020202020204" pitchFamily="34" charset="0"/>
              <a:buChar char="-"/>
            </a:pPr>
            <a:endParaRPr lang="sv-SE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1933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6F410C21-CD43-45A5-A726-CF8B01FD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0EA9A-BC9B-4A24-8288-BD332A6A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C02E7B-E3A7-4649-B0DF-7111FC4D9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466D70-407D-4A6C-887C-F213B7662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419DCF-E52E-4774-921F-1A9E589C0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6887A1-BF5F-455B-B3D0-A0FA7B7D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76C740-196E-47D9-97DD-FA626C70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7BFC62-FABD-4718-9C08-C31EF1745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8C2B3B-42DE-4307-A7F5-3C51DD2D9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0C6FE7A-5F50-46A9-B473-A40F60CF9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2BF817-B70D-4687-9A70-09C0C6CF8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CAC004-4B7F-45C4-834A-116FD2D0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93C743-6F98-4322-B366-AD0353B1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3C2310-33DE-4B73-A297-67D5721A8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8B8B6B-A236-4752-937C-83AF1C4E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6B9790-C202-4F5D-8BEC-13055778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0884AE-BEEF-4D8B-B59B-1EFC9142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DC19431-34DB-4F62-A4D8-ED38ECCB9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F5735E-2BC7-4236-B830-616EBBBC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3664CB5-2BA0-493E-BEC5-BACF868A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DC3445-FC3D-4F90-BC75-AD8EDD18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4" name="Graphic 157">
              <a:extLst>
                <a:ext uri="{FF2B5EF4-FFF2-40B4-BE49-F238E27FC236}">
                  <a16:creationId xmlns:a16="http://schemas.microsoft.com/office/drawing/2014/main" id="{70D6C503-0ABE-48A7-BA0B-D5A26B558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EB1DC4-C3A0-4645-B456-02A9FFA2C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ECF4175-31D6-4A9B-87A4-4C2966749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08D2906-75CA-4435-A320-08EBBA06B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B8B373-782A-4568-BDF3-093F398F1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07C3AD9-7FDD-480C-91FF-0D3A977DF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8EF16B5-D539-41A0-9FDE-164CE88FE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2FFF8CB-E294-4944-A954-FC2866B25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CD3167-A8E1-4652-8AFE-0E5D9A90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B9B96CC0-BA15-36E7-E765-7AC82A75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2785797"/>
          </a:xfrm>
        </p:spPr>
        <p:txBody>
          <a:bodyPr anchor="b">
            <a:normAutofit/>
          </a:bodyPr>
          <a:lstStyle/>
          <a:p>
            <a:pPr algn="ctr"/>
            <a:r>
              <a:rPr lang="sv-SE" sz="6000"/>
              <a:t>Preact &amp; React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BE4213B-1B2B-36AF-EA59-C95B709F0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498856"/>
            <a:ext cx="8188033" cy="2614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ctr">
              <a:buFont typeface="Calibri" panose="020B0504020202020204" pitchFamily="34" charset="0"/>
              <a:buChar char="-"/>
            </a:pPr>
            <a:r>
              <a:rPr lang="sv-SE" sz="1800" dirty="0">
                <a:cs typeface="Segoe UI"/>
              </a:rPr>
              <a:t>Storlek på API</a:t>
            </a:r>
            <a:endParaRPr lang="sv-SE">
              <a:cs typeface="Segoe UI"/>
            </a:endParaRPr>
          </a:p>
          <a:p>
            <a:pPr marL="0" indent="0" algn="ctr">
              <a:buNone/>
            </a:pPr>
            <a:endParaRPr lang="sv-SE" sz="1800" dirty="0">
              <a:cs typeface="Segoe UI"/>
            </a:endParaRPr>
          </a:p>
          <a:p>
            <a:pPr marL="285750" indent="-285750" algn="ctr">
              <a:buFont typeface="Calibri" panose="020B0504020202020204" pitchFamily="34" charset="0"/>
              <a:buChar char="-"/>
            </a:pPr>
            <a:r>
              <a:rPr lang="sv-SE" sz="1800" dirty="0">
                <a:cs typeface="Segoe UI"/>
              </a:rPr>
              <a:t>Snarlik kod</a:t>
            </a:r>
          </a:p>
          <a:p>
            <a:pPr marL="0" indent="0" algn="ctr">
              <a:buNone/>
            </a:pPr>
            <a:endParaRPr lang="sv-SE" sz="1800" dirty="0">
              <a:cs typeface="Segoe UI"/>
            </a:endParaRPr>
          </a:p>
          <a:p>
            <a:pPr marL="285750" indent="-285750" algn="ctr">
              <a:buFont typeface="Calibri" panose="020B0504020202020204" pitchFamily="34" charset="0"/>
              <a:buChar char="-"/>
            </a:pPr>
            <a:r>
              <a:rPr lang="sv-SE" sz="1800" dirty="0">
                <a:cs typeface="Segoe UI"/>
              </a:rPr>
              <a:t>Intention av användning</a:t>
            </a:r>
          </a:p>
        </p:txBody>
      </p:sp>
    </p:spTree>
    <p:extLst>
      <p:ext uri="{BB962C8B-B14F-4D97-AF65-F5344CB8AC3E}">
        <p14:creationId xmlns:p14="http://schemas.microsoft.com/office/powerpoint/2010/main" val="21474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716355-1028-6943-F4B0-AE93091D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Tankar &amp; reflektioner</a:t>
            </a:r>
          </a:p>
        </p:txBody>
      </p:sp>
      <p:pic>
        <p:nvPicPr>
          <p:cNvPr id="5" name="Bildobjekt 5" descr="En bild som visar text&#10;&#10;Automatiskt genererad beskrivning">
            <a:extLst>
              <a:ext uri="{FF2B5EF4-FFF2-40B4-BE49-F238E27FC236}">
                <a16:creationId xmlns:a16="http://schemas.microsoft.com/office/drawing/2014/main" id="{2DBD6CA3-ECD8-E41F-FBAE-10D1B5D71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1133" y="1825625"/>
            <a:ext cx="5509735" cy="4351338"/>
          </a:xfrm>
        </p:spPr>
      </p:pic>
    </p:spTree>
    <p:extLst>
      <p:ext uri="{BB962C8B-B14F-4D97-AF65-F5344CB8AC3E}">
        <p14:creationId xmlns:p14="http://schemas.microsoft.com/office/powerpoint/2010/main" val="283577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6F410C21-CD43-45A5-A726-CF8B01FD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0EA9A-BC9B-4A24-8288-BD332A6A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C02E7B-E3A7-4649-B0DF-7111FC4D9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466D70-407D-4A6C-887C-F213B7662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419DCF-E52E-4774-921F-1A9E589C0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6887A1-BF5F-455B-B3D0-A0FA7B7D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76C740-196E-47D9-97DD-FA626C70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7BFC62-FABD-4718-9C08-C31EF1745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8C2B3B-42DE-4307-A7F5-3C51DD2D9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0C6FE7A-5F50-46A9-B473-A40F60CF9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2BF817-B70D-4687-9A70-09C0C6CF8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CAC004-4B7F-45C4-834A-116FD2D0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93C743-6F98-4322-B366-AD0353B1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3C2310-33DE-4B73-A297-67D5721A8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8B8B6B-A236-4752-937C-83AF1C4E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6B9790-C202-4F5D-8BEC-13055778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0884AE-BEEF-4D8B-B59B-1EFC9142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DC19431-34DB-4F62-A4D8-ED38ECCB9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F5735E-2BC7-4236-B830-616EBBBC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3664CB5-2BA0-493E-BEC5-BACF868A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DC3445-FC3D-4F90-BC75-AD8EDD18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4" name="Graphic 157">
              <a:extLst>
                <a:ext uri="{FF2B5EF4-FFF2-40B4-BE49-F238E27FC236}">
                  <a16:creationId xmlns:a16="http://schemas.microsoft.com/office/drawing/2014/main" id="{70D6C503-0ABE-48A7-BA0B-D5A26B558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EB1DC4-C3A0-4645-B456-02A9FFA2C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ECF4175-31D6-4A9B-87A4-4C2966749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08D2906-75CA-4435-A320-08EBBA06B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B8B373-782A-4568-BDF3-093F398F1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07C3AD9-7FDD-480C-91FF-0D3A977DF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8EF16B5-D539-41A0-9FDE-164CE88FE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2FFF8CB-E294-4944-A954-FC2866B25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CD3167-A8E1-4652-8AFE-0E5D9A90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697085D8-F36F-2DCC-5217-8A89114E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266" y="2109643"/>
            <a:ext cx="9988166" cy="2785797"/>
          </a:xfrm>
        </p:spPr>
        <p:txBody>
          <a:bodyPr anchor="b">
            <a:normAutofit/>
          </a:bodyPr>
          <a:lstStyle/>
          <a:p>
            <a:pPr algn="ctr"/>
            <a:r>
              <a:rPr lang="sv-SE" sz="6000"/>
              <a:t>Tack!</a:t>
            </a:r>
          </a:p>
        </p:txBody>
      </p:sp>
      <p:pic>
        <p:nvPicPr>
          <p:cNvPr id="4" name="Bildobjekt 4">
            <a:extLst>
              <a:ext uri="{FF2B5EF4-FFF2-40B4-BE49-F238E27FC236}">
                <a16:creationId xmlns:a16="http://schemas.microsoft.com/office/drawing/2014/main" id="{40CFA498-6117-76E9-F939-FA46FC849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583" y="1888149"/>
            <a:ext cx="8188033" cy="2206459"/>
          </a:xfrm>
        </p:spPr>
      </p:pic>
    </p:spTree>
    <p:extLst>
      <p:ext uri="{BB962C8B-B14F-4D97-AF65-F5344CB8AC3E}">
        <p14:creationId xmlns:p14="http://schemas.microsoft.com/office/powerpoint/2010/main" val="73460396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Bredbild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7" baseType="lpstr">
      <vt:lpstr>ExploreVTI</vt:lpstr>
      <vt:lpstr>Presentatör:</vt:lpstr>
      <vt:lpstr>Bakgrund</vt:lpstr>
      <vt:lpstr>För- &amp; nackdelar</vt:lpstr>
      <vt:lpstr>Preact &amp; React</vt:lpstr>
      <vt:lpstr>Tankar &amp; reflektioner</vt:lpstr>
      <vt:lpstr>Tack!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/>
  <cp:lastModifiedBy/>
  <cp:revision>124</cp:revision>
  <dcterms:created xsi:type="dcterms:W3CDTF">2023-02-13T23:07:47Z</dcterms:created>
  <dcterms:modified xsi:type="dcterms:W3CDTF">2023-02-16T00:35:49Z</dcterms:modified>
</cp:coreProperties>
</file>