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84" r:id="rId9"/>
    <p:sldId id="285" r:id="rId10"/>
    <p:sldId id="268" r:id="rId11"/>
    <p:sldId id="286" r:id="rId12"/>
    <p:sldId id="287" r:id="rId13"/>
    <p:sldId id="288" r:id="rId14"/>
    <p:sldId id="289" r:id="rId15"/>
    <p:sldId id="295" r:id="rId16"/>
    <p:sldId id="290" r:id="rId17"/>
    <p:sldId id="293" r:id="rId18"/>
    <p:sldId id="294" r:id="rId19"/>
    <p:sldId id="281" r:id="rId20"/>
    <p:sldId id="2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1">
          <p15:clr>
            <a:srgbClr val="9AA0A6"/>
          </p15:clr>
        </p15:guide>
        <p15:guide id="2" orient="horz" pos="1731">
          <p15:clr>
            <a:srgbClr val="9AA0A6"/>
          </p15:clr>
        </p15:guide>
        <p15:guide id="3" orient="horz" pos="1641">
          <p15:clr>
            <a:srgbClr val="9AA0A6"/>
          </p15:clr>
        </p15:guide>
        <p15:guide id="4" orient="horz" pos="2502">
          <p15:clr>
            <a:srgbClr val="9AA0A6"/>
          </p15:clr>
        </p15:guide>
        <p15:guide id="5" orient="horz" pos="2412">
          <p15:clr>
            <a:srgbClr val="9AA0A6"/>
          </p15:clr>
        </p15:guide>
        <p15:guide id="6" orient="horz" pos="870">
          <p15:clr>
            <a:srgbClr val="9AA0A6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jtaba Ghasemzade" initials="MG" lastIdx="1" clrIdx="0">
    <p:extLst>
      <p:ext uri="{19B8F6BF-5375-455C-9EA6-DF929625EA0E}">
        <p15:presenceInfo xmlns:p15="http://schemas.microsoft.com/office/powerpoint/2012/main" userId="7a5f7da781051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27"/>
    <a:srgbClr val="1F597E"/>
    <a:srgbClr val="FFFFF9"/>
    <a:srgbClr val="FFFFFC"/>
    <a:srgbClr val="012539"/>
    <a:srgbClr val="EA892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D5DC6D-6747-41E7-9016-64123F54341C}">
  <a:tblStyle styleId="{93D5DC6D-6747-41E7-9016-64123F543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288"/>
      </p:cViewPr>
      <p:guideLst>
        <p:guide orient="horz" pos="961"/>
        <p:guide orient="horz" pos="1731"/>
        <p:guide orient="horz" pos="1641"/>
        <p:guide orient="horz" pos="2502"/>
        <p:guide orient="horz" pos="2412"/>
        <p:guide orient="horz" pos="8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d932f3e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d932f3e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GAM98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53211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53211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932f3e7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d932f3e7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204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653211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653211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8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79fe8c46d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79fe8c46d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71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79fe8c46d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79fe8c46d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2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79fe8c46d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79fe8c46d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04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c653211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c653211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53211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53211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0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6c6532119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6c6532119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0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7d932f3e7d_0_14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7d932f3e7d_0_14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c65321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c65321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6c6532119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6c6532119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932f3e7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d932f3e7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653211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653211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79fe8c46d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79fe8c46d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79fe8c46d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79fe8c46d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c653211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c653211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c653211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c653211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4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c6532119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c6532119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5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" y="-72025"/>
            <a:ext cx="9187052" cy="6129940"/>
            <a:chOff x="-12" y="-72025"/>
            <a:chExt cx="9187052" cy="612994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0" y="0"/>
              <a:ext cx="9144150" cy="6057915"/>
              <a:chOff x="0" y="0"/>
              <a:chExt cx="9144150" cy="605791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710286" y="3737122"/>
                <a:ext cx="464158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31126" h="15563" extrusionOk="0">
                    <a:moveTo>
                      <a:pt x="15563" y="0"/>
                    </a:moveTo>
                    <a:lnTo>
                      <a:pt x="5778" y="9785"/>
                    </a:lnTo>
                    <a:lnTo>
                      <a:pt x="4012" y="11548"/>
                    </a:lnTo>
                    <a:lnTo>
                      <a:pt x="1" y="15562"/>
                    </a:lnTo>
                    <a:lnTo>
                      <a:pt x="3531" y="15562"/>
                    </a:lnTo>
                    <a:lnTo>
                      <a:pt x="5778" y="13315"/>
                    </a:lnTo>
                    <a:lnTo>
                      <a:pt x="7545" y="11548"/>
                    </a:lnTo>
                    <a:lnTo>
                      <a:pt x="15563" y="3530"/>
                    </a:lnTo>
                    <a:lnTo>
                      <a:pt x="27596" y="15562"/>
                    </a:lnTo>
                    <a:lnTo>
                      <a:pt x="31125" y="15562"/>
                    </a:lnTo>
                    <a:lnTo>
                      <a:pt x="15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378375" y="0"/>
                <a:ext cx="2765775" cy="4375552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29342" extrusionOk="0">
                    <a:moveTo>
                      <a:pt x="10796" y="1"/>
                    </a:moveTo>
                    <a:lnTo>
                      <a:pt x="0" y="10796"/>
                    </a:lnTo>
                    <a:lnTo>
                      <a:pt x="18546" y="29341"/>
                    </a:lnTo>
                    <a:lnTo>
                      <a:pt x="18546" y="24500"/>
                    </a:lnTo>
                    <a:lnTo>
                      <a:pt x="4842" y="10796"/>
                    </a:lnTo>
                    <a:lnTo>
                      <a:pt x="156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9617" extrusionOk="0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-12" y="-72025"/>
              <a:ext cx="9187052" cy="5497743"/>
              <a:chOff x="-12" y="-72025"/>
              <a:chExt cx="9187052" cy="5497743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036999" y="-1807"/>
                <a:ext cx="2150029" cy="4261088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28430" extrusionOk="0">
                    <a:moveTo>
                      <a:pt x="14088" y="1"/>
                    </a:moveTo>
                    <a:lnTo>
                      <a:pt x="0" y="14087"/>
                    </a:lnTo>
                    <a:lnTo>
                      <a:pt x="14345" y="28429"/>
                    </a:lnTo>
                    <a:lnTo>
                      <a:pt x="14345" y="25805"/>
                    </a:lnTo>
                    <a:lnTo>
                      <a:pt x="2628" y="14087"/>
                    </a:lnTo>
                    <a:lnTo>
                      <a:pt x="14345" y="2367"/>
                    </a:lnTo>
                    <a:lnTo>
                      <a:pt x="1434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6787" extrusionOk="0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2" y="1784229"/>
                <a:ext cx="2477516" cy="2556653"/>
              </a:xfrm>
              <a:custGeom>
                <a:avLst/>
                <a:gdLst/>
                <a:ahLst/>
                <a:cxnLst/>
                <a:rect l="l" t="t" r="r" b="b"/>
                <a:pathLst>
                  <a:path w="16530" h="17058" extrusionOk="0">
                    <a:moveTo>
                      <a:pt x="8002" y="2167"/>
                    </a:moveTo>
                    <a:lnTo>
                      <a:pt x="14363" y="8531"/>
                    </a:lnTo>
                    <a:lnTo>
                      <a:pt x="8002" y="14892"/>
                    </a:lnTo>
                    <a:lnTo>
                      <a:pt x="1639" y="8531"/>
                    </a:lnTo>
                    <a:lnTo>
                      <a:pt x="8002" y="2167"/>
                    </a:lnTo>
                    <a:close/>
                    <a:moveTo>
                      <a:pt x="8002" y="1"/>
                    </a:moveTo>
                    <a:lnTo>
                      <a:pt x="1" y="8002"/>
                    </a:lnTo>
                    <a:lnTo>
                      <a:pt x="1" y="9057"/>
                    </a:lnTo>
                    <a:lnTo>
                      <a:pt x="8002" y="17058"/>
                    </a:lnTo>
                    <a:lnTo>
                      <a:pt x="16530" y="8531"/>
                    </a:lnTo>
                    <a:lnTo>
                      <a:pt x="80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30" h="4341" extrusionOk="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4341" extrusionOk="0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16801" y="1607050"/>
            <a:ext cx="57498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137975" y="3270750"/>
            <a:ext cx="4907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-3129400" y="2813875"/>
            <a:ext cx="43850" cy="27800"/>
          </a:xfrm>
          <a:custGeom>
            <a:avLst/>
            <a:gdLst/>
            <a:ahLst/>
            <a:cxnLst/>
            <a:rect l="l" t="t" r="r" b="b"/>
            <a:pathLst>
              <a:path w="1754" h="1112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76" y="643"/>
                  <a:pt x="266" y="777"/>
                </a:cubicBezTo>
                <a:cubicBezTo>
                  <a:pt x="514" y="910"/>
                  <a:pt x="799" y="1005"/>
                  <a:pt x="1065" y="1100"/>
                </a:cubicBezTo>
                <a:cubicBezTo>
                  <a:pt x="1102" y="1108"/>
                  <a:pt x="1137" y="1112"/>
                  <a:pt x="1171" y="1112"/>
                </a:cubicBezTo>
                <a:cubicBezTo>
                  <a:pt x="1621" y="1112"/>
                  <a:pt x="1754" y="443"/>
                  <a:pt x="1293" y="301"/>
                </a:cubicBezTo>
                <a:cubicBezTo>
                  <a:pt x="1084" y="244"/>
                  <a:pt x="875" y="149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-3098075" y="2880725"/>
            <a:ext cx="41500" cy="28275"/>
          </a:xfrm>
          <a:custGeom>
            <a:avLst/>
            <a:gdLst/>
            <a:ahLst/>
            <a:cxnLst/>
            <a:rect l="l" t="t" r="r" b="b"/>
            <a:pathLst>
              <a:path w="1660" h="1131" extrusionOk="0">
                <a:moveTo>
                  <a:pt x="581" y="1"/>
                </a:moveTo>
                <a:cubicBezTo>
                  <a:pt x="221" y="1"/>
                  <a:pt x="1" y="501"/>
                  <a:pt x="345" y="747"/>
                </a:cubicBezTo>
                <a:lnTo>
                  <a:pt x="326" y="766"/>
                </a:lnTo>
                <a:lnTo>
                  <a:pt x="896" y="1089"/>
                </a:lnTo>
                <a:cubicBezTo>
                  <a:pt x="959" y="1118"/>
                  <a:pt x="1021" y="1131"/>
                  <a:pt x="1078" y="1131"/>
                </a:cubicBezTo>
                <a:cubicBezTo>
                  <a:pt x="1438" y="1131"/>
                  <a:pt x="1659" y="628"/>
                  <a:pt x="1315" y="366"/>
                </a:cubicBezTo>
                <a:lnTo>
                  <a:pt x="763" y="43"/>
                </a:ln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-3110400" y="2945175"/>
            <a:ext cx="36650" cy="27025"/>
          </a:xfrm>
          <a:custGeom>
            <a:avLst/>
            <a:gdLst/>
            <a:ahLst/>
            <a:cxnLst/>
            <a:rect l="l" t="t" r="r" b="b"/>
            <a:pathLst>
              <a:path w="1466" h="1081" extrusionOk="0">
                <a:moveTo>
                  <a:pt x="447" y="0"/>
                </a:moveTo>
                <a:cubicBezTo>
                  <a:pt x="263" y="0"/>
                  <a:pt x="106" y="125"/>
                  <a:pt x="58" y="318"/>
                </a:cubicBezTo>
                <a:cubicBezTo>
                  <a:pt x="1" y="546"/>
                  <a:pt x="134" y="755"/>
                  <a:pt x="343" y="831"/>
                </a:cubicBezTo>
                <a:lnTo>
                  <a:pt x="457" y="869"/>
                </a:lnTo>
                <a:lnTo>
                  <a:pt x="533" y="888"/>
                </a:lnTo>
                <a:lnTo>
                  <a:pt x="552" y="888"/>
                </a:lnTo>
                <a:cubicBezTo>
                  <a:pt x="629" y="927"/>
                  <a:pt x="705" y="984"/>
                  <a:pt x="781" y="1022"/>
                </a:cubicBezTo>
                <a:cubicBezTo>
                  <a:pt x="847" y="1061"/>
                  <a:pt x="922" y="1080"/>
                  <a:pt x="996" y="1080"/>
                </a:cubicBezTo>
                <a:cubicBezTo>
                  <a:pt x="1137" y="1080"/>
                  <a:pt x="1277" y="1013"/>
                  <a:pt x="1351" y="888"/>
                </a:cubicBezTo>
                <a:cubicBezTo>
                  <a:pt x="1465" y="679"/>
                  <a:pt x="1389" y="432"/>
                  <a:pt x="1199" y="318"/>
                </a:cubicBezTo>
                <a:cubicBezTo>
                  <a:pt x="1009" y="185"/>
                  <a:pt x="781" y="71"/>
                  <a:pt x="552" y="14"/>
                </a:cubicBezTo>
                <a:cubicBezTo>
                  <a:pt x="517" y="5"/>
                  <a:pt x="482" y="0"/>
                  <a:pt x="4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-3060975" y="2838400"/>
            <a:ext cx="46025" cy="25800"/>
          </a:xfrm>
          <a:custGeom>
            <a:avLst/>
            <a:gdLst/>
            <a:ahLst/>
            <a:cxnLst/>
            <a:rect l="l" t="t" r="r" b="b"/>
            <a:pathLst>
              <a:path w="1841" h="1032" extrusionOk="0">
                <a:moveTo>
                  <a:pt x="580" y="1"/>
                </a:moveTo>
                <a:cubicBezTo>
                  <a:pt x="221" y="1"/>
                  <a:pt x="0" y="501"/>
                  <a:pt x="344" y="747"/>
                </a:cubicBezTo>
                <a:lnTo>
                  <a:pt x="344" y="766"/>
                </a:lnTo>
                <a:cubicBezTo>
                  <a:pt x="592" y="861"/>
                  <a:pt x="858" y="956"/>
                  <a:pt x="1143" y="1013"/>
                </a:cubicBezTo>
                <a:cubicBezTo>
                  <a:pt x="1188" y="1026"/>
                  <a:pt x="1231" y="1032"/>
                  <a:pt x="1271" y="1032"/>
                </a:cubicBezTo>
                <a:cubicBezTo>
                  <a:pt x="1706" y="1032"/>
                  <a:pt x="1840" y="336"/>
                  <a:pt x="1353" y="214"/>
                </a:cubicBezTo>
                <a:cubicBezTo>
                  <a:pt x="1238" y="176"/>
                  <a:pt x="1124" y="157"/>
                  <a:pt x="1029" y="119"/>
                </a:cubicBezTo>
                <a:cubicBezTo>
                  <a:pt x="934" y="100"/>
                  <a:pt x="839" y="81"/>
                  <a:pt x="763" y="43"/>
                </a:cubicBezTo>
                <a:cubicBezTo>
                  <a:pt x="700" y="14"/>
                  <a:pt x="638" y="1"/>
                  <a:pt x="58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-3076575" y="2783925"/>
            <a:ext cx="40875" cy="27425"/>
          </a:xfrm>
          <a:custGeom>
            <a:avLst/>
            <a:gdLst/>
            <a:ahLst/>
            <a:cxnLst/>
            <a:rect l="l" t="t" r="r" b="b"/>
            <a:pathLst>
              <a:path w="1635" h="1097" extrusionOk="0">
                <a:moveTo>
                  <a:pt x="619" y="1"/>
                </a:moveTo>
                <a:cubicBezTo>
                  <a:pt x="243" y="1"/>
                  <a:pt x="0" y="592"/>
                  <a:pt x="455" y="795"/>
                </a:cubicBezTo>
                <a:lnTo>
                  <a:pt x="455" y="814"/>
                </a:lnTo>
                <a:lnTo>
                  <a:pt x="949" y="1043"/>
                </a:lnTo>
                <a:cubicBezTo>
                  <a:pt x="1010" y="1079"/>
                  <a:pt x="1079" y="1096"/>
                  <a:pt x="1148" y="1096"/>
                </a:cubicBezTo>
                <a:cubicBezTo>
                  <a:pt x="1295" y="1096"/>
                  <a:pt x="1442" y="1020"/>
                  <a:pt x="1520" y="890"/>
                </a:cubicBezTo>
                <a:cubicBezTo>
                  <a:pt x="1634" y="700"/>
                  <a:pt x="1558" y="434"/>
                  <a:pt x="1368" y="320"/>
                </a:cubicBezTo>
                <a:lnTo>
                  <a:pt x="873" y="92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-3083750" y="2727800"/>
            <a:ext cx="42600" cy="28475"/>
          </a:xfrm>
          <a:custGeom>
            <a:avLst/>
            <a:gdLst/>
            <a:ahLst/>
            <a:cxnLst/>
            <a:rect l="l" t="t" r="r" b="b"/>
            <a:pathLst>
              <a:path w="1704" h="1139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57" y="663"/>
                  <a:pt x="266" y="777"/>
                </a:cubicBezTo>
                <a:cubicBezTo>
                  <a:pt x="495" y="929"/>
                  <a:pt x="742" y="1043"/>
                  <a:pt x="989" y="1119"/>
                </a:cubicBezTo>
                <a:cubicBezTo>
                  <a:pt x="1037" y="1132"/>
                  <a:pt x="1082" y="1138"/>
                  <a:pt x="1124" y="1138"/>
                </a:cubicBezTo>
                <a:cubicBezTo>
                  <a:pt x="1571" y="1138"/>
                  <a:pt x="1704" y="459"/>
                  <a:pt x="1217" y="320"/>
                </a:cubicBezTo>
                <a:cubicBezTo>
                  <a:pt x="1027" y="263"/>
                  <a:pt x="837" y="168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3053075" y="2924650"/>
            <a:ext cx="51650" cy="33950"/>
          </a:xfrm>
          <a:custGeom>
            <a:avLst/>
            <a:gdLst/>
            <a:ahLst/>
            <a:cxnLst/>
            <a:rect l="l" t="t" r="r" b="b"/>
            <a:pathLst>
              <a:path w="2066" h="1358" extrusionOk="0">
                <a:moveTo>
                  <a:pt x="629" y="1"/>
                </a:moveTo>
                <a:cubicBezTo>
                  <a:pt x="294" y="1"/>
                  <a:pt x="0" y="436"/>
                  <a:pt x="333" y="739"/>
                </a:cubicBezTo>
                <a:cubicBezTo>
                  <a:pt x="580" y="1025"/>
                  <a:pt x="960" y="1082"/>
                  <a:pt x="1265" y="1291"/>
                </a:cubicBezTo>
                <a:cubicBezTo>
                  <a:pt x="1339" y="1338"/>
                  <a:pt x="1413" y="1358"/>
                  <a:pt x="1482" y="1358"/>
                </a:cubicBezTo>
                <a:cubicBezTo>
                  <a:pt x="1835" y="1358"/>
                  <a:pt x="2065" y="826"/>
                  <a:pt x="1683" y="587"/>
                </a:cubicBezTo>
                <a:cubicBezTo>
                  <a:pt x="1455" y="416"/>
                  <a:pt x="1113" y="378"/>
                  <a:pt x="941" y="150"/>
                </a:cubicBezTo>
                <a:cubicBezTo>
                  <a:pt x="845" y="45"/>
                  <a:pt x="735" y="1"/>
                  <a:pt x="62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-3126675" y="2995950"/>
            <a:ext cx="45350" cy="30025"/>
          </a:xfrm>
          <a:custGeom>
            <a:avLst/>
            <a:gdLst/>
            <a:ahLst/>
            <a:cxnLst/>
            <a:rect l="l" t="t" r="r" b="b"/>
            <a:pathLst>
              <a:path w="1814" h="1201" extrusionOk="0">
                <a:moveTo>
                  <a:pt x="593" y="1"/>
                </a:moveTo>
                <a:cubicBezTo>
                  <a:pt x="228" y="1"/>
                  <a:pt x="0" y="495"/>
                  <a:pt x="348" y="760"/>
                </a:cubicBezTo>
                <a:lnTo>
                  <a:pt x="1051" y="1159"/>
                </a:lnTo>
                <a:cubicBezTo>
                  <a:pt x="1115" y="1188"/>
                  <a:pt x="1176" y="1201"/>
                  <a:pt x="1234" y="1201"/>
                </a:cubicBezTo>
                <a:cubicBezTo>
                  <a:pt x="1593" y="1201"/>
                  <a:pt x="1814" y="701"/>
                  <a:pt x="1470" y="455"/>
                </a:cubicBezTo>
                <a:lnTo>
                  <a:pt x="766" y="37"/>
                </a:lnTo>
                <a:cubicBezTo>
                  <a:pt x="706" y="12"/>
                  <a:pt x="648" y="1"/>
                  <a:pt x="5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-3007150" y="2823400"/>
            <a:ext cx="35575" cy="23575"/>
          </a:xfrm>
          <a:custGeom>
            <a:avLst/>
            <a:gdLst/>
            <a:ahLst/>
            <a:cxnLst/>
            <a:rect l="l" t="t" r="r" b="b"/>
            <a:pathLst>
              <a:path w="1423" h="943" extrusionOk="0">
                <a:moveTo>
                  <a:pt x="619" y="1"/>
                </a:moveTo>
                <a:cubicBezTo>
                  <a:pt x="243" y="1"/>
                  <a:pt x="1" y="591"/>
                  <a:pt x="455" y="795"/>
                </a:cubicBezTo>
                <a:lnTo>
                  <a:pt x="550" y="852"/>
                </a:lnTo>
                <a:cubicBezTo>
                  <a:pt x="637" y="916"/>
                  <a:pt x="724" y="943"/>
                  <a:pt x="804" y="943"/>
                </a:cubicBezTo>
                <a:cubicBezTo>
                  <a:pt x="1180" y="943"/>
                  <a:pt x="1423" y="352"/>
                  <a:pt x="968" y="148"/>
                </a:cubicBezTo>
                <a:lnTo>
                  <a:pt x="873" y="91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-3009625" y="2766600"/>
            <a:ext cx="27700" cy="20200"/>
          </a:xfrm>
          <a:custGeom>
            <a:avLst/>
            <a:gdLst/>
            <a:ahLst/>
            <a:cxnLst/>
            <a:rect l="l" t="t" r="r" b="b"/>
            <a:pathLst>
              <a:path w="1108" h="808" extrusionOk="0">
                <a:moveTo>
                  <a:pt x="581" y="1"/>
                </a:moveTo>
                <a:cubicBezTo>
                  <a:pt x="221" y="1"/>
                  <a:pt x="0" y="503"/>
                  <a:pt x="345" y="766"/>
                </a:cubicBezTo>
                <a:cubicBezTo>
                  <a:pt x="408" y="794"/>
                  <a:pt x="469" y="807"/>
                  <a:pt x="527" y="807"/>
                </a:cubicBezTo>
                <a:cubicBezTo>
                  <a:pt x="887" y="807"/>
                  <a:pt x="1107" y="305"/>
                  <a:pt x="763" y="43"/>
                </a:cubicBez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TITLE_ONLY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8"/>
          <p:cNvGrpSpPr/>
          <p:nvPr/>
        </p:nvGrpSpPr>
        <p:grpSpPr>
          <a:xfrm rot="5400000" flipH="1">
            <a:off x="-594431" y="849209"/>
            <a:ext cx="2325428" cy="1188455"/>
            <a:chOff x="2869147" y="3685156"/>
            <a:chExt cx="3405723" cy="1740561"/>
          </a:xfrm>
        </p:grpSpPr>
        <p:sp>
          <p:nvSpPr>
            <p:cNvPr id="340" name="Google Shape;340;p18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8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1"/>
          </p:nvPr>
        </p:nvSpPr>
        <p:spPr>
          <a:xfrm>
            <a:off x="724200" y="2071326"/>
            <a:ext cx="19767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2"/>
          </p:nvPr>
        </p:nvSpPr>
        <p:spPr>
          <a:xfrm>
            <a:off x="3583239" y="2073746"/>
            <a:ext cx="19767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subTitle" idx="3"/>
          </p:nvPr>
        </p:nvSpPr>
        <p:spPr>
          <a:xfrm>
            <a:off x="6442278" y="2071326"/>
            <a:ext cx="19767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ubTitle" idx="4"/>
          </p:nvPr>
        </p:nvSpPr>
        <p:spPr>
          <a:xfrm>
            <a:off x="724925" y="3630825"/>
            <a:ext cx="19767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5"/>
          </p:nvPr>
        </p:nvSpPr>
        <p:spPr>
          <a:xfrm>
            <a:off x="3583964" y="3633251"/>
            <a:ext cx="19767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6"/>
          </p:nvPr>
        </p:nvSpPr>
        <p:spPr>
          <a:xfrm>
            <a:off x="6443003" y="3630825"/>
            <a:ext cx="19767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 rot="-5400000">
            <a:off x="7413719" y="849209"/>
            <a:ext cx="2325428" cy="1188455"/>
            <a:chOff x="2869147" y="3685156"/>
            <a:chExt cx="3405723" cy="1740561"/>
          </a:xfrm>
        </p:grpSpPr>
        <p:sp>
          <p:nvSpPr>
            <p:cNvPr id="350" name="Google Shape;350;p18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BODY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1"/>
          <p:cNvGrpSpPr/>
          <p:nvPr/>
        </p:nvGrpSpPr>
        <p:grpSpPr>
          <a:xfrm>
            <a:off x="-46954" y="-1807"/>
            <a:ext cx="9187040" cy="5145310"/>
            <a:chOff x="-46954" y="-1807"/>
            <a:chExt cx="9187040" cy="5145310"/>
          </a:xfrm>
        </p:grpSpPr>
        <p:grpSp>
          <p:nvGrpSpPr>
            <p:cNvPr id="394" name="Google Shape;394;p21"/>
            <p:cNvGrpSpPr/>
            <p:nvPr/>
          </p:nvGrpSpPr>
          <p:grpSpPr>
            <a:xfrm flipH="1">
              <a:off x="7848237" y="0"/>
              <a:ext cx="1291848" cy="1291997"/>
              <a:chOff x="0" y="0"/>
              <a:chExt cx="1291848" cy="1291997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1"/>
            <p:cNvGrpSpPr/>
            <p:nvPr/>
          </p:nvGrpSpPr>
          <p:grpSpPr>
            <a:xfrm rot="10800000" flipH="1">
              <a:off x="-3920" y="1095125"/>
              <a:ext cx="4047930" cy="4048378"/>
              <a:chOff x="0" y="0"/>
              <a:chExt cx="4047930" cy="4048378"/>
            </a:xfrm>
          </p:grpSpPr>
          <p:sp>
            <p:nvSpPr>
              <p:cNvPr id="400" name="Google Shape;400;p21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avLst/>
                <a:gdLst/>
                <a:ahLst/>
                <a:cxnLst/>
                <a:rect l="l" t="t" r="r" b="b"/>
                <a:pathLst>
                  <a:path w="27145" h="27148" extrusionOk="0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avLst/>
                <a:gdLst/>
                <a:ahLst/>
                <a:cxnLst/>
                <a:rect l="l" t="t" r="r" b="b"/>
                <a:pathLst>
                  <a:path w="24836" h="24836" extrusionOk="0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22527" extrusionOk="0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215" extrusionOk="0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7906" extrusionOk="0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 flipH="1">
              <a:off x="-4065" y="0"/>
              <a:ext cx="2765775" cy="4375552"/>
            </a:xfrm>
            <a:custGeom>
              <a:avLst/>
              <a:gdLst/>
              <a:ahLst/>
              <a:cxnLst/>
              <a:rect l="l" t="t" r="r" b="b"/>
              <a:pathLst>
                <a:path w="18547" h="29342" extrusionOk="0">
                  <a:moveTo>
                    <a:pt x="10796" y="1"/>
                  </a:moveTo>
                  <a:lnTo>
                    <a:pt x="0" y="10796"/>
                  </a:lnTo>
                  <a:lnTo>
                    <a:pt x="18546" y="29341"/>
                  </a:lnTo>
                  <a:lnTo>
                    <a:pt x="18546" y="24500"/>
                  </a:lnTo>
                  <a:lnTo>
                    <a:pt x="4842" y="10796"/>
                  </a:lnTo>
                  <a:lnTo>
                    <a:pt x="156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 flipH="1">
              <a:off x="6008747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 flipH="1">
              <a:off x="6614404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 flipH="1">
              <a:off x="-46942" y="-1807"/>
              <a:ext cx="2150029" cy="4261088"/>
            </a:xfrm>
            <a:custGeom>
              <a:avLst/>
              <a:gdLst/>
              <a:ahLst/>
              <a:cxnLst/>
              <a:rect l="l" t="t" r="r" b="b"/>
              <a:pathLst>
                <a:path w="14345" h="28430" extrusionOk="0">
                  <a:moveTo>
                    <a:pt x="14088" y="1"/>
                  </a:moveTo>
                  <a:lnTo>
                    <a:pt x="0" y="14087"/>
                  </a:lnTo>
                  <a:lnTo>
                    <a:pt x="14345" y="28429"/>
                  </a:lnTo>
                  <a:lnTo>
                    <a:pt x="14345" y="25805"/>
                  </a:lnTo>
                  <a:lnTo>
                    <a:pt x="2628" y="14087"/>
                  </a:lnTo>
                  <a:lnTo>
                    <a:pt x="14345" y="2367"/>
                  </a:lnTo>
                  <a:lnTo>
                    <a:pt x="143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flipH="1">
              <a:off x="-46954" y="851468"/>
              <a:ext cx="1258243" cy="2516036"/>
            </a:xfrm>
            <a:custGeom>
              <a:avLst/>
              <a:gdLst/>
              <a:ahLst/>
              <a:cxnLst/>
              <a:rect l="l" t="t" r="r" b="b"/>
              <a:pathLst>
                <a:path w="8395" h="16787" extrusionOk="0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21"/>
          <p:cNvSpPr txBox="1">
            <a:spLocks noGrp="1"/>
          </p:cNvSpPr>
          <p:nvPr>
            <p:ph type="body" idx="1"/>
          </p:nvPr>
        </p:nvSpPr>
        <p:spPr>
          <a:xfrm>
            <a:off x="724200" y="1152475"/>
            <a:ext cx="76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TITLE_1_2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3"/>
          <p:cNvGrpSpPr/>
          <p:nvPr/>
        </p:nvGrpSpPr>
        <p:grpSpPr>
          <a:xfrm flipH="1">
            <a:off x="-40837" y="-72025"/>
            <a:ext cx="9187040" cy="5215528"/>
            <a:chOff x="0" y="-72025"/>
            <a:chExt cx="9187040" cy="5215528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450" name="Google Shape;450;p23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23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464" name="Google Shape;464;p23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" name="Google Shape;476;p23"/>
            <p:cNvGrpSpPr/>
            <p:nvPr/>
          </p:nvGrpSpPr>
          <p:grpSpPr>
            <a:xfrm>
              <a:off x="0" y="0"/>
              <a:ext cx="6676335" cy="4416561"/>
              <a:chOff x="0" y="0"/>
              <a:chExt cx="6676335" cy="4416561"/>
            </a:xfrm>
          </p:grpSpPr>
          <p:sp>
            <p:nvSpPr>
              <p:cNvPr id="477" name="Google Shape;477;p23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9617" extrusionOk="0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755591" y="-72025"/>
              <a:ext cx="8431449" cy="3439529"/>
              <a:chOff x="755591" y="-72025"/>
              <a:chExt cx="8431449" cy="3439529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6787" extrusionOk="0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30" h="4341" extrusionOk="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4341" extrusionOk="0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23"/>
          <p:cNvSpPr txBox="1">
            <a:spLocks noGrp="1"/>
          </p:cNvSpPr>
          <p:nvPr>
            <p:ph type="ctrTitle"/>
          </p:nvPr>
        </p:nvSpPr>
        <p:spPr>
          <a:xfrm>
            <a:off x="1697100" y="538850"/>
            <a:ext cx="5749800" cy="9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8" name="Google Shape;488;p2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2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799930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23"/>
          <p:cNvSpPr/>
          <p:nvPr/>
        </p:nvSpPr>
        <p:spPr>
          <a:xfrm flipH="1">
            <a:off x="114393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25945" y="-12"/>
            <a:ext cx="9169940" cy="6057927"/>
            <a:chOff x="-25945" y="-12"/>
            <a:chExt cx="9169940" cy="6057927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75" name="Google Shape;75;p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" name="Google Shape;83;p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2204045" y="2876875"/>
            <a:ext cx="473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472397" y="3454675"/>
            <a:ext cx="6199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1811600" y="1351100"/>
            <a:ext cx="55209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24200" y="2013325"/>
            <a:ext cx="39870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724200" y="1263775"/>
            <a:ext cx="398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 rot="10800000" flipH="1">
            <a:off x="-3" y="3849693"/>
            <a:ext cx="3131339" cy="1293804"/>
            <a:chOff x="-4328" y="-1807"/>
            <a:chExt cx="3131339" cy="1293804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00;p4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 rot="-5400000">
            <a:off x="7413719" y="849209"/>
            <a:ext cx="2325428" cy="1188455"/>
            <a:chOff x="2869147" y="3685156"/>
            <a:chExt cx="3405723" cy="1740561"/>
          </a:xfrm>
        </p:grpSpPr>
        <p:sp>
          <p:nvSpPr>
            <p:cNvPr id="121" name="Google Shape;121;p6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6"/>
          <p:cNvGrpSpPr/>
          <p:nvPr/>
        </p:nvGrpSpPr>
        <p:grpSpPr>
          <a:xfrm rot="10800000">
            <a:off x="6818579" y="2816427"/>
            <a:ext cx="2325416" cy="2325267"/>
            <a:chOff x="0" y="0"/>
            <a:chExt cx="2325416" cy="2325267"/>
          </a:xfrm>
        </p:grpSpPr>
        <p:sp>
          <p:nvSpPr>
            <p:cNvPr id="124" name="Google Shape;124;p6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6"/>
          <p:cNvGrpSpPr/>
          <p:nvPr/>
        </p:nvGrpSpPr>
        <p:grpSpPr>
          <a:xfrm>
            <a:off x="12" y="-7"/>
            <a:ext cx="1291848" cy="1291997"/>
            <a:chOff x="0" y="0"/>
            <a:chExt cx="1291848" cy="1291997"/>
          </a:xfrm>
        </p:grpSpPr>
        <p:sp>
          <p:nvSpPr>
            <p:cNvPr id="132" name="Google Shape;132;p6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"/>
          <p:cNvGrpSpPr/>
          <p:nvPr/>
        </p:nvGrpSpPr>
        <p:grpSpPr>
          <a:xfrm>
            <a:off x="-40837" y="0"/>
            <a:ext cx="4047930" cy="4048378"/>
            <a:chOff x="0" y="0"/>
            <a:chExt cx="4047930" cy="4048378"/>
          </a:xfrm>
        </p:grpSpPr>
        <p:sp>
          <p:nvSpPr>
            <p:cNvPr id="138" name="Google Shape;138;p7"/>
            <p:cNvSpPr/>
            <p:nvPr/>
          </p:nvSpPr>
          <p:spPr>
            <a:xfrm>
              <a:off x="0" y="0"/>
              <a:ext cx="4047930" cy="4048378"/>
            </a:xfrm>
            <a:custGeom>
              <a:avLst/>
              <a:gdLst/>
              <a:ahLst/>
              <a:cxnLst/>
              <a:rect l="l" t="t" r="r" b="b"/>
              <a:pathLst>
                <a:path w="27145" h="27148" extrusionOk="0">
                  <a:moveTo>
                    <a:pt x="26334" y="1"/>
                  </a:moveTo>
                  <a:lnTo>
                    <a:pt x="0" y="26334"/>
                  </a:lnTo>
                  <a:lnTo>
                    <a:pt x="0" y="27147"/>
                  </a:lnTo>
                  <a:lnTo>
                    <a:pt x="2714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0" y="0"/>
              <a:ext cx="3703606" cy="3703606"/>
            </a:xfrm>
            <a:custGeom>
              <a:avLst/>
              <a:gdLst/>
              <a:ahLst/>
              <a:cxnLst/>
              <a:rect l="l" t="t" r="r" b="b"/>
              <a:pathLst>
                <a:path w="24836" h="24836" extrusionOk="0">
                  <a:moveTo>
                    <a:pt x="24025" y="1"/>
                  </a:moveTo>
                  <a:lnTo>
                    <a:pt x="0" y="24025"/>
                  </a:lnTo>
                  <a:lnTo>
                    <a:pt x="0" y="24836"/>
                  </a:lnTo>
                  <a:lnTo>
                    <a:pt x="24835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0" y="0"/>
              <a:ext cx="3359283" cy="3359283"/>
            </a:xfrm>
            <a:custGeom>
              <a:avLst/>
              <a:gdLst/>
              <a:ahLst/>
              <a:cxnLst/>
              <a:rect l="l" t="t" r="r" b="b"/>
              <a:pathLst>
                <a:path w="22527" h="22527" extrusionOk="0">
                  <a:moveTo>
                    <a:pt x="21713" y="1"/>
                  </a:moveTo>
                  <a:lnTo>
                    <a:pt x="0" y="21713"/>
                  </a:lnTo>
                  <a:lnTo>
                    <a:pt x="0" y="22526"/>
                  </a:lnTo>
                  <a:lnTo>
                    <a:pt x="22527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0" y="0"/>
              <a:ext cx="3014511" cy="3014511"/>
            </a:xfrm>
            <a:custGeom>
              <a:avLst/>
              <a:gdLst/>
              <a:ahLst/>
              <a:cxnLst/>
              <a:rect l="l" t="t" r="r" b="b"/>
              <a:pathLst>
                <a:path w="20215" h="20215" extrusionOk="0">
                  <a:moveTo>
                    <a:pt x="19404" y="1"/>
                  </a:moveTo>
                  <a:lnTo>
                    <a:pt x="0" y="19404"/>
                  </a:lnTo>
                  <a:lnTo>
                    <a:pt x="0" y="20215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0" y="0"/>
              <a:ext cx="2670187" cy="2670187"/>
            </a:xfrm>
            <a:custGeom>
              <a:avLst/>
              <a:gdLst/>
              <a:ahLst/>
              <a:cxnLst/>
              <a:rect l="l" t="t" r="r" b="b"/>
              <a:pathLst>
                <a:path w="17906" h="17906" extrusionOk="0">
                  <a:moveTo>
                    <a:pt x="17092" y="1"/>
                  </a:moveTo>
                  <a:lnTo>
                    <a:pt x="0" y="17092"/>
                  </a:lnTo>
                  <a:lnTo>
                    <a:pt x="0" y="17905"/>
                  </a:lnTo>
                  <a:lnTo>
                    <a:pt x="17906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-40837" y="0"/>
            <a:ext cx="6676335" cy="4416561"/>
            <a:chOff x="0" y="0"/>
            <a:chExt cx="6676335" cy="4416561"/>
          </a:xfrm>
        </p:grpSpPr>
        <p:sp>
          <p:nvSpPr>
            <p:cNvPr id="151" name="Google Shape;151;p7"/>
            <p:cNvSpPr/>
            <p:nvPr/>
          </p:nvSpPr>
          <p:spPr>
            <a:xfrm>
              <a:off x="4417725" y="0"/>
              <a:ext cx="2258609" cy="1129156"/>
            </a:xfrm>
            <a:custGeom>
              <a:avLst/>
              <a:gdLst/>
              <a:ahLst/>
              <a:cxnLst/>
              <a:rect l="l" t="t" r="r" b="b"/>
              <a:pathLst>
                <a:path w="15146" h="7572" extrusionOk="0">
                  <a:moveTo>
                    <a:pt x="0" y="1"/>
                  </a:moveTo>
                  <a:lnTo>
                    <a:pt x="7571" y="7571"/>
                  </a:lnTo>
                  <a:lnTo>
                    <a:pt x="15146" y="1"/>
                  </a:lnTo>
                  <a:lnTo>
                    <a:pt x="12339" y="1"/>
                  </a:lnTo>
                  <a:lnTo>
                    <a:pt x="7571" y="4764"/>
                  </a:lnTo>
                  <a:lnTo>
                    <a:pt x="28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0" y="0"/>
              <a:ext cx="4354228" cy="4416561"/>
            </a:xfrm>
            <a:custGeom>
              <a:avLst/>
              <a:gdLst/>
              <a:ahLst/>
              <a:cxnLst/>
              <a:rect l="l" t="t" r="r" b="b"/>
              <a:pathLst>
                <a:path w="29199" h="29617" extrusionOk="0">
                  <a:moveTo>
                    <a:pt x="21119" y="1"/>
                  </a:moveTo>
                  <a:lnTo>
                    <a:pt x="25669" y="4551"/>
                  </a:lnTo>
                  <a:lnTo>
                    <a:pt x="4130" y="26086"/>
                  </a:lnTo>
                  <a:lnTo>
                    <a:pt x="0" y="21957"/>
                  </a:lnTo>
                  <a:lnTo>
                    <a:pt x="0" y="25487"/>
                  </a:lnTo>
                  <a:lnTo>
                    <a:pt x="4130" y="29616"/>
                  </a:lnTo>
                  <a:lnTo>
                    <a:pt x="29198" y="4551"/>
                  </a:lnTo>
                  <a:lnTo>
                    <a:pt x="2464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0" y="0"/>
              <a:ext cx="3306195" cy="3368826"/>
            </a:xfrm>
            <a:custGeom>
              <a:avLst/>
              <a:gdLst/>
              <a:ahLst/>
              <a:cxnLst/>
              <a:rect l="l" t="t" r="r" b="b"/>
              <a:pathLst>
                <a:path w="22171" h="22591" extrusionOk="0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7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724200" y="1152475"/>
            <a:ext cx="76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9"/>
          <p:cNvGrpSpPr/>
          <p:nvPr/>
        </p:nvGrpSpPr>
        <p:grpSpPr>
          <a:xfrm flipH="1">
            <a:off x="-25945" y="-12"/>
            <a:ext cx="9169940" cy="6057927"/>
            <a:chOff x="-25945" y="-12"/>
            <a:chExt cx="9169940" cy="6057927"/>
          </a:xfrm>
        </p:grpSpPr>
        <p:grpSp>
          <p:nvGrpSpPr>
            <p:cNvPr id="168" name="Google Shape;168;p9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175" name="Google Shape;175;p9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176" name="Google Shape;176;p9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" name="Google Shape;183;p9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9"/>
          <p:cNvSpPr txBox="1">
            <a:spLocks noGrp="1"/>
          </p:cNvSpPr>
          <p:nvPr>
            <p:ph type="ctrTitle"/>
          </p:nvPr>
        </p:nvSpPr>
        <p:spPr>
          <a:xfrm>
            <a:off x="744972" y="2876875"/>
            <a:ext cx="473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44972" y="3454675"/>
            <a:ext cx="6199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 idx="2" hasCustomPrompt="1"/>
          </p:nvPr>
        </p:nvSpPr>
        <p:spPr>
          <a:xfrm>
            <a:off x="744972" y="1351100"/>
            <a:ext cx="55209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2"/>
          <p:cNvGrpSpPr/>
          <p:nvPr/>
        </p:nvGrpSpPr>
        <p:grpSpPr>
          <a:xfrm>
            <a:off x="-4328" y="-1807"/>
            <a:ext cx="3131339" cy="1293804"/>
            <a:chOff x="-4328" y="-1807"/>
            <a:chExt cx="3131339" cy="1293804"/>
          </a:xfrm>
        </p:grpSpPr>
        <p:grpSp>
          <p:nvGrpSpPr>
            <p:cNvPr id="220" name="Google Shape;220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21" name="Google Shape;221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2"/>
          <p:cNvSpPr txBox="1">
            <a:spLocks noGrp="1"/>
          </p:cNvSpPr>
          <p:nvPr>
            <p:ph type="ctrTitle"/>
          </p:nvPr>
        </p:nvSpPr>
        <p:spPr>
          <a:xfrm>
            <a:off x="724200" y="3281682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1"/>
          </p:nvPr>
        </p:nvSpPr>
        <p:spPr>
          <a:xfrm>
            <a:off x="724200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title" idx="2" hasCustomPrompt="1"/>
          </p:nvPr>
        </p:nvSpPr>
        <p:spPr>
          <a:xfrm>
            <a:off x="724200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30" name="Google Shape;230;p12"/>
          <p:cNvGrpSpPr/>
          <p:nvPr/>
        </p:nvGrpSpPr>
        <p:grpSpPr>
          <a:xfrm rot="10800000">
            <a:off x="6012672" y="3849693"/>
            <a:ext cx="3131339" cy="1293804"/>
            <a:chOff x="-4328" y="-1807"/>
            <a:chExt cx="3131339" cy="1293804"/>
          </a:xfrm>
        </p:grpSpPr>
        <p:grpSp>
          <p:nvGrpSpPr>
            <p:cNvPr id="231" name="Google Shape;231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32" name="Google Shape;232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2"/>
          <p:cNvSpPr txBox="1">
            <a:spLocks noGrp="1"/>
          </p:cNvSpPr>
          <p:nvPr>
            <p:ph type="ctrTitle" idx="3"/>
          </p:nvPr>
        </p:nvSpPr>
        <p:spPr>
          <a:xfrm>
            <a:off x="3445124" y="3281675"/>
            <a:ext cx="15231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2"/>
          <p:cNvSpPr txBox="1">
            <a:spLocks noGrp="1"/>
          </p:cNvSpPr>
          <p:nvPr>
            <p:ph type="subTitle" idx="4"/>
          </p:nvPr>
        </p:nvSpPr>
        <p:spPr>
          <a:xfrm>
            <a:off x="3445104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title" idx="5" hasCustomPrompt="1"/>
          </p:nvPr>
        </p:nvSpPr>
        <p:spPr>
          <a:xfrm>
            <a:off x="3445104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2"/>
          <p:cNvSpPr txBox="1">
            <a:spLocks noGrp="1"/>
          </p:cNvSpPr>
          <p:nvPr>
            <p:ph type="ctrTitle" idx="6"/>
          </p:nvPr>
        </p:nvSpPr>
        <p:spPr>
          <a:xfrm>
            <a:off x="3445091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subTitle" idx="7"/>
          </p:nvPr>
        </p:nvSpPr>
        <p:spPr>
          <a:xfrm>
            <a:off x="3445091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title" idx="8" hasCustomPrompt="1"/>
          </p:nvPr>
        </p:nvSpPr>
        <p:spPr>
          <a:xfrm>
            <a:off x="3445091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12"/>
          <p:cNvSpPr txBox="1">
            <a:spLocks noGrp="1"/>
          </p:cNvSpPr>
          <p:nvPr>
            <p:ph type="ctrTitle" idx="9"/>
          </p:nvPr>
        </p:nvSpPr>
        <p:spPr>
          <a:xfrm>
            <a:off x="6165995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2"/>
          <p:cNvSpPr txBox="1">
            <a:spLocks noGrp="1"/>
          </p:cNvSpPr>
          <p:nvPr>
            <p:ph type="subTitle" idx="13"/>
          </p:nvPr>
        </p:nvSpPr>
        <p:spPr>
          <a:xfrm>
            <a:off x="6165995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title" idx="14" hasCustomPrompt="1"/>
          </p:nvPr>
        </p:nvSpPr>
        <p:spPr>
          <a:xfrm>
            <a:off x="6165995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ctrTitle"/>
          </p:nvPr>
        </p:nvSpPr>
        <p:spPr>
          <a:xfrm>
            <a:off x="2362200" y="3145575"/>
            <a:ext cx="4419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0" y="-1807"/>
            <a:ext cx="9143995" cy="5145308"/>
            <a:chOff x="0" y="-1807"/>
            <a:chExt cx="9143995" cy="514530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0" y="-1807"/>
              <a:ext cx="3306195" cy="3370633"/>
              <a:chOff x="0" y="-1807"/>
              <a:chExt cx="3306195" cy="3370633"/>
            </a:xfrm>
          </p:grpSpPr>
          <p:grpSp>
            <p:nvGrpSpPr>
              <p:cNvPr id="251" name="Google Shape;251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3"/>
            <p:cNvGrpSpPr/>
            <p:nvPr/>
          </p:nvGrpSpPr>
          <p:grpSpPr>
            <a:xfrm rot="10800000">
              <a:off x="5837800" y="1772868"/>
              <a:ext cx="3306195" cy="3370633"/>
              <a:chOff x="0" y="-1807"/>
              <a:chExt cx="3306195" cy="3370633"/>
            </a:xfrm>
          </p:grpSpPr>
          <p:grpSp>
            <p:nvGrpSpPr>
              <p:cNvPr id="263" name="Google Shape;263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" name="Google Shape;271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 flipH="1">
            <a:off x="2021100" y="2122625"/>
            <a:ext cx="5101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288" name="Google Shape;288;p15"/>
          <p:cNvGrpSpPr/>
          <p:nvPr/>
        </p:nvGrpSpPr>
        <p:grpSpPr>
          <a:xfrm rot="5400000" flipH="1">
            <a:off x="-598383" y="849209"/>
            <a:ext cx="2325428" cy="1188455"/>
            <a:chOff x="2869147" y="3685156"/>
            <a:chExt cx="3405723" cy="1740561"/>
          </a:xfrm>
        </p:grpSpPr>
        <p:sp>
          <p:nvSpPr>
            <p:cNvPr id="289" name="Google Shape;289;p15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 rot="10800000" flipH="1">
            <a:off x="-3231" y="2816427"/>
            <a:ext cx="2325416" cy="2325267"/>
            <a:chOff x="0" y="0"/>
            <a:chExt cx="2325416" cy="2325267"/>
          </a:xfrm>
        </p:grpSpPr>
        <p:sp>
          <p:nvSpPr>
            <p:cNvPr id="292" name="Google Shape;292;p15"/>
            <p:cNvSpPr/>
            <p:nvPr/>
          </p:nvSpPr>
          <p:spPr>
            <a:xfrm>
              <a:off x="0" y="0"/>
              <a:ext cx="2325416" cy="2325267"/>
            </a:xfrm>
            <a:custGeom>
              <a:avLst/>
              <a:gdLst/>
              <a:ahLst/>
              <a:cxnLst/>
              <a:rect l="l" t="t" r="r" b="b"/>
              <a:pathLst>
                <a:path w="15594" h="15593" extrusionOk="0">
                  <a:moveTo>
                    <a:pt x="14783" y="1"/>
                  </a:moveTo>
                  <a:lnTo>
                    <a:pt x="0" y="14783"/>
                  </a:lnTo>
                  <a:lnTo>
                    <a:pt x="0" y="15593"/>
                  </a:lnTo>
                  <a:lnTo>
                    <a:pt x="1559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0" y="0"/>
              <a:ext cx="1980943" cy="1981092"/>
            </a:xfrm>
            <a:custGeom>
              <a:avLst/>
              <a:gdLst/>
              <a:ahLst/>
              <a:cxnLst/>
              <a:rect l="l" t="t" r="r" b="b"/>
              <a:pathLst>
                <a:path w="13284" h="13285" extrusionOk="0">
                  <a:moveTo>
                    <a:pt x="12470" y="1"/>
                  </a:moveTo>
                  <a:lnTo>
                    <a:pt x="0" y="12474"/>
                  </a:lnTo>
                  <a:lnTo>
                    <a:pt x="0" y="13284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0" y="0"/>
              <a:ext cx="1636321" cy="1636769"/>
            </a:xfrm>
            <a:custGeom>
              <a:avLst/>
              <a:gdLst/>
              <a:ahLst/>
              <a:cxnLst/>
              <a:rect l="l" t="t" r="r" b="b"/>
              <a:pathLst>
                <a:path w="10973" h="10976" extrusionOk="0">
                  <a:moveTo>
                    <a:pt x="10162" y="1"/>
                  </a:moveTo>
                  <a:lnTo>
                    <a:pt x="0" y="10161"/>
                  </a:lnTo>
                  <a:lnTo>
                    <a:pt x="0" y="10975"/>
                  </a:lnTo>
                  <a:lnTo>
                    <a:pt x="1097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0" y="0"/>
              <a:ext cx="1291848" cy="1291997"/>
            </a:xfrm>
            <a:custGeom>
              <a:avLst/>
              <a:gdLst/>
              <a:ahLst/>
              <a:cxnLst/>
              <a:rect l="l" t="t" r="r" b="b"/>
              <a:pathLst>
                <a:path w="8663" h="8664" extrusionOk="0">
                  <a:moveTo>
                    <a:pt x="7849" y="1"/>
                  </a:moveTo>
                  <a:lnTo>
                    <a:pt x="0" y="7853"/>
                  </a:lnTo>
                  <a:lnTo>
                    <a:pt x="0" y="8663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0" y="0"/>
              <a:ext cx="947226" cy="947524"/>
            </a:xfrm>
            <a:custGeom>
              <a:avLst/>
              <a:gdLst/>
              <a:ahLst/>
              <a:cxnLst/>
              <a:rect l="l" t="t" r="r" b="b"/>
              <a:pathLst>
                <a:path w="6352" h="6354" extrusionOk="0">
                  <a:moveTo>
                    <a:pt x="5541" y="1"/>
                  </a:moveTo>
                  <a:lnTo>
                    <a:pt x="0" y="5540"/>
                  </a:lnTo>
                  <a:lnTo>
                    <a:pt x="0" y="6354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0" y="0"/>
              <a:ext cx="602753" cy="602902"/>
            </a:xfrm>
            <a:custGeom>
              <a:avLst/>
              <a:gdLst/>
              <a:ahLst/>
              <a:cxnLst/>
              <a:rect l="l" t="t" r="r" b="b"/>
              <a:pathLst>
                <a:path w="4042" h="4043" extrusionOk="0">
                  <a:moveTo>
                    <a:pt x="3228" y="1"/>
                  </a:moveTo>
                  <a:lnTo>
                    <a:pt x="0" y="3232"/>
                  </a:lnTo>
                  <a:lnTo>
                    <a:pt x="0" y="404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0" y="0"/>
              <a:ext cx="257982" cy="258429"/>
            </a:xfrm>
            <a:custGeom>
              <a:avLst/>
              <a:gdLst/>
              <a:ahLst/>
              <a:cxnLst/>
              <a:rect l="l" t="t" r="r" b="b"/>
              <a:pathLst>
                <a:path w="1730" h="1733" extrusionOk="0">
                  <a:moveTo>
                    <a:pt x="920" y="1"/>
                  </a:moveTo>
                  <a:lnTo>
                    <a:pt x="0" y="919"/>
                  </a:lnTo>
                  <a:lnTo>
                    <a:pt x="0" y="1733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2BD2B8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5"/>
          <p:cNvGrpSpPr/>
          <p:nvPr/>
        </p:nvGrpSpPr>
        <p:grpSpPr>
          <a:xfrm rot="-5400000">
            <a:off x="7413719" y="849209"/>
            <a:ext cx="2325428" cy="1188455"/>
            <a:chOff x="2869147" y="3685156"/>
            <a:chExt cx="3405723" cy="1740561"/>
          </a:xfrm>
        </p:grpSpPr>
        <p:sp>
          <p:nvSpPr>
            <p:cNvPr id="300" name="Google Shape;300;p15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12539"/>
            </a:gs>
            <a:gs pos="50000">
              <a:srgbClr val="012539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Char char="●"/>
              <a:defRPr sz="18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4" r:id="rId10"/>
    <p:sldLayoutId id="2147483667" r:id="rId11"/>
    <p:sldLayoutId id="2147483669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BAB44B-490E-4ABB-BC43-BCB06F71AECF}"/>
              </a:ext>
            </a:extLst>
          </p:cNvPr>
          <p:cNvSpPr/>
          <p:nvPr/>
        </p:nvSpPr>
        <p:spPr>
          <a:xfrm>
            <a:off x="3656676" y="2961291"/>
            <a:ext cx="2334822" cy="80741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4" name="Google Shape;504;p28"/>
          <p:cNvSpPr txBox="1">
            <a:spLocks noGrp="1"/>
          </p:cNvSpPr>
          <p:nvPr>
            <p:ph type="ctrTitle"/>
          </p:nvPr>
        </p:nvSpPr>
        <p:spPr>
          <a:xfrm>
            <a:off x="1874186" y="1615433"/>
            <a:ext cx="5749800" cy="1309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C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Apache Flume &amp;</a:t>
            </a:r>
            <a:r>
              <a:rPr lang="fa-IR" sz="32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/>
            </a:r>
            <a:br>
              <a:rPr lang="fa-IR" sz="32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en-US" sz="3200" b="1" dirty="0" err="1" smtClean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endParaRPr sz="3200" b="1" dirty="0">
              <a:solidFill>
                <a:schemeClr val="accent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" name="Google Shape;94;p15">
            <a:extLst>
              <a:ext uri="{FF2B5EF4-FFF2-40B4-BE49-F238E27FC236}">
                <a16:creationId xmlns:a16="http://schemas.microsoft.com/office/drawing/2014/main" id="{47BD103D-1C2F-4023-9D1F-E64C805C2E5B}"/>
              </a:ext>
            </a:extLst>
          </p:cNvPr>
          <p:cNvSpPr txBox="1">
            <a:spLocks/>
          </p:cNvSpPr>
          <p:nvPr/>
        </p:nvSpPr>
        <p:spPr>
          <a:xfrm>
            <a:off x="3763580" y="2961292"/>
            <a:ext cx="2139354" cy="44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bel"/>
              <a:buNone/>
              <a:defRPr sz="1100" b="0" i="0" u="none" strike="noStrike" cap="none">
                <a:solidFill>
                  <a:srgbClr val="F3F3F3"/>
                </a:solidFill>
                <a:latin typeface="Exo Thin"/>
                <a:ea typeface="Exo Thin"/>
                <a:cs typeface="Exo Thin"/>
                <a:sym typeface="Exo Th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 rtl="1"/>
            <a:r>
              <a:rPr lang="en-US" sz="1600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Parham </a:t>
            </a:r>
            <a:r>
              <a:rPr lang="en-US" sz="1600" dirty="0" err="1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Pishro</a:t>
            </a:r>
            <a:endParaRPr lang="fa-IR" sz="1600" b="1" dirty="0">
              <a:solidFill>
                <a:srgbClr val="FFC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AC53E-64A4-490B-888D-3E411C912CDA}"/>
              </a:ext>
            </a:extLst>
          </p:cNvPr>
          <p:cNvSpPr txBox="1"/>
          <p:nvPr/>
        </p:nvSpPr>
        <p:spPr>
          <a:xfrm>
            <a:off x="3663071" y="3359823"/>
            <a:ext cx="233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i="0" spc="0" dirty="0" err="1" smtClean="0">
                <a:solidFill>
                  <a:schemeClr val="accent1"/>
                </a:solidFill>
                <a:latin typeface="Cooper Black" panose="0208090404030B020404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Dr.</a:t>
            </a:r>
            <a:r>
              <a:rPr lang="en-ID" sz="2000" i="0" spc="0" dirty="0" smtClean="0">
                <a:solidFill>
                  <a:schemeClr val="accent1"/>
                </a:solidFill>
                <a:latin typeface="Cooper Black" panose="0208090404030B020404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 </a:t>
            </a:r>
            <a:r>
              <a:rPr lang="en-ID" sz="2000" i="0" spc="0" dirty="0" err="1" smtClean="0">
                <a:solidFill>
                  <a:schemeClr val="accent1"/>
                </a:solidFill>
                <a:latin typeface="Cooper Black" panose="0208090404030B020404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Nasiri</a:t>
            </a:r>
            <a:endParaRPr lang="id-ID" sz="2000" i="0" spc="0" dirty="0">
              <a:solidFill>
                <a:schemeClr val="accent1"/>
              </a:solidFill>
              <a:latin typeface="Cooper Black" panose="0208090404030B020404" pitchFamily="18" charset="0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82" y="2976774"/>
            <a:ext cx="1351615" cy="383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1929699" y="189185"/>
            <a:ext cx="5360276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The Limitations of Apache Flume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6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964849" y="1401029"/>
            <a:ext cx="7289975" cy="28241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- Complexity </a:t>
            </a:r>
            <a:r>
              <a:rPr lang="en-US" sz="2400" b="1" dirty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and </a:t>
            </a:r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difficulty of architecture </a:t>
            </a:r>
            <a:r>
              <a:rPr lang="en-US" sz="2400" b="1" dirty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to manage </a:t>
            </a:r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	and maintain (From multiple </a:t>
            </a:r>
            <a:r>
              <a:rPr lang="en-US" sz="2400" b="1" dirty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sources </a:t>
            </a:r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to 	multiple destinations)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l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- Streaming is not 100% real-time</a:t>
            </a:r>
          </a:p>
          <a:p>
            <a:pPr algn="l"/>
            <a:endParaRPr lang="en-US" sz="2400" b="1" dirty="0" smtClean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l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- Weakness to identify duplicate data </a:t>
            </a:r>
            <a:endParaRPr lang="fa-IR" sz="24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2057139" y="434370"/>
            <a:ext cx="7157600" cy="669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Apache </a:t>
            </a:r>
            <a:r>
              <a:rPr lang="en-US" sz="28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8356B2-10C7-4DE7-A398-0D792272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45" y="272206"/>
            <a:ext cx="702848" cy="997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7B7EBE-EA7A-40F4-80A4-4C38326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95" y="271024"/>
            <a:ext cx="702848" cy="997527"/>
          </a:xfrm>
          <a:prstGeom prst="rect">
            <a:avLst/>
          </a:prstGeom>
        </p:spPr>
      </p:pic>
      <p:cxnSp>
        <p:nvCxnSpPr>
          <p:cNvPr id="20" name="Google Shape;2402;p48"/>
          <p:cNvCxnSpPr>
            <a:stCxn id="25" idx="3"/>
            <a:endCxn id="28" idx="1"/>
          </p:cNvCxnSpPr>
          <p:nvPr/>
        </p:nvCxnSpPr>
        <p:spPr>
          <a:xfrm flipV="1">
            <a:off x="966413" y="2692128"/>
            <a:ext cx="7211533" cy="1854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408;p48"/>
          <p:cNvCxnSpPr>
            <a:cxnSpLocks/>
            <a:endCxn id="25" idx="0"/>
          </p:cNvCxnSpPr>
          <p:nvPr/>
        </p:nvCxnSpPr>
        <p:spPr>
          <a:xfrm>
            <a:off x="681263" y="2209713"/>
            <a:ext cx="600" cy="21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409;p48"/>
          <p:cNvCxnSpPr>
            <a:cxnSpLocks/>
          </p:cNvCxnSpPr>
          <p:nvPr/>
        </p:nvCxnSpPr>
        <p:spPr>
          <a:xfrm flipV="1">
            <a:off x="1799197" y="2976678"/>
            <a:ext cx="0" cy="23438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410;p48"/>
          <p:cNvCxnSpPr>
            <a:cxnSpLocks/>
          </p:cNvCxnSpPr>
          <p:nvPr/>
        </p:nvCxnSpPr>
        <p:spPr>
          <a:xfrm>
            <a:off x="2905200" y="2209712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11;p48"/>
          <p:cNvCxnSpPr>
            <a:cxnSpLocks/>
            <a:stCxn id="28" idx="2"/>
          </p:cNvCxnSpPr>
          <p:nvPr/>
        </p:nvCxnSpPr>
        <p:spPr>
          <a:xfrm>
            <a:off x="8462496" y="2976678"/>
            <a:ext cx="0" cy="23424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398;p48"/>
          <p:cNvSpPr/>
          <p:nvPr/>
        </p:nvSpPr>
        <p:spPr>
          <a:xfrm>
            <a:off x="397313" y="2426126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</a:t>
            </a:r>
            <a:r>
              <a:rPr lang="fa-IR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0.0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6" name="Google Shape;2399;p48"/>
          <p:cNvSpPr/>
          <p:nvPr/>
        </p:nvSpPr>
        <p:spPr>
          <a:xfrm>
            <a:off x="1508832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3.1.2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7" name="Google Shape;2401;p48"/>
          <p:cNvSpPr/>
          <p:nvPr/>
        </p:nvSpPr>
        <p:spPr>
          <a:xfrm>
            <a:off x="2620351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3.3.6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8" name="Google Shape;2403;p48"/>
          <p:cNvSpPr/>
          <p:nvPr/>
        </p:nvSpPr>
        <p:spPr>
          <a:xfrm>
            <a:off x="8177946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3.8.1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3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1129765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Dec 14, 2009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4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2322611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Aug 2, 2012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5" name="Google Shape;161;p28">
            <a:extLst>
              <a:ext uri="{FF2B5EF4-FFF2-40B4-BE49-F238E27FC236}">
                <a16:creationId xmlns:a16="http://schemas.microsoft.com/office/drawing/2014/main" id="{A278AEE7-2313-47DD-B44B-0A36214CA51C}"/>
              </a:ext>
            </a:extLst>
          </p:cNvPr>
          <p:cNvSpPr txBox="1">
            <a:spLocks/>
          </p:cNvSpPr>
          <p:nvPr/>
        </p:nvSpPr>
        <p:spPr>
          <a:xfrm>
            <a:off x="7805139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Jan 30, 2023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6" name="Google Shape;161;p28">
            <a:extLst>
              <a:ext uri="{FF2B5EF4-FFF2-40B4-BE49-F238E27FC236}">
                <a16:creationId xmlns:a16="http://schemas.microsoft.com/office/drawing/2014/main" id="{4A0E886F-C6B9-42FB-AB1F-62957DA4CD66}"/>
              </a:ext>
            </a:extLst>
          </p:cNvPr>
          <p:cNvSpPr txBox="1">
            <a:spLocks/>
          </p:cNvSpPr>
          <p:nvPr/>
        </p:nvSpPr>
        <p:spPr>
          <a:xfrm>
            <a:off x="11832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Oct 27, 2008</a:t>
            </a:r>
            <a:endParaRPr lang="fa-IR" sz="1400" dirty="0">
              <a:solidFill>
                <a:schemeClr val="accent1"/>
              </a:solidFill>
            </a:endParaRPr>
          </a:p>
        </p:txBody>
      </p:sp>
      <p:cxnSp>
        <p:nvCxnSpPr>
          <p:cNvPr id="57" name="Google Shape;2402;p48"/>
          <p:cNvCxnSpPr/>
          <p:nvPr/>
        </p:nvCxnSpPr>
        <p:spPr>
          <a:xfrm>
            <a:off x="8740740" y="2691135"/>
            <a:ext cx="327586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2409;p48"/>
          <p:cNvCxnSpPr>
            <a:cxnSpLocks/>
          </p:cNvCxnSpPr>
          <p:nvPr/>
        </p:nvCxnSpPr>
        <p:spPr>
          <a:xfrm flipV="1">
            <a:off x="4032409" y="29766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2410;p48"/>
          <p:cNvCxnSpPr>
            <a:cxnSpLocks/>
          </p:cNvCxnSpPr>
          <p:nvPr/>
        </p:nvCxnSpPr>
        <p:spPr>
          <a:xfrm>
            <a:off x="5124727" y="2209600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2399;p48"/>
          <p:cNvSpPr/>
          <p:nvPr/>
        </p:nvSpPr>
        <p:spPr>
          <a:xfrm>
            <a:off x="3731870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3.4.14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3" name="Google Shape;2401;p48"/>
          <p:cNvSpPr/>
          <p:nvPr/>
        </p:nvSpPr>
        <p:spPr>
          <a:xfrm>
            <a:off x="4843389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3.5.9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4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3373285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Apr 2, 2019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85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4507271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Jan 15, 2021</a:t>
            </a:r>
            <a:endParaRPr lang="fa-IR" sz="1400" dirty="0">
              <a:solidFill>
                <a:schemeClr val="accent1"/>
              </a:solidFill>
            </a:endParaRPr>
          </a:p>
        </p:txBody>
      </p:sp>
      <p:cxnSp>
        <p:nvCxnSpPr>
          <p:cNvPr id="86" name="Google Shape;2409;p48"/>
          <p:cNvCxnSpPr>
            <a:cxnSpLocks/>
          </p:cNvCxnSpPr>
          <p:nvPr/>
        </p:nvCxnSpPr>
        <p:spPr>
          <a:xfrm flipV="1">
            <a:off x="6228669" y="29766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2410;p48"/>
          <p:cNvCxnSpPr>
            <a:cxnSpLocks/>
          </p:cNvCxnSpPr>
          <p:nvPr/>
        </p:nvCxnSpPr>
        <p:spPr>
          <a:xfrm>
            <a:off x="7345225" y="2209486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2399;p48"/>
          <p:cNvSpPr/>
          <p:nvPr/>
        </p:nvSpPr>
        <p:spPr>
          <a:xfrm>
            <a:off x="595490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3.6.3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9" name="Google Shape;2401;p48"/>
          <p:cNvSpPr/>
          <p:nvPr/>
        </p:nvSpPr>
        <p:spPr>
          <a:xfrm>
            <a:off x="7066427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3.7.1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90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5565273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Apr 13, 2021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91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6698234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May 12, 2022</a:t>
            </a:r>
            <a:endParaRPr lang="fa-I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3" grpId="0"/>
      <p:bldP spid="54" grpId="0"/>
      <p:bldP spid="55" grpId="0"/>
      <p:bldP spid="56" grpId="0"/>
      <p:bldP spid="82" grpId="0" animBg="1"/>
      <p:bldP spid="83" grpId="0" animBg="1"/>
      <p:bldP spid="84" grpId="0"/>
      <p:bldP spid="85" grpId="0"/>
      <p:bldP spid="88" grpId="0" animBg="1"/>
      <p:bldP spid="89" grpId="0" animBg="1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95492"/>
            <a:ext cx="9144000" cy="6306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Why Do We Need Apache </a:t>
            </a:r>
            <a:r>
              <a:rPr lang="en-US" sz="28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?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3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Coordinating Different Services in Hadoop Ecosystem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(Systems Configuration with Data Synchronization) 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2000" y="1035555"/>
            <a:ext cx="7620000" cy="2857500"/>
            <a:chOff x="762000" y="1029488"/>
            <a:chExt cx="7620000" cy="2857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029488"/>
              <a:ext cx="7620000" cy="2857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52" t="44580" r="331" b="34767"/>
            <a:stretch/>
          </p:blipFill>
          <p:spPr>
            <a:xfrm>
              <a:off x="7169106" y="1029488"/>
              <a:ext cx="1212894" cy="590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3184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3286850" y="283021"/>
            <a:ext cx="5857150" cy="669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Architecture of Apache </a:t>
            </a:r>
            <a:r>
              <a:rPr lang="en-US" sz="28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27" y="3519294"/>
            <a:ext cx="4250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Server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              Leader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                        Follower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                                          Client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6504" y="1317405"/>
            <a:ext cx="8484767" cy="2863609"/>
            <a:chOff x="376504" y="1317405"/>
            <a:chExt cx="8484767" cy="2863609"/>
          </a:xfrm>
        </p:grpSpPr>
        <p:grpSp>
          <p:nvGrpSpPr>
            <p:cNvPr id="7" name="Group 6"/>
            <p:cNvGrpSpPr/>
            <p:nvPr/>
          </p:nvGrpSpPr>
          <p:grpSpPr>
            <a:xfrm>
              <a:off x="376504" y="1317405"/>
              <a:ext cx="8484767" cy="2863609"/>
              <a:chOff x="376504" y="1317405"/>
              <a:chExt cx="8484767" cy="286360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504" y="1317405"/>
                <a:ext cx="8484767" cy="286360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7648377" y="1317405"/>
                <a:ext cx="1212894" cy="590156"/>
              </a:xfrm>
              <a:prstGeom prst="rect">
                <a:avLst/>
              </a:prstGeom>
            </p:spPr>
          </p:pic>
        </p:grpSp>
        <p:sp>
          <p:nvSpPr>
            <p:cNvPr id="9" name="Right Triangle 8"/>
            <p:cNvSpPr/>
            <p:nvPr/>
          </p:nvSpPr>
          <p:spPr>
            <a:xfrm flipH="1">
              <a:off x="6422566" y="2512853"/>
              <a:ext cx="288584" cy="124232"/>
            </a:xfrm>
            <a:prstGeom prst="rtTriangle">
              <a:avLst/>
            </a:prstGeom>
            <a:solidFill>
              <a:srgbClr val="EE8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10800000">
              <a:off x="2133806" y="2654870"/>
              <a:ext cx="142549" cy="143101"/>
            </a:xfrm>
            <a:prstGeom prst="rtTriangle">
              <a:avLst/>
            </a:prstGeom>
            <a:solidFill>
              <a:srgbClr val="1F5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2133805" y="2512853"/>
              <a:ext cx="177898" cy="124232"/>
            </a:xfrm>
            <a:prstGeom prst="rtTriangle">
              <a:avLst/>
            </a:prstGeom>
            <a:solidFill>
              <a:srgbClr val="EE8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0800000" flipH="1">
              <a:off x="6554966" y="2654768"/>
              <a:ext cx="160518" cy="143101"/>
            </a:xfrm>
            <a:prstGeom prst="rtTriangle">
              <a:avLst/>
            </a:prstGeom>
            <a:solidFill>
              <a:srgbClr val="1F5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05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09877E-6 L -4.72222E-6 -0.207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321614" y="397290"/>
            <a:ext cx="4780105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Working of Apache Zookeeper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1369184"/>
            <a:ext cx="8705055" cy="29379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2" t="44580" r="331" b="34767"/>
          <a:stretch/>
        </p:blipFill>
        <p:spPr>
          <a:xfrm>
            <a:off x="7656100" y="1369183"/>
            <a:ext cx="1268621" cy="61727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92983" y="2743200"/>
            <a:ext cx="7054428" cy="832419"/>
            <a:chOff x="792983" y="2743200"/>
            <a:chExt cx="7054428" cy="832419"/>
          </a:xfrm>
        </p:grpSpPr>
        <p:grpSp>
          <p:nvGrpSpPr>
            <p:cNvPr id="2" name="Group 1"/>
            <p:cNvGrpSpPr/>
            <p:nvPr/>
          </p:nvGrpSpPr>
          <p:grpSpPr>
            <a:xfrm>
              <a:off x="792983" y="3003538"/>
              <a:ext cx="7054428" cy="572081"/>
              <a:chOff x="792983" y="3003538"/>
              <a:chExt cx="7054428" cy="57208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6671673" y="3003542"/>
                <a:ext cx="1175738" cy="57207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5495935" y="3003541"/>
                <a:ext cx="1175738" cy="57207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4320197" y="3003540"/>
                <a:ext cx="1175738" cy="57207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3144459" y="3003539"/>
                <a:ext cx="1175738" cy="57207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1968721" y="3003538"/>
                <a:ext cx="1175738" cy="57207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52" t="44580" r="331" b="34767"/>
              <a:stretch/>
            </p:blipFill>
            <p:spPr>
              <a:xfrm>
                <a:off x="792983" y="3003538"/>
                <a:ext cx="1175738" cy="572077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59" t="11057" r="15821" b="75947"/>
            <a:stretch/>
          </p:blipFill>
          <p:spPr>
            <a:xfrm>
              <a:off x="1740513" y="2743200"/>
              <a:ext cx="5638506" cy="26034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556" r="93611">
                        <a14:backgroundMark x1="51389" y1="54444" x2="51389" y2="54444"/>
                        <a14:backgroundMark x1="54167" y1="49444" x2="54167" y2="49444"/>
                        <a14:backgroundMark x1="61389" y1="45278" x2="61389" y2="45278"/>
                        <a14:backgroundMark x1="58056" y1="67500" x2="58056" y2="67500"/>
                        <a14:backgroundMark x1="63889" y1="51667" x2="63889" y2="51667"/>
                        <a14:backgroundMark x1="66111" y1="50278" x2="66111" y2="50278"/>
                        <a14:backgroundMark x1="61111" y1="41111" x2="61111" y2="41111"/>
                        <a14:backgroundMark x1="63889" y1="53611" x2="63889" y2="53611"/>
                        <a14:backgroundMark x1="58056" y1="71389" x2="58056" y2="7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8419">
            <a:off x="5160750" y="2501464"/>
            <a:ext cx="1207961" cy="12079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949669" y="2562111"/>
            <a:ext cx="618979" cy="622519"/>
            <a:chOff x="8414962" y="1564722"/>
            <a:chExt cx="618979" cy="679076"/>
          </a:xfrm>
        </p:grpSpPr>
        <p:sp>
          <p:nvSpPr>
            <p:cNvPr id="17" name="Oval 16"/>
            <p:cNvSpPr/>
            <p:nvPr/>
          </p:nvSpPr>
          <p:spPr>
            <a:xfrm>
              <a:off x="8414962" y="1564722"/>
              <a:ext cx="618979" cy="6790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ID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246" y="1815963"/>
              <a:ext cx="360870" cy="360870"/>
            </a:xfrm>
            <a:prstGeom prst="rect">
              <a:avLst/>
            </a:prstGeom>
          </p:spPr>
        </p:pic>
      </p:grpSp>
      <p:sp>
        <p:nvSpPr>
          <p:cNvPr id="19" name="Right Triangle 18"/>
          <p:cNvSpPr/>
          <p:nvPr/>
        </p:nvSpPr>
        <p:spPr>
          <a:xfrm flipH="1">
            <a:off x="6435568" y="2600358"/>
            <a:ext cx="288584" cy="124232"/>
          </a:xfrm>
          <a:prstGeom prst="rtTriangle">
            <a:avLst/>
          </a:prstGeom>
          <a:solidFill>
            <a:srgbClr val="EE8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0800000">
            <a:off x="2013069" y="2742272"/>
            <a:ext cx="142549" cy="143101"/>
          </a:xfrm>
          <a:prstGeom prst="rtTriangle">
            <a:avLst/>
          </a:prstGeom>
          <a:solidFill>
            <a:srgbClr val="1F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flipH="1">
            <a:off x="1977720" y="2600358"/>
            <a:ext cx="177898" cy="124232"/>
          </a:xfrm>
          <a:prstGeom prst="rtTriangle">
            <a:avLst/>
          </a:prstGeom>
          <a:solidFill>
            <a:srgbClr val="EE8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6563634" y="2742273"/>
            <a:ext cx="160518" cy="143101"/>
          </a:xfrm>
          <a:prstGeom prst="rtTriangle">
            <a:avLst/>
          </a:prstGeom>
          <a:solidFill>
            <a:srgbClr val="1F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1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0.05486 0.2685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7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7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321614" y="397290"/>
            <a:ext cx="4780105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Working of Apache Zookeeper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1369184"/>
            <a:ext cx="8705055" cy="29379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2" t="44580" r="331" b="34767"/>
          <a:stretch/>
        </p:blipFill>
        <p:spPr>
          <a:xfrm>
            <a:off x="7656100" y="1369183"/>
            <a:ext cx="1268621" cy="6172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556" r="93611">
                        <a14:backgroundMark x1="51389" y1="54444" x2="51389" y2="54444"/>
                        <a14:backgroundMark x1="54167" y1="49444" x2="54167" y2="49444"/>
                        <a14:backgroundMark x1="61389" y1="45278" x2="61389" y2="45278"/>
                        <a14:backgroundMark x1="58056" y1="67500" x2="58056" y2="67500"/>
                        <a14:backgroundMark x1="63889" y1="51667" x2="63889" y2="51667"/>
                        <a14:backgroundMark x1="66111" y1="50278" x2="66111" y2="50278"/>
                        <a14:backgroundMark x1="61111" y1="41111" x2="61111" y2="41111"/>
                        <a14:backgroundMark x1="63889" y1="53611" x2="63889" y2="53611"/>
                        <a14:backgroundMark x1="58056" y1="71389" x2="58056" y2="7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708">
            <a:off x="5160750" y="2501464"/>
            <a:ext cx="1207961" cy="12079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949669" y="2562111"/>
            <a:ext cx="618979" cy="622519"/>
            <a:chOff x="8414962" y="1564722"/>
            <a:chExt cx="618979" cy="679076"/>
          </a:xfrm>
        </p:grpSpPr>
        <p:sp>
          <p:nvSpPr>
            <p:cNvPr id="17" name="Oval 16"/>
            <p:cNvSpPr/>
            <p:nvPr/>
          </p:nvSpPr>
          <p:spPr>
            <a:xfrm>
              <a:off x="8414962" y="1564722"/>
              <a:ext cx="618979" cy="6790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ID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246" y="1815963"/>
              <a:ext cx="360870" cy="360870"/>
            </a:xfrm>
            <a:prstGeom prst="rect">
              <a:avLst/>
            </a:prstGeom>
          </p:spPr>
        </p:pic>
      </p:grpSp>
      <p:sp>
        <p:nvSpPr>
          <p:cNvPr id="6" name="Multiply 5"/>
          <p:cNvSpPr/>
          <p:nvPr/>
        </p:nvSpPr>
        <p:spPr>
          <a:xfrm>
            <a:off x="4791466" y="2405678"/>
            <a:ext cx="935383" cy="935383"/>
          </a:xfrm>
          <a:prstGeom prst="mathMultiply">
            <a:avLst>
              <a:gd name="adj1" fmla="val 70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rot="10800000">
            <a:off x="6491197" y="2742270"/>
            <a:ext cx="210136" cy="226919"/>
          </a:xfrm>
          <a:prstGeom prst="rtTriangle">
            <a:avLst/>
          </a:prstGeom>
          <a:solidFill>
            <a:srgbClr val="1F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flipH="1">
            <a:off x="6435568" y="2600358"/>
            <a:ext cx="288584" cy="124232"/>
          </a:xfrm>
          <a:prstGeom prst="rtTriangle">
            <a:avLst/>
          </a:prstGeom>
          <a:solidFill>
            <a:srgbClr val="EE8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556" r="93611">
                        <a14:backgroundMark x1="51389" y1="54444" x2="51389" y2="54444"/>
                        <a14:backgroundMark x1="54167" y1="49444" x2="54167" y2="49444"/>
                        <a14:backgroundMark x1="61389" y1="45278" x2="61389" y2="45278"/>
                        <a14:backgroundMark x1="58056" y1="67500" x2="58056" y2="67500"/>
                        <a14:backgroundMark x1="63889" y1="51667" x2="63889" y2="51667"/>
                        <a14:backgroundMark x1="66111" y1="50278" x2="66111" y2="50278"/>
                        <a14:backgroundMark x1="61111" y1="41111" x2="61111" y2="41111"/>
                        <a14:backgroundMark x1="63889" y1="53611" x2="63889" y2="53611"/>
                        <a14:backgroundMark x1="58056" y1="71389" x2="58056" y2="7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5798" flipV="1">
            <a:off x="5429515" y="2444544"/>
            <a:ext cx="1544969" cy="1370782"/>
          </a:xfrm>
          <a:prstGeom prst="rect">
            <a:avLst/>
          </a:prstGeom>
        </p:spPr>
      </p:pic>
      <p:sp>
        <p:nvSpPr>
          <p:cNvPr id="22" name="Right Triangle 21"/>
          <p:cNvSpPr/>
          <p:nvPr/>
        </p:nvSpPr>
        <p:spPr>
          <a:xfrm rot="10800000">
            <a:off x="2013069" y="2742272"/>
            <a:ext cx="142549" cy="143101"/>
          </a:xfrm>
          <a:prstGeom prst="rtTriangle">
            <a:avLst/>
          </a:prstGeom>
          <a:solidFill>
            <a:srgbClr val="1F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flipH="1">
            <a:off x="1977720" y="2600358"/>
            <a:ext cx="177898" cy="124232"/>
          </a:xfrm>
          <a:prstGeom prst="rtTriangle">
            <a:avLst/>
          </a:prstGeom>
          <a:solidFill>
            <a:srgbClr val="EE8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0.05539 0.2685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342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7531E-6 L 0.05556 0.2685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296392"/>
            <a:ext cx="9144000" cy="6117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Features of Apache </a:t>
            </a:r>
            <a:r>
              <a:rPr lang="en-US" sz="28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endParaRPr lang="en-US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820" y="1399978"/>
            <a:ext cx="8746359" cy="3272922"/>
            <a:chOff x="198820" y="1399978"/>
            <a:chExt cx="8746359" cy="32729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20" y="1399978"/>
              <a:ext cx="8746359" cy="32729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52" t="44580" r="331" b="34767"/>
            <a:stretch/>
          </p:blipFill>
          <p:spPr>
            <a:xfrm>
              <a:off x="7732285" y="1399978"/>
              <a:ext cx="1212894" cy="590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0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1929699" y="189185"/>
            <a:ext cx="5360276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Benefits of Apache </a:t>
            </a:r>
            <a:r>
              <a:rPr lang="en-US" sz="28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ZooKeeper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5475" y="3575619"/>
                <a:ext cx="6728723" cy="12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Simplicity: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Coordination is done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Reliability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Order: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Stamping </a:t>
                </a:r>
                <a:r>
                  <a:rPr lang="en-US" dirty="0">
                    <a:solidFill>
                      <a:schemeClr val="accent1"/>
                    </a:solidFill>
                  </a:rPr>
                  <a:t>each update with a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number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Speed: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Runs </a:t>
                </a:r>
                <a:r>
                  <a:rPr lang="en-US" dirty="0">
                    <a:solidFill>
                      <a:schemeClr val="accent1"/>
                    </a:solidFill>
                  </a:rPr>
                  <a:t>with a ratio of 10:1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(when ‘reads</a:t>
                </a:r>
                <a:r>
                  <a:rPr lang="en-US" dirty="0">
                    <a:solidFill>
                      <a:schemeClr val="accent1"/>
                    </a:solidFill>
                  </a:rPr>
                  <a:t>’ are more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common)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Scalability: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Enhancement the </a:t>
                </a:r>
                <a:r>
                  <a:rPr lang="en-US" dirty="0">
                    <a:solidFill>
                      <a:schemeClr val="accent1"/>
                    </a:solidFill>
                  </a:rPr>
                  <a:t>performance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by </a:t>
                </a:r>
                <a:r>
                  <a:rPr lang="en-US" dirty="0">
                    <a:solidFill>
                      <a:schemeClr val="accent1"/>
                    </a:solidFill>
                  </a:rPr>
                  <a:t>deploying more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machines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75" y="3575619"/>
                <a:ext cx="6728723" cy="1274964"/>
              </a:xfrm>
              <a:prstGeom prst="rect">
                <a:avLst/>
              </a:prstGeom>
              <a:blipFill>
                <a:blip r:embed="rId3"/>
                <a:stretch>
                  <a:fillRect l="-272" t="-957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99837" y="789012"/>
            <a:ext cx="7620000" cy="2571750"/>
            <a:chOff x="799837" y="789012"/>
            <a:chExt cx="7620000" cy="25717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837" y="789012"/>
              <a:ext cx="7620000" cy="2571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52" t="44580" r="331" b="34767"/>
            <a:stretch/>
          </p:blipFill>
          <p:spPr>
            <a:xfrm>
              <a:off x="7339837" y="789012"/>
              <a:ext cx="1080000" cy="52549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95" y="789012"/>
            <a:ext cx="5389580" cy="377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36" y="718142"/>
            <a:ext cx="5791200" cy="395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226912" y="4159226"/>
            <a:ext cx="3166281" cy="5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and recovery of a </a:t>
            </a:r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90767" y="4152279"/>
            <a:ext cx="3636808" cy="5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and recovery of </a:t>
            </a:r>
            <a:r>
              <a:rPr lang="en-US" dirty="0" smtClean="0"/>
              <a:t>a different follower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0173" y="4166601"/>
            <a:ext cx="3163020" cy="5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and recovery of </a:t>
            </a:r>
            <a:r>
              <a:rPr lang="en-US" dirty="0" smtClean="0"/>
              <a:t>the leader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94785" y="4152279"/>
            <a:ext cx="3632788" cy="5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and recovery of </a:t>
            </a:r>
            <a:r>
              <a:rPr lang="en-US" dirty="0" smtClean="0"/>
              <a:t>two followers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26469" y="4166601"/>
            <a:ext cx="3632788" cy="51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and recovery of </a:t>
            </a:r>
            <a:r>
              <a:rPr lang="en-US" dirty="0" smtClean="0"/>
              <a:t>another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89185"/>
            <a:ext cx="9144000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Data Model and The Hierarchical Namespace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299" y="739309"/>
            <a:ext cx="69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Name = Sequence </a:t>
            </a:r>
            <a:r>
              <a:rPr lang="en-US" sz="2000" dirty="0">
                <a:solidFill>
                  <a:schemeClr val="accent1"/>
                </a:solidFill>
              </a:rPr>
              <a:t>of path elements separated by a slash </a:t>
            </a:r>
            <a:r>
              <a:rPr lang="en-US" sz="2000" dirty="0" smtClean="0">
                <a:solidFill>
                  <a:schemeClr val="accent1"/>
                </a:solidFill>
              </a:rPr>
              <a:t>(/)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Every </a:t>
            </a:r>
            <a:r>
              <a:rPr lang="en-US" sz="2000" dirty="0">
                <a:solidFill>
                  <a:schemeClr val="accent1"/>
                </a:solidFill>
              </a:rPr>
              <a:t>node </a:t>
            </a:r>
            <a:r>
              <a:rPr lang="en-US" sz="2000" dirty="0" smtClean="0">
                <a:solidFill>
                  <a:schemeClr val="accent1"/>
                </a:solidFill>
              </a:rPr>
              <a:t>is </a:t>
            </a:r>
            <a:r>
              <a:rPr lang="en-US" sz="2000" dirty="0">
                <a:solidFill>
                  <a:schemeClr val="accent1"/>
                </a:solidFill>
              </a:rPr>
              <a:t>identified by a path.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286" y="1514901"/>
            <a:ext cx="7151427" cy="3405117"/>
            <a:chOff x="996286" y="1514901"/>
            <a:chExt cx="7151427" cy="34051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74" t="21625" r="11417" b="12173"/>
            <a:stretch/>
          </p:blipFill>
          <p:spPr>
            <a:xfrm>
              <a:off x="996286" y="1514901"/>
              <a:ext cx="7151427" cy="34051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8" t="41923" r="71343" b="43219"/>
            <a:stretch/>
          </p:blipFill>
          <p:spPr>
            <a:xfrm>
              <a:off x="1985750" y="1712793"/>
              <a:ext cx="928047" cy="76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347;p45"/>
          <p:cNvGrpSpPr/>
          <p:nvPr/>
        </p:nvGrpSpPr>
        <p:grpSpPr>
          <a:xfrm>
            <a:off x="2060813" y="81887"/>
            <a:ext cx="5322626" cy="5061613"/>
            <a:chOff x="720010" y="1419647"/>
            <a:chExt cx="4021500" cy="3062887"/>
          </a:xfrm>
        </p:grpSpPr>
        <p:sp>
          <p:nvSpPr>
            <p:cNvPr id="5" name="Google Shape;2348;p4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49;p4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0;p4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51;p4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" name="Google Shape;2352;p4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58" y="294195"/>
            <a:ext cx="4961299" cy="3777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865270" y="566799"/>
            <a:ext cx="7157600" cy="669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Pipeline of Big Data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26851" r="35862" b="19326"/>
          <a:stretch/>
        </p:blipFill>
        <p:spPr>
          <a:xfrm>
            <a:off x="3071010" y="1236481"/>
            <a:ext cx="6003622" cy="2938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70" y="2268822"/>
            <a:ext cx="954043" cy="954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5" y="2300713"/>
            <a:ext cx="627269" cy="89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path" presetSubtype="0" repeatCount="indefinite" accel="50000" decel="50000" autoRev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1.97531E-6 L 0.13073 -1.9753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305615" y="559559"/>
            <a:ext cx="8435776" cy="40260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l"/>
            <a:r>
              <a:rPr lang="en-US" sz="66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Thanks</a:t>
            </a:r>
          </a:p>
          <a:p>
            <a:pPr algn="l"/>
            <a:r>
              <a:rPr lang="en-US" sz="66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           for</a:t>
            </a:r>
          </a:p>
          <a:p>
            <a:pPr algn="l"/>
            <a:r>
              <a:rPr lang="en-US" sz="66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                 Your</a:t>
            </a:r>
          </a:p>
          <a:p>
            <a:pPr algn="l"/>
            <a:r>
              <a:rPr lang="en-US" sz="66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                      Attention</a:t>
            </a:r>
            <a:endParaRPr lang="fa-IR" sz="66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2057139" y="434370"/>
            <a:ext cx="7157600" cy="669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Apache Flume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8356B2-10C7-4DE7-A398-0D792272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06" y="272206"/>
            <a:ext cx="997527" cy="997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7B7EBE-EA7A-40F4-80A4-4C38326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56" y="271024"/>
            <a:ext cx="997527" cy="997527"/>
          </a:xfrm>
          <a:prstGeom prst="rect">
            <a:avLst/>
          </a:prstGeom>
        </p:spPr>
      </p:pic>
      <p:cxnSp>
        <p:nvCxnSpPr>
          <p:cNvPr id="20" name="Google Shape;2402;p48"/>
          <p:cNvCxnSpPr>
            <a:stCxn id="25" idx="3"/>
            <a:endCxn id="28" idx="1"/>
          </p:cNvCxnSpPr>
          <p:nvPr/>
        </p:nvCxnSpPr>
        <p:spPr>
          <a:xfrm flipV="1">
            <a:off x="966413" y="2692128"/>
            <a:ext cx="7211533" cy="1854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408;p48"/>
          <p:cNvCxnSpPr>
            <a:cxnSpLocks/>
            <a:endCxn id="25" idx="0"/>
          </p:cNvCxnSpPr>
          <p:nvPr/>
        </p:nvCxnSpPr>
        <p:spPr>
          <a:xfrm>
            <a:off x="681263" y="2209713"/>
            <a:ext cx="600" cy="21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409;p48"/>
          <p:cNvCxnSpPr>
            <a:cxnSpLocks/>
            <a:endCxn id="26" idx="2"/>
          </p:cNvCxnSpPr>
          <p:nvPr/>
        </p:nvCxnSpPr>
        <p:spPr>
          <a:xfrm flipV="1">
            <a:off x="1447138" y="2976678"/>
            <a:ext cx="0" cy="23438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410;p48"/>
          <p:cNvCxnSpPr>
            <a:cxnSpLocks/>
          </p:cNvCxnSpPr>
          <p:nvPr/>
        </p:nvCxnSpPr>
        <p:spPr>
          <a:xfrm>
            <a:off x="2318726" y="2209712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11;p48"/>
          <p:cNvCxnSpPr>
            <a:cxnSpLocks/>
            <a:stCxn id="28" idx="2"/>
          </p:cNvCxnSpPr>
          <p:nvPr/>
        </p:nvCxnSpPr>
        <p:spPr>
          <a:xfrm>
            <a:off x="8462496" y="2976678"/>
            <a:ext cx="0" cy="23424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398;p48"/>
          <p:cNvSpPr/>
          <p:nvPr/>
        </p:nvSpPr>
        <p:spPr>
          <a:xfrm>
            <a:off x="397313" y="2426126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1.2.0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6" name="Google Shape;2399;p48"/>
          <p:cNvSpPr/>
          <p:nvPr/>
        </p:nvSpPr>
        <p:spPr>
          <a:xfrm>
            <a:off x="116258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1.3.1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7" name="Google Shape;2401;p48"/>
          <p:cNvSpPr/>
          <p:nvPr/>
        </p:nvSpPr>
        <p:spPr>
          <a:xfrm>
            <a:off x="203950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1.4.0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8" name="Google Shape;2403;p48"/>
          <p:cNvSpPr/>
          <p:nvPr/>
        </p:nvSpPr>
        <p:spPr>
          <a:xfrm>
            <a:off x="8177946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1.11.0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3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777706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Jan 2, 2013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4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1736137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Jul 2, 2013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5" name="Google Shape;161;p28">
            <a:extLst>
              <a:ext uri="{FF2B5EF4-FFF2-40B4-BE49-F238E27FC236}">
                <a16:creationId xmlns:a16="http://schemas.microsoft.com/office/drawing/2014/main" id="{A278AEE7-2313-47DD-B44B-0A36214CA51C}"/>
              </a:ext>
            </a:extLst>
          </p:cNvPr>
          <p:cNvSpPr txBox="1">
            <a:spLocks/>
          </p:cNvSpPr>
          <p:nvPr/>
        </p:nvSpPr>
        <p:spPr>
          <a:xfrm>
            <a:off x="7805139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Oct 24, 2022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56" name="Google Shape;161;p28">
            <a:extLst>
              <a:ext uri="{FF2B5EF4-FFF2-40B4-BE49-F238E27FC236}">
                <a16:creationId xmlns:a16="http://schemas.microsoft.com/office/drawing/2014/main" id="{4A0E886F-C6B9-42FB-AB1F-62957DA4CD66}"/>
              </a:ext>
            </a:extLst>
          </p:cNvPr>
          <p:cNvSpPr txBox="1">
            <a:spLocks/>
          </p:cNvSpPr>
          <p:nvPr/>
        </p:nvSpPr>
        <p:spPr>
          <a:xfrm>
            <a:off x="11832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Jul 26, 2012</a:t>
            </a:r>
            <a:endParaRPr lang="fa-IR" sz="1400" dirty="0">
              <a:solidFill>
                <a:schemeClr val="accent1"/>
              </a:solidFill>
            </a:endParaRPr>
          </a:p>
        </p:txBody>
      </p:sp>
      <p:cxnSp>
        <p:nvCxnSpPr>
          <p:cNvPr id="57" name="Google Shape;2402;p48"/>
          <p:cNvCxnSpPr/>
          <p:nvPr/>
        </p:nvCxnSpPr>
        <p:spPr>
          <a:xfrm>
            <a:off x="8740740" y="2691135"/>
            <a:ext cx="327586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2409;p48"/>
          <p:cNvCxnSpPr>
            <a:cxnSpLocks/>
          </p:cNvCxnSpPr>
          <p:nvPr/>
        </p:nvCxnSpPr>
        <p:spPr>
          <a:xfrm flipV="1">
            <a:off x="3193688" y="29766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2410;p48"/>
          <p:cNvCxnSpPr>
            <a:cxnSpLocks/>
          </p:cNvCxnSpPr>
          <p:nvPr/>
        </p:nvCxnSpPr>
        <p:spPr>
          <a:xfrm>
            <a:off x="4077898" y="2209600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2399;p48"/>
          <p:cNvSpPr/>
          <p:nvPr/>
        </p:nvSpPr>
        <p:spPr>
          <a:xfrm>
            <a:off x="291642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1.5.0.1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3" name="Google Shape;2401;p48"/>
          <p:cNvSpPr/>
          <p:nvPr/>
        </p:nvSpPr>
        <p:spPr>
          <a:xfrm>
            <a:off x="379334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1.6.0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4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2534564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Jul 16, 2014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85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3460442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May 20, 2015</a:t>
            </a:r>
            <a:endParaRPr lang="fa-IR" sz="1400" dirty="0">
              <a:solidFill>
                <a:schemeClr val="accent1"/>
              </a:solidFill>
            </a:endParaRPr>
          </a:p>
        </p:txBody>
      </p:sp>
      <p:cxnSp>
        <p:nvCxnSpPr>
          <p:cNvPr id="86" name="Google Shape;2409;p48"/>
          <p:cNvCxnSpPr>
            <a:cxnSpLocks/>
          </p:cNvCxnSpPr>
          <p:nvPr/>
        </p:nvCxnSpPr>
        <p:spPr>
          <a:xfrm flipV="1">
            <a:off x="4954818" y="29766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2410;p48"/>
          <p:cNvCxnSpPr>
            <a:cxnSpLocks/>
          </p:cNvCxnSpPr>
          <p:nvPr/>
        </p:nvCxnSpPr>
        <p:spPr>
          <a:xfrm>
            <a:off x="5831738" y="2209486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2399;p48"/>
          <p:cNvSpPr/>
          <p:nvPr/>
        </p:nvSpPr>
        <p:spPr>
          <a:xfrm>
            <a:off x="467026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1.7.0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89" name="Google Shape;2401;p48"/>
          <p:cNvSpPr/>
          <p:nvPr/>
        </p:nvSpPr>
        <p:spPr>
          <a:xfrm>
            <a:off x="554718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1.8.0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90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4291422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Oct 17, 2016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91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5184747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Oct 4, 2017</a:t>
            </a:r>
            <a:endParaRPr lang="fa-IR" sz="1400" dirty="0">
              <a:solidFill>
                <a:schemeClr val="accent1"/>
              </a:solidFill>
            </a:endParaRPr>
          </a:p>
        </p:txBody>
      </p:sp>
      <p:cxnSp>
        <p:nvCxnSpPr>
          <p:cNvPr id="92" name="Google Shape;2409;p48"/>
          <p:cNvCxnSpPr>
            <a:cxnSpLocks/>
          </p:cNvCxnSpPr>
          <p:nvPr/>
        </p:nvCxnSpPr>
        <p:spPr>
          <a:xfrm flipV="1">
            <a:off x="6688621" y="29766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2410;p48"/>
          <p:cNvCxnSpPr>
            <a:cxnSpLocks/>
          </p:cNvCxnSpPr>
          <p:nvPr/>
        </p:nvCxnSpPr>
        <p:spPr>
          <a:xfrm>
            <a:off x="7578483" y="2191578"/>
            <a:ext cx="0" cy="21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2399;p48"/>
          <p:cNvSpPr/>
          <p:nvPr/>
        </p:nvSpPr>
        <p:spPr>
          <a:xfrm>
            <a:off x="642410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1.9.0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95" name="Google Shape;2401;p48"/>
          <p:cNvSpPr/>
          <p:nvPr/>
        </p:nvSpPr>
        <p:spPr>
          <a:xfrm>
            <a:off x="7301028" y="2407578"/>
            <a:ext cx="569100" cy="569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1.10.1</a:t>
            </a:r>
            <a:endParaRPr dirty="0">
              <a:solidFill>
                <a:schemeClr val="accent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96" name="Google Shape;161;p28">
            <a:extLst>
              <a:ext uri="{FF2B5EF4-FFF2-40B4-BE49-F238E27FC236}">
                <a16:creationId xmlns:a16="http://schemas.microsoft.com/office/drawing/2014/main" id="{E95B65F4-9F4F-44A5-A718-4DB742A7B165}"/>
              </a:ext>
            </a:extLst>
          </p:cNvPr>
          <p:cNvSpPr txBox="1">
            <a:spLocks/>
          </p:cNvSpPr>
          <p:nvPr/>
        </p:nvSpPr>
        <p:spPr>
          <a:xfrm>
            <a:off x="6048280" y="3236004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Jan 8, 2019</a:t>
            </a:r>
            <a:endParaRPr lang="fa-IR" sz="1400" dirty="0">
              <a:solidFill>
                <a:schemeClr val="accent1"/>
              </a:solidFill>
            </a:endParaRPr>
          </a:p>
        </p:txBody>
      </p:sp>
      <p:sp>
        <p:nvSpPr>
          <p:cNvPr id="97" name="Google Shape;161;p28">
            <a:extLst>
              <a:ext uri="{FF2B5EF4-FFF2-40B4-BE49-F238E27FC236}">
                <a16:creationId xmlns:a16="http://schemas.microsoft.com/office/drawing/2014/main" id="{232FCBA9-7E07-4A19-9BB6-F28594258989}"/>
              </a:ext>
            </a:extLst>
          </p:cNvPr>
          <p:cNvSpPr txBox="1">
            <a:spLocks/>
          </p:cNvSpPr>
          <p:nvPr/>
        </p:nvSpPr>
        <p:spPr>
          <a:xfrm>
            <a:off x="6909052" y="1798322"/>
            <a:ext cx="133886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exend Deca"/>
              <a:buNone/>
              <a:defRPr sz="3000" b="0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irang Haerang"/>
              <a:buNone/>
              <a:defRPr sz="1800" b="0" i="0" u="none" strike="noStrike" cap="none">
                <a:solidFill>
                  <a:srgbClr val="000000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cs typeface="IRANSans(FaNum)" panose="02040503050201020203" pitchFamily="18" charset="-78"/>
              </a:rPr>
              <a:t>Aug 16, 2022</a:t>
            </a:r>
            <a:endParaRPr lang="fa-IR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7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3" grpId="0"/>
      <p:bldP spid="54" grpId="0"/>
      <p:bldP spid="55" grpId="0"/>
      <p:bldP spid="56" grpId="0"/>
      <p:bldP spid="82" grpId="0" animBg="1"/>
      <p:bldP spid="83" grpId="0" animBg="1"/>
      <p:bldP spid="84" grpId="0"/>
      <p:bldP spid="85" grpId="0"/>
      <p:bldP spid="88" grpId="0" animBg="1"/>
      <p:bldP spid="89" grpId="0" animBg="1"/>
      <p:bldP spid="90" grpId="0"/>
      <p:bldP spid="91" grpId="0"/>
      <p:bldP spid="94" grpId="0" animBg="1"/>
      <p:bldP spid="95" grpId="0" animBg="1"/>
      <p:bldP spid="96" grpId="0"/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-86971" y="209525"/>
            <a:ext cx="2382431" cy="1898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Introduction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to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Apache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Flume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50" y="605743"/>
            <a:ext cx="6868839" cy="319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4143177" y="775663"/>
            <a:ext cx="2276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Flume is a distributed, reliable, and available service for efficiently collecting, aggregating, and moving large amounts of streaming event data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89132" y="1021606"/>
            <a:ext cx="832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4701" y="1249680"/>
            <a:ext cx="604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3515" y="1249680"/>
            <a:ext cx="7584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15207" y="1696370"/>
            <a:ext cx="7793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9132" y="1696370"/>
            <a:ext cx="9396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48899" y="1900270"/>
            <a:ext cx="604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0557" y="1900270"/>
            <a:ext cx="3895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09112" y="2109796"/>
            <a:ext cx="800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0" t="45218" r="48322" b="17087"/>
          <a:stretch/>
        </p:blipFill>
        <p:spPr>
          <a:xfrm>
            <a:off x="4092776" y="1598830"/>
            <a:ext cx="1992713" cy="19927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50" y="1696370"/>
            <a:ext cx="2860189" cy="27432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820527" y="285010"/>
            <a:ext cx="2347977" cy="549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flume.apache.org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xit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2" y="1485791"/>
            <a:ext cx="7487503" cy="3117739"/>
          </a:xfrm>
          <a:prstGeom prst="rect">
            <a:avLst/>
          </a:prstGeom>
        </p:spPr>
      </p:pic>
      <p:sp>
        <p:nvSpPr>
          <p:cNvPr id="43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3286850" y="283021"/>
            <a:ext cx="6021112" cy="6696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Architecture of Apache Flume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4367" y="2200866"/>
            <a:ext cx="7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3475771"/>
            <a:ext cx="108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Aggregate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82056" y="1943362"/>
            <a:ext cx="63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Move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59" y="963267"/>
            <a:ext cx="6106182" cy="2088607"/>
          </a:xfrm>
          <a:prstGeom prst="rect">
            <a:avLst/>
          </a:prstGeom>
        </p:spPr>
      </p:pic>
      <p:sp>
        <p:nvSpPr>
          <p:cNvPr id="8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32430"/>
            <a:ext cx="4490018" cy="5998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Two Types of Architecture</a:t>
            </a:r>
            <a:endParaRPr lang="fa-IR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850" y="3226378"/>
            <a:ext cx="5829300" cy="1790700"/>
            <a:chOff x="166850" y="3226378"/>
            <a:chExt cx="5829300" cy="17907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0" y="3226378"/>
              <a:ext cx="5829300" cy="1790700"/>
            </a:xfrm>
            <a:prstGeom prst="rect">
              <a:avLst/>
            </a:prstGeom>
          </p:spPr>
        </p:pic>
        <p:sp>
          <p:nvSpPr>
            <p:cNvPr id="9" name="Can 8"/>
            <p:cNvSpPr/>
            <p:nvPr/>
          </p:nvSpPr>
          <p:spPr>
            <a:xfrm>
              <a:off x="5133252" y="3282884"/>
              <a:ext cx="763050" cy="674764"/>
            </a:xfrm>
            <a:prstGeom prst="can">
              <a:avLst/>
            </a:prstGeom>
            <a:ln w="19050">
              <a:solidFill>
                <a:schemeClr val="accent3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5133252" y="4121728"/>
              <a:ext cx="763050" cy="674764"/>
            </a:xfrm>
            <a:prstGeom prst="can">
              <a:avLst/>
            </a:prstGeom>
            <a:ln w="19050">
              <a:solidFill>
                <a:schemeClr val="accent3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32430"/>
            <a:ext cx="9144000" cy="101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Example</a:t>
            </a:r>
            <a:endParaRPr lang="en-US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Streaming Log Data to HDFS from Twitter</a:t>
            </a:r>
            <a:endParaRPr lang="fa-IR" sz="24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4501" y="1147730"/>
            <a:ext cx="5174997" cy="3760157"/>
            <a:chOff x="1686088" y="732257"/>
            <a:chExt cx="5771823" cy="41938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088" y="732257"/>
              <a:ext cx="5771823" cy="4193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72034" y="1154036"/>
              <a:ext cx="1154036" cy="43512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Twitter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32430"/>
            <a:ext cx="9144000" cy="101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Example</a:t>
            </a:r>
            <a:endParaRPr lang="en-US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Streaming Log Data from Kafka to HDFS</a:t>
            </a:r>
            <a:endParaRPr lang="fa-IR" sz="24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10801" y="1147730"/>
            <a:ext cx="5522397" cy="3723120"/>
            <a:chOff x="1502672" y="732257"/>
            <a:chExt cx="6138656" cy="41385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672" y="732257"/>
              <a:ext cx="6138656" cy="413859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402666" y="1614389"/>
              <a:ext cx="1154036" cy="43512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Kafka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6;p12">
            <a:extLst>
              <a:ext uri="{FF2B5EF4-FFF2-40B4-BE49-F238E27FC236}">
                <a16:creationId xmlns:a16="http://schemas.microsoft.com/office/drawing/2014/main" id="{3EF9EAAD-B9B9-42C8-A0E8-AD401AAFF80D}"/>
              </a:ext>
            </a:extLst>
          </p:cNvPr>
          <p:cNvSpPr txBox="1">
            <a:spLocks/>
          </p:cNvSpPr>
          <p:nvPr/>
        </p:nvSpPr>
        <p:spPr>
          <a:xfrm>
            <a:off x="0" y="132430"/>
            <a:ext cx="9144000" cy="101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Example</a:t>
            </a:r>
            <a:endParaRPr lang="en-US" sz="28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Streaming Log Data to </a:t>
            </a:r>
            <a:r>
              <a:rPr lang="en-US" sz="2400" b="1" dirty="0" err="1" smtClean="0">
                <a:solidFill>
                  <a:schemeClr val="tx2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Elasticsearch</a:t>
            </a:r>
            <a:endParaRPr lang="fa-IR" sz="2400" b="1" dirty="0">
              <a:solidFill>
                <a:schemeClr val="tx2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09" y="1147730"/>
            <a:ext cx="6154381" cy="37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98 Theme">
  <a:themeElements>
    <a:clrScheme name="Simple Light">
      <a:dk1>
        <a:srgbClr val="000000"/>
      </a:dk1>
      <a:lt1>
        <a:srgbClr val="012539"/>
      </a:lt1>
      <a:dk2>
        <a:srgbClr val="0F6768"/>
      </a:dk2>
      <a:lt2>
        <a:srgbClr val="2BD2B8"/>
      </a:lt2>
      <a:accent1>
        <a:srgbClr val="FFFFFF"/>
      </a:accent1>
      <a:accent2>
        <a:srgbClr val="000000"/>
      </a:accent2>
      <a:accent3>
        <a:srgbClr val="012539"/>
      </a:accent3>
      <a:accent4>
        <a:srgbClr val="0F6768"/>
      </a:accent4>
      <a:accent5>
        <a:srgbClr val="2BD2B8"/>
      </a:accent5>
      <a:accent6>
        <a:srgbClr val="0F676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306</Words>
  <Application>Microsoft Office PowerPoint</Application>
  <PresentationFormat>On-screen Show (16:9)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Adobe Gothic Std B</vt:lpstr>
      <vt:lpstr>Abel</vt:lpstr>
      <vt:lpstr>Adobe Arabic</vt:lpstr>
      <vt:lpstr>Arial</vt:lpstr>
      <vt:lpstr>Cambria Math</vt:lpstr>
      <vt:lpstr>Cooper Black</vt:lpstr>
      <vt:lpstr>Exo Thin</vt:lpstr>
      <vt:lpstr>Fira Sans Extra Condensed Medium</vt:lpstr>
      <vt:lpstr>IRANSans</vt:lpstr>
      <vt:lpstr>IRANSans(FaNum)</vt:lpstr>
      <vt:lpstr>Kirang Haerang</vt:lpstr>
      <vt:lpstr>Lexend Deca</vt:lpstr>
      <vt:lpstr>Nunito ExtraBold</vt:lpstr>
      <vt:lpstr>Overpass ExtraLight</vt:lpstr>
      <vt:lpstr>Overpass Light</vt:lpstr>
      <vt:lpstr>Roboto Condensed Light</vt:lpstr>
      <vt:lpstr>GAM98 Theme</vt:lpstr>
      <vt:lpstr>Apache Flume &amp; ZooKeeper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Scheme PowerPoint Template</dc:title>
  <dc:creator>GAM98.ir</dc:creator>
  <cp:keywords>GAM98</cp:keywords>
  <cp:lastModifiedBy>Windows User</cp:lastModifiedBy>
  <cp:revision>81</cp:revision>
  <dcterms:modified xsi:type="dcterms:W3CDTF">2023-05-13T13:50:48Z</dcterms:modified>
  <cp:category>Free</cp:category>
</cp:coreProperties>
</file>