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 DHINAKARAN" userId="f602bd532b8e2706" providerId="LiveId" clId="{4B58998F-2217-4D60-8C13-87056F605BB7}"/>
    <pc:docChg chg="modSld">
      <pc:chgData name="PAL DHINAKARAN" userId="f602bd532b8e2706" providerId="LiveId" clId="{4B58998F-2217-4D60-8C13-87056F605BB7}" dt="2024-04-25T11:09:03.784" v="46" actId="20577"/>
      <pc:docMkLst>
        <pc:docMk/>
      </pc:docMkLst>
      <pc:sldChg chg="modSp mod">
        <pc:chgData name="PAL DHINAKARAN" userId="f602bd532b8e2706" providerId="LiveId" clId="{4B58998F-2217-4D60-8C13-87056F605BB7}" dt="2024-04-25T11:09:03.784" v="46" actId="20577"/>
        <pc:sldMkLst>
          <pc:docMk/>
          <pc:sldMk cId="953325580" sldId="256"/>
        </pc:sldMkLst>
        <pc:spChg chg="mod">
          <ac:chgData name="PAL DHINAKARAN" userId="f602bd532b8e2706" providerId="LiveId" clId="{4B58998F-2217-4D60-8C13-87056F605BB7}" dt="2024-04-25T11:09:03.784" v="46"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 PARI PS (2021103029) </a:t>
            </a:r>
            <a:r>
              <a:rPr lang="en-US" sz="2000" b="1" dirty="0">
                <a:solidFill>
                  <a:schemeClr val="accent1">
                    <a:lumMod val="75000"/>
                  </a:schemeClr>
                </a:solidFill>
                <a:latin typeface="Arial"/>
                <a:cs typeface="Arial"/>
              </a:rPr>
              <a:t>– ANNA UNIVERSITY(CEG Campus)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93244"/>
          </a:xfrm>
        </p:spPr>
        <p:txBody>
          <a:bodyPr/>
          <a:lstStyle/>
          <a:p>
            <a:r>
              <a:rPr lang="en-US" dirty="0"/>
              <a:t>SCREEN SHORTS (KEYLOGGER.JSON)</a:t>
            </a:r>
          </a:p>
        </p:txBody>
      </p:sp>
      <p:pic>
        <p:nvPicPr>
          <p:cNvPr id="1026" name="Picture 2"/>
          <p:cNvPicPr>
            <a:picLocks noGrp="1" noChangeAspect="1" noChangeArrowheads="1"/>
          </p:cNvPicPr>
          <p:nvPr>
            <p:ph idx="1"/>
          </p:nvPr>
        </p:nvPicPr>
        <p:blipFill>
          <a:blip r:embed="rId2"/>
          <a:srcRect/>
          <a:stretch>
            <a:fillRect/>
          </a:stretch>
        </p:blipFill>
        <p:spPr bwMode="auto">
          <a:xfrm>
            <a:off x="1287522" y="1447800"/>
            <a:ext cx="9616956" cy="48895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SHORTS (KEYLOGGER.TXT)</a:t>
            </a:r>
          </a:p>
        </p:txBody>
      </p:sp>
      <p:pic>
        <p:nvPicPr>
          <p:cNvPr id="2050" name="Picture 2"/>
          <p:cNvPicPr>
            <a:picLocks noGrp="1" noChangeAspect="1" noChangeArrowheads="1"/>
          </p:cNvPicPr>
          <p:nvPr>
            <p:ph idx="1"/>
          </p:nvPr>
        </p:nvPicPr>
        <p:blipFill>
          <a:blip r:embed="rId2"/>
          <a:srcRect/>
          <a:stretch>
            <a:fillRect/>
          </a:stretch>
        </p:blipFill>
        <p:spPr bwMode="auto">
          <a:xfrm>
            <a:off x="581025" y="1586090"/>
            <a:ext cx="11029950" cy="470041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795</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SCREEN SHORTS (KEYLOGGER.JSON)</vt:lpstr>
      <vt:lpstr>SCREEN SHORTS (KEYLOGGER.TXT)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PAL DHINAKARAN</cp:lastModifiedBy>
  <cp:revision>26</cp:revision>
  <dcterms:created xsi:type="dcterms:W3CDTF">2021-05-26T16:50:10Z</dcterms:created>
  <dcterms:modified xsi:type="dcterms:W3CDTF">2024-04-25T11:09:10Z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