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4"/>
  </p:sldMasterIdLst>
  <p:notesMasterIdLst>
    <p:notesMasterId r:id="rId17"/>
  </p:notesMasterIdLst>
  <p:handoutMasterIdLst>
    <p:handoutMasterId r:id="rId18"/>
  </p:handoutMasterIdLst>
  <p:sldIdLst>
    <p:sldId id="290" r:id="rId5"/>
    <p:sldId id="279" r:id="rId6"/>
    <p:sldId id="271" r:id="rId7"/>
    <p:sldId id="281" r:id="rId8"/>
    <p:sldId id="280" r:id="rId9"/>
    <p:sldId id="257" r:id="rId10"/>
    <p:sldId id="285" r:id="rId11"/>
    <p:sldId id="286" r:id="rId12"/>
    <p:sldId id="287" r:id="rId13"/>
    <p:sldId id="288" r:id="rId14"/>
    <p:sldId id="289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, Morph, Annotate, Work Together, Tell Me" id="{B9B51309-D148-4332-87C2-07BE32FBCA3B}">
          <p14:sldIdLst>
            <p14:sldId id="290"/>
            <p14:sldId id="279"/>
            <p14:sldId id="271"/>
            <p14:sldId id="281"/>
            <p14:sldId id="280"/>
            <p14:sldId id="257"/>
            <p14:sldId id="285"/>
            <p14:sldId id="286"/>
            <p14:sldId id="287"/>
            <p14:sldId id="288"/>
            <p14:sldId id="289"/>
          </p14:sldIdLst>
        </p14:section>
        <p14:section name="Learn More" id="{2CC34DB2-6590-42C0-AD4B-A04C6060184E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206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3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865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3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10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3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2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5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9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4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8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9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3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0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707FC4-5130-434A-8662-B182E2EF0E52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442CFE-1354-44B2-9084-62DD6ABB7FDD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4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  <p:sldLayoutId id="2147483826" r:id="rId18"/>
    <p:sldLayoutId id="2147483827" r:id="rId19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7F70-AD65-40A4-AF21-EE2A4C017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045" y="1855017"/>
            <a:ext cx="10802470" cy="850436"/>
          </a:xfrm>
        </p:spPr>
        <p:txBody>
          <a:bodyPr/>
          <a:lstStyle/>
          <a:p>
            <a:pPr algn="l"/>
            <a:r>
              <a:rPr lang="en-US" sz="4600" dirty="0">
                <a:solidFill>
                  <a:schemeClr val="tx1"/>
                </a:solidFill>
              </a:rPr>
              <a:t>“Online Gym Management System”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71C93-8363-4B9E-9D95-7409B73DC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8752" y="2877956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-A presentation by Paribesh Lamsal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E2097-A9D8-4DC4-B99F-026E0F2C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2" y="3468344"/>
            <a:ext cx="2886636" cy="28866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2674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9577-6BC3-45C3-9A00-7542D15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519774"/>
            <a:ext cx="6877119" cy="6400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1829D3-EE34-4B77-9CE7-6DE77B481A27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39496" y="1340469"/>
            <a:ext cx="1077396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system will feature an intuitive, responsive interface compatible with smartphones, tablets, and desktops for improved user experience.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Membership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will facilitate managing profiles, online renewals, and automatic reminders for membership status and dues.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and Schedule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dynamic scheduling system will provide real-time access to class schedules, allow bookings, and notify members of changes.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Trainer and Staff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Tools for managing payroll, schedules, and profiles will streamline operations and enhance staff coordination.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 Payments and Invoicing: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with a secure payment gateway will enable easy transactions, automatic invoice generation, and comprehensive financial tracking.</a:t>
            </a:r>
          </a:p>
        </p:txBody>
      </p:sp>
    </p:spTree>
    <p:extLst>
      <p:ext uri="{BB962C8B-B14F-4D97-AF65-F5344CB8AC3E}">
        <p14:creationId xmlns:p14="http://schemas.microsoft.com/office/powerpoint/2010/main" val="7531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C6A5-CFCA-49F9-B001-EC83C786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555632"/>
            <a:ext cx="6877119" cy="6400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CF8B-307B-4D14-A2A3-735E2F6D07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372855"/>
            <a:ext cx="10908433" cy="397764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Delta Tech Nepal</a:t>
            </a:r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. (n.d.). Retrieved from Delta Tech Nepal: https://deltatechnepal.com/business-apps/gym-management-system 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Gym Desk</a:t>
            </a:r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. (n.d.). Retrieved from Gym Desk: https://gymdesk.com/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Gym Master</a:t>
            </a:r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. (n.d.). Retrieved from Gym Master: https://www.gymmaster.com/ 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Pathan Shahebaz, P. N. (2022). Gym Management System. </a:t>
            </a:r>
            <a:r>
              <a:rPr lang="en-GB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International Journal of Trend in Scientific Research and Development (IJTSRD)</a:t>
            </a:r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Gamage, K. G. (2017). Web based Gym Management System. </a:t>
            </a:r>
            <a:r>
              <a:rPr lang="en-GB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Web based Gym Management System</a:t>
            </a:r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73C865-F665-43AF-BFD0-DE704BC510F7}"/>
              </a:ext>
            </a:extLst>
          </p:cNvPr>
          <p:cNvSpPr/>
          <p:nvPr/>
        </p:nvSpPr>
        <p:spPr>
          <a:xfrm>
            <a:off x="1909480" y="2124632"/>
            <a:ext cx="8211671" cy="28007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</a:t>
            </a:r>
            <a:endParaRPr lang="en-US" sz="8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8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049CC7-5738-4B96-AB2F-BA3FF0C9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E8FA2E-2452-414C-87C0-9D33B198C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141"/>
            <a:ext cx="8596668" cy="4400821"/>
          </a:xfrm>
        </p:spPr>
        <p:txBody>
          <a:bodyPr/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problem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and mitigation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42DA1E-4D13-4E58-A921-339DD897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81" y="645459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C7F2F2-2EA6-4B8F-88E3-950C3BAE4D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7148" y="1446099"/>
            <a:ext cx="936746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software solution that automates gym operations.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Functions: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Membership management, class scheduling, attendance, and reporting.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Centralized Platform: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manual work and improves efficiency.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 Convenience: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Allows online management of accounts and bookings.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 Goal: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Streamline operations and support gym growth. 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4228" y="627532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F7C88-AC6F-42FC-8BD3-91B2BBAB2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3" y="1389529"/>
            <a:ext cx="11187953" cy="4651834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Outdated Systems: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Existing gym management systems are not user-friendly and lack modern, comprehensive features.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Many systems have vulnerabilities that put user data at risk.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Avoidance: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Gym members often avoid using these platforms, preferring traditional methods like in-person visits for inquiries.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Reliance on Intermediaries: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Some users rely on agents or intermediaries to communicate with gyms.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Clarity: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Current systems often fail to provide clear descriptions, such as high-quality photos, detailed information about gym facilities, and membership options.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Communication Tools: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 is a lack of reliable communication methods beyond basic phone calls.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on User Experience: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These limitations negatively affect the overall user experience.</a:t>
            </a:r>
          </a:p>
          <a:p>
            <a:pPr marR="0" lvl="1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anose="05000000000000000000" pitchFamily="2" charset="2"/>
              <a:buChar char="Ø"/>
              <a:tabLst>
                <a:tab pos="376555" algn="l"/>
              </a:tabLst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2B5709D-A66D-4835-96BD-C39DE8C2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45459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A93596-1663-4FB3-9C9A-666F540E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141"/>
            <a:ext cx="10922995" cy="4553221"/>
          </a:xfrm>
        </p:spPr>
        <p:txBody>
          <a:bodyPr>
            <a:norm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 bridge the gap between gym members and gym staff.</a:t>
            </a:r>
            <a:endParaRPr lang="en-US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 create a simplified, user-friendly, and feature-rich platform.</a:t>
            </a:r>
            <a:endParaRPr lang="en-US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 eliminate the need for intermediaries by facilitating direct communication between members and gym staff.</a:t>
            </a:r>
            <a:endParaRPr lang="en-US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 provide comprehensive details about gym facilities, membership options, and services.</a:t>
            </a:r>
            <a:endParaRPr lang="en-US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 establish a secure system that protects user data and privacy.</a:t>
            </a:r>
            <a:endParaRPr lang="en-US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 implement a smart system that matches members with appropriate gym services based on their preferences and needs.</a:t>
            </a:r>
            <a:endParaRPr lang="en-US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772351-3A44-4BE0-BFD2-3A20BCCF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43" y="564597"/>
            <a:ext cx="6877119" cy="640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9B7E5E-D34C-498B-A2BA-B8A6AB8A88DE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43170" y="1014171"/>
            <a:ext cx="11105659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Issues: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Reliance on internet connectivity can lead to disruptions if users or staff face technical problems.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Protecting sensitive user data and payment information from cyber threats requires robust security measures.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Variability in user tech-savviness and device compatibility can affect user experience and accessibility.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Challenges: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Difficulties may arise in integrating with existing systems or third-party services, such as payment gateways or fitness tracking apps.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Inaccurate data entry or synchronization issues can affect the reliability of schedules, member information, and financial records.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system may struggle to handle increased user load or expansion of features without significant upgrades.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Maintenance Costs: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Ongoing updates, bug fixes, and system maintenance can incur additional costs and require dedicated resource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Limits: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Tailoring the system to meet the unique needs of different gyms may be limited by the platform’s flexibility and features.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Training: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Staff and members may need training to effectively use the system, which can involve additional time and resources.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337B-401E-42DD-ADBA-428E24C0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537881"/>
            <a:ext cx="6877119" cy="6400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8A6E-2B13-469F-A534-0F03272AAE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782928" cy="4857616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Tools and Technique </a:t>
            </a:r>
            <a:endParaRPr lang="en-US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I'll be using HTML, CSS, JavaScript, and PHP for both front-end and back-end system development. The MySQL database administration will be handled by the XAMPP server.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2.3.2 Software Requirement</a:t>
            </a:r>
            <a:endParaRPr lang="en-US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ts val="2040"/>
              </a:lnSpc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Software: Visual Studio, XAMPP.</a:t>
            </a:r>
          </a:p>
          <a:p>
            <a:pPr marR="0" lvl="0" algn="just">
              <a:lnSpc>
                <a:spcPts val="2040"/>
              </a:lnSpc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 support: window 8 or advanced</a:t>
            </a:r>
          </a:p>
          <a:p>
            <a:pPr marR="0" lvl="0" algn="just">
              <a:lnSpc>
                <a:spcPts val="2040"/>
              </a:lnSpc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Language: HTML, CSS, TAILWIND CSS, JavaScript, PHP, Laravel</a:t>
            </a:r>
          </a:p>
          <a:p>
            <a:pPr marR="0" lvl="0" algn="just">
              <a:lnSpc>
                <a:spcPts val="2040"/>
              </a:lnSpc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Database: SQL server</a:t>
            </a:r>
          </a:p>
          <a:p>
            <a:pPr marL="0" marR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2.3.3 Hardware Requirement</a:t>
            </a:r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 disk: Minimum 10GB</a:t>
            </a:r>
          </a:p>
          <a:p>
            <a:pPr marR="0" lvl="0" algn="just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RAM: Minimum 4GB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8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0855-0F34-4E72-AFE0-8CAC909F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546668"/>
            <a:ext cx="6877119" cy="6400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5AECDB-5B5D-438A-A420-DACE2186654F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39496" y="1354668"/>
            <a:ext cx="1085084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Testing: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Verify individual modules or components for correct functionality.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Acceptability Testing: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Involve actual gym employees and patrons to validate that the system meets their practical needs and expectations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 seamless interaction between modules and proper data flow.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Conduct end-to-end testing to confirm the system meets all requirements and performs well in real-world scenarios.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5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C5D1-4C5A-4D4C-9B88-97814B5F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555635"/>
            <a:ext cx="6877119" cy="6400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and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3CBE-554E-4782-B392-1203C0F299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04320"/>
            <a:ext cx="10908434" cy="3977640"/>
          </a:xfrm>
        </p:spPr>
        <p:txBody>
          <a:bodyPr/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Technical Challenges: </a:t>
            </a:r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Potential challenges could include security flaws, scalability issues, or integration issues. The application of recognized frameworks and security protocols, frequent code reviews, and in-depth technical feasibility analyses are examples of mitigation techniques.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Timeline Delays: </a:t>
            </a:r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Unexpected problems that arise during the testing or development stages can cause delays. Setting up backup plans for important jobs, keeping a close eye on progress, and developing realistic schedules are all parts of mitigation.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70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</TotalTime>
  <Words>964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“Online Gym Management System”</vt:lpstr>
      <vt:lpstr>Table of contents</vt:lpstr>
      <vt:lpstr>Introduction</vt:lpstr>
      <vt:lpstr>Statement of problem</vt:lpstr>
      <vt:lpstr>Objectives</vt:lpstr>
      <vt:lpstr>Limitations</vt:lpstr>
      <vt:lpstr>Implementation</vt:lpstr>
      <vt:lpstr>Testing</vt:lpstr>
      <vt:lpstr>Risk and Mitigation</vt:lpstr>
      <vt:lpstr>Expected Outcome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HAMROKHAJA</dc:title>
  <dc:creator>Bhugol Lamsal</dc:creator>
  <cp:keywords/>
  <cp:lastModifiedBy>Bhugol Lamsal</cp:lastModifiedBy>
  <cp:revision>11</cp:revision>
  <dcterms:created xsi:type="dcterms:W3CDTF">2024-06-06T08:03:51Z</dcterms:created>
  <dcterms:modified xsi:type="dcterms:W3CDTF">2024-08-24T15:49:38Z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