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8F7E6-C78A-4334-B8AD-AE9DA5ACCD9A}" v="115" dt="2021-10-26T11:20:06.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4" autoAdjust="0"/>
    <p:restoredTop sz="94660"/>
  </p:normalViewPr>
  <p:slideViewPr>
    <p:cSldViewPr snapToGrid="0">
      <p:cViewPr varScale="1">
        <p:scale>
          <a:sx n="77" d="100"/>
          <a:sy n="77" d="100"/>
        </p:scale>
        <p:origin x="7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da jeevan" userId="13d574b21caedb3c" providerId="LiveId" clId="{1158F7E6-C78A-4334-B8AD-AE9DA5ACCD9A}"/>
    <pc:docChg chg="undo custSel addSld delSld modSld addMainMaster delMainMaster">
      <pc:chgData name="parida jeevan" userId="13d574b21caedb3c" providerId="LiveId" clId="{1158F7E6-C78A-4334-B8AD-AE9DA5ACCD9A}" dt="2021-10-26T11:27:49.322" v="373" actId="1076"/>
      <pc:docMkLst>
        <pc:docMk/>
      </pc:docMkLst>
      <pc:sldChg chg="addSp delSp modSp mod setBg modClrScheme modAnim setClrOvrMap chgLayout">
        <pc:chgData name="parida jeevan" userId="13d574b21caedb3c" providerId="LiveId" clId="{1158F7E6-C78A-4334-B8AD-AE9DA5ACCD9A}" dt="2021-10-26T11:20:06.832" v="370" actId="20577"/>
        <pc:sldMkLst>
          <pc:docMk/>
          <pc:sldMk cId="1491361154" sldId="256"/>
        </pc:sldMkLst>
        <pc:spChg chg="mod">
          <ac:chgData name="parida jeevan" userId="13d574b21caedb3c" providerId="LiveId" clId="{1158F7E6-C78A-4334-B8AD-AE9DA5ACCD9A}" dt="2021-10-26T11:20:06.832" v="370" actId="20577"/>
          <ac:spMkLst>
            <pc:docMk/>
            <pc:sldMk cId="1491361154" sldId="256"/>
            <ac:spMk id="2" creationId="{3F0D8E11-3B82-45A7-8A2A-F77B6DC0926D}"/>
          </ac:spMkLst>
        </pc:spChg>
        <pc:spChg chg="mod">
          <ac:chgData name="parida jeevan" userId="13d574b21caedb3c" providerId="LiveId" clId="{1158F7E6-C78A-4334-B8AD-AE9DA5ACCD9A}" dt="2021-10-26T11:04:52.757" v="362" actId="20577"/>
          <ac:spMkLst>
            <pc:docMk/>
            <pc:sldMk cId="1491361154" sldId="256"/>
            <ac:spMk id="3" creationId="{888C338A-56E1-476E-90A7-EFE26DCE990E}"/>
          </ac:spMkLst>
        </pc:spChg>
        <pc:spChg chg="del">
          <ac:chgData name="parida jeevan" userId="13d574b21caedb3c" providerId="LiveId" clId="{1158F7E6-C78A-4334-B8AD-AE9DA5ACCD9A}" dt="2021-10-26T09:48:10.670" v="3" actId="26606"/>
          <ac:spMkLst>
            <pc:docMk/>
            <pc:sldMk cId="1491361154" sldId="256"/>
            <ac:spMk id="73" creationId="{E08D4B6A-8113-4DFB-B82E-B60CAC8E0A50}"/>
          </ac:spMkLst>
        </pc:spChg>
        <pc:spChg chg="del">
          <ac:chgData name="parida jeevan" userId="13d574b21caedb3c" providerId="LiveId" clId="{1158F7E6-C78A-4334-B8AD-AE9DA5ACCD9A}" dt="2021-10-26T09:48:10.670" v="3" actId="26606"/>
          <ac:spMkLst>
            <pc:docMk/>
            <pc:sldMk cId="1491361154" sldId="256"/>
            <ac:spMk id="75" creationId="{9822E561-F97C-4CBB-A9A6-A6BF6317BC84}"/>
          </ac:spMkLst>
        </pc:spChg>
        <pc:spChg chg="del">
          <ac:chgData name="parida jeevan" userId="13d574b21caedb3c" providerId="LiveId" clId="{1158F7E6-C78A-4334-B8AD-AE9DA5ACCD9A}" dt="2021-10-26T09:48:10.670" v="3" actId="26606"/>
          <ac:spMkLst>
            <pc:docMk/>
            <pc:sldMk cId="1491361154" sldId="256"/>
            <ac:spMk id="77" creationId="{B01B0E58-A5C8-4CDA-A2E0-35DF94E59857}"/>
          </ac:spMkLst>
        </pc:spChg>
        <pc:spChg chg="add">
          <ac:chgData name="parida jeevan" userId="13d574b21caedb3c" providerId="LiveId" clId="{1158F7E6-C78A-4334-B8AD-AE9DA5ACCD9A}" dt="2021-10-26T09:48:10.670" v="3" actId="26606"/>
          <ac:spMkLst>
            <pc:docMk/>
            <pc:sldMk cId="1491361154" sldId="256"/>
            <ac:spMk id="82" creationId="{B6D694DB-A3FC-4F14-A225-17BEBA4416DA}"/>
          </ac:spMkLst>
        </pc:spChg>
        <pc:grpChg chg="add">
          <ac:chgData name="parida jeevan" userId="13d574b21caedb3c" providerId="LiveId" clId="{1158F7E6-C78A-4334-B8AD-AE9DA5ACCD9A}" dt="2021-10-26T09:48:10.670" v="3" actId="26606"/>
          <ac:grpSpMkLst>
            <pc:docMk/>
            <pc:sldMk cId="1491361154" sldId="256"/>
            <ac:grpSpMk id="84" creationId="{D4433877-8295-4A0D-94F7-BFD8A63360E4}"/>
          </ac:grpSpMkLst>
        </pc:grpChg>
        <pc:picChg chg="mod ord">
          <ac:chgData name="parida jeevan" userId="13d574b21caedb3c" providerId="LiveId" clId="{1158F7E6-C78A-4334-B8AD-AE9DA5ACCD9A}" dt="2021-10-26T09:48:10.670" v="3" actId="26606"/>
          <ac:picMkLst>
            <pc:docMk/>
            <pc:sldMk cId="1491361154" sldId="256"/>
            <ac:picMk id="29" creationId="{3588048B-975B-4A4F-A22C-92E1FE7014B8}"/>
          </ac:picMkLst>
        </pc:picChg>
      </pc:sldChg>
      <pc:sldChg chg="modSp new mod modAnim">
        <pc:chgData name="parida jeevan" userId="13d574b21caedb3c" providerId="LiveId" clId="{1158F7E6-C78A-4334-B8AD-AE9DA5ACCD9A}" dt="2021-10-26T10:31:28.636" v="205" actId="207"/>
        <pc:sldMkLst>
          <pc:docMk/>
          <pc:sldMk cId="2064024177" sldId="257"/>
        </pc:sldMkLst>
        <pc:spChg chg="mod">
          <ac:chgData name="parida jeevan" userId="13d574b21caedb3c" providerId="LiveId" clId="{1158F7E6-C78A-4334-B8AD-AE9DA5ACCD9A}" dt="2021-10-26T09:50:31.816" v="42" actId="2711"/>
          <ac:spMkLst>
            <pc:docMk/>
            <pc:sldMk cId="2064024177" sldId="257"/>
            <ac:spMk id="2" creationId="{518A916E-4855-4246-9BB2-307B198988B6}"/>
          </ac:spMkLst>
        </pc:spChg>
        <pc:spChg chg="mod">
          <ac:chgData name="parida jeevan" userId="13d574b21caedb3c" providerId="LiveId" clId="{1158F7E6-C78A-4334-B8AD-AE9DA5ACCD9A}" dt="2021-10-26T10:31:28.636" v="205" actId="207"/>
          <ac:spMkLst>
            <pc:docMk/>
            <pc:sldMk cId="2064024177" sldId="257"/>
            <ac:spMk id="3" creationId="{FD262E80-B652-4EFE-8B5F-79569DA0B410}"/>
          </ac:spMkLst>
        </pc:spChg>
      </pc:sldChg>
      <pc:sldChg chg="delSp new del mod">
        <pc:chgData name="parida jeevan" userId="13d574b21caedb3c" providerId="LiveId" clId="{1158F7E6-C78A-4334-B8AD-AE9DA5ACCD9A}" dt="2021-10-26T09:48:00.152" v="2" actId="2696"/>
        <pc:sldMkLst>
          <pc:docMk/>
          <pc:sldMk cId="2985578828" sldId="257"/>
        </pc:sldMkLst>
        <pc:spChg chg="del">
          <ac:chgData name="parida jeevan" userId="13d574b21caedb3c" providerId="LiveId" clId="{1158F7E6-C78A-4334-B8AD-AE9DA5ACCD9A}" dt="2021-10-26T09:47:48.612" v="1" actId="21"/>
          <ac:spMkLst>
            <pc:docMk/>
            <pc:sldMk cId="2985578828" sldId="257"/>
            <ac:spMk id="2" creationId="{515BDB5E-C2AB-4026-9980-5E02802658E3}"/>
          </ac:spMkLst>
        </pc:spChg>
      </pc:sldChg>
      <pc:sldChg chg="addSp delSp modSp new mod modClrScheme modAnim chgLayout">
        <pc:chgData name="parida jeevan" userId="13d574b21caedb3c" providerId="LiveId" clId="{1158F7E6-C78A-4334-B8AD-AE9DA5ACCD9A}" dt="2021-10-26T10:23:10.346" v="196" actId="2711"/>
        <pc:sldMkLst>
          <pc:docMk/>
          <pc:sldMk cId="3490499261" sldId="258"/>
        </pc:sldMkLst>
        <pc:spChg chg="del">
          <ac:chgData name="parida jeevan" userId="13d574b21caedb3c" providerId="LiveId" clId="{1158F7E6-C78A-4334-B8AD-AE9DA5ACCD9A}" dt="2021-10-26T09:55:06.929" v="74" actId="700"/>
          <ac:spMkLst>
            <pc:docMk/>
            <pc:sldMk cId="3490499261" sldId="258"/>
            <ac:spMk id="2" creationId="{433F4C4F-7E70-47BE-85B5-EDA053D65EF4}"/>
          </ac:spMkLst>
        </pc:spChg>
        <pc:spChg chg="del">
          <ac:chgData name="parida jeevan" userId="13d574b21caedb3c" providerId="LiveId" clId="{1158F7E6-C78A-4334-B8AD-AE9DA5ACCD9A}" dt="2021-10-26T09:55:06.929" v="74" actId="700"/>
          <ac:spMkLst>
            <pc:docMk/>
            <pc:sldMk cId="3490499261" sldId="258"/>
            <ac:spMk id="3" creationId="{EC28DCD9-F50E-43B6-A183-91F7220C5F03}"/>
          </ac:spMkLst>
        </pc:spChg>
        <pc:spChg chg="add del mod ord">
          <ac:chgData name="parida jeevan" userId="13d574b21caedb3c" providerId="LiveId" clId="{1158F7E6-C78A-4334-B8AD-AE9DA5ACCD9A}" dt="2021-10-26T09:55:22.537" v="75" actId="700"/>
          <ac:spMkLst>
            <pc:docMk/>
            <pc:sldMk cId="3490499261" sldId="258"/>
            <ac:spMk id="4" creationId="{877A4279-132E-49E9-96AB-29CF0089E6BD}"/>
          </ac:spMkLst>
        </pc:spChg>
        <pc:spChg chg="add del mod ord">
          <ac:chgData name="parida jeevan" userId="13d574b21caedb3c" providerId="LiveId" clId="{1158F7E6-C78A-4334-B8AD-AE9DA5ACCD9A}" dt="2021-10-26T09:55:22.537" v="75" actId="700"/>
          <ac:spMkLst>
            <pc:docMk/>
            <pc:sldMk cId="3490499261" sldId="258"/>
            <ac:spMk id="5" creationId="{46811D12-F81D-4782-AFE4-455B4E503353}"/>
          </ac:spMkLst>
        </pc:spChg>
        <pc:spChg chg="add del mod ord">
          <ac:chgData name="parida jeevan" userId="13d574b21caedb3c" providerId="LiveId" clId="{1158F7E6-C78A-4334-B8AD-AE9DA5ACCD9A}" dt="2021-10-26T09:56:42.015" v="76" actId="700"/>
          <ac:spMkLst>
            <pc:docMk/>
            <pc:sldMk cId="3490499261" sldId="258"/>
            <ac:spMk id="6" creationId="{6DF7389F-A0FB-4A1C-B47D-17FC8D0E3F87}"/>
          </ac:spMkLst>
        </pc:spChg>
        <pc:spChg chg="add del mod ord">
          <ac:chgData name="parida jeevan" userId="13d574b21caedb3c" providerId="LiveId" clId="{1158F7E6-C78A-4334-B8AD-AE9DA5ACCD9A}" dt="2021-10-26T09:56:42.015" v="76" actId="700"/>
          <ac:spMkLst>
            <pc:docMk/>
            <pc:sldMk cId="3490499261" sldId="258"/>
            <ac:spMk id="7" creationId="{7409204A-F807-48E4-A017-37110D96DCB9}"/>
          </ac:spMkLst>
        </pc:spChg>
        <pc:spChg chg="add del mod ord">
          <ac:chgData name="parida jeevan" userId="13d574b21caedb3c" providerId="LiveId" clId="{1158F7E6-C78A-4334-B8AD-AE9DA5ACCD9A}" dt="2021-10-26T09:56:42.015" v="76" actId="700"/>
          <ac:spMkLst>
            <pc:docMk/>
            <pc:sldMk cId="3490499261" sldId="258"/>
            <ac:spMk id="8" creationId="{D66FADF8-339A-4ADD-B32A-AB9C81A7DD64}"/>
          </ac:spMkLst>
        </pc:spChg>
        <pc:spChg chg="add mod ord">
          <ac:chgData name="parida jeevan" userId="13d574b21caedb3c" providerId="LiveId" clId="{1158F7E6-C78A-4334-B8AD-AE9DA5ACCD9A}" dt="2021-10-26T10:01:26.648" v="154" actId="700"/>
          <ac:spMkLst>
            <pc:docMk/>
            <pc:sldMk cId="3490499261" sldId="258"/>
            <ac:spMk id="9" creationId="{AD0ECA62-0A6D-4C0F-8318-0E5E71DF268D}"/>
          </ac:spMkLst>
        </pc:spChg>
        <pc:spChg chg="add mod ord">
          <ac:chgData name="parida jeevan" userId="13d574b21caedb3c" providerId="LiveId" clId="{1158F7E6-C78A-4334-B8AD-AE9DA5ACCD9A}" dt="2021-10-26T10:23:10.346" v="196" actId="2711"/>
          <ac:spMkLst>
            <pc:docMk/>
            <pc:sldMk cId="3490499261" sldId="258"/>
            <ac:spMk id="10" creationId="{3AE0F066-F083-4984-AF5E-9EB189721A44}"/>
          </ac:spMkLst>
        </pc:spChg>
      </pc:sldChg>
      <pc:sldChg chg="modSp new mod modAnim">
        <pc:chgData name="parida jeevan" userId="13d574b21caedb3c" providerId="LiveId" clId="{1158F7E6-C78A-4334-B8AD-AE9DA5ACCD9A}" dt="2021-10-26T10:23:40.071" v="204"/>
        <pc:sldMkLst>
          <pc:docMk/>
          <pc:sldMk cId="626333300" sldId="259"/>
        </pc:sldMkLst>
        <pc:spChg chg="mod">
          <ac:chgData name="parida jeevan" userId="13d574b21caedb3c" providerId="LiveId" clId="{1158F7E6-C78A-4334-B8AD-AE9DA5ACCD9A}" dt="2021-10-26T10:16:59.443" v="174" actId="14100"/>
          <ac:spMkLst>
            <pc:docMk/>
            <pc:sldMk cId="626333300" sldId="259"/>
            <ac:spMk id="2" creationId="{9083E257-A9E9-4A79-B15E-2621FBEA85C1}"/>
          </ac:spMkLst>
        </pc:spChg>
        <pc:spChg chg="mod">
          <ac:chgData name="parida jeevan" userId="13d574b21caedb3c" providerId="LiveId" clId="{1158F7E6-C78A-4334-B8AD-AE9DA5ACCD9A}" dt="2021-10-26T10:23:26.737" v="202" actId="27636"/>
          <ac:spMkLst>
            <pc:docMk/>
            <pc:sldMk cId="626333300" sldId="259"/>
            <ac:spMk id="3" creationId="{E4AE1D45-1F1B-4959-97C6-150479983031}"/>
          </ac:spMkLst>
        </pc:spChg>
      </pc:sldChg>
      <pc:sldChg chg="addSp delSp modSp new mod modClrScheme modAnim chgLayout">
        <pc:chgData name="parida jeevan" userId="13d574b21caedb3c" providerId="LiveId" clId="{1158F7E6-C78A-4334-B8AD-AE9DA5ACCD9A}" dt="2021-10-26T10:51:25.888" v="224"/>
        <pc:sldMkLst>
          <pc:docMk/>
          <pc:sldMk cId="4155049982" sldId="260"/>
        </pc:sldMkLst>
        <pc:spChg chg="del mod ord">
          <ac:chgData name="parida jeevan" userId="13d574b21caedb3c" providerId="LiveId" clId="{1158F7E6-C78A-4334-B8AD-AE9DA5ACCD9A}" dt="2021-10-26T10:50:17.356" v="207" actId="700"/>
          <ac:spMkLst>
            <pc:docMk/>
            <pc:sldMk cId="4155049982" sldId="260"/>
            <ac:spMk id="2" creationId="{3BFD54A0-7B11-4359-A2DB-A87A76AB88F7}"/>
          </ac:spMkLst>
        </pc:spChg>
        <pc:spChg chg="del mod ord">
          <ac:chgData name="parida jeevan" userId="13d574b21caedb3c" providerId="LiveId" clId="{1158F7E6-C78A-4334-B8AD-AE9DA5ACCD9A}" dt="2021-10-26T10:50:17.356" v="207" actId="700"/>
          <ac:spMkLst>
            <pc:docMk/>
            <pc:sldMk cId="4155049982" sldId="260"/>
            <ac:spMk id="3" creationId="{47C7CC84-14B6-455A-BD43-32700E37E200}"/>
          </ac:spMkLst>
        </pc:spChg>
        <pc:spChg chg="add del mod ord">
          <ac:chgData name="parida jeevan" userId="13d574b21caedb3c" providerId="LiveId" clId="{1158F7E6-C78A-4334-B8AD-AE9DA5ACCD9A}" dt="2021-10-26T10:50:23.197" v="208" actId="21"/>
          <ac:spMkLst>
            <pc:docMk/>
            <pc:sldMk cId="4155049982" sldId="260"/>
            <ac:spMk id="6" creationId="{B347F2FF-F319-45F9-9EC7-5B474C1D06F1}"/>
          </ac:spMkLst>
        </pc:spChg>
        <pc:spChg chg="add del mod ord">
          <ac:chgData name="parida jeevan" userId="13d574b21caedb3c" providerId="LiveId" clId="{1158F7E6-C78A-4334-B8AD-AE9DA5ACCD9A}" dt="2021-10-26T10:50:59.687" v="216" actId="931"/>
          <ac:spMkLst>
            <pc:docMk/>
            <pc:sldMk cId="4155049982" sldId="260"/>
            <ac:spMk id="7" creationId="{9325E8E8-A1B2-4938-8854-834C5DFF3022}"/>
          </ac:spMkLst>
        </pc:spChg>
        <pc:spChg chg="add del mod ord">
          <ac:chgData name="parida jeevan" userId="13d574b21caedb3c" providerId="LiveId" clId="{1158F7E6-C78A-4334-B8AD-AE9DA5ACCD9A}" dt="2021-10-26T10:50:27.551" v="209" actId="21"/>
          <ac:spMkLst>
            <pc:docMk/>
            <pc:sldMk cId="4155049982" sldId="260"/>
            <ac:spMk id="8" creationId="{9CD319F3-BFF2-48EF-87CB-1E131A177976}"/>
          </ac:spMkLst>
        </pc:spChg>
        <pc:picChg chg="add mod">
          <ac:chgData name="parida jeevan" userId="13d574b21caedb3c" providerId="LiveId" clId="{1158F7E6-C78A-4334-B8AD-AE9DA5ACCD9A}" dt="2021-10-26T10:51:01.303" v="218" actId="962"/>
          <ac:picMkLst>
            <pc:docMk/>
            <pc:sldMk cId="4155049982" sldId="260"/>
            <ac:picMk id="10" creationId="{43CC97B4-3E98-4CAA-9874-92A6F7008E78}"/>
          </ac:picMkLst>
        </pc:picChg>
      </pc:sldChg>
      <pc:sldChg chg="addSp delSp modSp new mod modAnim">
        <pc:chgData name="parida jeevan" userId="13d574b21caedb3c" providerId="LiveId" clId="{1158F7E6-C78A-4334-B8AD-AE9DA5ACCD9A}" dt="2021-10-26T10:56:58.507" v="243"/>
        <pc:sldMkLst>
          <pc:docMk/>
          <pc:sldMk cId="3638759781" sldId="261"/>
        </pc:sldMkLst>
        <pc:spChg chg="del">
          <ac:chgData name="parida jeevan" userId="13d574b21caedb3c" providerId="LiveId" clId="{1158F7E6-C78A-4334-B8AD-AE9DA5ACCD9A}" dt="2021-10-26T10:54:46.941" v="226" actId="21"/>
          <ac:spMkLst>
            <pc:docMk/>
            <pc:sldMk cId="3638759781" sldId="261"/>
            <ac:spMk id="2" creationId="{DE4C6761-7CF1-409A-8AD3-D2B8CC55869C}"/>
          </ac:spMkLst>
        </pc:spChg>
        <pc:spChg chg="del mod">
          <ac:chgData name="parida jeevan" userId="13d574b21caedb3c" providerId="LiveId" clId="{1158F7E6-C78A-4334-B8AD-AE9DA5ACCD9A}" dt="2021-10-26T10:56:14.030" v="232" actId="931"/>
          <ac:spMkLst>
            <pc:docMk/>
            <pc:sldMk cId="3638759781" sldId="261"/>
            <ac:spMk id="3" creationId="{FED56406-DFEB-4A60-9F1B-051B14516AF5}"/>
          </ac:spMkLst>
        </pc:spChg>
        <pc:spChg chg="del">
          <ac:chgData name="parida jeevan" userId="13d574b21caedb3c" providerId="LiveId" clId="{1158F7E6-C78A-4334-B8AD-AE9DA5ACCD9A}" dt="2021-10-26T10:54:50.616" v="227" actId="21"/>
          <ac:spMkLst>
            <pc:docMk/>
            <pc:sldMk cId="3638759781" sldId="261"/>
            <ac:spMk id="4" creationId="{220390AF-B29C-41C7-B1F4-A46FACB9FABC}"/>
          </ac:spMkLst>
        </pc:spChg>
        <pc:spChg chg="add del mod">
          <ac:chgData name="parida jeevan" userId="13d574b21caedb3c" providerId="LiveId" clId="{1158F7E6-C78A-4334-B8AD-AE9DA5ACCD9A}" dt="2021-10-26T10:56:48.322" v="239" actId="931"/>
          <ac:spMkLst>
            <pc:docMk/>
            <pc:sldMk cId="3638759781" sldId="261"/>
            <ac:spMk id="8" creationId="{CA67103C-A143-4333-93DC-93D933A49CF1}"/>
          </ac:spMkLst>
        </pc:spChg>
        <pc:picChg chg="add del mod">
          <ac:chgData name="parida jeevan" userId="13d574b21caedb3c" providerId="LiveId" clId="{1158F7E6-C78A-4334-B8AD-AE9DA5ACCD9A}" dt="2021-10-26T10:56:16.278" v="233" actId="21"/>
          <ac:picMkLst>
            <pc:docMk/>
            <pc:sldMk cId="3638759781" sldId="261"/>
            <ac:picMk id="6" creationId="{F34DF014-8A7D-4466-A2A1-AA8E58629844}"/>
          </ac:picMkLst>
        </pc:picChg>
        <pc:picChg chg="add mod">
          <ac:chgData name="parida jeevan" userId="13d574b21caedb3c" providerId="LiveId" clId="{1158F7E6-C78A-4334-B8AD-AE9DA5ACCD9A}" dt="2021-10-26T10:56:50.102" v="241" actId="962"/>
          <ac:picMkLst>
            <pc:docMk/>
            <pc:sldMk cId="3638759781" sldId="261"/>
            <ac:picMk id="10" creationId="{09259F7E-2589-442B-8D9E-E6EE859140B1}"/>
          </ac:picMkLst>
        </pc:picChg>
      </pc:sldChg>
      <pc:sldChg chg="addSp delSp modSp new mod modAnim">
        <pc:chgData name="parida jeevan" userId="13d574b21caedb3c" providerId="LiveId" clId="{1158F7E6-C78A-4334-B8AD-AE9DA5ACCD9A}" dt="2021-10-26T11:27:49.322" v="373" actId="1076"/>
        <pc:sldMkLst>
          <pc:docMk/>
          <pc:sldMk cId="2900152289" sldId="262"/>
        </pc:sldMkLst>
        <pc:spChg chg="del">
          <ac:chgData name="parida jeevan" userId="13d574b21caedb3c" providerId="LiveId" clId="{1158F7E6-C78A-4334-B8AD-AE9DA5ACCD9A}" dt="2021-10-26T10:57:12.430" v="245" actId="21"/>
          <ac:spMkLst>
            <pc:docMk/>
            <pc:sldMk cId="2900152289" sldId="262"/>
            <ac:spMk id="2" creationId="{19F210C7-4627-4958-AC08-56FEEF634EA3}"/>
          </ac:spMkLst>
        </pc:spChg>
        <pc:spChg chg="del mod">
          <ac:chgData name="parida jeevan" userId="13d574b21caedb3c" providerId="LiveId" clId="{1158F7E6-C78A-4334-B8AD-AE9DA5ACCD9A}" dt="2021-10-26T10:57:49.219" v="254" actId="931"/>
          <ac:spMkLst>
            <pc:docMk/>
            <pc:sldMk cId="2900152289" sldId="262"/>
            <ac:spMk id="3" creationId="{83164CC6-AAFD-44A8-9C15-44D5F454D187}"/>
          </ac:spMkLst>
        </pc:spChg>
        <pc:spChg chg="del">
          <ac:chgData name="parida jeevan" userId="13d574b21caedb3c" providerId="LiveId" clId="{1158F7E6-C78A-4334-B8AD-AE9DA5ACCD9A}" dt="2021-10-26T10:57:17.487" v="246" actId="21"/>
          <ac:spMkLst>
            <pc:docMk/>
            <pc:sldMk cId="2900152289" sldId="262"/>
            <ac:spMk id="4" creationId="{CFD88142-327C-4882-95EC-C6D80DFBFDE7}"/>
          </ac:spMkLst>
        </pc:spChg>
        <pc:picChg chg="add mod">
          <ac:chgData name="parida jeevan" userId="13d574b21caedb3c" providerId="LiveId" clId="{1158F7E6-C78A-4334-B8AD-AE9DA5ACCD9A}" dt="2021-10-26T11:27:49.322" v="373" actId="1076"/>
          <ac:picMkLst>
            <pc:docMk/>
            <pc:sldMk cId="2900152289" sldId="262"/>
            <ac:picMk id="6" creationId="{8AD97563-B2AB-4BFC-8498-65CC131CB33C}"/>
          </ac:picMkLst>
        </pc:picChg>
      </pc:sldChg>
      <pc:sldChg chg="addSp delSp modSp new mod modAnim">
        <pc:chgData name="parida jeevan" userId="13d574b21caedb3c" providerId="LiveId" clId="{1158F7E6-C78A-4334-B8AD-AE9DA5ACCD9A}" dt="2021-10-26T11:01:01.077" v="289"/>
        <pc:sldMkLst>
          <pc:docMk/>
          <pc:sldMk cId="1762842518" sldId="263"/>
        </pc:sldMkLst>
        <pc:spChg chg="del">
          <ac:chgData name="parida jeevan" userId="13d574b21caedb3c" providerId="LiveId" clId="{1158F7E6-C78A-4334-B8AD-AE9DA5ACCD9A}" dt="2021-10-26T10:58:10.918" v="260" actId="21"/>
          <ac:spMkLst>
            <pc:docMk/>
            <pc:sldMk cId="1762842518" sldId="263"/>
            <ac:spMk id="2" creationId="{A0A20216-28BB-4A1B-9B80-F18171101029}"/>
          </ac:spMkLst>
        </pc:spChg>
        <pc:spChg chg="del mod">
          <ac:chgData name="parida jeevan" userId="13d574b21caedb3c" providerId="LiveId" clId="{1158F7E6-C78A-4334-B8AD-AE9DA5ACCD9A}" dt="2021-10-26T10:58:32.025" v="267" actId="931"/>
          <ac:spMkLst>
            <pc:docMk/>
            <pc:sldMk cId="1762842518" sldId="263"/>
            <ac:spMk id="3" creationId="{B46D7D5B-31B2-4A1A-95C1-7F6C78497F89}"/>
          </ac:spMkLst>
        </pc:spChg>
        <pc:spChg chg="del">
          <ac:chgData name="parida jeevan" userId="13d574b21caedb3c" providerId="LiveId" clId="{1158F7E6-C78A-4334-B8AD-AE9DA5ACCD9A}" dt="2021-10-26T10:58:14.430" v="261" actId="21"/>
          <ac:spMkLst>
            <pc:docMk/>
            <pc:sldMk cId="1762842518" sldId="263"/>
            <ac:spMk id="4" creationId="{925E4F76-0736-45F1-ABC7-1A68BF83FFE4}"/>
          </ac:spMkLst>
        </pc:spChg>
        <pc:spChg chg="add del mod">
          <ac:chgData name="parida jeevan" userId="13d574b21caedb3c" providerId="LiveId" clId="{1158F7E6-C78A-4334-B8AD-AE9DA5ACCD9A}" dt="2021-10-26T10:59:01.332" v="277" actId="931"/>
          <ac:spMkLst>
            <pc:docMk/>
            <pc:sldMk cId="1762842518" sldId="263"/>
            <ac:spMk id="8" creationId="{DEC0EE25-7FC8-4F1A-A1EF-D3C56E0917A3}"/>
          </ac:spMkLst>
        </pc:spChg>
        <pc:spChg chg="add del mod">
          <ac:chgData name="parida jeevan" userId="13d574b21caedb3c" providerId="LiveId" clId="{1158F7E6-C78A-4334-B8AD-AE9DA5ACCD9A}" dt="2021-10-26T11:00:49.795" v="285" actId="931"/>
          <ac:spMkLst>
            <pc:docMk/>
            <pc:sldMk cId="1762842518" sldId="263"/>
            <ac:spMk id="12" creationId="{1F572ADA-12CC-4BEE-9E1D-5E580BF42828}"/>
          </ac:spMkLst>
        </pc:spChg>
        <pc:picChg chg="add del mod">
          <ac:chgData name="parida jeevan" userId="13d574b21caedb3c" providerId="LiveId" clId="{1158F7E6-C78A-4334-B8AD-AE9DA5ACCD9A}" dt="2021-10-26T10:58:42.270" v="270" actId="21"/>
          <ac:picMkLst>
            <pc:docMk/>
            <pc:sldMk cId="1762842518" sldId="263"/>
            <ac:picMk id="6" creationId="{600EA26C-1A13-4C39-B41F-1D92D64AD5F3}"/>
          </ac:picMkLst>
        </pc:picChg>
        <pc:picChg chg="add del mod">
          <ac:chgData name="parida jeevan" userId="13d574b21caedb3c" providerId="LiveId" clId="{1158F7E6-C78A-4334-B8AD-AE9DA5ACCD9A}" dt="2021-10-26T10:59:13.297" v="280" actId="21"/>
          <ac:picMkLst>
            <pc:docMk/>
            <pc:sldMk cId="1762842518" sldId="263"/>
            <ac:picMk id="10" creationId="{42A14A92-12AE-43F6-84AD-FC758F453F32}"/>
          </ac:picMkLst>
        </pc:picChg>
        <pc:picChg chg="add mod">
          <ac:chgData name="parida jeevan" userId="13d574b21caedb3c" providerId="LiveId" clId="{1158F7E6-C78A-4334-B8AD-AE9DA5ACCD9A}" dt="2021-10-26T11:00:51.661" v="287" actId="962"/>
          <ac:picMkLst>
            <pc:docMk/>
            <pc:sldMk cId="1762842518" sldId="263"/>
            <ac:picMk id="14" creationId="{238DE8E7-51ED-47B7-8E8B-6CDEC33CF4EE}"/>
          </ac:picMkLst>
        </pc:picChg>
      </pc:sldChg>
      <pc:sldMasterChg chg="del delSldLayout">
        <pc:chgData name="parida jeevan" userId="13d574b21caedb3c" providerId="LiveId" clId="{1158F7E6-C78A-4334-B8AD-AE9DA5ACCD9A}" dt="2021-10-26T09:48:10.670" v="3" actId="26606"/>
        <pc:sldMasterMkLst>
          <pc:docMk/>
          <pc:sldMasterMk cId="679600059" sldId="2147483861"/>
        </pc:sldMasterMkLst>
        <pc:sldLayoutChg chg="del">
          <pc:chgData name="parida jeevan" userId="13d574b21caedb3c" providerId="LiveId" clId="{1158F7E6-C78A-4334-B8AD-AE9DA5ACCD9A}" dt="2021-10-26T09:48:10.670" v="3" actId="26606"/>
          <pc:sldLayoutMkLst>
            <pc:docMk/>
            <pc:sldMasterMk cId="679600059" sldId="2147483861"/>
            <pc:sldLayoutMk cId="3877226116" sldId="2147483850"/>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3969803563" sldId="2147483851"/>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386718865" sldId="2147483852"/>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2037502175" sldId="2147483853"/>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2885702429" sldId="2147483854"/>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4123505488" sldId="2147483855"/>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1140056167" sldId="2147483856"/>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3209629230" sldId="2147483857"/>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1102363721" sldId="2147483858"/>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3401053066" sldId="2147483859"/>
          </pc:sldLayoutMkLst>
        </pc:sldLayoutChg>
        <pc:sldLayoutChg chg="del">
          <pc:chgData name="parida jeevan" userId="13d574b21caedb3c" providerId="LiveId" clId="{1158F7E6-C78A-4334-B8AD-AE9DA5ACCD9A}" dt="2021-10-26T09:48:10.670" v="3" actId="26606"/>
          <pc:sldLayoutMkLst>
            <pc:docMk/>
            <pc:sldMasterMk cId="679600059" sldId="2147483861"/>
            <pc:sldLayoutMk cId="1421010913" sldId="2147483860"/>
          </pc:sldLayoutMkLst>
        </pc:sldLayoutChg>
      </pc:sldMasterChg>
      <pc:sldMasterChg chg="add addSldLayout">
        <pc:chgData name="parida jeevan" userId="13d574b21caedb3c" providerId="LiveId" clId="{1158F7E6-C78A-4334-B8AD-AE9DA5ACCD9A}" dt="2021-10-26T09:48:10.670" v="3" actId="26606"/>
        <pc:sldMasterMkLst>
          <pc:docMk/>
          <pc:sldMasterMk cId="4265419562" sldId="2147483924"/>
        </pc:sldMasterMkLst>
        <pc:sldLayoutChg chg="add">
          <pc:chgData name="parida jeevan" userId="13d574b21caedb3c" providerId="LiveId" clId="{1158F7E6-C78A-4334-B8AD-AE9DA5ACCD9A}" dt="2021-10-26T09:48:10.670" v="3" actId="26606"/>
          <pc:sldLayoutMkLst>
            <pc:docMk/>
            <pc:sldMasterMk cId="4265419562" sldId="2147483924"/>
            <pc:sldLayoutMk cId="433753545" sldId="2147483913"/>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1525652851" sldId="2147483914"/>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2565862545" sldId="2147483915"/>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3519772439" sldId="2147483916"/>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4208123046" sldId="2147483917"/>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2341447732" sldId="2147483918"/>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3561103193" sldId="2147483919"/>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3294480014" sldId="2147483920"/>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1451597741" sldId="2147483921"/>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4292320347" sldId="2147483922"/>
          </pc:sldLayoutMkLst>
        </pc:sldLayoutChg>
        <pc:sldLayoutChg chg="add">
          <pc:chgData name="parida jeevan" userId="13d574b21caedb3c" providerId="LiveId" clId="{1158F7E6-C78A-4334-B8AD-AE9DA5ACCD9A}" dt="2021-10-26T09:48:10.670" v="3" actId="26606"/>
          <pc:sldLayoutMkLst>
            <pc:docMk/>
            <pc:sldMasterMk cId="4265419562" sldId="2147483924"/>
            <pc:sldLayoutMk cId="1421698056" sldId="21474839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6110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1977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0812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9448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5159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9232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2169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3375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4144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2565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10/27/2021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6586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10/27/2021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265419562"/>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13" r:id="rId6"/>
    <p:sldLayoutId id="2147483918"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9" name="Picture 3" descr="Circles pattern abstract background">
            <a:extLst>
              <a:ext uri="{FF2B5EF4-FFF2-40B4-BE49-F238E27FC236}">
                <a16:creationId xmlns:a16="http://schemas.microsoft.com/office/drawing/2014/main" id="{3588048B-975B-4A4F-A22C-92E1FE7014B8}"/>
              </a:ext>
            </a:extLst>
          </p:cNvPr>
          <p:cNvPicPr>
            <a:picLocks noChangeAspect="1"/>
          </p:cNvPicPr>
          <p:nvPr/>
        </p:nvPicPr>
        <p:blipFill rotWithShape="1">
          <a:blip r:embed="rId2">
            <a:alphaModFix amt="60000"/>
          </a:blip>
          <a:srcRect t="8676" r="-1" b="11798"/>
          <a:stretch/>
        </p:blipFill>
        <p:spPr>
          <a:xfrm>
            <a:off x="20" y="10"/>
            <a:ext cx="12188921" cy="6857990"/>
          </a:xfrm>
          <a:prstGeom prst="rect">
            <a:avLst/>
          </a:prstGeom>
        </p:spPr>
      </p:pic>
      <p:sp>
        <p:nvSpPr>
          <p:cNvPr id="2" name="Title 1">
            <a:extLst>
              <a:ext uri="{FF2B5EF4-FFF2-40B4-BE49-F238E27FC236}">
                <a16:creationId xmlns:a16="http://schemas.microsoft.com/office/drawing/2014/main" id="{3F0D8E11-3B82-45A7-8A2A-F77B6DC0926D}"/>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SUPERMARKET</a:t>
            </a:r>
            <a:br>
              <a:rPr lang="en-US" dirty="0">
                <a:solidFill>
                  <a:srgbClr val="FFFFFF"/>
                </a:solidFill>
              </a:rPr>
            </a:br>
            <a:r>
              <a:rPr lang="en-US" dirty="0">
                <a:solidFill>
                  <a:srgbClr val="FFFFFF"/>
                </a:solidFill>
              </a:rPr>
              <a:t>MANAGEMENT</a:t>
            </a:r>
            <a:br>
              <a:rPr lang="en-US" dirty="0">
                <a:solidFill>
                  <a:srgbClr val="FFFFFF"/>
                </a:solidFill>
              </a:rPr>
            </a:br>
            <a:r>
              <a:rPr lang="en-US" dirty="0">
                <a:solidFill>
                  <a:srgbClr val="FFFFFF"/>
                </a:solidFill>
              </a:rPr>
              <a:t>SYSTEM</a:t>
            </a:r>
            <a:endParaRPr lang="en-IN" dirty="0">
              <a:solidFill>
                <a:srgbClr val="FFFFFF"/>
              </a:solidFill>
            </a:endParaRPr>
          </a:p>
        </p:txBody>
      </p:sp>
      <p:sp>
        <p:nvSpPr>
          <p:cNvPr id="3" name="Subtitle 2">
            <a:extLst>
              <a:ext uri="{FF2B5EF4-FFF2-40B4-BE49-F238E27FC236}">
                <a16:creationId xmlns:a16="http://schemas.microsoft.com/office/drawing/2014/main" id="{888C338A-56E1-476E-90A7-EFE26DCE990E}"/>
              </a:ext>
            </a:extLst>
          </p:cNvPr>
          <p:cNvSpPr>
            <a:spLocks noGrp="1"/>
          </p:cNvSpPr>
          <p:nvPr>
            <p:ph type="subTitle" idx="1"/>
          </p:nvPr>
        </p:nvSpPr>
        <p:spPr>
          <a:xfrm>
            <a:off x="394233" y="3602038"/>
            <a:ext cx="8630138" cy="2569942"/>
          </a:xfrm>
        </p:spPr>
        <p:txBody>
          <a:bodyPr>
            <a:normAutofit/>
          </a:bodyPr>
          <a:lstStyle/>
          <a:p>
            <a:r>
              <a:rPr lang="en-US" dirty="0">
                <a:solidFill>
                  <a:srgbClr val="FFFFFF"/>
                </a:solidFill>
              </a:rPr>
              <a:t>SDP REVIEW-2</a:t>
            </a:r>
          </a:p>
          <a:p>
            <a:r>
              <a:rPr lang="en-IN" dirty="0">
                <a:solidFill>
                  <a:srgbClr val="FFFFFF"/>
                </a:solidFill>
              </a:rPr>
              <a:t>P.JEEVAN-2000031859</a:t>
            </a:r>
          </a:p>
          <a:p>
            <a:r>
              <a:rPr lang="en-IN" dirty="0">
                <a:solidFill>
                  <a:srgbClr val="FFFFFF"/>
                </a:solidFill>
              </a:rPr>
              <a:t>M.KIRANKANTH-2000031801</a:t>
            </a:r>
          </a:p>
          <a:p>
            <a:r>
              <a:rPr lang="en-IN" dirty="0">
                <a:solidFill>
                  <a:srgbClr val="FFFFFF"/>
                </a:solidFill>
              </a:rPr>
              <a:t>SHAIKJAHEER-2000031903</a:t>
            </a:r>
            <a:endParaRPr lang="en-US" dirty="0">
              <a:solidFill>
                <a:srgbClr val="FFFFFF"/>
              </a:solidFill>
            </a:endParaRPr>
          </a:p>
        </p:txBody>
      </p:sp>
      <p:grpSp>
        <p:nvGrpSpPr>
          <p:cNvPr id="84" name="Group 83">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85" name="Oval 84">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87" name="Freeform: Shape 86">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88" name="Freeform: Shape 87">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89"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0"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4913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916E-4855-4246-9BB2-307B198988B6}"/>
              </a:ext>
            </a:extLst>
          </p:cNvPr>
          <p:cNvSpPr>
            <a:spLocks noGrp="1"/>
          </p:cNvSpPr>
          <p:nvPr>
            <p:ph type="ctrTitle"/>
          </p:nvPr>
        </p:nvSpPr>
        <p:spPr>
          <a:xfrm>
            <a:off x="288235" y="278296"/>
            <a:ext cx="7626795" cy="755373"/>
          </a:xfrm>
        </p:spPr>
        <p:txBody>
          <a:bodyPr>
            <a:normAutofit/>
          </a:bodyPr>
          <a:lstStyle/>
          <a:p>
            <a:r>
              <a:rPr lang="en-US" sz="3600" dirty="0">
                <a:solidFill>
                  <a:schemeClr val="bg1"/>
                </a:solidFill>
                <a:latin typeface="Book Antiqua" panose="02040602050305030304" pitchFamily="18" charset="0"/>
              </a:rPr>
              <a:t>FUNCTIONAL REQUIREMENTS</a:t>
            </a:r>
            <a:endParaRPr lang="en-IN" sz="3600" dirty="0">
              <a:solidFill>
                <a:schemeClr val="bg1"/>
              </a:solidFill>
              <a:latin typeface="Book Antiqua" panose="02040602050305030304" pitchFamily="18" charset="0"/>
            </a:endParaRPr>
          </a:p>
        </p:txBody>
      </p:sp>
      <p:sp>
        <p:nvSpPr>
          <p:cNvPr id="3" name="Subtitle 2">
            <a:extLst>
              <a:ext uri="{FF2B5EF4-FFF2-40B4-BE49-F238E27FC236}">
                <a16:creationId xmlns:a16="http://schemas.microsoft.com/office/drawing/2014/main" id="{FD262E80-B652-4EFE-8B5F-79569DA0B410}"/>
              </a:ext>
            </a:extLst>
          </p:cNvPr>
          <p:cNvSpPr>
            <a:spLocks noGrp="1"/>
          </p:cNvSpPr>
          <p:nvPr>
            <p:ph type="subTitle" idx="1"/>
          </p:nvPr>
        </p:nvSpPr>
        <p:spPr>
          <a:xfrm>
            <a:off x="457200" y="1162975"/>
            <a:ext cx="7626795" cy="4940791"/>
          </a:xfrm>
        </p:spPr>
        <p:txBody>
          <a:bodyPr/>
          <a:lstStyle/>
          <a:p>
            <a:pPr algn="l"/>
            <a:r>
              <a:rPr lang="en-US" sz="2000" dirty="0">
                <a:latin typeface="Open Sans" panose="020B0606030504020204" pitchFamily="34" charset="0"/>
              </a:rPr>
              <a:t>            A</a:t>
            </a:r>
            <a:r>
              <a:rPr lang="en-US" sz="2000" b="0" i="0" dirty="0">
                <a:effectLst/>
                <a:latin typeface="Open Sans" panose="020B0606030504020204" pitchFamily="34" charset="0"/>
              </a:rPr>
              <a:t> product features or functions that developers must implement to enable users to accomplish their tasks. So, it’s important to make them clear both for the development team and the stakeholders. Generally, functional requirements describe system behavior under specific conditions. For example</a:t>
            </a:r>
          </a:p>
          <a:p>
            <a:pPr algn="l"/>
            <a:r>
              <a:rPr lang="en-US" sz="2000" b="0" i="1" dirty="0">
                <a:effectLst/>
                <a:latin typeface="Open Sans" panose="020B0606030504020204" pitchFamily="34" charset="0"/>
                <a:ea typeface="Open Sans" panose="020B0606030504020204" pitchFamily="34" charset="0"/>
                <a:cs typeface="Open Sans" panose="020B0606030504020204" pitchFamily="34" charset="0"/>
              </a:rPr>
              <a:t>The system sends an approval request after the user enters personal information.</a:t>
            </a:r>
            <a:endParaRPr lang="en-US" sz="2000" b="0" i="0" dirty="0">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000" b="0" i="1" dirty="0">
                <a:effectLst/>
                <a:latin typeface="Open Sans" panose="020B0606030504020204" pitchFamily="34" charset="0"/>
                <a:ea typeface="Open Sans" panose="020B0606030504020204" pitchFamily="34" charset="0"/>
                <a:cs typeface="Open Sans" panose="020B0606030504020204" pitchFamily="34" charset="0"/>
              </a:rPr>
              <a:t>A search feature allows a user to hunt among various invoices if they want to credit an issued invoice.</a:t>
            </a:r>
            <a:endParaRPr lang="en-US" sz="2000" b="0" i="0" dirty="0">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000" b="0" i="1" dirty="0">
                <a:effectLst/>
                <a:latin typeface="Open Sans" panose="020B0606030504020204" pitchFamily="34" charset="0"/>
                <a:ea typeface="Open Sans" panose="020B0606030504020204" pitchFamily="34" charset="0"/>
                <a:cs typeface="Open Sans" panose="020B0606030504020204" pitchFamily="34" charset="0"/>
              </a:rPr>
              <a:t>The system sends a confirmation email when a new user account is created.</a:t>
            </a:r>
            <a:endParaRPr lang="en-US" sz="2000" b="0" i="0"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20640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D0ECA62-0A6D-4C0F-8318-0E5E71DF268D}"/>
              </a:ext>
            </a:extLst>
          </p:cNvPr>
          <p:cNvSpPr>
            <a:spLocks noGrp="1"/>
          </p:cNvSpPr>
          <p:nvPr>
            <p:ph type="ctrTitle"/>
          </p:nvPr>
        </p:nvSpPr>
        <p:spPr>
          <a:xfrm>
            <a:off x="415636" y="290946"/>
            <a:ext cx="7626795" cy="685800"/>
          </a:xfrm>
        </p:spPr>
        <p:txBody>
          <a:bodyPr>
            <a:normAutofit/>
          </a:bodyPr>
          <a:lstStyle/>
          <a:p>
            <a:r>
              <a:rPr lang="en-US" sz="3600" dirty="0">
                <a:solidFill>
                  <a:schemeClr val="bg1"/>
                </a:solidFill>
                <a:latin typeface="Book Antiqua" panose="02040602050305030304" pitchFamily="18" charset="0"/>
              </a:rPr>
              <a:t>MODULES</a:t>
            </a:r>
            <a:endParaRPr lang="en-IN" sz="3600" dirty="0">
              <a:solidFill>
                <a:schemeClr val="bg1"/>
              </a:solidFill>
              <a:latin typeface="Book Antiqua" panose="02040602050305030304" pitchFamily="18" charset="0"/>
            </a:endParaRPr>
          </a:p>
        </p:txBody>
      </p:sp>
      <p:sp>
        <p:nvSpPr>
          <p:cNvPr id="10" name="Subtitle 9">
            <a:extLst>
              <a:ext uri="{FF2B5EF4-FFF2-40B4-BE49-F238E27FC236}">
                <a16:creationId xmlns:a16="http://schemas.microsoft.com/office/drawing/2014/main" id="{3AE0F066-F083-4984-AF5E-9EB189721A44}"/>
              </a:ext>
            </a:extLst>
          </p:cNvPr>
          <p:cNvSpPr>
            <a:spLocks noGrp="1"/>
          </p:cNvSpPr>
          <p:nvPr>
            <p:ph type="subTitle" idx="1"/>
          </p:nvPr>
        </p:nvSpPr>
        <p:spPr>
          <a:xfrm>
            <a:off x="457200" y="1077686"/>
            <a:ext cx="7626795" cy="5026080"/>
          </a:xfrm>
        </p:spPr>
        <p:txBody>
          <a:bodyPr/>
          <a:lstStyle/>
          <a:p>
            <a:pPr algn="l">
              <a:buFont typeface="Arial" panose="020B0604020202020204" pitchFamily="34" charset="0"/>
              <a:buChar char="•"/>
            </a:pPr>
            <a:r>
              <a:rPr lang="en-IN" b="0" i="0" dirty="0">
                <a:solidFill>
                  <a:schemeClr val="accent3">
                    <a:lumMod val="20000"/>
                    <a:lumOff val="80000"/>
                  </a:schemeClr>
                </a:solidFill>
                <a:effectLst/>
                <a:latin typeface="Book Antiqua" panose="02040602050305030304" pitchFamily="18" charset="0"/>
              </a:rPr>
              <a:t>Financ</a:t>
            </a:r>
            <a:r>
              <a:rPr lang="en-IN" dirty="0">
                <a:solidFill>
                  <a:schemeClr val="accent3">
                    <a:lumMod val="20000"/>
                    <a:lumOff val="80000"/>
                  </a:schemeClr>
                </a:solidFill>
                <a:latin typeface="Book Antiqua" panose="02040602050305030304" pitchFamily="18" charset="0"/>
              </a:rPr>
              <a:t>e </a:t>
            </a:r>
            <a:r>
              <a:rPr lang="en-IN" b="0" i="0" dirty="0">
                <a:solidFill>
                  <a:schemeClr val="accent3">
                    <a:lumMod val="20000"/>
                    <a:lumOff val="80000"/>
                  </a:schemeClr>
                </a:solidFill>
                <a:effectLst/>
                <a:latin typeface="Book Antiqua" panose="02040602050305030304" pitchFamily="18" charset="0"/>
              </a:rPr>
              <a:t>and Accounting  Module.</a:t>
            </a:r>
          </a:p>
          <a:p>
            <a:pPr algn="l">
              <a:buFont typeface="Arial" panose="020B0604020202020204" pitchFamily="34" charset="0"/>
              <a:buChar char="•"/>
            </a:pPr>
            <a:endParaRPr lang="en-IN" b="0" i="0" dirty="0">
              <a:solidFill>
                <a:schemeClr val="accent3">
                  <a:lumMod val="20000"/>
                  <a:lumOff val="80000"/>
                </a:schemeClr>
              </a:solidFill>
              <a:effectLst/>
              <a:latin typeface="Book Antiqua" panose="02040602050305030304" pitchFamily="18" charset="0"/>
            </a:endParaRPr>
          </a:p>
          <a:p>
            <a:pPr algn="l">
              <a:buFont typeface="Arial" panose="020B0604020202020204" pitchFamily="34" charset="0"/>
              <a:buChar char="•"/>
            </a:pPr>
            <a:r>
              <a:rPr lang="en-IN" b="0" i="0" dirty="0">
                <a:solidFill>
                  <a:schemeClr val="accent3">
                    <a:lumMod val="20000"/>
                    <a:lumOff val="80000"/>
                  </a:schemeClr>
                </a:solidFill>
                <a:effectLst/>
                <a:latin typeface="Book Antiqua" panose="02040602050305030304" pitchFamily="18" charset="0"/>
              </a:rPr>
              <a:t>Sales and Distribution  Module.</a:t>
            </a:r>
          </a:p>
          <a:p>
            <a:pPr algn="l">
              <a:buFont typeface="Arial" panose="020B0604020202020204" pitchFamily="34" charset="0"/>
              <a:buChar char="•"/>
            </a:pPr>
            <a:endParaRPr lang="en-IN" b="0" i="0" dirty="0">
              <a:solidFill>
                <a:schemeClr val="accent3">
                  <a:lumMod val="20000"/>
                  <a:lumOff val="80000"/>
                </a:schemeClr>
              </a:solidFill>
              <a:effectLst/>
              <a:latin typeface="Book Antiqua" panose="02040602050305030304" pitchFamily="18" charset="0"/>
            </a:endParaRPr>
          </a:p>
          <a:p>
            <a:pPr algn="l">
              <a:buFont typeface="Arial" panose="020B0604020202020204" pitchFamily="34" charset="0"/>
              <a:buChar char="•"/>
            </a:pPr>
            <a:r>
              <a:rPr lang="en-IN" b="0" i="0" dirty="0">
                <a:solidFill>
                  <a:schemeClr val="accent3">
                    <a:lumMod val="20000"/>
                    <a:lumOff val="80000"/>
                  </a:schemeClr>
                </a:solidFill>
                <a:effectLst/>
                <a:latin typeface="Book Antiqua" panose="02040602050305030304" pitchFamily="18" charset="0"/>
              </a:rPr>
              <a:t>Production Management  Module.</a:t>
            </a:r>
          </a:p>
          <a:p>
            <a:pPr algn="l">
              <a:buFont typeface="Arial" panose="020B0604020202020204" pitchFamily="34" charset="0"/>
              <a:buChar char="•"/>
            </a:pPr>
            <a:endParaRPr lang="en-IN" b="0" i="0" dirty="0">
              <a:solidFill>
                <a:schemeClr val="accent3">
                  <a:lumMod val="20000"/>
                  <a:lumOff val="80000"/>
                </a:schemeClr>
              </a:solidFill>
              <a:effectLst/>
              <a:latin typeface="Book Antiqua" panose="02040602050305030304" pitchFamily="18" charset="0"/>
            </a:endParaRPr>
          </a:p>
          <a:p>
            <a:pPr algn="l">
              <a:buFont typeface="Arial" panose="020B0604020202020204" pitchFamily="34" charset="0"/>
              <a:buChar char="•"/>
            </a:pPr>
            <a:r>
              <a:rPr lang="en-IN" b="0" i="0" dirty="0">
                <a:solidFill>
                  <a:schemeClr val="accent3">
                    <a:lumMod val="20000"/>
                    <a:lumOff val="80000"/>
                  </a:schemeClr>
                </a:solidFill>
                <a:effectLst/>
                <a:latin typeface="Book Antiqua" panose="02040602050305030304" pitchFamily="18" charset="0"/>
              </a:rPr>
              <a:t>Quality Management System Module.</a:t>
            </a:r>
          </a:p>
          <a:p>
            <a:pPr algn="l"/>
            <a:endParaRPr lang="en-IN" b="0" i="0" dirty="0">
              <a:solidFill>
                <a:schemeClr val="accent3">
                  <a:lumMod val="20000"/>
                  <a:lumOff val="80000"/>
                </a:schemeClr>
              </a:solidFill>
              <a:effectLst/>
              <a:latin typeface="Book Antiqua" panose="02040602050305030304" pitchFamily="18" charset="0"/>
            </a:endParaRPr>
          </a:p>
          <a:p>
            <a:pPr algn="l">
              <a:buFont typeface="Arial" panose="020B0604020202020204" pitchFamily="34" charset="0"/>
              <a:buChar char="•"/>
            </a:pPr>
            <a:r>
              <a:rPr lang="en-IN" b="0" i="0" dirty="0">
                <a:effectLst/>
                <a:latin typeface="Book Antiqua" panose="02040602050305030304" pitchFamily="18" charset="0"/>
              </a:rPr>
              <a:t>Supply Chain Management Module.</a:t>
            </a:r>
          </a:p>
          <a:p>
            <a:endParaRPr lang="en-IN" dirty="0"/>
          </a:p>
        </p:txBody>
      </p:sp>
    </p:spTree>
    <p:extLst>
      <p:ext uri="{BB962C8B-B14F-4D97-AF65-F5344CB8AC3E}">
        <p14:creationId xmlns:p14="http://schemas.microsoft.com/office/powerpoint/2010/main" val="349049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down)">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down)">
                                      <p:cBhvr>
                                        <p:cTn id="19" dur="500"/>
                                        <p:tgtEl>
                                          <p:spTgt spid="1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wipe(down)">
                                      <p:cBhvr>
                                        <p:cTn id="24" dur="500"/>
                                        <p:tgtEl>
                                          <p:spTgt spid="1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wipe(down)">
                                      <p:cBhvr>
                                        <p:cTn id="29" dur="500"/>
                                        <p:tgtEl>
                                          <p:spTgt spid="10">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0">
                                            <p:txEl>
                                              <p:pRg st="8" end="8"/>
                                            </p:txEl>
                                          </p:spTgt>
                                        </p:tgtEl>
                                        <p:attrNameLst>
                                          <p:attrName>style.visibility</p:attrName>
                                        </p:attrNameLst>
                                      </p:cBhvr>
                                      <p:to>
                                        <p:strVal val="visible"/>
                                      </p:to>
                                    </p:set>
                                    <p:animEffect transition="in" filter="wipe(down)">
                                      <p:cBhvr>
                                        <p:cTn id="3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E257-A9E9-4A79-B15E-2621FBEA85C1}"/>
              </a:ext>
            </a:extLst>
          </p:cNvPr>
          <p:cNvSpPr>
            <a:spLocks noGrp="1"/>
          </p:cNvSpPr>
          <p:nvPr>
            <p:ph type="title"/>
          </p:nvPr>
        </p:nvSpPr>
        <p:spPr>
          <a:xfrm>
            <a:off x="457200" y="337458"/>
            <a:ext cx="7685037" cy="783772"/>
          </a:xfrm>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E4AE1D45-1F1B-4959-97C6-150479983031}"/>
              </a:ext>
            </a:extLst>
          </p:cNvPr>
          <p:cNvSpPr>
            <a:spLocks noGrp="1"/>
          </p:cNvSpPr>
          <p:nvPr>
            <p:ph idx="1"/>
          </p:nvPr>
        </p:nvSpPr>
        <p:spPr>
          <a:xfrm>
            <a:off x="457200" y="1328057"/>
            <a:ext cx="7685037" cy="4848906"/>
          </a:xfrm>
        </p:spPr>
        <p:txBody>
          <a:bodyPr>
            <a:normAutofit fontScale="92500" lnSpcReduction="20000"/>
          </a:bodyPr>
          <a:lstStyle/>
          <a:p>
            <a:pPr algn="l" fontAlgn="base"/>
            <a:r>
              <a:rPr lang="en-US" sz="2400" b="0" i="0" dirty="0">
                <a:effectLst/>
                <a:latin typeface="Book Antiqua" panose="02040602050305030304" pitchFamily="18" charset="0"/>
              </a:rPr>
              <a:t> Purchasing</a:t>
            </a:r>
          </a:p>
          <a:p>
            <a:pPr algn="l" fontAlgn="base"/>
            <a:endParaRPr lang="en-US" sz="2400" b="0" i="0" dirty="0">
              <a:effectLst/>
              <a:latin typeface="Book Antiqua" panose="02040602050305030304" pitchFamily="18" charset="0"/>
            </a:endParaRPr>
          </a:p>
          <a:p>
            <a:pPr fontAlgn="base"/>
            <a:r>
              <a:rPr lang="en-US" sz="2400" dirty="0">
                <a:latin typeface="Book Antiqua" panose="02040602050305030304" pitchFamily="18" charset="0"/>
              </a:rPr>
              <a:t>Managing full supermarket</a:t>
            </a:r>
            <a:endParaRPr lang="en-US" sz="2400" b="0" i="0" dirty="0">
              <a:effectLst/>
              <a:latin typeface="Book Antiqua" panose="02040602050305030304" pitchFamily="18" charset="0"/>
            </a:endParaRPr>
          </a:p>
          <a:p>
            <a:pPr algn="l" fontAlgn="base"/>
            <a:endParaRPr lang="en-US" sz="2400" b="0" i="0" dirty="0">
              <a:effectLst/>
              <a:latin typeface="Book Antiqua" panose="02040602050305030304" pitchFamily="18" charset="0"/>
            </a:endParaRPr>
          </a:p>
          <a:p>
            <a:pPr algn="l" fontAlgn="base"/>
            <a:r>
              <a:rPr lang="en-US" sz="2400" b="0" i="0" dirty="0">
                <a:effectLst/>
                <a:latin typeface="Book Antiqua" panose="02040602050305030304" pitchFamily="18" charset="0"/>
              </a:rPr>
              <a:t> Managing Inventory</a:t>
            </a:r>
          </a:p>
          <a:p>
            <a:pPr algn="l" fontAlgn="base"/>
            <a:endParaRPr lang="en-US" sz="2400" b="0" i="0" dirty="0">
              <a:effectLst/>
              <a:latin typeface="Book Antiqua" panose="02040602050305030304" pitchFamily="18" charset="0"/>
            </a:endParaRPr>
          </a:p>
          <a:p>
            <a:pPr algn="l" fontAlgn="base"/>
            <a:r>
              <a:rPr lang="en-US" sz="2400" b="0" i="0" dirty="0">
                <a:effectLst/>
                <a:latin typeface="Book Antiqua" panose="02040602050305030304" pitchFamily="18" charset="0"/>
              </a:rPr>
              <a:t> Supply-Chain Management and Logistics</a:t>
            </a:r>
          </a:p>
          <a:p>
            <a:pPr algn="l" fontAlgn="base"/>
            <a:endParaRPr lang="en-US" sz="2400" b="0" i="0" dirty="0">
              <a:effectLst/>
              <a:latin typeface="Book Antiqua" panose="02040602050305030304" pitchFamily="18" charset="0"/>
            </a:endParaRPr>
          </a:p>
          <a:p>
            <a:pPr algn="l" fontAlgn="base"/>
            <a:r>
              <a:rPr lang="en-US" sz="2400" dirty="0">
                <a:latin typeface="Book Antiqua" panose="02040602050305030304" pitchFamily="18" charset="0"/>
              </a:rPr>
              <a:t> </a:t>
            </a:r>
            <a:r>
              <a:rPr lang="en-US" sz="2400" b="0" i="0" dirty="0">
                <a:effectLst/>
                <a:latin typeface="Book Antiqua" panose="02040602050305030304" pitchFamily="18" charset="0"/>
              </a:rPr>
              <a:t>Handling Multi-Location Stores</a:t>
            </a:r>
          </a:p>
          <a:p>
            <a:pPr algn="l" fontAlgn="base"/>
            <a:endParaRPr lang="en-US" sz="2400" b="0" i="0" dirty="0">
              <a:effectLst/>
              <a:latin typeface="Book Antiqua" panose="02040602050305030304" pitchFamily="18" charset="0"/>
            </a:endParaRPr>
          </a:p>
          <a:p>
            <a:pPr algn="l" fontAlgn="base"/>
            <a:r>
              <a:rPr lang="en-US" sz="2400" dirty="0">
                <a:latin typeface="Book Antiqua" panose="02040602050305030304" pitchFamily="18" charset="0"/>
              </a:rPr>
              <a:t> </a:t>
            </a:r>
            <a:r>
              <a:rPr lang="en-US" sz="2400" b="0" i="0" dirty="0">
                <a:effectLst/>
                <a:latin typeface="Book Antiqua" panose="02040602050305030304" pitchFamily="18" charset="0"/>
              </a:rPr>
              <a:t>Manage Pricing, Discount Offers</a:t>
            </a:r>
          </a:p>
          <a:p>
            <a:pPr algn="l" fontAlgn="base"/>
            <a:endParaRPr lang="en-US" sz="2400" b="0" i="0" dirty="0">
              <a:effectLst/>
              <a:latin typeface="Book Antiqua" panose="02040602050305030304" pitchFamily="18" charset="0"/>
            </a:endParaRPr>
          </a:p>
          <a:p>
            <a:pPr algn="l" fontAlgn="base"/>
            <a:r>
              <a:rPr lang="en-US" sz="2400" b="0" i="0" dirty="0">
                <a:effectLst/>
                <a:latin typeface="Book Antiqua" panose="02040602050305030304" pitchFamily="18" charset="0"/>
              </a:rPr>
              <a:t> Predict Seasonal Demands and More</a:t>
            </a:r>
          </a:p>
          <a:p>
            <a:endParaRPr lang="en-IN" dirty="0"/>
          </a:p>
        </p:txBody>
      </p:sp>
    </p:spTree>
    <p:extLst>
      <p:ext uri="{BB962C8B-B14F-4D97-AF65-F5344CB8AC3E}">
        <p14:creationId xmlns:p14="http://schemas.microsoft.com/office/powerpoint/2010/main" val="6263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down)">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useBgFill="1">
        <p:nvSpPr>
          <p:cNvPr id="23"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5" name="Color Fill">
            <a:extLst>
              <a:ext uri="{FF2B5EF4-FFF2-40B4-BE49-F238E27FC236}">
                <a16:creationId xmlns:a16="http://schemas.microsoft.com/office/drawing/2014/main" id="{774C59F6-927E-4017-B42A-7B08AAE1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27" name="Texture">
            <a:extLst>
              <a:ext uri="{FF2B5EF4-FFF2-40B4-BE49-F238E27FC236}">
                <a16:creationId xmlns:a16="http://schemas.microsoft.com/office/drawing/2014/main" id="{7E3C842E-4105-4D87-8535-4EE443361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pic>
        <p:nvPicPr>
          <p:cNvPr id="5" name="Picture Placeholder 4" descr="Diagram&#10;&#10;Description automatically generated">
            <a:extLst>
              <a:ext uri="{FF2B5EF4-FFF2-40B4-BE49-F238E27FC236}">
                <a16:creationId xmlns:a16="http://schemas.microsoft.com/office/drawing/2014/main" id="{982A668C-10E7-4727-8CA5-63AFAF68A0D3}"/>
              </a:ext>
            </a:extLst>
          </p:cNvPr>
          <p:cNvPicPr>
            <a:picLocks noGrp="1" noChangeAspect="1"/>
          </p:cNvPicPr>
          <p:nvPr>
            <p:ph type="pic" idx="1"/>
          </p:nvPr>
        </p:nvPicPr>
        <p:blipFill rotWithShape="1">
          <a:blip r:embed="rId3">
            <a:alphaModFix/>
            <a:extLst>
              <a:ext uri="{28A0092B-C50C-407E-A947-70E740481C1C}">
                <a14:useLocalDpi xmlns:a14="http://schemas.microsoft.com/office/drawing/2010/main" val="0"/>
              </a:ext>
            </a:extLst>
          </a:blip>
          <a:srcRect b="9329"/>
          <a:stretch/>
        </p:blipFill>
        <p:spPr>
          <a:xfrm>
            <a:off x="457201" y="602379"/>
            <a:ext cx="11234056" cy="5653241"/>
          </a:xfrm>
          <a:prstGeom prst="rect">
            <a:avLst/>
          </a:prstGeom>
        </p:spPr>
      </p:pic>
      <p:grpSp>
        <p:nvGrpSpPr>
          <p:cNvPr id="29" name="Group 28">
            <a:extLst>
              <a:ext uri="{FF2B5EF4-FFF2-40B4-BE49-F238E27FC236}">
                <a16:creationId xmlns:a16="http://schemas.microsoft.com/office/drawing/2014/main" id="{2D80F3FE-7452-41C4-92BE-A16969A27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0" name="Oval 29">
              <a:extLst>
                <a:ext uri="{FF2B5EF4-FFF2-40B4-BE49-F238E27FC236}">
                  <a16:creationId xmlns:a16="http://schemas.microsoft.com/office/drawing/2014/main" id="{D9318509-E4F0-4CDC-82F1-38412FC69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raphic 9">
              <a:extLst>
                <a:ext uri="{FF2B5EF4-FFF2-40B4-BE49-F238E27FC236}">
                  <a16:creationId xmlns:a16="http://schemas.microsoft.com/office/drawing/2014/main" id="{0E589523-F7FF-4734-BECA-520B0ED55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a:p>
          </p:txBody>
        </p:sp>
        <p:sp>
          <p:nvSpPr>
            <p:cNvPr id="32" name="Freeform: Shape 31">
              <a:extLst>
                <a:ext uri="{FF2B5EF4-FFF2-40B4-BE49-F238E27FC236}">
                  <a16:creationId xmlns:a16="http://schemas.microsoft.com/office/drawing/2014/main" id="{53AF6530-FA32-432D-BB1A-2223B0941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sp>
          <p:nvSpPr>
            <p:cNvPr id="33" name="Freeform: Shape 32">
              <a:extLst>
                <a:ext uri="{FF2B5EF4-FFF2-40B4-BE49-F238E27FC236}">
                  <a16:creationId xmlns:a16="http://schemas.microsoft.com/office/drawing/2014/main" id="{7C0B5941-5610-4E41-871F-C8AEA8439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4" name="Graphic 9">
              <a:extLst>
                <a:ext uri="{FF2B5EF4-FFF2-40B4-BE49-F238E27FC236}">
                  <a16:creationId xmlns:a16="http://schemas.microsoft.com/office/drawing/2014/main" id="{61FA8E74-CFFB-42B8-B7BC-84961FF76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35" name="Graphic 9">
              <a:extLst>
                <a:ext uri="{FF2B5EF4-FFF2-40B4-BE49-F238E27FC236}">
                  <a16:creationId xmlns:a16="http://schemas.microsoft.com/office/drawing/2014/main" id="{DF6D987D-05B6-49E8-A9AF-641FF3DFB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550499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Graphical user interface, application&#10;&#10;Description automatically generated">
            <a:extLst>
              <a:ext uri="{FF2B5EF4-FFF2-40B4-BE49-F238E27FC236}">
                <a16:creationId xmlns:a16="http://schemas.microsoft.com/office/drawing/2014/main" id="{09259F7E-2589-442B-8D9E-E6EE859140B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706" b="5706"/>
          <a:stretch>
            <a:fillRect/>
          </a:stretch>
        </p:blipFill>
        <p:spPr>
          <a:xfrm>
            <a:off x="261938" y="500063"/>
            <a:ext cx="11755437" cy="5857875"/>
          </a:xfrm>
        </p:spPr>
      </p:pic>
    </p:spTree>
    <p:extLst>
      <p:ext uri="{BB962C8B-B14F-4D97-AF65-F5344CB8AC3E}">
        <p14:creationId xmlns:p14="http://schemas.microsoft.com/office/powerpoint/2010/main" val="363875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aphical user interface, text&#10;&#10;Description automatically generated">
            <a:extLst>
              <a:ext uri="{FF2B5EF4-FFF2-40B4-BE49-F238E27FC236}">
                <a16:creationId xmlns:a16="http://schemas.microsoft.com/office/drawing/2014/main" id="{8AD97563-B2AB-4BFC-8498-65CC131CB33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76" b="3276"/>
          <a:stretch>
            <a:fillRect/>
          </a:stretch>
        </p:blipFill>
        <p:spPr>
          <a:xfrm>
            <a:off x="420564" y="402409"/>
            <a:ext cx="11528425" cy="5857875"/>
          </a:xfrm>
        </p:spPr>
      </p:pic>
    </p:spTree>
    <p:extLst>
      <p:ext uri="{BB962C8B-B14F-4D97-AF65-F5344CB8AC3E}">
        <p14:creationId xmlns:p14="http://schemas.microsoft.com/office/powerpoint/2010/main" val="290015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able&#10;&#10;Description automatically generated with low confidence">
            <a:extLst>
              <a:ext uri="{FF2B5EF4-FFF2-40B4-BE49-F238E27FC236}">
                <a16:creationId xmlns:a16="http://schemas.microsoft.com/office/drawing/2014/main" id="{238DE8E7-51ED-47B7-8E8B-6CDEC33CF4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28" b="728"/>
          <a:stretch>
            <a:fillRect/>
          </a:stretch>
        </p:blipFill>
        <p:spPr>
          <a:xfrm>
            <a:off x="631825" y="479425"/>
            <a:ext cx="10972800" cy="5888038"/>
          </a:xfrm>
        </p:spPr>
      </p:pic>
    </p:spTree>
    <p:extLst>
      <p:ext uri="{BB962C8B-B14F-4D97-AF65-F5344CB8AC3E}">
        <p14:creationId xmlns:p14="http://schemas.microsoft.com/office/powerpoint/2010/main" val="17628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2"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6" name="Group 25">
            <a:extLst>
              <a:ext uri="{FF2B5EF4-FFF2-40B4-BE49-F238E27FC236}">
                <a16:creationId xmlns:a16="http://schemas.microsoft.com/office/drawing/2014/main" id="{4F375F62-07E0-443B-9C48-A982359326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6861532"/>
            <a:chOff x="7739089" y="-3532"/>
            <a:chExt cx="4449863" cy="6861532"/>
          </a:xfrm>
        </p:grpSpPr>
        <p:sp>
          <p:nvSpPr>
            <p:cNvPr id="27" name="Freeform: Shape 26">
              <a:extLst>
                <a:ext uri="{FF2B5EF4-FFF2-40B4-BE49-F238E27FC236}">
                  <a16:creationId xmlns:a16="http://schemas.microsoft.com/office/drawing/2014/main" id="{CAD3DE53-A5DD-4681-A623-D2ABA4F58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5951" y="1365822"/>
              <a:ext cx="819954" cy="995873"/>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1">
                  <a:lumMod val="75000"/>
                </a:schemeClr>
              </a:fgClr>
              <a:bgClr>
                <a:schemeClr val="accent1">
                  <a:lumMod val="50000"/>
                </a:schemeClr>
              </a:bgClr>
            </a:pattFill>
            <a:ln w="9525" cap="flat">
              <a:noFill/>
              <a:prstDash val="solid"/>
              <a:miter/>
            </a:ln>
          </p:spPr>
          <p:txBody>
            <a:bodyPr rtlCol="0" anchor="ctr"/>
            <a:lstStyle/>
            <a:p>
              <a:pPr lvl="0"/>
              <a:endParaRPr lang="en-US"/>
            </a:p>
          </p:txBody>
        </p:sp>
        <p:sp>
          <p:nvSpPr>
            <p:cNvPr id="28" name="Oval 27">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Freeform: Shape 28">
              <a:extLst>
                <a:ext uri="{FF2B5EF4-FFF2-40B4-BE49-F238E27FC236}">
                  <a16:creationId xmlns:a16="http://schemas.microsoft.com/office/drawing/2014/main" id="{50F4DE9E-8700-47A1-B979-37CF4E27F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0" name="Freeform: Shape 29">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31"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tx2">
                <a:lumMod val="25000"/>
                <a:lumOff val="75000"/>
                <a:alpha val="20000"/>
              </a:schemeClr>
            </a:solidFill>
            <a:ln w="209550" cap="flat">
              <a:noFill/>
              <a:prstDash val="solid"/>
              <a:miter/>
            </a:ln>
          </p:spPr>
          <p:txBody>
            <a:bodyPr rtlCol="0" anchor="ctr"/>
            <a:lstStyle/>
            <a:p>
              <a:pPr lvl="0"/>
              <a:endParaRPr lang="en-US"/>
            </a:p>
          </p:txBody>
        </p:sp>
        <p:sp>
          <p:nvSpPr>
            <p:cNvPr id="32"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3" name="Graphic 9">
              <a:extLst>
                <a:ext uri="{FF2B5EF4-FFF2-40B4-BE49-F238E27FC236}">
                  <a16:creationId xmlns:a16="http://schemas.microsoft.com/office/drawing/2014/main" id="{AE4696B9-5372-4006-B954-F44B5BDAA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55227" y="17974"/>
              <a:ext cx="3875605"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35"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889EAAD-B119-4492-9C1F-BCE3465DC536}"/>
              </a:ext>
            </a:extLst>
          </p:cNvPr>
          <p:cNvSpPr>
            <a:spLocks noGrp="1"/>
          </p:cNvSpPr>
          <p:nvPr>
            <p:ph type="title"/>
          </p:nvPr>
        </p:nvSpPr>
        <p:spPr>
          <a:xfrm>
            <a:off x="457200" y="676656"/>
            <a:ext cx="6953436" cy="3063240"/>
          </a:xfrm>
        </p:spPr>
        <p:txBody>
          <a:bodyPr vert="horz" lIns="91440" tIns="45720" rIns="91440" bIns="45720" rtlCol="0" anchor="b">
            <a:normAutofit/>
          </a:bodyPr>
          <a:lstStyle/>
          <a:p>
            <a:r>
              <a:rPr lang="en-US" sz="5400" dirty="0"/>
              <a:t>THANK YOU</a:t>
            </a:r>
          </a:p>
        </p:txBody>
      </p:sp>
      <p:pic>
        <p:nvPicPr>
          <p:cNvPr id="6" name="Graphic 5" descr="Smiling Face with No Fill">
            <a:extLst>
              <a:ext uri="{FF2B5EF4-FFF2-40B4-BE49-F238E27FC236}">
                <a16:creationId xmlns:a16="http://schemas.microsoft.com/office/drawing/2014/main" id="{A8BF3665-7D21-4978-B4AF-667A3B43F4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4038" y="628650"/>
            <a:ext cx="2620498" cy="2620498"/>
          </a:xfrm>
          <a:prstGeom prst="rect">
            <a:avLst/>
          </a:prstGeom>
        </p:spPr>
      </p:pic>
    </p:spTree>
    <p:extLst>
      <p:ext uri="{BB962C8B-B14F-4D97-AF65-F5344CB8AC3E}">
        <p14:creationId xmlns:p14="http://schemas.microsoft.com/office/powerpoint/2010/main" val="344284649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112</TotalTime>
  <Words>168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 Antiqua</vt:lpstr>
      <vt:lpstr>Gill Sans Nova</vt:lpstr>
      <vt:lpstr>Open Sans</vt:lpstr>
      <vt:lpstr>TropicVTI</vt:lpstr>
      <vt:lpstr>SUPERMARKET MANAGEMENT SYSTEM</vt:lpstr>
      <vt:lpstr>FUNCTIONAL REQUIREMENTS</vt:lpstr>
      <vt:lpstr>MODULES</vt:lpstr>
      <vt:lpstr>ANALYSIS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SUPERMARKET(RENTAL) MANAGEMENT SYSTEM</dc:title>
  <dc:creator>PARIDA   JEEVAN KUMAR</dc:creator>
  <cp:lastModifiedBy>kiran35 kanth35</cp:lastModifiedBy>
  <cp:revision>3</cp:revision>
  <dcterms:created xsi:type="dcterms:W3CDTF">2021-10-26T09:37:14Z</dcterms:created>
  <dcterms:modified xsi:type="dcterms:W3CDTF">2021-10-27T15:10:35Z</dcterms:modified>
</cp:coreProperties>
</file>