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png" ContentType="image/png"/>
  <Default Extension="jpeg" ContentType="image/jpeg"/>
  <Default Extension="jpg" ContentType="image/jpeg"/>
  <Default Extension="rels" ContentType="application/vnd.openxmlformats-package.relationshi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411.xml" ContentType="application/vnd.openxmlformats-officedocument.presentationml.slide+xml"/>
  <Override PartName="/ppt/slideLayouts/slideLayout611.xml" ContentType="application/vnd.openxmlformats-officedocument.presentationml.slideLayout+xml"/>
  <Override PartName="/ppt/slideMasters/slideMaster111.xml" ContentType="application/vnd.openxmlformats-officedocument.presentationml.slideMaster+xml"/>
  <Override PartName="/ppt/slideLayouts/slideLayout82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744.xml" ContentType="application/vnd.openxmlformats-officedocument.presentationml.slideLayout+xml"/>
  <Override PartName="/ppt/theme/theme111.xml" ContentType="application/vnd.openxmlformats-officedocument.theme+xml"/>
  <Override PartName="/ppt/slideLayouts/slideLayout25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17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1099.xml" ContentType="application/vnd.openxmlformats-officedocument.presentationml.slideLayout+xml"/>
  <Override PartName="/ppt/slideLayouts/slideLayout41010.xml" ContentType="application/vnd.openxmlformats-officedocument.presentationml.slideLayout+xml"/>
  <Override PartName="/ppt/slideLayouts/slideLayout91111.xml" ContentType="application/vnd.openxmlformats-officedocument.presentationml.slideLayout+xml"/>
  <Override PartName="/ppt/slides/slide922.xml" ContentType="application/vnd.openxmlformats-officedocument.presentationml.slide+xml"/>
  <Override PartName="/ppt/notesMasters/notesMaster111.xml" ContentType="application/vnd.openxmlformats-officedocument.presentationml.notesMaster+xml"/>
  <Override PartName="/ppt/theme/theme222.xml" ContentType="application/vnd.openxmlformats-officedocument.theme+xml"/>
  <Override PartName="/customXml/item3.xml" ContentType="application/xml"/>
  <Override PartName="/customXml/itemProps311.xml" ContentType="application/vnd.openxmlformats-officedocument.customXmlProperties+xml"/>
  <Override PartName="/ppt/viewProps.xml" ContentType="application/vnd.openxmlformats-officedocument.presentationml.viewProps+xml"/>
  <Override PartName="/ppt/slides/slide333.xml" ContentType="application/vnd.openxmlformats-officedocument.presentationml.slide+xml"/>
  <Override PartName="/ppt/slides/slide844.xml" ContentType="application/vnd.openxmlformats-officedocument.presentationml.slide+xml"/>
  <Override PartName="/ppt/slides/slide1355.xml" ContentType="application/vnd.openxmlformats-officedocument.presentationml.slide+xml"/>
  <Override PartName="/customXml/item222.xml" ContentType="application/xml"/>
  <Override PartName="/customXml/itemProps222.xml" ContentType="application/vnd.openxmlformats-officedocument.customXmlProperties+xml"/>
  <Override PartName="/ppt/slides/slide1266.xml" ContentType="application/vnd.openxmlformats-officedocument.presentationml.slide+xml"/>
  <Override PartName="/ppt/presProps.xml" ContentType="application/vnd.openxmlformats-officedocument.presentationml.presProps+xml"/>
  <Override PartName="/customXml/item133.xml" ContentType="application/xml"/>
  <Override PartName="/customXml/itemProps133.xml" ContentType="application/vnd.openxmlformats-officedocument.customXmlProperties+xml"/>
  <Override PartName="/ppt/slides/slide277.xml" ContentType="application/vnd.openxmlformats-officedocument.presentationml.slide+xml"/>
  <Override PartName="/ppt/notesSlides/notesSlide211.xml" ContentType="application/vnd.openxmlformats-officedocument.presentationml.notesSlide+xml"/>
  <Override PartName="/ppt/slides/slide788.xml" ContentType="application/vnd.openxmlformats-officedocument.presentationml.slide+xml"/>
  <Override PartName="/ppt/revisionInfo.xml" ContentType="application/vnd.ms-powerpoint.revisioninfo+xml"/>
  <Override PartName="/ppt/slides/slide199.xml" ContentType="application/vnd.openxmlformats-officedocument.presentationml.slide+xml"/>
  <Override PartName="/ppt/notesSlides/notesSlide122.xml" ContentType="application/vnd.openxmlformats-officedocument.presentationml.notesSlide+xml"/>
  <Override PartName="/ppt/slides/slide111010.xml" ContentType="application/vnd.openxmlformats-officedocument.presentationml.slide+xml"/>
  <Override PartName="/ppt/tableStyles.xml" ContentType="application/vnd.openxmlformats-officedocument.presentationml.tableStyles+xml"/>
  <Override PartName="/ppt/slides/slide61111.xml" ContentType="application/vnd.openxmlformats-officedocument.presentationml.slide+xml"/>
  <Override PartName="/ppt/handoutMasters/handoutMaster111.xml" ContentType="application/vnd.openxmlformats-officedocument.presentationml.handoutMaster+xml"/>
  <Override PartName="/ppt/theme/theme333.xml" ContentType="application/vnd.openxmlformats-officedocument.theme+xml"/>
  <Override PartName="/ppt/slides/slide51212.xml" ContentType="application/vnd.openxmlformats-officedocument.presentationml.slide+xml"/>
  <Override PartName="/ppt/slides/slide101313.xml" ContentType="application/vnd.openxmlformats-officedocument.presentationml.slide+xml"/>
  <Override PartName="/docProps/custom.xml" ContentType="application/vnd.openxmlformats-officedocument.custom-properties+xml"/>
  <Override PartName="/ppt/slides/slide1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4" r:id="R1e31800bcde949cd" DeepLBanner=""/>
    <p:sldId id="256" r:id="rId5"/>
    <p:sldId id="277" r:id="rId6"/>
    <p:sldId id="280" r:id="rId7"/>
    <p:sldId id="279" r:id="rId8"/>
    <p:sldId id="281" r:id="rId9"/>
    <p:sldId id="282" r:id="rId10"/>
    <p:sldId id="283" r:id="rId11"/>
    <p:sldId id="291" r:id="rId12"/>
    <p:sldId id="289" r:id="rId13"/>
    <p:sldId id="292" r:id="rId14"/>
    <p:sldId id="290" r:id="rId15"/>
    <p:sldId id="287" r:id="rId16"/>
    <p:sldId id="293" r:id="rId17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rLc289m98e2nu1rZwxn8RQ==" hashData="jl31I+FZfeL3Da0RWjDsWJ2KAcjcNQYNNNRC5PJm8VIGc75Z01xRsS7AMK0y6Q/BGsMylPB72fPI5Y8B5FFi7w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DA977D-4B0F-48E2-865A-DCC7FEF2188B}" v="645" dt="2021-04-23T20:40:38.052"/>
    <p1510:client id="{B05349C3-98EC-03C7-7BD7-627F696D7E29}" v="4" dt="2021-04-27T10:16:35.086"/>
    <p1510:client id="{D2604506-B3E9-7DCB-5057-FA15DF52816E}" v="1402" dt="2021-04-27T10:13:45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5816" autoAdjust="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324" y="84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411.xml" Id="rId8" /><Relationship Type="http://schemas.openxmlformats.org/officeDocument/2006/relationships/slide" Target="/ppt/slides/slide922.xml" Id="rId13" /><Relationship Type="http://schemas.openxmlformats.org/officeDocument/2006/relationships/notesMaster" Target="/ppt/notesMasters/notesMaster111.xml" Id="rId18" /><Relationship Type="http://schemas.openxmlformats.org/officeDocument/2006/relationships/customXml" Target="/customXml/item3.xml" Id="rId3" /><Relationship Type="http://schemas.openxmlformats.org/officeDocument/2006/relationships/viewProps" Target="/ppt/viewProps.xml" Id="rId21" /><Relationship Type="http://schemas.openxmlformats.org/officeDocument/2006/relationships/slide" Target="/ppt/slides/slide333.xml" Id="rId7" /><Relationship Type="http://schemas.openxmlformats.org/officeDocument/2006/relationships/slide" Target="/ppt/slides/slide844.xml" Id="rId12" /><Relationship Type="http://schemas.openxmlformats.org/officeDocument/2006/relationships/slide" Target="/ppt/slides/slide1355.xml" Id="rId17" /><Relationship Type="http://schemas.openxmlformats.org/officeDocument/2006/relationships/customXml" Target="/customXml/item222.xml" Id="rId2" /><Relationship Type="http://schemas.openxmlformats.org/officeDocument/2006/relationships/slide" Target="/ppt/slides/slide1266.xml" Id="rId16" /><Relationship Type="http://schemas.openxmlformats.org/officeDocument/2006/relationships/presProps" Target="/ppt/presProps.xml" Id="rId20" /><Relationship Type="http://schemas.openxmlformats.org/officeDocument/2006/relationships/customXml" Target="/customXml/item133.xml" Id="rId1" /><Relationship Type="http://schemas.openxmlformats.org/officeDocument/2006/relationships/slide" Target="/ppt/slides/slide277.xml" Id="rId6" /><Relationship Type="http://schemas.openxmlformats.org/officeDocument/2006/relationships/slide" Target="/ppt/slides/slide788.xml" Id="rId11" /><Relationship Type="http://schemas.microsoft.com/office/2015/10/relationships/revisionInfo" Target="/ppt/revisionInfo.xml" Id="rId24" /><Relationship Type="http://schemas.openxmlformats.org/officeDocument/2006/relationships/slide" Target="/ppt/slides/slide199.xml" Id="rId5" /><Relationship Type="http://schemas.openxmlformats.org/officeDocument/2006/relationships/slide" Target="/ppt/slides/slide111010.xml" Id="rId15" /><Relationship Type="http://schemas.openxmlformats.org/officeDocument/2006/relationships/tableStyles" Target="/ppt/tableStyles.xml" Id="rId23" /><Relationship Type="http://schemas.openxmlformats.org/officeDocument/2006/relationships/slide" Target="/ppt/slides/slide61111.xml" Id="rId10" /><Relationship Type="http://schemas.openxmlformats.org/officeDocument/2006/relationships/handoutMaster" Target="/ppt/handoutMasters/handoutMaster111.xml" Id="rId19" /><Relationship Type="http://schemas.openxmlformats.org/officeDocument/2006/relationships/slideMaster" Target="/ppt/slideMasters/slideMaster111.xml" Id="rId4" /><Relationship Type="http://schemas.openxmlformats.org/officeDocument/2006/relationships/slide" Target="/ppt/slides/slide51212.xml" Id="rId9" /><Relationship Type="http://schemas.openxmlformats.org/officeDocument/2006/relationships/slide" Target="/ppt/slides/slide101313.xml" Id="rId14" /><Relationship Type="http://schemas.openxmlformats.org/officeDocument/2006/relationships/theme" Target="/ppt/theme/theme111.xml" Id="rId22" /><Relationship Type="http://schemas.openxmlformats.org/officeDocument/2006/relationships/slide" Target="/ppt/slides/slide14.xml" Id="R1e31800bcde949cd" /></Relationships>
</file>

<file path=ppt/handoutMasters/_rels/handoutMaster111.xml.rels>&#65279;<?xml version="1.0" encoding="utf-8"?><Relationships xmlns="http://schemas.openxmlformats.org/package/2006/relationships"><Relationship Type="http://schemas.openxmlformats.org/officeDocument/2006/relationships/theme" Target="/ppt/theme/theme333.xml" Id="rId1" /></Relationships>
</file>

<file path=ppt/handoutMasters/handoutMaster1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27F872-AEDF-4F19-8C8A-82F3E4C217A3}" type="datetime1">
              <a:rPr lang="it-IT" smtClean="0"/>
              <a:t>04/05/2021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D2113B-9DEB-4A4E-BD0D-4D90FBF86C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64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1.xml.rels>&#65279;<?xml version="1.0" encoding="utf-8"?><Relationships xmlns="http://schemas.openxmlformats.org/package/2006/relationships"><Relationship Type="http://schemas.openxmlformats.org/officeDocument/2006/relationships/theme" Target="/ppt/theme/theme222.xml" Id="rId1" /></Relationships>
</file>

<file path=ppt/notesMasters/notesMaster111.xml><?xml version="1.0" encoding="utf-8"?>
<p:notes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714D4-00D5-47E9-B33E-CC92ACB7A421}" type="datetime1">
              <a:rPr lang="it-IT" noProof="0" smtClean="0"/>
              <a:t>04/05/2021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Click to change the text styles of the diagram</a:t>
            </a:r>
          </a:p>
          <a:p>
            <a:pPr lvl="1" rtl="0"/>
            <a:r>
              <a:rPr lang="it-IT" noProof="0"/>
              <a:t>Second level</a:t>
            </a:r>
          </a:p>
          <a:p>
            <a:pPr lvl="2" rtl="0"/>
            <a:r>
              <a:rPr lang="it-IT" noProof="0"/>
              <a:t>Third level</a:t>
            </a:r>
          </a:p>
          <a:p>
            <a:pPr lvl="3" rtl="0"/>
            <a:r>
              <a:rPr lang="it-IT" noProof="0"/>
              <a:t>Fourth level</a:t>
            </a:r>
          </a:p>
          <a:p>
            <a:pPr lvl="4" rtl="0"/>
            <a:r>
              <a:rPr lang="it-IT" noProof="0"/>
              <a:t>Fifth level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'N'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22.xml.rels>&#65279;<?xml version="1.0" encoding="utf-8"?><Relationships xmlns="http://schemas.openxmlformats.org/package/2006/relationships"><Relationship Type="http://schemas.openxmlformats.org/officeDocument/2006/relationships/slide" Target="/ppt/slides/slide199.xml" Id="rId2" /><Relationship Type="http://schemas.openxmlformats.org/officeDocument/2006/relationships/notesMaster" Target="/ppt/notesMasters/notesMaster111.xml" Id="rId1" /></Relationships>
</file>

<file path=ppt/notesSlides/_rels/notesSlide211.xml.rels>&#65279;<?xml version="1.0" encoding="utf-8"?><Relationships xmlns="http://schemas.openxmlformats.org/package/2006/relationships"><Relationship Type="http://schemas.openxmlformats.org/officeDocument/2006/relationships/slide" Target="/ppt/slides/slide277.xml" Id="rId2" /><Relationship Type="http://schemas.openxmlformats.org/officeDocument/2006/relationships/notesMaster" Target="/ppt/notesMasters/notesMaster111.xml" Id="rId1" /></Relationships>
</file>

<file path=ppt/notesSlides/notesSlide12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3204150"/>
      </p:ext>
    </p:extLst>
  </p:cSld>
  <p:clrMapOvr>
    <a:masterClrMapping/>
  </p:clrMapOvr>
</p:notes>
</file>

<file path=ppt/notesSlides/notesSlide21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867237"/>
      </p:ext>
    </p:extLst>
  </p:cSld>
  <p:clrMapOvr>
    <a:masterClrMapping/>
  </p:clrMapOvr>
</p:notes>
</file>

<file path=ppt/slideLayouts/_rels/slideLayout109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117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16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25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3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410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58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6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74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8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911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slideLayout10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6B5B18-2358-4555-8E76-672E58AC9362}" type="datetime1">
              <a:rPr lang="it-IT" noProof="0" smtClean="0"/>
              <a:t>04/05/2021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31FAC3-292B-479B-ACA0-71E77138CC8E}" type="datetime1">
              <a:rPr lang="it-IT" noProof="0" smtClean="0"/>
              <a:t>04/05/2021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34F94E18-F065-4F10-9A80-F2F43FC04409}" type="datetime1">
              <a:rPr lang="it-IT" noProof="0" smtClean="0"/>
              <a:t>04/05/2021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FFBC8-5F30-4D2A-BE82-CD39B52EB024}" type="datetime1">
              <a:rPr lang="it-IT" noProof="0" smtClean="0"/>
              <a:t>04/05/2021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D4EE9-E599-4B1E-82AB-460B53CEA05B}" type="datetime1">
              <a:rPr lang="it-IT" noProof="0" smtClean="0"/>
              <a:t>04/05/2021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10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3F8BD9-10BF-4B0D-BD45-51E23EBD7104}" type="datetime1">
              <a:rPr lang="it-IT" noProof="0" smtClean="0"/>
              <a:t>04/05/2021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75A9A3-D8EF-41AD-9524-3BEBD7DBA01D}" type="datetime1">
              <a:rPr lang="it-IT" noProof="0" smtClean="0"/>
              <a:t>04/05/2021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1EF106-1FA7-4273-9F72-950BDA8FD529}" type="datetime1">
              <a:rPr lang="it-IT" noProof="0" smtClean="0"/>
              <a:t>04/05/2021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6C41EA-C05F-4403-AC8E-8A678E944675}" type="datetime1">
              <a:rPr lang="it-IT" noProof="0" smtClean="0"/>
              <a:t>04/05/2021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47BD61-F922-4B15-94A2-91A5E6BE590A}" type="datetime1">
              <a:rPr lang="it-IT" noProof="0" smtClean="0"/>
              <a:t>04/05/2021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1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52BF6E-98AF-4BEE-9B78-AA2F52AD2024}" type="datetime1">
              <a:rPr lang="it-IT" noProof="0" smtClean="0"/>
              <a:t>04/05/2021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2.xml" Id="rId8" /><Relationship Type="http://schemas.openxmlformats.org/officeDocument/2006/relationships/slideLayout" Target="/ppt/slideLayouts/slideLayout333.xml" Id="rId3" /><Relationship Type="http://schemas.openxmlformats.org/officeDocument/2006/relationships/slideLayout" Target="/ppt/slideLayouts/slideLayout744.xml" Id="rId7" /><Relationship Type="http://schemas.openxmlformats.org/officeDocument/2006/relationships/theme" Target="/ppt/theme/theme111.xml" Id="rId12" /><Relationship Type="http://schemas.openxmlformats.org/officeDocument/2006/relationships/slideLayout" Target="/ppt/slideLayouts/slideLayout255.xml" Id="rId2" /><Relationship Type="http://schemas.openxmlformats.org/officeDocument/2006/relationships/slideLayout" Target="/ppt/slideLayouts/slideLayout166.xml" Id="rId1" /><Relationship Type="http://schemas.openxmlformats.org/officeDocument/2006/relationships/slideLayout" Target="/ppt/slideLayouts/slideLayout611.xml" Id="rId6" /><Relationship Type="http://schemas.openxmlformats.org/officeDocument/2006/relationships/slideLayout" Target="/ppt/slideLayouts/slideLayout1177.xml" Id="rId11" /><Relationship Type="http://schemas.openxmlformats.org/officeDocument/2006/relationships/slideLayout" Target="/ppt/slideLayouts/slideLayout588.xml" Id="rId5" /><Relationship Type="http://schemas.openxmlformats.org/officeDocument/2006/relationships/slideLayout" Target="/ppt/slideLayouts/slideLayout1099.xml" Id="rId10" /><Relationship Type="http://schemas.openxmlformats.org/officeDocument/2006/relationships/slideLayout" Target="/ppt/slideLayouts/slideLayout41010.xml" Id="rId4" /><Relationship Type="http://schemas.openxmlformats.org/officeDocument/2006/relationships/slideLayout" Target="/ppt/slideLayouts/slideLayout91111.xml" Id="rId9" /></Relationships>
</file>

<file path=ppt/slideMasters/slideMaster1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Click to change the title style of the diagram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Click to change the text styles of the diagram</a:t>
            </a:r>
          </a:p>
          <a:p>
            <a:pPr lvl="1" rtl="0"/>
            <a:r>
              <a:rPr lang="it-IT" noProof="0"/>
              <a:t>Second level</a:t>
            </a:r>
          </a:p>
          <a:p>
            <a:pPr lvl="2" rtl="0"/>
            <a:r>
              <a:rPr lang="it-IT" noProof="0"/>
              <a:t>Third level</a:t>
            </a:r>
          </a:p>
          <a:p>
            <a:pPr lvl="3" rtl="0"/>
            <a:r>
              <a:rPr lang="it-IT" noProof="0"/>
              <a:t>Fourth level</a:t>
            </a:r>
          </a:p>
          <a:p>
            <a:pPr lvl="4" rtl="0"/>
            <a:r>
              <a:rPr lang="it-IT" noProof="0"/>
              <a:t>Fifth level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1EEA2E0D-FE90-4466-BCFB-772235A7CB54}" type="datetime1">
              <a:rPr lang="it-IT" noProof="0" smtClean="0"/>
              <a:t>04/05/2021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t>'N'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1313.xml.rels>&#65279;<?xml version="1.0" encoding="utf-8"?><Relationships xmlns="http://schemas.openxmlformats.org/package/2006/relationships"><Relationship Type="http://schemas.openxmlformats.org/officeDocument/2006/relationships/image" Target="/ppt/media/image1577.png" Id="rId3" /><Relationship Type="http://schemas.openxmlformats.org/officeDocument/2006/relationships/image" Target="/ppt/media/image141313.png" Id="rId2" /><Relationship Type="http://schemas.openxmlformats.org/officeDocument/2006/relationships/slideLayout" Target="/ppt/slideLayouts/slideLayout41010.xml" Id="rId1" /></Relationships>
</file>

<file path=ppt/slides/_rels/slide111010.xml.rels>&#65279;<?xml version="1.0" encoding="utf-8"?><Relationships xmlns="http://schemas.openxmlformats.org/package/2006/relationships"><Relationship Type="http://schemas.openxmlformats.org/officeDocument/2006/relationships/image" Target="/ppt/media/image1655.jpeg" Id="rId2" /><Relationship Type="http://schemas.openxmlformats.org/officeDocument/2006/relationships/slideLayout" Target="/ppt/slideLayouts/slideLayout255.xml" Id="rId1" /></Relationships>
</file>

<file path=ppt/slides/_rels/slide1266.xml.rels>&#65279;<?xml version="1.0" encoding="utf-8"?><Relationships xmlns="http://schemas.openxmlformats.org/package/2006/relationships"><Relationship Type="http://schemas.openxmlformats.org/officeDocument/2006/relationships/image" Target="/ppt/media/image1888.png" Id="rId3" /><Relationship Type="http://schemas.openxmlformats.org/officeDocument/2006/relationships/image" Target="/ppt/media/image1799.png" Id="rId2" /><Relationship Type="http://schemas.openxmlformats.org/officeDocument/2006/relationships/slideLayout" Target="/ppt/slideLayouts/slideLayout611.xml" Id="rId1" /></Relationships>
</file>

<file path=ppt/slides/_rels/slide1355.xml.rels>&#65279;<?xml version="1.0" encoding="utf-8"?><Relationships xmlns="http://schemas.openxmlformats.org/package/2006/relationships"><Relationship Type="http://schemas.openxmlformats.org/officeDocument/2006/relationships/image" Target="/ppt/media/image1577.png" Id="rId3" /><Relationship Type="http://schemas.openxmlformats.org/officeDocument/2006/relationships/image" Target="/ppt/media/image1922.jpeg" Id="rId2" /><Relationship Type="http://schemas.openxmlformats.org/officeDocument/2006/relationships/slideLayout" Target="/ppt/slideLayouts/slideLayout255.xml" Id="rId1" /><Relationship Type="http://schemas.openxmlformats.org/officeDocument/2006/relationships/image" Target="/ppt/media/image333.jpeg" Id="rId4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611.xml" Id="Red69c0576c2b430c" /><Relationship Type="http://schemas.openxmlformats.org/officeDocument/2006/relationships/hyperlink" Target="https://www.deepl.com/pro?cta=edit-document" TargetMode="External" Id="R2683b2f527584ac7" /><Relationship Type="http://schemas.openxmlformats.org/officeDocument/2006/relationships/image" Target="/ppt/media/image14.png" Id="R0347e4809758446f" /></Relationships>
</file>

<file path=ppt/slides/_rels/slide199.xml.rels>&#65279;<?xml version="1.0" encoding="utf-8"?><Relationships xmlns="http://schemas.openxmlformats.org/package/2006/relationships"><Relationship Type="http://schemas.openxmlformats.org/officeDocument/2006/relationships/image" Target="/ppt/media/image244.jpg" Id="rId3" /><Relationship Type="http://schemas.openxmlformats.org/officeDocument/2006/relationships/notesSlide" Target="/ppt/notesSlides/notesSlide122.xml" Id="rId2" /><Relationship Type="http://schemas.openxmlformats.org/officeDocument/2006/relationships/slideLayout" Target="/ppt/slideLayouts/slideLayout166.xml" Id="rId1" /><Relationship Type="http://schemas.openxmlformats.org/officeDocument/2006/relationships/image" Target="/ppt/media/image333.jpeg" Id="rId4" /></Relationships>
</file>

<file path=ppt/slides/_rels/slide277.xml.rels>&#65279;<?xml version="1.0" encoding="utf-8"?><Relationships xmlns="http://schemas.openxmlformats.org/package/2006/relationships"><Relationship Type="http://schemas.openxmlformats.org/officeDocument/2006/relationships/image" Target="/ppt/media/image41010.png" Id="rId3" /><Relationship Type="http://schemas.openxmlformats.org/officeDocument/2006/relationships/notesSlide" Target="/ppt/notesSlides/notesSlide211.xml" Id="rId2" /><Relationship Type="http://schemas.openxmlformats.org/officeDocument/2006/relationships/slideLayout" Target="/ppt/slideLayouts/slideLayout255.xml" Id="rId1" /></Relationships>
</file>

<file path=ppt/slides/_rels/slide333.xml.rels>&#65279;<?xml version="1.0" encoding="utf-8"?><Relationships xmlns="http://schemas.openxmlformats.org/package/2006/relationships"><Relationship Type="http://schemas.openxmlformats.org/officeDocument/2006/relationships/image" Target="/ppt/media/image633.png" Id="rId3" /><Relationship Type="http://schemas.openxmlformats.org/officeDocument/2006/relationships/image" Target="/ppt/media/image544.png" Id="rId2" /><Relationship Type="http://schemas.openxmlformats.org/officeDocument/2006/relationships/slideLayout" Target="/ppt/slideLayouts/slideLayout611.xml" Id="rId1" /><Relationship Type="http://schemas.openxmlformats.org/officeDocument/2006/relationships/image" Target="/ppt/media/image755.png" Id="rId4" /></Relationships>
</file>

<file path=ppt/slides/_rels/slide411.xml.rels>&#65279;<?xml version="1.0" encoding="utf-8"?><Relationships xmlns="http://schemas.openxmlformats.org/package/2006/relationships"><Relationship Type="http://schemas.openxmlformats.org/officeDocument/2006/relationships/image" Target="/ppt/media/image8.png" Id="rId2" /><Relationship Type="http://schemas.openxmlformats.org/officeDocument/2006/relationships/slideLayout" Target="/ppt/slideLayouts/slideLayout611.xml" Id="rId1" /></Relationships>
</file>

<file path=ppt/slides/_rels/slide51212.xml.rels>&#65279;<?xml version="1.0" encoding="utf-8"?><Relationships xmlns="http://schemas.openxmlformats.org/package/2006/relationships"><Relationship Type="http://schemas.openxmlformats.org/officeDocument/2006/relationships/image" Target="/ppt/media/image91212.png" Id="rId2" /><Relationship Type="http://schemas.openxmlformats.org/officeDocument/2006/relationships/slideLayout" Target="/ppt/slideLayouts/slideLayout611.xml" Id="rId1" /></Relationships>
</file>

<file path=ppt/slides/_rels/slide61111.xml.rels>&#65279;<?xml version="1.0" encoding="utf-8"?><Relationships xmlns="http://schemas.openxmlformats.org/package/2006/relationships"><Relationship Type="http://schemas.openxmlformats.org/officeDocument/2006/relationships/image" Target="/ppt/media/image1066.jpeg" Id="rId2" /><Relationship Type="http://schemas.openxmlformats.org/officeDocument/2006/relationships/slideLayout" Target="/ppt/slideLayouts/slideLayout611.xml" Id="rId1" /></Relationships>
</file>

<file path=ppt/slides/_rels/slide788.xml.rels>&#65279;<?xml version="1.0" encoding="utf-8"?><Relationships xmlns="http://schemas.openxmlformats.org/package/2006/relationships"><Relationship Type="http://schemas.openxmlformats.org/officeDocument/2006/relationships/image" Target="/ppt/media/image111111.png" Id="rId2" /><Relationship Type="http://schemas.openxmlformats.org/officeDocument/2006/relationships/slideLayout" Target="/ppt/slideLayouts/slideLayout611.xml" Id="rId1" /></Relationships>
</file>

<file path=ppt/slides/_rels/slide844.xml.rels>&#65279;<?xml version="1.0" encoding="utf-8"?><Relationships xmlns="http://schemas.openxmlformats.org/package/2006/relationships"><Relationship Type="http://schemas.openxmlformats.org/officeDocument/2006/relationships/image" Target="/ppt/media/image1266.png" Id="rId2" /><Relationship Type="http://schemas.openxmlformats.org/officeDocument/2006/relationships/slideLayout" Target="/ppt/slideLayouts/slideLayout744.xml" Id="rId1" /></Relationships>
</file>

<file path=ppt/slides/_rels/slide922.xml.rels>&#65279;<?xml version="1.0" encoding="utf-8"?><Relationships xmlns="http://schemas.openxmlformats.org/package/2006/relationships"><Relationship Type="http://schemas.openxmlformats.org/officeDocument/2006/relationships/image" Target="/ppt/media/image1322.png" Id="rId2" /><Relationship Type="http://schemas.openxmlformats.org/officeDocument/2006/relationships/slideLayout" Target="/ppt/slideLayouts/slideLayout41010.xml" Id="rId1" /></Relationships>
</file>

<file path=ppt/slides/slide10131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39E795-4CA1-4BD9-9358-9AAA785A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Optimisation of models</a:t>
            </a:r>
          </a:p>
        </p:txBody>
      </p:sp>
      <p:pic>
        <p:nvPicPr>
          <p:cNvPr id="12" name="Immagine 12">
            <a:extLst>
              <a:ext uri="{FF2B5EF4-FFF2-40B4-BE49-F238E27FC236}">
                <a16:creationId xmlns:a16="http://schemas.microsoft.com/office/drawing/2014/main" id="{188A479E-1437-48E3-925F-B4295D9E70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6206" y="2146160"/>
            <a:ext cx="6536055" cy="3722014"/>
          </a:xfrm>
        </p:spPr>
      </p:pic>
      <p:pic>
        <p:nvPicPr>
          <p:cNvPr id="13" name="Immagine 13">
            <a:extLst>
              <a:ext uri="{FF2B5EF4-FFF2-40B4-BE49-F238E27FC236}">
                <a16:creationId xmlns:a16="http://schemas.microsoft.com/office/drawing/2014/main" id="{C27562D1-BB5E-4D77-A92F-CEEA69D7AC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44530" y="2830830"/>
            <a:ext cx="3657600" cy="1657350"/>
          </a:xfrm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F5DAAD6-03CF-4C4C-8517-925D2CCFD576}"/>
              </a:ext>
            </a:extLst>
          </p:cNvPr>
          <p:cNvCxnSpPr/>
          <p:nvPr/>
        </p:nvCxnSpPr>
        <p:spPr>
          <a:xfrm>
            <a:off x="7467600" y="2390775"/>
            <a:ext cx="0" cy="331470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BF37977-929A-423E-8D68-CCB991864267}"/>
              </a:ext>
            </a:extLst>
          </p:cNvPr>
          <p:cNvSpPr txBox="1"/>
          <p:nvPr/>
        </p:nvSpPr>
        <p:spPr>
          <a:xfrm>
            <a:off x="8067675" y="4552950"/>
            <a:ext cx="37719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/>
              <a:t>Problems with accuracy!</a:t>
            </a:r>
          </a:p>
        </p:txBody>
      </p:sp>
    </p:spTree>
    <p:extLst>
      <p:ext uri="{BB962C8B-B14F-4D97-AF65-F5344CB8AC3E}">
        <p14:creationId xmlns:p14="http://schemas.microsoft.com/office/powerpoint/2010/main" val="803594725"/>
      </p:ext>
    </p:extLst>
  </p:cSld>
  <p:clrMapOvr>
    <a:masterClrMapping/>
  </p:clrMapOvr>
</p:sld>
</file>

<file path=ppt/slides/slide11101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C02BDF-1DB5-4543-97EC-BDB7C573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screen problem</a:t>
            </a:r>
          </a:p>
        </p:txBody>
      </p:sp>
      <p:pic>
        <p:nvPicPr>
          <p:cNvPr id="7" name="Immagine 7">
            <a:extLst>
              <a:ext uri="{FF2B5EF4-FFF2-40B4-BE49-F238E27FC236}">
                <a16:creationId xmlns:a16="http://schemas.microsoft.com/office/drawing/2014/main" id="{2184C51F-7C2B-4A9C-97D0-E366BDC8A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4870" y="523875"/>
            <a:ext cx="3348990" cy="5966460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0787C58-CFE7-4038-AEF1-502FAD754952}"/>
              </a:ext>
            </a:extLst>
          </p:cNvPr>
          <p:cNvSpPr txBox="1"/>
          <p:nvPr/>
        </p:nvSpPr>
        <p:spPr>
          <a:xfrm>
            <a:off x="1352550" y="2266950"/>
            <a:ext cx="4352925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it-IT" sz="2400" dirty="0"/>
              <a:t>Application used.</a:t>
            </a:r>
          </a:p>
          <a:p>
            <a:pPr marL="342900" indent="-342900">
              <a:buFont typeface="Wingdings"/>
              <a:buChar char="Ø"/>
            </a:pPr>
            <a:r>
              <a:rPr lang="it-IT" sz="2400" dirty="0" smtClean="0"/>
              <a:t>Placement of the chessboard on the screen.</a:t>
            </a:r>
            <a:endParaRPr lang="it-IT" sz="2400" dirty="0"/>
          </a:p>
          <a:p>
            <a:endParaRPr lang="it-IT" sz="2400" dirty="0"/>
          </a:p>
          <a:p>
            <a:pPr>
              <a:buFont typeface="Wingdings"/>
            </a:pPr>
            <a:r>
              <a:rPr lang="it-IT" sz="2400" dirty="0"/>
              <a:t>They have a significant impact on </a:t>
            </a:r>
            <a:r>
              <a:rPr lang="it-IT" sz="2400" dirty="0" smtClean="0"/>
              <a:t>chessboard </a:t>
            </a:r>
            <a:r>
              <a:rPr lang="it-IT" sz="2400" dirty="0"/>
              <a:t>recognition</a:t>
            </a:r>
            <a:r>
              <a:rPr lang="it-IT" sz="2400" dirty="0" smtClean="0"/>
              <a:t>, although with the addition of some functionality this is a </a:t>
            </a:r>
            <a:r>
              <a:rPr lang="it-IT" sz="2400" dirty="0" smtClean="0"/>
              <a:t>solvable </a:t>
            </a:r>
            <a:r>
              <a:rPr lang="it-IT" sz="2400" dirty="0" smtClean="0"/>
              <a:t>problem.</a:t>
            </a:r>
            <a:endParaRPr lang="it-IT" sz="2400" dirty="0" smtClean="0"/>
          </a:p>
          <a:p>
            <a:pPr>
              <a:buFont typeface="Wingdings"/>
            </a:pPr>
            <a:endParaRPr lang="it-IT" sz="2400" dirty="0"/>
          </a:p>
          <a:p>
            <a:pPr>
              <a:buFont typeface="Wingdings"/>
            </a:pP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1457101"/>
      </p:ext>
    </p:extLst>
  </p:cSld>
  <p:clrMapOvr>
    <a:masterClrMapping/>
  </p:clrMapOvr>
</p:sld>
</file>

<file path=ppt/slides/slide126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A9C91F-1130-49A1-BA56-E080256E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Minimax </a:t>
            </a:r>
          </a:p>
        </p:txBody>
      </p:sp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9BC20F6-5FB3-4D00-B196-A33BD090D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633437"/>
            <a:ext cx="4933950" cy="2496000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7FDD4544-5E16-4B3E-9BD9-5AFECE2DE1D0}"/>
              </a:ext>
            </a:extLst>
          </p:cNvPr>
          <p:cNvCxnSpPr/>
          <p:nvPr/>
        </p:nvCxnSpPr>
        <p:spPr>
          <a:xfrm>
            <a:off x="6048375" y="2228850"/>
            <a:ext cx="0" cy="331470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16C51D2-C2A4-4D2F-8DC1-928FE6948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50" y="2103357"/>
            <a:ext cx="4838700" cy="356568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F645ED-0402-4046-9AA4-9CDCAA6777D6}"/>
              </a:ext>
            </a:extLst>
          </p:cNvPr>
          <p:cNvSpPr txBox="1"/>
          <p:nvPr/>
        </p:nvSpPr>
        <p:spPr>
          <a:xfrm>
            <a:off x="1390650" y="5981700"/>
            <a:ext cx="96297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/>
              <a:t>Problem: execution time on mobile too long (up to 6 minutes).</a:t>
            </a:r>
          </a:p>
        </p:txBody>
      </p:sp>
    </p:spTree>
    <p:extLst>
      <p:ext uri="{BB962C8B-B14F-4D97-AF65-F5344CB8AC3E}">
        <p14:creationId xmlns:p14="http://schemas.microsoft.com/office/powerpoint/2010/main" val="2470438775"/>
      </p:ext>
    </p:extLst>
  </p:cSld>
  <p:clrMapOvr>
    <a:masterClrMapping/>
  </p:clrMapOvr>
</p:sld>
</file>

<file path=ppt/slides/slide135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701E1-AFBA-42AE-BC8B-0708E25F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Conclusions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35F04F26-2D9A-4EC4-9408-EE7C4C69E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6645" y="800100"/>
            <a:ext cx="3063240" cy="5442585"/>
          </a:xfrm>
        </p:spPr>
      </p:pic>
      <p:pic>
        <p:nvPicPr>
          <p:cNvPr id="5" name="Immagine 5">
            <a:extLst>
              <a:ext uri="{FF2B5EF4-FFF2-40B4-BE49-F238E27FC236}">
                <a16:creationId xmlns:a16="http://schemas.microsoft.com/office/drawing/2014/main" id="{2E9B6529-7BC8-4906-8DD4-F44516B43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24" y="4027233"/>
            <a:ext cx="1933575" cy="871538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C64011F0-1F46-40EC-9A4B-E0E053A90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947" y="799292"/>
            <a:ext cx="1171575" cy="86677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108B642-AA50-495A-90A5-66F79526F82D}"/>
              </a:ext>
            </a:extLst>
          </p:cNvPr>
          <p:cNvSpPr txBox="1"/>
          <p:nvPr/>
        </p:nvSpPr>
        <p:spPr>
          <a:xfrm>
            <a:off x="1276350" y="2466975"/>
            <a:ext cx="40671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/>
              <a:t>Next steps:</a:t>
            </a:r>
          </a:p>
          <a:p>
            <a:pPr marL="285750" indent="-285750" algn="l">
              <a:buFont typeface="Wingdings"/>
              <a:buChar char="Ø"/>
            </a:pPr>
            <a:r>
              <a:rPr lang="it-IT" sz="2400" dirty="0"/>
              <a:t>Portability.</a:t>
            </a:r>
          </a:p>
          <a:p>
            <a:pPr marL="285750" indent="-285750">
              <a:buFont typeface="Wingdings"/>
              <a:buChar char="Ø"/>
            </a:pPr>
            <a:r>
              <a:rPr lang="it-IT" sz="2400" dirty="0"/>
              <a:t>Speed of execution.</a:t>
            </a:r>
          </a:p>
        </p:txBody>
      </p:sp>
    </p:spTree>
    <p:extLst>
      <p:ext uri="{BB962C8B-B14F-4D97-AF65-F5344CB8AC3E}">
        <p14:creationId xmlns:p14="http://schemas.microsoft.com/office/powerpoint/2010/main" val="2490876230"/>
      </p:ext>
    </p:extLst>
  </p:cSld>
  <p:clrMapOvr>
    <a:masterClrMapping/>
  </p:clrMapOvr>
</p:sld>
</file>

<file path=ppt/slides/slide1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3296CD-A63C-4D4F-AAD6-347B6E792551}"/>
              </a:ext>
            </a:extLst>
          </p:cNvPr>
          <p:cNvSpPr txBox="1"/>
          <p:nvPr/>
        </p:nvSpPr>
        <p:spPr>
          <a:xfrm>
            <a:off x="289301" y="2779889"/>
            <a:ext cx="622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0F2B46"/>
                </a:solidFill>
                <a:latin typeface="Helvetica" pitchFamily="2" charset="0"/>
              </a:rPr>
              <a:t>Subscribe to DeepL Pro to edit this document.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699B-AA79-2E42-83E3-ACBDD53F87D8}"/>
              </a:ext>
            </a:extLst>
          </p:cNvPr>
          <p:cNvSpPr txBox="1"/>
          <p:nvPr/>
        </p:nvSpPr>
        <p:spPr>
          <a:xfrm>
            <a:off x="289301" y="3241554"/>
            <a:ext cx="488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Visit </a:t>
            </a:r>
            <a:r>
              <a:rPr lang="de-DE" noProof="1">
                <a:solidFill>
                  <a:srgbClr val="006494"/>
                </a:solidFill>
                <a:latin typeface="Helvetica" pitchFamily="2" charset="0"/>
                <a:hlinkClick r:id="R2683b2f527584ac7"/>
              </a:rPr>
              <a:t>www.DeepL.com/pro</a:t>
            </a:r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for more information.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65485-E747-EF46-84F2-5C5CB0F90C9B}"/>
              </a:ext>
            </a:extLst>
          </p:cNvPr>
          <p:cNvPicPr>
            <a:picLocks noChangeAspect="1"/>
          </p:cNvPicPr>
          <p:nvPr/>
        </p:nvPicPr>
        <p:blipFill>
          <a:blip r:embed="R0347e4809758446f"/>
          <a:stretch>
            <a:fillRect/>
          </a:stretch>
        </p:blipFill>
        <p:spPr>
          <a:xfrm>
            <a:off x="400512" y="1215557"/>
            <a:ext cx="2616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4504"/>
      </p:ext>
    </p:extLst>
  </p:cSld>
  <p:clrMapOvr>
    <a:masterClrMapping/>
  </p:clrMapOvr>
</p:sld>
</file>

<file path=ppt/slides/slide199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24" y="314325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Best </a:t>
            </a:r>
            <a:r>
              <a:rPr lang="it-IT" dirty="0" err="1">
                <a:solidFill>
                  <a:srgbClr val="FFFFFF"/>
                </a:solidFill>
              </a:rPr>
              <a:t>Move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0824" y="4560238"/>
            <a:ext cx="7806450" cy="895816"/>
          </a:xfrm>
        </p:spPr>
        <p:txBody>
          <a:bodyPr rtlCol="0" anchor="t">
            <a:normAutofit fontScale="92500" lnSpcReduction="10000"/>
          </a:bodyPr>
          <a:lstStyle/>
          <a:p>
            <a:endParaRPr lang="it-IT" dirty="0">
              <a:solidFill>
                <a:srgbClr val="FFFFFF"/>
              </a:solidFill>
            </a:endParaRPr>
          </a:p>
          <a:p>
            <a:r>
              <a:rPr lang="it-IT" dirty="0">
                <a:solidFill>
                  <a:srgbClr val="FFFFFF"/>
                </a:solidFill>
              </a:rPr>
              <a:t>Gallesi Pietro</a:t>
            </a:r>
          </a:p>
          <a:p>
            <a:r>
              <a:rPr lang="it-IT" dirty="0">
                <a:solidFill>
                  <a:srgbClr val="FFFFFF"/>
                </a:solidFill>
              </a:rPr>
              <a:t>Paris Luke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Sottotitolo 2">
            <a:extLst>
              <a:ext uri="{FF2B5EF4-FFF2-40B4-BE49-F238E27FC236}">
                <a16:creationId xmlns:a16="http://schemas.microsoft.com/office/drawing/2014/main" id="{B61005C5-6519-47AE-81FC-39AD735DCD81}"/>
              </a:ext>
            </a:extLst>
          </p:cNvPr>
          <p:cNvSpPr txBox="1">
            <a:spLocks/>
          </p:cNvSpPr>
          <p:nvPr/>
        </p:nvSpPr>
        <p:spPr>
          <a:xfrm>
            <a:off x="4680824" y="4236388"/>
            <a:ext cx="7730250" cy="3243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FFFFFF"/>
                </a:solidFill>
              </a:rPr>
              <a:t>Recognition of a chessboard and prediction of the best move.</a:t>
            </a:r>
          </a:p>
          <a:p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7FA029F4-0E06-4257-BEE0-6496BF4C0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2405" y="5661895"/>
            <a:ext cx="1459303" cy="10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77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OPERATION of the application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Immagine 114">
            <a:extLst>
              <a:ext uri="{FF2B5EF4-FFF2-40B4-BE49-F238E27FC236}">
                <a16:creationId xmlns:a16="http://schemas.microsoft.com/office/drawing/2014/main" id="{E4A98044-4A2E-4052-816E-F132F3DBA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072" y="192405"/>
            <a:ext cx="6877885" cy="647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3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045426A-326D-4262-A31E-8C4D4221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B4D200-EB81-4248-8917-A029C763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Overview</a:t>
            </a:r>
            <a:br>
              <a:rPr lang="en-US" spc="200">
                <a:solidFill>
                  <a:srgbClr val="FFFFFF"/>
                </a:solidFill>
              </a:rPr>
            </a:br>
            <a:r>
              <a:rPr lang="en-US" spc="200">
                <a:solidFill>
                  <a:srgbClr val="FFFFFF"/>
                </a:solidFill>
              </a:rPr>
              <a:t>of tools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BD0C197-6F97-4148-BD9F-3BC50E46A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42695B52-4805-481B-A8A6-A6DAC27C6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468" y="1104888"/>
            <a:ext cx="3120461" cy="250780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6FDB19-8C2A-48D0-8728-5987EDF37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2617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4">
            <a:extLst>
              <a:ext uri="{FF2B5EF4-FFF2-40B4-BE49-F238E27FC236}">
                <a16:creationId xmlns:a16="http://schemas.microsoft.com/office/drawing/2014/main" id="{41F6D657-DEA6-4209-A73B-A38D94B83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69" y="1401387"/>
            <a:ext cx="3537345" cy="176867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9B89FA-8981-4C79-AEA8-92BBDEB7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469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5">
            <a:extLst>
              <a:ext uri="{FF2B5EF4-FFF2-40B4-BE49-F238E27FC236}">
                <a16:creationId xmlns:a16="http://schemas.microsoft.com/office/drawing/2014/main" id="{C1FF87FD-27BA-44FC-AB43-1EE954959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898" y="1479510"/>
            <a:ext cx="3517120" cy="17585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5E87B5-6250-4AF5-88E7-E1D9745E7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059238"/>
      </p:ext>
    </p:extLst>
  </p:cSld>
  <p:clrMapOvr>
    <a:masterClrMapping/>
  </p:clrMapOvr>
</p:sld>
</file>

<file path=ppt/slides/slide41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53DAE9-F3F3-459B-B5A2-179302D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91" y="671395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>
                <a:latin typeface="+mj-lt"/>
                <a:ea typeface="+mj-ea"/>
                <a:cs typeface="+mj-cs"/>
              </a:rPr>
              <a:t>Step 1:</a:t>
            </a:r>
            <a:r>
              <a:rPr lang="en-US" sz="4400" kern="1200" cap="all" spc="200" baseline="0" dirty="0"/>
              <a:t/>
            </a:r>
            <a:br>
              <a:rPr lang="en-US" sz="4400" kern="1200" cap="all" spc="200" baseline="0" dirty="0"/>
            </a:br>
            <a:r>
              <a:rPr lang="en-US" sz="4400" kern="1200" cap="all" spc="200" baseline="0" dirty="0">
                <a:latin typeface="+mj-lt"/>
                <a:ea typeface="+mj-ea"/>
                <a:cs typeface="+mj-cs"/>
              </a:rPr>
              <a:t>Board Detection</a:t>
            </a:r>
            <a:endParaRPr lang="it-IT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3" descr="Immagine che contiene testo, cruciverba&#10;&#10;Descrizione generata automaticamente">
            <a:extLst>
              <a:ext uri="{FF2B5EF4-FFF2-40B4-BE49-F238E27FC236}">
                <a16:creationId xmlns:a16="http://schemas.microsoft.com/office/drawing/2014/main" id="{67D962FF-6672-4859-852D-810EC83CF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51" y="139039"/>
            <a:ext cx="7912939" cy="658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18620"/>
      </p:ext>
    </p:extLst>
  </p:cSld>
  <p:clrMapOvr>
    <a:masterClrMapping/>
  </p:clrMapOvr>
</p:sld>
</file>

<file path=ppt/slides/slide51212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E649EB3-EC55-4949-B9D5-545BD532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>
                <a:latin typeface="+mj-lt"/>
                <a:ea typeface="+mj-ea"/>
                <a:cs typeface="+mj-cs"/>
              </a:rPr>
              <a:t>Step 2:</a:t>
            </a:r>
            <a:r>
              <a:rPr lang="en-US" sz="4400" kern="1200" cap="all" spc="200" baseline="0" dirty="0"/>
              <a:t/>
            </a:r>
            <a:br>
              <a:rPr lang="en-US" sz="4400" kern="1200" cap="all" spc="200" baseline="0" dirty="0"/>
            </a:br>
            <a:r>
              <a:rPr lang="en-US" sz="4400" kern="1200" cap="all" spc="200" baseline="0" dirty="0">
                <a:latin typeface="+mj-lt"/>
                <a:ea typeface="+mj-ea"/>
                <a:cs typeface="+mj-cs"/>
              </a:rPr>
              <a:t>Piece </a:t>
            </a:r>
            <a:r>
              <a:rPr lang="en-US" sz="4400" kern="1200" cap="all" spc="200" baseline="0" dirty="0"/>
              <a:t/>
            </a:r>
            <a:br>
              <a:rPr lang="en-US" sz="4400" kern="1200" cap="all" spc="200" baseline="0" dirty="0"/>
            </a:br>
            <a:r>
              <a:rPr lang="en-US" sz="4400" kern="1200" cap="all" spc="200" baseline="0" dirty="0" err="1">
                <a:latin typeface="+mj-lt"/>
                <a:ea typeface="+mj-ea"/>
                <a:cs typeface="+mj-cs"/>
              </a:rPr>
              <a:t>cLassificator</a:t>
            </a:r>
            <a:endParaRPr lang="it-IT" dirty="0" err="1"/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3">
            <a:extLst>
              <a:ext uri="{FF2B5EF4-FFF2-40B4-BE49-F238E27FC236}">
                <a16:creationId xmlns:a16="http://schemas.microsoft.com/office/drawing/2014/main" id="{B19D7248-3874-4D80-886A-6BDA3EFED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820" y="898457"/>
            <a:ext cx="7669373" cy="523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69153"/>
      </p:ext>
    </p:extLst>
  </p:cSld>
  <p:clrMapOvr>
    <a:masterClrMapping/>
  </p:clrMapOvr>
</p:sld>
</file>

<file path=ppt/slides/slide6111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AA6358-F3BF-48F6-A34E-31D84F77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Fen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3">
            <a:extLst>
              <a:ext uri="{FF2B5EF4-FFF2-40B4-BE49-F238E27FC236}">
                <a16:creationId xmlns:a16="http://schemas.microsoft.com/office/drawing/2014/main" id="{504D699B-2B77-4774-A398-C07390B0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890" y="577451"/>
            <a:ext cx="3200714" cy="56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86428"/>
      </p:ext>
    </p:extLst>
  </p:cSld>
  <p:clrMapOvr>
    <a:masterClrMapping/>
  </p:clrMapOvr>
</p:sld>
</file>

<file path=ppt/slides/slide788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98F460-7B3A-4B8F-A477-235F2758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Step 3:</a:t>
            </a:r>
            <a:b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Best move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3">
            <a:extLst>
              <a:ext uri="{FF2B5EF4-FFF2-40B4-BE49-F238E27FC236}">
                <a16:creationId xmlns:a16="http://schemas.microsoft.com/office/drawing/2014/main" id="{BBEB708A-911F-4321-BCB5-E1F0D0402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00" y="107725"/>
            <a:ext cx="6239704" cy="65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71792"/>
      </p:ext>
    </p:extLst>
  </p:cSld>
  <p:clrMapOvr>
    <a:masterClrMapping/>
  </p:clrMapOvr>
</p:sld>
</file>

<file path=ppt/slides/slide844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D456121-6656-4017-ACE7-98530ACCC709}"/>
              </a:ext>
            </a:extLst>
          </p:cNvPr>
          <p:cNvSpPr txBox="1"/>
          <p:nvPr/>
        </p:nvSpPr>
        <p:spPr>
          <a:xfrm>
            <a:off x="636805" y="640080"/>
            <a:ext cx="3378099" cy="30348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spc="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Boards </a:t>
            </a:r>
            <a:r>
              <a:rPr lang="en-US" sz="4400" cap="all" spc="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represented </a:t>
            </a:r>
            <a:r>
              <a:rPr lang="en-US" sz="4400" cap="all" spc="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with </a:t>
            </a:r>
            <a:r>
              <a:rPr lang="en-US" sz="4400" cap="all" spc="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matrices</a:t>
            </a:r>
            <a:endParaRPr lang="en-US" sz="4400" kern="1200" cap="all" spc="200" baseline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BC81365-BB97-4F65-82EB-195517909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829" y="600806"/>
            <a:ext cx="6374684" cy="585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77665"/>
      </p:ext>
    </p:extLst>
  </p:cSld>
  <p:clrMapOvr>
    <a:masterClrMapping/>
  </p:clrMapOvr>
</p:sld>
</file>

<file path=ppt/slides/slide92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30EB66-7EA8-4B18-859F-00382122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on mobile operation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9A9C0B-1449-448A-A097-6D7740EF3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709" y="2588712"/>
            <a:ext cx="4379100" cy="3793717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endParaRPr lang="it-IT" dirty="0"/>
          </a:p>
          <a:p>
            <a:pPr>
              <a:buFont typeface="Wingdings" panose="020B0602020104020603" pitchFamily="34" charset="0"/>
              <a:buChar char="Ø"/>
            </a:pPr>
            <a:r>
              <a:rPr lang="it-IT" dirty="0"/>
              <a:t>Memory occupation: </a:t>
            </a:r>
            <a:r>
              <a:rPr lang="it-IT" dirty="0" smtClean="0"/>
              <a:t>0.98 GB</a:t>
            </a:r>
            <a:endParaRPr lang="it-IT" dirty="0"/>
          </a:p>
          <a:p>
            <a:pPr>
              <a:buFont typeface="Wingdings" panose="020B0602020104020603" pitchFamily="34" charset="0"/>
              <a:buChar char="Ø"/>
            </a:pPr>
            <a:r>
              <a:rPr lang="it-IT" dirty="0"/>
              <a:t>Peak CPU utilisation: 13%.</a:t>
            </a:r>
          </a:p>
          <a:p>
            <a:pPr>
              <a:buFont typeface="Wingdings" panose="020B0602020104020603" pitchFamily="34" charset="0"/>
              <a:buChar char="Ø"/>
            </a:pPr>
            <a:r>
              <a:rPr lang="it-IT" dirty="0"/>
              <a:t>Peak memory usage: 379MB</a:t>
            </a:r>
          </a:p>
          <a:p>
            <a:pPr>
              <a:buFont typeface="Wingdings" panose="020B0602020104020603" pitchFamily="34" charset="0"/>
              <a:buChar char="Ø"/>
            </a:pPr>
            <a:r>
              <a:rPr lang="it-IT" dirty="0"/>
              <a:t>Execution speed: between 20 and 30 seconds </a:t>
            </a:r>
            <a:r>
              <a:rPr lang="it-IT" dirty="0" smtClean="0"/>
              <a:t>on </a:t>
            </a:r>
            <a:r>
              <a:rPr lang="it-IT" dirty="0" err="1" smtClean="0"/>
              <a:t>Huawei </a:t>
            </a:r>
            <a:r>
              <a:rPr lang="it-IT" dirty="0" smtClean="0"/>
              <a:t>P10 lite and 5 seconds on </a:t>
            </a:r>
            <a:r>
              <a:rPr lang="it-IT" dirty="0" err="1" smtClean="0"/>
              <a:t>OnePlus </a:t>
            </a:r>
            <a:r>
              <a:rPr lang="it-IT" dirty="0" smtClean="0"/>
              <a:t>Nord.</a:t>
            </a:r>
            <a:endParaRPr lang="it-IT" dirty="0"/>
          </a:p>
          <a:p>
            <a:pPr>
              <a:buFont typeface="Wingdings" panose="020B0602020104020603" pitchFamily="34" charset="0"/>
              <a:buChar char="Ø"/>
            </a:pPr>
            <a:endParaRPr lang="it-IT" dirty="0"/>
          </a:p>
        </p:txBody>
      </p:sp>
      <p:pic>
        <p:nvPicPr>
          <p:cNvPr id="12" name="Immagine 12" descr="Immagine che contiene testo, screenshot, monitor&#10;&#10;Descrizione generata automaticamente">
            <a:extLst>
              <a:ext uri="{FF2B5EF4-FFF2-40B4-BE49-F238E27FC236}">
                <a16:creationId xmlns:a16="http://schemas.microsoft.com/office/drawing/2014/main" id="{FC64B7C2-EC3D-4F04-964E-16FC9C0418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63466" y="2294545"/>
            <a:ext cx="7191583" cy="3836515"/>
          </a:xfrm>
        </p:spPr>
      </p:pic>
    </p:spTree>
    <p:extLst>
      <p:ext uri="{BB962C8B-B14F-4D97-AF65-F5344CB8AC3E}">
        <p14:creationId xmlns:p14="http://schemas.microsoft.com/office/powerpoint/2010/main" val="1809679197"/>
      </p:ext>
    </p:extLst>
  </p:cSld>
  <p:clrMapOvr>
    <a:masterClrMapping/>
  </p:clrMapOvr>
</p:sld>
</file>

<file path=ppt/theme/_rels/theme111.xml.rels>&#65279;<?xml version="1.0" encoding="utf-8"?><Relationships xmlns="http://schemas.openxmlformats.org/package/2006/relationships"><Relationship Type="http://schemas.openxmlformats.org/officeDocument/2006/relationships/image" Target="/ppt/media/image1.jpeg" Id="rId1" /></Relationships>
</file>

<file path=ppt/theme/theme11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2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3.xml.rels>&#65279;<?xml version="1.0" encoding="utf-8"?><Relationships xmlns="http://schemas.openxmlformats.org/package/2006/relationships"><Relationship Type="http://schemas.openxmlformats.org/officeDocument/2006/relationships/customXmlProps" Target="/customXml/itemProps133.xml" Id="rId1" /></Relationships>
</file>

<file path=customXml/_rels/item222.xml.rels>&#65279;<?xml version="1.0" encoding="utf-8"?><Relationships xmlns="http://schemas.openxmlformats.org/package/2006/relationships"><Relationship Type="http://schemas.openxmlformats.org/officeDocument/2006/relationships/customXmlProps" Target="/customXml/itemProps2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1.xml" Id="rId1" /></Relationships>
</file>

<file path=customXml/item13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0BD21B179B1749B10B6700D890B8C6" ma:contentTypeVersion="0" ma:contentTypeDescription="Create a new document." ma:contentTypeScope="" ma:versionID="0b203c93e0e26a3a984f780d2ba223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33.xml><?xml version="1.0" encoding="utf-8"?>
<ds:datastoreItem xmlns:ds="http://schemas.openxmlformats.org/officeDocument/2006/customXml" ds:itemID="{DA47F9CD-CEC7-4184-A11F-7BE050B859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22.xml><?xml version="1.0" encoding="utf-8"?>
<ds:datastoreItem xmlns:ds="http://schemas.openxmlformats.org/officeDocument/2006/customXml" ds:itemID="{F8444707-9632-47A0-9AF9-0B6588002B7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11.xml><?xml version="1.0" encoding="utf-8"?>
<ds:datastoreItem xmlns:ds="http://schemas.openxmlformats.org/officeDocument/2006/customXml" ds:itemID="{D5B44E49-C0E3-42CF-8025-6AA2314C5C36}">
  <ds:schemaRefs>
    <ds:schemaRef ds:uri="http://schemas.microsoft.com/sharepoint/v3/contenttype/forms"/>
  </ds:schemaRefs>
</ds:datastoreItem>
</file>

<file path=docProps/app.xml><?xml version="1.0" encoding="utf-8"?>
<ap:Properties xmlns:vt="http://schemas.openxmlformats.org/officeDocument/2006/docPropsVTypes" xmlns:ap="http://schemas.openxmlformats.org/officeDocument/2006/extended-properties">
  <ap:Template>TM22378848</ap:Template>
  <ap:TotalTime>85</ap:TotalTime>
  <ap:Words>132</ap:Words>
  <ap:Application>Microsoft Office PowerPoint</ap:Application>
  <ap:PresentationFormat>Widescreen</ap:PresentationFormat>
  <ap:Paragraphs>34</ap:Paragraphs>
  <ap:Slides>13</ap:Slides>
  <ap:Notes>2</ap:Notes>
  <ap:HiddenSlides>0</ap:HiddenSlides>
  <ap:MMClips>0</ap:MMClips>
  <ap:ScaleCrop>false</ap:ScaleCrop>
  <ap:HeadingPairs>
    <vt:vector baseType="variant" size="6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ap:HeadingPairs>
  <ap:TitlesOfParts>
    <vt:vector baseType="lpstr" size="19">
      <vt:lpstr>Calibri</vt:lpstr>
      <vt:lpstr>Tw Cen MT</vt:lpstr>
      <vt:lpstr>Tw Cen MT Condensed</vt:lpstr>
      <vt:lpstr>Wingdings</vt:lpstr>
      <vt:lpstr>Wingdings 3</vt:lpstr>
      <vt:lpstr>Integrale</vt:lpstr>
      <vt:lpstr>Best Move</vt:lpstr>
      <vt:lpstr>FUNZIOnamento dell'applicazione</vt:lpstr>
      <vt:lpstr>Panoramica dei tools</vt:lpstr>
      <vt:lpstr>Step 1: Board Detection</vt:lpstr>
      <vt:lpstr>Step 2: Piece  cLassificator</vt:lpstr>
      <vt:lpstr>Fen</vt:lpstr>
      <vt:lpstr>Step 3: Best move</vt:lpstr>
      <vt:lpstr>Presentazione standard di PowerPoint</vt:lpstr>
      <vt:lpstr>Dati sul funzionamento mobile</vt:lpstr>
      <vt:lpstr>Ottimizzazioni sui modelli</vt:lpstr>
      <vt:lpstr>Il problema dello schermo</vt:lpstr>
      <vt:lpstr>Minimax </vt:lpstr>
      <vt:lpstr>Conclusioni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Title Lorem Ipsum</dc:title>
  <dc:creator/>
  <lastModifiedBy>Pietro</lastModifiedBy>
  <revision>247</revision>
  <dcterms:created xsi:type="dcterms:W3CDTF">2021-04-23T20:23:50.0000000Z</dcterms:created>
  <dcterms:modified xsi:type="dcterms:W3CDTF">2021-05-04T14:42:48.0000000Z</dcterms:modified>
  <keywords>, docId:B373DAFBE471C1F735D444EDD60F1946</keywords>
</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0x010100F70BD21B179B1749B10B6700D890B8C6</vt:lpwstr>
  </property>
</Properties>
</file>