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80" r:id="rId7"/>
    <p:sldId id="279" r:id="rId8"/>
    <p:sldId id="281" r:id="rId9"/>
    <p:sldId id="282" r:id="rId10"/>
    <p:sldId id="283" r:id="rId11"/>
    <p:sldId id="291" r:id="rId12"/>
    <p:sldId id="289" r:id="rId13"/>
    <p:sldId id="292" r:id="rId14"/>
    <p:sldId id="290" r:id="rId15"/>
    <p:sldId id="287" r:id="rId16"/>
    <p:sldId id="293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A977D-4B0F-48E2-865A-DCC7FEF2188B}" v="645" dt="2021-04-23T20:40:38.052"/>
    <p1510:client id="{B05349C3-98EC-03C7-7BD7-627F696D7E29}" v="4" dt="2021-04-27T10:16:35.086"/>
    <p1510:client id="{D2604506-B3E9-7DCB-5057-FA15DF52816E}" v="1402" dt="2021-04-27T10:13:4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816" autoAdjust="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27F872-AEDF-4F19-8C8A-82F3E4C217A3}" type="datetime1">
              <a:rPr lang="it-IT" smtClean="0"/>
              <a:t>04/05/2021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14D4-00D5-47E9-B33E-CC92ACB7A421}" type="datetime1">
              <a:rPr lang="it-IT" noProof="0" smtClean="0"/>
              <a:pPr/>
              <a:t>04/05/2021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34F94E18-F065-4F10-9A80-F2F43FC04409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6B5B18-2358-4555-8E76-672E58AC9362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1FAC3-292B-479B-ACA0-71E77138CC8E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FFBC8-5F30-4D2A-BE82-CD39B52EB02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D4EE9-E599-4B1E-82AB-460B53CEA05B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3F8BD9-10BF-4B0D-BD45-51E23EBD710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5A9A3-D8EF-41AD-9524-3BEBD7DBA01D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EF106-1FA7-4273-9F72-950BDA8FD529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6C41EA-C05F-4403-AC8E-8A678E944675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7BD61-F922-4B15-94A2-91A5E6BE590A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2BF6E-98AF-4BEE-9B78-AA2F52AD202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EEA2E0D-FE90-4466-BCFB-772235A7CB5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24" y="314325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Best </a:t>
            </a:r>
            <a:r>
              <a:rPr lang="it-IT" dirty="0" err="1">
                <a:solidFill>
                  <a:srgbClr val="FFFFFF"/>
                </a:solidFill>
              </a:rPr>
              <a:t>Move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824" y="4560238"/>
            <a:ext cx="7806450" cy="895816"/>
          </a:xfrm>
        </p:spPr>
        <p:txBody>
          <a:bodyPr rtlCol="0" anchor="t">
            <a:normAutofit fontScale="92500" lnSpcReduction="10000"/>
          </a:bodyPr>
          <a:lstStyle/>
          <a:p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Gallesi Pietro</a:t>
            </a:r>
          </a:p>
          <a:p>
            <a:r>
              <a:rPr lang="it-IT" dirty="0">
                <a:solidFill>
                  <a:srgbClr val="FFFFFF"/>
                </a:solidFill>
              </a:rPr>
              <a:t>Parigi Luca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ottotitolo 2">
            <a:extLst>
              <a:ext uri="{FF2B5EF4-FFF2-40B4-BE49-F238E27FC236}">
                <a16:creationId xmlns:a16="http://schemas.microsoft.com/office/drawing/2014/main" id="{B61005C5-6519-47AE-81FC-39AD735DCD81}"/>
              </a:ext>
            </a:extLst>
          </p:cNvPr>
          <p:cNvSpPr txBox="1">
            <a:spLocks/>
          </p:cNvSpPr>
          <p:nvPr/>
        </p:nvSpPr>
        <p:spPr>
          <a:xfrm>
            <a:off x="4680824" y="4236388"/>
            <a:ext cx="7730250" cy="32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FFFFFF"/>
                </a:solidFill>
              </a:rPr>
              <a:t>Riconoscimento di una scacchiera e predizione della mossa migliore.</a:t>
            </a:r>
          </a:p>
          <a:p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7FA029F4-0E06-4257-BEE0-6496BF4C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405" y="5661895"/>
            <a:ext cx="1459303" cy="10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9E795-4CA1-4BD9-9358-9AAA785A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Ottimizzazioni sui modelli</a:t>
            </a: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188A479E-1437-48E3-925F-B4295D9E7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206" y="2146160"/>
            <a:ext cx="6536055" cy="3722014"/>
          </a:xfr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C27562D1-BB5E-4D77-A92F-CEEA69D7A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44530" y="2830830"/>
            <a:ext cx="3657600" cy="1657350"/>
          </a:xfr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5DAAD6-03CF-4C4C-8517-925D2CCFD576}"/>
              </a:ext>
            </a:extLst>
          </p:cNvPr>
          <p:cNvCxnSpPr/>
          <p:nvPr/>
        </p:nvCxnSpPr>
        <p:spPr>
          <a:xfrm>
            <a:off x="7467600" y="2390775"/>
            <a:ext cx="0" cy="3314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F37977-929A-423E-8D68-CCB991864267}"/>
              </a:ext>
            </a:extLst>
          </p:cNvPr>
          <p:cNvSpPr txBox="1"/>
          <p:nvPr/>
        </p:nvSpPr>
        <p:spPr>
          <a:xfrm>
            <a:off x="8067675" y="4552950"/>
            <a:ext cx="3771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Problemi con l'accuratezza!</a:t>
            </a:r>
          </a:p>
        </p:txBody>
      </p:sp>
    </p:spTree>
    <p:extLst>
      <p:ext uri="{BB962C8B-B14F-4D97-AF65-F5344CB8AC3E}">
        <p14:creationId xmlns:p14="http://schemas.microsoft.com/office/powerpoint/2010/main" val="80359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02BDF-1DB5-4543-97EC-BDB7C57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 dello schermo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2184C51F-7C2B-4A9C-97D0-E366BDC8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870" y="523875"/>
            <a:ext cx="3348990" cy="596646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787C58-CFE7-4038-AEF1-502FAD754952}"/>
              </a:ext>
            </a:extLst>
          </p:cNvPr>
          <p:cNvSpPr txBox="1"/>
          <p:nvPr/>
        </p:nvSpPr>
        <p:spPr>
          <a:xfrm>
            <a:off x="1352550" y="2266950"/>
            <a:ext cx="4352925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it-IT" sz="2400" dirty="0"/>
              <a:t>Applicazione usata.</a:t>
            </a:r>
          </a:p>
          <a:p>
            <a:pPr marL="342900" indent="-342900">
              <a:buFont typeface="Wingdings"/>
              <a:buChar char="Ø"/>
            </a:pPr>
            <a:r>
              <a:rPr lang="it-IT" sz="2400" dirty="0" smtClean="0"/>
              <a:t>Posizionamento della scacchiera sullo schermo.</a:t>
            </a:r>
            <a:endParaRPr lang="it-IT" sz="2400" dirty="0"/>
          </a:p>
          <a:p>
            <a:endParaRPr lang="it-IT" sz="2400" dirty="0"/>
          </a:p>
          <a:p>
            <a:pPr>
              <a:buFont typeface="Wingdings"/>
            </a:pPr>
            <a:r>
              <a:rPr lang="it-IT" sz="2400" dirty="0"/>
              <a:t>Impattano notevolmente sul riconoscimento della </a:t>
            </a:r>
            <a:r>
              <a:rPr lang="it-IT" sz="2400" dirty="0" smtClean="0"/>
              <a:t>scacchiera, sebbene con l’aggiunta di qualche funzionalità sia un problema </a:t>
            </a:r>
            <a:r>
              <a:rPr lang="it-IT" sz="2400" dirty="0" smtClean="0"/>
              <a:t>risolvibile.</a:t>
            </a:r>
            <a:endParaRPr lang="it-IT" sz="2400" dirty="0" smtClean="0"/>
          </a:p>
          <a:p>
            <a:pPr>
              <a:buFont typeface="Wingdings"/>
            </a:pPr>
            <a:endParaRPr lang="it-IT" sz="2400" dirty="0"/>
          </a:p>
          <a:p>
            <a:pPr>
              <a:buFont typeface="Wingdings"/>
            </a:pP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145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9C91F-1130-49A1-BA56-E080256E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Minimax 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BC20F6-5FB3-4D00-B196-A33BD090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633437"/>
            <a:ext cx="4933950" cy="249600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FDD4544-5E16-4B3E-9BD9-5AFECE2DE1D0}"/>
              </a:ext>
            </a:extLst>
          </p:cNvPr>
          <p:cNvCxnSpPr/>
          <p:nvPr/>
        </p:nvCxnSpPr>
        <p:spPr>
          <a:xfrm>
            <a:off x="6048375" y="2228850"/>
            <a:ext cx="0" cy="3314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6C51D2-C2A4-4D2F-8DC1-928FE694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2103357"/>
            <a:ext cx="4838700" cy="35656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F645ED-0402-4046-9AA4-9CDCAA6777D6}"/>
              </a:ext>
            </a:extLst>
          </p:cNvPr>
          <p:cNvSpPr txBox="1"/>
          <p:nvPr/>
        </p:nvSpPr>
        <p:spPr>
          <a:xfrm>
            <a:off x="1390650" y="5981700"/>
            <a:ext cx="9629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Problema: tempo di esecuzione su mobile troppo dilatato (fino a 6 minuti).</a:t>
            </a:r>
          </a:p>
        </p:txBody>
      </p:sp>
    </p:spTree>
    <p:extLst>
      <p:ext uri="{BB962C8B-B14F-4D97-AF65-F5344CB8AC3E}">
        <p14:creationId xmlns:p14="http://schemas.microsoft.com/office/powerpoint/2010/main" val="247043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01E1-AFBA-42AE-BC8B-0708E25F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35F04F26-2D9A-4EC4-9408-EE7C4C69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645" y="800100"/>
            <a:ext cx="3063240" cy="5442585"/>
          </a:xfr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2E9B6529-7BC8-4906-8DD4-F44516B4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24" y="4027233"/>
            <a:ext cx="1933575" cy="871538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C64011F0-1F46-40EC-9A4B-E0E053A9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947" y="799292"/>
            <a:ext cx="1171575" cy="8667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08B642-AA50-495A-90A5-66F79526F82D}"/>
              </a:ext>
            </a:extLst>
          </p:cNvPr>
          <p:cNvSpPr txBox="1"/>
          <p:nvPr/>
        </p:nvSpPr>
        <p:spPr>
          <a:xfrm>
            <a:off x="1276350" y="2466975"/>
            <a:ext cx="4067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Next steps:</a:t>
            </a:r>
          </a:p>
          <a:p>
            <a:pPr marL="285750" indent="-285750" algn="l">
              <a:buFont typeface="Wingdings"/>
              <a:buChar char="Ø"/>
            </a:pPr>
            <a:r>
              <a:rPr lang="it-IT" sz="2400" dirty="0"/>
              <a:t>Portabilità.</a:t>
            </a:r>
          </a:p>
          <a:p>
            <a:pPr marL="285750" indent="-285750">
              <a:buFont typeface="Wingdings"/>
              <a:buChar char="Ø"/>
            </a:pPr>
            <a:r>
              <a:rPr lang="it-IT" sz="2400" dirty="0"/>
              <a:t>Velocità di esecuzione.</a:t>
            </a:r>
          </a:p>
        </p:txBody>
      </p:sp>
    </p:spTree>
    <p:extLst>
      <p:ext uri="{BB962C8B-B14F-4D97-AF65-F5344CB8AC3E}">
        <p14:creationId xmlns:p14="http://schemas.microsoft.com/office/powerpoint/2010/main" val="249087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FUNZIOnamento dell'applicazione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magine 114">
            <a:extLst>
              <a:ext uri="{FF2B5EF4-FFF2-40B4-BE49-F238E27FC236}">
                <a16:creationId xmlns:a16="http://schemas.microsoft.com/office/drawing/2014/main" id="{E4A98044-4A2E-4052-816E-F132F3DB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72" y="192405"/>
            <a:ext cx="6877885" cy="6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B4D200-EB81-4248-8917-A029C763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Panoramica</a:t>
            </a:r>
            <a:br>
              <a:rPr lang="en-US" spc="200">
                <a:solidFill>
                  <a:srgbClr val="FFFFFF"/>
                </a:solidFill>
              </a:rPr>
            </a:br>
            <a:r>
              <a:rPr lang="en-US" spc="200">
                <a:solidFill>
                  <a:srgbClr val="FFFFFF"/>
                </a:solidFill>
              </a:rPr>
              <a:t>dei tools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42695B52-4805-481B-A8A6-A6DAC27C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68" y="1104888"/>
            <a:ext cx="3120461" cy="25078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>
            <a:extLst>
              <a:ext uri="{FF2B5EF4-FFF2-40B4-BE49-F238E27FC236}">
                <a16:creationId xmlns:a16="http://schemas.microsoft.com/office/drawing/2014/main" id="{41F6D657-DEA6-4209-A73B-A38D94B8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9" y="1401387"/>
            <a:ext cx="3537345" cy="17686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C1FF87FD-27BA-44FC-AB43-1EE95495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98" y="1479510"/>
            <a:ext cx="3517120" cy="17585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53DAE9-F3F3-459B-B5A2-179302D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91" y="671395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Step 1: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Board Detection</a:t>
            </a:r>
            <a:endParaRPr lang="it-IT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testo, cruciverba&#10;&#10;Descrizione generata automaticamente">
            <a:extLst>
              <a:ext uri="{FF2B5EF4-FFF2-40B4-BE49-F238E27FC236}">
                <a16:creationId xmlns:a16="http://schemas.microsoft.com/office/drawing/2014/main" id="{67D962FF-6672-4859-852D-810EC83C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51" y="139039"/>
            <a:ext cx="7912939" cy="65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649EB3-EC55-4949-B9D5-545BD53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Step 2: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Piece 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 err="1">
                <a:latin typeface="+mj-lt"/>
                <a:ea typeface="+mj-ea"/>
                <a:cs typeface="+mj-cs"/>
              </a:rPr>
              <a:t>cLassificator</a:t>
            </a:r>
            <a:endParaRPr lang="it-IT" dirty="0" err="1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B19D7248-3874-4D80-886A-6BDA3EFE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20" y="898457"/>
            <a:ext cx="7669373" cy="5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A6358-F3BF-48F6-A34E-31D84F77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504D699B-2B77-4774-A398-C07390B0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0" y="577451"/>
            <a:ext cx="3200714" cy="5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98F460-7B3A-4B8F-A477-235F2758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 3:</a:t>
            </a:r>
            <a:b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Best move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BBEB708A-911F-4321-BCB5-E1F0D040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07725"/>
            <a:ext cx="6239704" cy="65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456121-6656-4017-ACE7-98530ACCC709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Board </a:t>
            </a:r>
            <a:r>
              <a:rPr lang="en-US" sz="4400" cap="all" spc="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rappresentate</a:t>
            </a:r>
            <a:r>
              <a:rPr lang="en-US" sz="44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400" cap="all" spc="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matrici</a:t>
            </a:r>
            <a:endParaRPr lang="en-US" sz="4400" kern="1200" cap="all" spc="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81365-BB97-4F65-82EB-19551790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29" y="600806"/>
            <a:ext cx="6374684" cy="58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7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0EB66-7EA8-4B18-859F-0038212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sul funzionamento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A9C0B-1449-448A-A097-6D7740EF3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09" y="2588712"/>
            <a:ext cx="4379100" cy="3793717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Occupazione di memoria: </a:t>
            </a:r>
            <a:r>
              <a:rPr lang="it-IT" dirty="0" smtClean="0"/>
              <a:t>0.98 GB</a:t>
            </a: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Picco utilizzo CPU: 13%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Picco utilizzo di memoria: 379MB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Velocità di esecuzione: tra i 20 e i 30 secondi </a:t>
            </a:r>
            <a:r>
              <a:rPr lang="it-IT" dirty="0" smtClean="0"/>
              <a:t>su </a:t>
            </a:r>
            <a:r>
              <a:rPr lang="it-IT" dirty="0" err="1" smtClean="0"/>
              <a:t>Huawei</a:t>
            </a:r>
            <a:r>
              <a:rPr lang="it-IT" dirty="0" smtClean="0"/>
              <a:t> P10 lite e 5 secondi per </a:t>
            </a:r>
            <a:r>
              <a:rPr lang="it-IT" dirty="0" err="1" smtClean="0"/>
              <a:t>One</a:t>
            </a:r>
            <a:r>
              <a:rPr lang="it-IT" dirty="0" err="1" smtClean="0"/>
              <a:t>Plus</a:t>
            </a:r>
            <a:r>
              <a:rPr lang="it-IT" dirty="0" smtClean="0"/>
              <a:t> Nord.</a:t>
            </a: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endParaRPr lang="it-IT" dirty="0"/>
          </a:p>
        </p:txBody>
      </p:sp>
      <p:pic>
        <p:nvPicPr>
          <p:cNvPr id="12" name="Immagine 12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FC64B7C2-EC3D-4F04-964E-16FC9C041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3466" y="2294545"/>
            <a:ext cx="7191583" cy="3836515"/>
          </a:xfrm>
        </p:spPr>
      </p:pic>
    </p:spTree>
    <p:extLst>
      <p:ext uri="{BB962C8B-B14F-4D97-AF65-F5344CB8AC3E}">
        <p14:creationId xmlns:p14="http://schemas.microsoft.com/office/powerpoint/2010/main" val="180967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85</TotalTime>
  <Words>132</Words>
  <Application>Microsoft Office PowerPoint</Application>
  <PresentationFormat>Widescreen</PresentationFormat>
  <Paragraphs>34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</vt:lpstr>
      <vt:lpstr>Wingdings 3</vt:lpstr>
      <vt:lpstr>Integrale</vt:lpstr>
      <vt:lpstr>Best Move</vt:lpstr>
      <vt:lpstr>FUNZIOnamento dell'applicazione</vt:lpstr>
      <vt:lpstr>Panoramica dei tools</vt:lpstr>
      <vt:lpstr>Step 1: Board Detection</vt:lpstr>
      <vt:lpstr>Step 2: Piece  cLassificator</vt:lpstr>
      <vt:lpstr>Fen</vt:lpstr>
      <vt:lpstr>Step 3: Best move</vt:lpstr>
      <vt:lpstr>Presentazione standard di PowerPoint</vt:lpstr>
      <vt:lpstr>Dati sul funzionamento mobile</vt:lpstr>
      <vt:lpstr>Ottimizzazioni sui modelli</vt:lpstr>
      <vt:lpstr>Il problema dello schermo</vt:lpstr>
      <vt:lpstr>Minimax 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>Pietro</cp:lastModifiedBy>
  <cp:revision>247</cp:revision>
  <dcterms:created xsi:type="dcterms:W3CDTF">2021-04-23T20:23:50Z</dcterms:created>
  <dcterms:modified xsi:type="dcterms:W3CDTF">2021-05-04T14:42:48Z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