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P5wg/mpz3lSwJaRqfCLB09R2a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3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3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HYD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8.jpg"/><Relationship Id="rId7" Type="http://schemas.openxmlformats.org/officeDocument/2006/relationships/image" Target="../media/image12.pn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url?q=https://www.uaex.edu/yard-garden/resource-library/diseases/&amp;sa=D&amp;source=hangouts&amp;ust=1549268031224000&amp;usg=AFQjCNGHJvPsxOpAORjD8rkgJRI_0XGXkg" TargetMode="External"/><Relationship Id="rId4" Type="http://schemas.openxmlformats.org/officeDocument/2006/relationships/hyperlink" Target="https://www.uaex.edu/yard-garden/resource-library/diseas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-y_lM9Uha4kk/XFa9yh7HR1I/AAAAAAAAAww/Vteq5pnwHqwJXDB61u554XA3gN0w8s8igCK8BGAs/s512/2019-02-03.png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65"/>
            <a:ext cx="9144000" cy="515116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>
            <p:ph type="ctrTitle"/>
          </p:nvPr>
        </p:nvSpPr>
        <p:spPr>
          <a:xfrm>
            <a:off x="0" y="0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IN"/>
              <a:t>Group Lab Team 6</a:t>
            </a:r>
            <a:endParaRPr b="1" i="0" sz="5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80600" y="814644"/>
            <a:ext cx="338775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b="1" lang="en-IN" sz="4800">
                <a:solidFill>
                  <a:srgbClr val="00B05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Happy Plant</a:t>
            </a:r>
            <a:endParaRPr b="1" i="0" sz="4800" u="none" cap="none" strike="noStrike">
              <a:solidFill>
                <a:srgbClr val="00B05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Q &amp; A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Thank you!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Introduction to Team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Response to the Questionnaire (Refer Abstract)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Business Applications, Post course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Agenda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800">
                <a:solidFill>
                  <a:srgbClr val="000000"/>
                </a:solidFill>
              </a:rPr>
              <a:t>68% </a:t>
            </a:r>
            <a:r>
              <a:rPr lang="en-IN">
                <a:solidFill>
                  <a:srgbClr val="000000"/>
                </a:solidFill>
              </a:rPr>
              <a:t>average annual loss of crop production in India is due to the following: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-IN">
                <a:solidFill>
                  <a:srgbClr val="000000"/>
                </a:solidFill>
              </a:rPr>
              <a:t>Diseases (16%)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-IN">
                <a:solidFill>
                  <a:srgbClr val="000000"/>
                </a:solidFill>
              </a:rPr>
              <a:t>Weeds (34%)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-IN">
                <a:solidFill>
                  <a:srgbClr val="000000"/>
                </a:solidFill>
              </a:rPr>
              <a:t>Pests (18%)</a:t>
            </a:r>
            <a:endParaRPr/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Problem Statement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descr="https://lh3.googleusercontent.com/-LEZZkTX_jic/XFauEtW5AWI/AAAAAAAAAvM/MT6tVcxge30Aev0wuW6rVPeMCud64lCsACK8BGAs/s235/2019-02-03.png"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181" y="2130499"/>
            <a:ext cx="1671638" cy="1827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DnpdTG7DGJ0/XFauYoSLXNI/AAAAAAAAAvc/I4tBKRat0RUEvX7HmZrF10Dq5A77dqgRACK8BGAs/s259/2019-02-03.png"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2131" y="2130499"/>
            <a:ext cx="1672201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Srinivas - Harman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Abins - Mindtree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Priyanka - Visa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>
                <a:solidFill>
                  <a:srgbClr val="000000"/>
                </a:solidFill>
              </a:rPr>
              <a:t>Amitabh – Sigma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-IN">
                <a:solidFill>
                  <a:srgbClr val="000000"/>
                </a:solidFill>
              </a:rPr>
              <a:t>Tajuddin – Kinara Capital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-IN">
                <a:solidFill>
                  <a:srgbClr val="000000"/>
                </a:solidFill>
              </a:rPr>
              <a:t>Yashaswi – Intuit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>
                <a:solidFill>
                  <a:srgbClr val="00B050"/>
                </a:solidFill>
              </a:rPr>
              <a:t>Happy Plant</a:t>
            </a:r>
            <a:endParaRPr b="1" i="0" sz="3600" u="none" cap="none" strike="noStrike">
              <a:solidFill>
                <a:srgbClr val="00B050"/>
              </a:solidFill>
            </a:endParaRPr>
          </a:p>
        </p:txBody>
      </p:sp>
      <p:pic>
        <p:nvPicPr>
          <p:cNvPr descr="https://lh3.googleusercontent.com/-5RJzW-ttTh0/XFanF-a9mWI/AAAAAAAAAu4/5BtC7LIzgeczYLMWQDJJFxQCYZSRL_2ngCK8BGAs/s512/AD.jpg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764" y="2837138"/>
            <a:ext cx="1312793" cy="131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kU4745RT4Nk/XFaoTMOGvRI/AAAAAAAAANw/LfqOJKFMtpU-62UQOZcdF6ZzepD_mC4gQCK8BGAs/s390/2019-02-03.jpg" id="94" name="Google Shape;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5989" y="1344788"/>
            <a:ext cx="1312793" cy="131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Du44HD6bfbc/XFaqKsThpOI/AAAAAAAABtE/2LD8kbJHSeQsZspv8-JKCbft8e_Pqx87ACK8BGAs/s512/2019-02-03.jpg" id="95" name="Google Shape;9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51" y="1344788"/>
            <a:ext cx="1312793" cy="131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IAHW9FOCyAw/XFapvmBOqlI/AAAAAAAASW8/c80ooChN9ooM_zcWyXsh4D0VeYhwYOOHwCK8BGAs/s512/IMG_20160409_101339630.jpg" id="96" name="Google Shape;9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5120" y="1344787"/>
            <a:ext cx="1312793" cy="131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5120" y="2837137"/>
            <a:ext cx="1312793" cy="131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-I92RfSC7K0/XFariVh2CuI/AAAAAAAAchQ/XrSfIBwa-9oRknLmilZBUmR3v2flFO2HwCK8BGAs/s512/IMG_0349%25281%2529.JPG" id="98" name="Google Shape;98;p4"/>
          <p:cNvPicPr preferRelativeResize="0"/>
          <p:nvPr/>
        </p:nvPicPr>
        <p:blipFill rotWithShape="1">
          <a:blip r:embed="rId8">
            <a:alphaModFix/>
          </a:blip>
          <a:srcRect b="0" l="0" r="0" t="27632"/>
          <a:stretch/>
        </p:blipFill>
        <p:spPr>
          <a:xfrm>
            <a:off x="7195133" y="2849944"/>
            <a:ext cx="1303649" cy="131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623409" y="152924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000000"/>
                </a:solidFill>
              </a:rPr>
              <a:t>1. Plant disease labelled pictures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000000"/>
                </a:solidFill>
              </a:rPr>
              <a:t>2. Soil, Temperature, Sunlight, Water vs Plant growth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000000"/>
                </a:solidFill>
              </a:rPr>
              <a:t>3. Plant &amp; weed labelled pictures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b="1" lang="en-IN" u="sng">
                <a:hlinkClick r:id="rId4"/>
              </a:rPr>
              <a:t>ttps://www.uaex.edu/yard-garden/resource-library/diseases/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Data Sources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Data Collection &amp; Pre-processing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542924" y="920400"/>
            <a:ext cx="5524501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200">
                <a:solidFill>
                  <a:srgbClr val="000000"/>
                </a:solidFill>
              </a:rPr>
              <a:t>Data Collection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Photos of Plants and Leaves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Temperature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Humidity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Soil Moisture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Air Quality</a:t>
            </a:r>
            <a:endParaRPr/>
          </a:p>
          <a:p>
            <a:pPr indent="0" lvl="1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200">
                <a:solidFill>
                  <a:srgbClr val="000000"/>
                </a:solidFill>
              </a:rPr>
              <a:t>Pre-Processing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Image Resize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Image Segmentation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Data Augmentation</a:t>
            </a:r>
            <a:endParaRPr/>
          </a:p>
          <a:p>
            <a:pPr indent="0" lvl="1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-IN" sz="1200">
                <a:solidFill>
                  <a:srgbClr val="000000"/>
                </a:solidFill>
              </a:rPr>
              <a:t>Challenges: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Accuracy and availability of sensor data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Availability of disease labelled data  only for certain crop types</a:t>
            </a:r>
            <a:endParaRPr/>
          </a:p>
          <a:p>
            <a:pPr indent="-2286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-TCXFzN88SVw/XFa35joEJQI/AAAAAAAASXY/ZnK-NocFETcdIPUZZgtu0PNpcms5iQxeQCL0BGAYYCw/h357/CNN_Plant_disease.png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54950"/>
            <a:ext cx="91440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Algorithm – CNN &amp; LSTM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pic>
        <p:nvPicPr>
          <p:cNvPr descr="Image result for rnn images"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643" y="3108194"/>
            <a:ext cx="4024313" cy="188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Implementation and Results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311700" y="1504950"/>
            <a:ext cx="4688925" cy="78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200">
                <a:solidFill>
                  <a:srgbClr val="000000"/>
                </a:solidFill>
              </a:rPr>
              <a:t>Plan for entire process of model building and experimentation with all relevant details.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Getting domain expertise in the first one month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Gather &amp; Cleanse the data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Implement the Algorithm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Validate and Test</a:t>
            </a:r>
            <a:endParaRPr/>
          </a:p>
          <a:p>
            <a:pPr indent="-2286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rgbClr val="000000"/>
                </a:solidFill>
              </a:rPr>
              <a:t>Results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Early detection of diseases to enable prompt action</a:t>
            </a:r>
            <a:endParaRPr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200">
                <a:solidFill>
                  <a:srgbClr val="000000"/>
                </a:solidFill>
              </a:rPr>
              <a:t>Increase in crop productivity</a:t>
            </a:r>
            <a:endParaRPr/>
          </a:p>
        </p:txBody>
      </p:sp>
      <p:pic>
        <p:nvPicPr>
          <p:cNvPr descr="https://lh3.googleusercontent.com/-QgrEZRPwxqs/XFawO8cc8II/AAAAAAAAAv8/KVFdytOztg88mWnPWrLHF5ouwkTYJg-VgCK8BGAs/s512/2019-02-03.png"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8774" y="3260525"/>
            <a:ext cx="3057526" cy="1528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-edHck5P3sKE/XFay1vyGL9I/AAAAAAAAAwQ/RFOaI2v-9UoY7llX8jN639YXXUSMUTuIwCK8BGAs/s512/2019-02-03.png"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8774" y="1271587"/>
            <a:ext cx="3057526" cy="177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IN"/>
              <a:t>Post Course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39565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 a start up called </a:t>
            </a:r>
            <a:r>
              <a:rPr b="1" i="0" lang="en-IN" sz="32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Happy Plant </a:t>
            </a:r>
            <a:endParaRPr b="1" i="0" sz="18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Taj</dc:creator>
</cp:coreProperties>
</file>