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-80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7829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c23dd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413c23dd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876e8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0876e8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8d72760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88d72760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3c23dd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413c23dd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3c23dd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13c23dd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d72760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d72760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 dirty="0"/>
              <a:t>Group Lab Team </a:t>
            </a:r>
            <a:r>
              <a:rPr lang="en-US" dirty="0" smtClean="0"/>
              <a:t>5</a:t>
            </a:r>
            <a:endParaRPr sz="54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Autonomous Navigation</a:t>
            </a:r>
            <a:endParaRPr sz="16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Answers to the Questionnaire </a:t>
            </a:r>
            <a:r>
              <a:rPr lang="en-US" dirty="0" smtClean="0"/>
              <a:t>(Usefulness)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 smtClean="0"/>
              <a:t>Avoid collision in real world scenario by alerting the distracted driver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Help in controlling speed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Real-time Pedestrian detection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Post Course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Can be implemented for Indian Highways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Accidents due to negligent drivers should reduce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Response to the Questionnaire (Refer Abstract)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indent="-171450"/>
            <a:r>
              <a:rPr lang="en-US" sz="2000" dirty="0" smtClean="0"/>
              <a:t>  Object Detection </a:t>
            </a:r>
            <a:r>
              <a:rPr lang="mr-IN" sz="2000" dirty="0" smtClean="0"/>
              <a:t>–</a:t>
            </a:r>
            <a:r>
              <a:rPr lang="en-US" sz="2000" dirty="0" smtClean="0"/>
              <a:t> Cars, Pedestrian</a:t>
            </a:r>
          </a:p>
          <a:p>
            <a:pPr marL="1257300" lvl="1">
              <a:lnSpc>
                <a:spcPct val="80000"/>
              </a:lnSpc>
            </a:pPr>
            <a:r>
              <a:rPr lang="en-US" sz="1600" dirty="0" smtClean="0"/>
              <a:t>Pedestrian Protection System (PPS)</a:t>
            </a:r>
          </a:p>
          <a:p>
            <a:pPr marL="1257300" lvl="1">
              <a:lnSpc>
                <a:spcPct val="50000"/>
              </a:lnSpc>
            </a:pPr>
            <a:r>
              <a:rPr lang="en-US" sz="1600" dirty="0" smtClean="0"/>
              <a:t>Tracking</a:t>
            </a:r>
          </a:p>
          <a:p>
            <a:pPr marL="1257300" lvl="1">
              <a:lnSpc>
                <a:spcPct val="50000"/>
              </a:lnSpc>
            </a:pPr>
            <a:endParaRPr lang="en-US" sz="1600" dirty="0" smtClean="0"/>
          </a:p>
          <a:p>
            <a:pPr marL="800100">
              <a:lnSpc>
                <a:spcPct val="100000"/>
              </a:lnSpc>
            </a:pPr>
            <a:r>
              <a:rPr lang="en-US" sz="2000" dirty="0" smtClean="0"/>
              <a:t>Depth Estimation</a:t>
            </a:r>
          </a:p>
          <a:p>
            <a:pPr marL="1257300" lvl="1">
              <a:lnSpc>
                <a:spcPct val="90000"/>
              </a:lnSpc>
            </a:pPr>
            <a:r>
              <a:rPr lang="en-US" sz="1600" dirty="0" smtClean="0"/>
              <a:t>Real time</a:t>
            </a:r>
          </a:p>
          <a:p>
            <a:pPr marL="1257300" lvl="1">
              <a:lnSpc>
                <a:spcPct val="50000"/>
              </a:lnSpc>
            </a:pPr>
            <a:r>
              <a:rPr lang="en-US" sz="1600" dirty="0" smtClean="0"/>
              <a:t>Cameras that detect depth</a:t>
            </a:r>
          </a:p>
          <a:p>
            <a:pPr marL="800100">
              <a:lnSpc>
                <a:spcPct val="140000"/>
              </a:lnSpc>
            </a:pPr>
            <a:r>
              <a:rPr lang="en-US" sz="2000" dirty="0" smtClean="0"/>
              <a:t>Time to Collide and Alarm System</a:t>
            </a:r>
          </a:p>
          <a:p>
            <a:pPr marL="800100"/>
            <a:endParaRPr lang="en-US" sz="2000" dirty="0" smtClean="0"/>
          </a:p>
          <a:p>
            <a:pPr marL="800100"/>
            <a:endParaRPr lang="en-US" sz="2000" dirty="0" smtClean="0"/>
          </a:p>
          <a:p>
            <a:pPr marL="628650" indent="-171450"/>
            <a:endParaRPr sz="1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Collision Detection and Warning System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Siddhant </a:t>
            </a:r>
            <a:r>
              <a:rPr lang="tr-TR" dirty="0" smtClean="0">
                <a:solidFill>
                  <a:srgbClr val="000000"/>
                </a:solidFill>
              </a:rPr>
              <a:t>Patra</a:t>
            </a:r>
            <a:endParaRPr lang="tr-T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Neha </a:t>
            </a:r>
            <a:r>
              <a:rPr lang="tr-TR" dirty="0" smtClean="0">
                <a:solidFill>
                  <a:srgbClr val="000000"/>
                </a:solidFill>
              </a:rPr>
              <a:t>Mittal</a:t>
            </a:r>
            <a:endParaRPr lang="tr-T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Ramanjee </a:t>
            </a:r>
            <a:r>
              <a:rPr lang="tr-TR" dirty="0" smtClean="0">
                <a:solidFill>
                  <a:srgbClr val="000000"/>
                </a:solidFill>
              </a:rPr>
              <a:t>Madasu</a:t>
            </a:r>
            <a:endParaRPr lang="tr-T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Lalitha Sowjanya Susarla</a:t>
            </a:r>
          </a:p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Raja Reddy</a:t>
            </a:r>
          </a:p>
          <a:p>
            <a:pPr lvl="0">
              <a:buClr>
                <a:srgbClr val="000000"/>
              </a:buClr>
              <a:buAutoNum type="arabicPeriod"/>
            </a:pPr>
            <a:r>
              <a:rPr lang="tr-TR" dirty="0">
                <a:solidFill>
                  <a:srgbClr val="000000"/>
                </a:solidFill>
              </a:rPr>
              <a:t>Prafulla </a:t>
            </a:r>
            <a:r>
              <a:rPr lang="tr-TR" dirty="0" smtClean="0">
                <a:solidFill>
                  <a:srgbClr val="000000"/>
                </a:solidFill>
              </a:rPr>
              <a:t>Malviya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Team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the Questionnaire (</a:t>
            </a:r>
            <a:r>
              <a:rPr lang="en-US" dirty="0" smtClean="0"/>
              <a:t>Important info needed)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Annotated dataset which labels cars and people</a:t>
            </a:r>
          </a:p>
          <a:p>
            <a:r>
              <a:rPr lang="en-US" dirty="0" smtClean="0"/>
              <a:t>Number of objects in the path</a:t>
            </a:r>
          </a:p>
          <a:p>
            <a:r>
              <a:rPr lang="en-US" dirty="0" smtClean="0"/>
              <a:t>Speed of car</a:t>
            </a:r>
          </a:p>
          <a:p>
            <a:r>
              <a:rPr lang="en-US" dirty="0" smtClean="0"/>
              <a:t>Video capture</a:t>
            </a:r>
          </a:p>
          <a:p>
            <a:r>
              <a:rPr lang="en-US" dirty="0" smtClean="0"/>
              <a:t>Multiple cameras for calculating depth</a:t>
            </a:r>
          </a:p>
          <a:p>
            <a:r>
              <a:rPr lang="en-US" dirty="0" smtClean="0"/>
              <a:t>Response time of human for an alert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This is a </a:t>
            </a:r>
            <a:r>
              <a:rPr lang="en-US" b="1" dirty="0" smtClean="0"/>
              <a:t>supervised system </a:t>
            </a:r>
            <a:r>
              <a:rPr lang="en-US" dirty="0" smtClean="0"/>
              <a:t>since we are using annotated data to detect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Detection and orientation estimation </a:t>
            </a:r>
            <a:r>
              <a:rPr lang="mr-IN" dirty="0"/>
              <a:t>–</a:t>
            </a:r>
            <a:r>
              <a:rPr lang="en-US" dirty="0"/>
              <a:t> KITTI</a:t>
            </a:r>
          </a:p>
          <a:p>
            <a:r>
              <a:rPr lang="en-US" dirty="0"/>
              <a:t>Depth Evaluation and Prediction </a:t>
            </a:r>
            <a:r>
              <a:rPr lang="mr-IN" dirty="0"/>
              <a:t>–</a:t>
            </a:r>
            <a:r>
              <a:rPr lang="en-US" dirty="0"/>
              <a:t> KITTI</a:t>
            </a:r>
          </a:p>
          <a:p>
            <a:r>
              <a:rPr lang="en-US" dirty="0"/>
              <a:t>Object Tracking - KITTI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Pose </a:t>
            </a:r>
            <a:r>
              <a:rPr lang="mr-IN" dirty="0" smtClean="0"/>
              <a:t>–</a:t>
            </a:r>
            <a:r>
              <a:rPr lang="en-US" dirty="0" smtClean="0"/>
              <a:t> Group of people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Pot- hole detection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objects can be detected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Weather condition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Reflections to the camera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Direct Sunrays falling on the 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the Questionnaire (Pre-processing)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Exposure and gain adjustment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Camera calibration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Image rectification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0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(Algorithms)</a:t>
            </a:r>
            <a:endParaRPr i="0" u="none" strike="noStrike" cap="none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Algorithm </a:t>
            </a:r>
            <a:r>
              <a:rPr lang="nb-NO" b="1" dirty="0" smtClean="0"/>
              <a:t> </a:t>
            </a:r>
          </a:p>
          <a:p>
            <a:pPr marL="114300" indent="0">
              <a:buNone/>
            </a:pPr>
            <a:r>
              <a:rPr lang="nb-NO" dirty="0" smtClean="0"/>
              <a:t>SubCNN </a:t>
            </a:r>
            <a:r>
              <a:rPr lang="nb-NO" dirty="0"/>
              <a:t>– Xiang et al. (2016</a:t>
            </a:r>
            <a:r>
              <a:rPr lang="nb-NO" dirty="0" smtClean="0"/>
              <a:t>) </a:t>
            </a:r>
            <a:r>
              <a:rPr lang="mr-IN" dirty="0" smtClean="0"/>
              <a:t>–</a:t>
            </a:r>
            <a:r>
              <a:rPr lang="nb-NO" dirty="0" smtClean="0"/>
              <a:t> Need multi GPUs</a:t>
            </a:r>
          </a:p>
          <a:p>
            <a:endParaRPr lang="nb-NO" dirty="0"/>
          </a:p>
          <a:p>
            <a:endParaRPr lang="nb-NO" dirty="0" smtClean="0"/>
          </a:p>
          <a:p>
            <a:pPr marL="114300" indent="0">
              <a:buNone/>
            </a:pPr>
            <a:r>
              <a:rPr lang="nb-NO" b="1" dirty="0" smtClean="0"/>
              <a:t>Metric</a:t>
            </a:r>
          </a:p>
          <a:p>
            <a:pPr marL="114300" indent="0">
              <a:buNone/>
            </a:pPr>
            <a:r>
              <a:rPr lang="nb-NO" dirty="0" smtClean="0"/>
              <a:t>Large number of TP, FN, FP</a:t>
            </a:r>
          </a:p>
          <a:p>
            <a:pPr marL="114300" indent="0">
              <a:buNone/>
            </a:pPr>
            <a:r>
              <a:rPr lang="nb-NO" dirty="0" smtClean="0"/>
              <a:t>Accuracy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272</Words>
  <Application>Microsoft Macintosh PowerPoint</Application>
  <PresentationFormat>On-screen Show (16:9)</PresentationFormat>
  <Paragraphs>69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PT Sans Narrow</vt:lpstr>
      <vt:lpstr>Open Sans</vt:lpstr>
      <vt:lpstr>Tropic</vt:lpstr>
      <vt:lpstr>AIML Group Lab Team 5</vt:lpstr>
      <vt:lpstr>Agenda</vt:lpstr>
      <vt:lpstr>Collision Detection and Warning System</vt:lpstr>
      <vt:lpstr>Team</vt:lpstr>
      <vt:lpstr>Answers to the Questionnaire (Important info needed)</vt:lpstr>
      <vt:lpstr>Datasets</vt:lpstr>
      <vt:lpstr>Deficiencies</vt:lpstr>
      <vt:lpstr>Answers to the Questionnaire (Pre-processing)</vt:lpstr>
      <vt:lpstr>Answers to the Questionnaire (Algorithms)</vt:lpstr>
      <vt:lpstr>Answers to the Questionnaire (Usefulness)</vt:lpstr>
      <vt:lpstr>Post Course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Group Lab Team 5</dc:title>
  <cp:lastModifiedBy>Neha Mittal</cp:lastModifiedBy>
  <cp:revision>10</cp:revision>
  <dcterms:modified xsi:type="dcterms:W3CDTF">2019-02-03T10:31:53Z</dcterms:modified>
</cp:coreProperties>
</file>