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af23ae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af23ae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383604" y="4663217"/>
            <a:ext cx="637554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HYD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0500" y="102650"/>
            <a:ext cx="1596600" cy="50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</a:pPr>
            <a:r>
              <a:rPr b="1" i="0" lang="en-US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AIML </a:t>
            </a:r>
            <a:r>
              <a:rPr lang="en-US"/>
              <a:t>Group Lab Team 5</a:t>
            </a:r>
            <a:endParaRPr b="1" i="0" sz="5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136750" y="2843469"/>
            <a:ext cx="48705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Autonomous Navigation</a:t>
            </a:r>
            <a:endParaRPr b="0" i="0" sz="16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6353"/>
            <a:ext cx="9144001" cy="539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(Usefulness)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Avoid collision in real world scenario by alerting the distracted driver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Help in controlling speed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Real-time Pedestrian detection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Post Course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95650" y="1248775"/>
            <a:ext cx="77523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implemented for Indian Highways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Accidents due to negligent drivers should reduce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Thank you!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Introduction to Team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Response to the Questionnaire (Refer Abstract)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Business Applications, Post course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Q &amp;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Agenda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  Object Detection – Cars, Pedestrian</a:t>
            </a:r>
            <a:endParaRPr/>
          </a:p>
          <a:p>
            <a:pPr indent="-317500" lvl="1" marL="12573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Pedestrian Protection System (PPS)</a:t>
            </a:r>
            <a:endParaRPr/>
          </a:p>
          <a:p>
            <a:pPr indent="-317500" lvl="1" marL="12573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Tracking</a:t>
            </a:r>
            <a:endParaRPr/>
          </a:p>
          <a:p>
            <a:pPr indent="-228600" lvl="1" marL="12573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34290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Depth Estimation</a:t>
            </a:r>
            <a:endParaRPr/>
          </a:p>
          <a:p>
            <a:pPr indent="-317500" lvl="1" marL="12573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Real time</a:t>
            </a:r>
            <a:endParaRPr/>
          </a:p>
          <a:p>
            <a:pPr indent="-317500" lvl="1" marL="12573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600"/>
              <a:t>Cameras that detect depth</a:t>
            </a:r>
            <a:endParaRPr/>
          </a:p>
          <a:p>
            <a:pPr indent="-342900" lvl="0" marL="8001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Time to Collide and Alarm System</a:t>
            </a:r>
            <a:endParaRPr/>
          </a:p>
          <a:p>
            <a:pPr indent="-2286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57150" lvl="0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Collision Detection and Warning System</a:t>
            </a:r>
            <a:endParaRPr b="1" i="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96250"/>
            <a:ext cx="85206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Siddhant Patra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Neha Mittal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Ramanjee Madasu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Lalitha Sowjanya Susarla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Raja Reddy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Prafulla Malviya</a:t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Team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(Important info needed)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Annotated dataset which labels cars and people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Number of objects in the path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Speed of car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Video capture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Multiple cameras for calculating depth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Response time of human for an alert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</a:t>
            </a:r>
            <a:r>
              <a:rPr b="1" lang="en-US"/>
              <a:t>supervised system </a:t>
            </a:r>
            <a:r>
              <a:rPr lang="en-US"/>
              <a:t>since we are using annotated data to detect objects.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Object Detection and orientation estimation – KITTI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Depth Evaluation and Prediction – KITTI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/>
              <a:t>Object Tracking - KITTI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Deficiencies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Pose – Group of people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Pot- hole detection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More objects can be detected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Weather condition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Reflections to the camera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Direct Sunrays falling on the camera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(Pre-processing)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Exposure and gain adjustment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Camera calibration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Image rectification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</a:pPr>
            <a:r>
              <a:rPr lang="en-US"/>
              <a:t>Answers to the Questionnaire (Algorithms)</a:t>
            </a:r>
            <a:endParaRPr i="0" u="none" cap="none" strike="noStrike">
              <a:solidFill>
                <a:schemeClr val="accent1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Algorithm 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SubCNN – Xiang et al. (2016) – Need multi GPUs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Metric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Large number of TP, FN, FP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Accuracy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