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5" r:id="rId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EA2808"/>
    <a:srgbClr val="2EDBF2"/>
    <a:srgbClr val="6BE3FB"/>
    <a:srgbClr val="CC9AC5"/>
    <a:srgbClr val="EB35AE"/>
    <a:srgbClr val="00FF00"/>
    <a:srgbClr val="000000"/>
    <a:srgbClr val="951A0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4660"/>
  </p:normalViewPr>
  <p:slideViewPr>
    <p:cSldViewPr snapToGrid="0">
      <p:cViewPr varScale="1">
        <p:scale>
          <a:sx n="88" d="100"/>
          <a:sy n="88" d="100"/>
        </p:scale>
        <p:origin x="7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79830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88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04549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413146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65DA58-B75C-48DA-B757-9037AB90EEEA}"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8182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65DA58-B75C-48DA-B757-9037AB90EEEA}"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62227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65DA58-B75C-48DA-B757-9037AB90EEEA}" type="datetimeFigureOut">
              <a:rPr lang="en-IN" smtClean="0"/>
              <a:t>27-04-2025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44945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65DA58-B75C-48DA-B757-9037AB90EEEA}" type="datetimeFigureOut">
              <a:rPr lang="en-IN" smtClean="0"/>
              <a:t>27-04-2025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2881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5DA58-B75C-48DA-B757-9037AB90EEEA}" type="datetimeFigureOut">
              <a:rPr lang="en-IN" smtClean="0"/>
              <a:t>27-04-2025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90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1962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74775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65DA58-B75C-48DA-B757-9037AB90EEEA}" type="datetimeFigureOut">
              <a:rPr lang="en-IN" smtClean="0"/>
              <a:t>27-04-2025</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9E8CD1E-B39C-49B3-A5C4-D534E51924D1}" type="slidenum">
              <a:rPr lang="en-IN" smtClean="0"/>
              <a:t>‹#›</a:t>
            </a:fld>
            <a:endParaRPr lang="en-IN"/>
          </a:p>
        </p:txBody>
      </p:sp>
    </p:spTree>
    <p:extLst>
      <p:ext uri="{BB962C8B-B14F-4D97-AF65-F5344CB8AC3E}">
        <p14:creationId xmlns:p14="http://schemas.microsoft.com/office/powerpoint/2010/main" val="3176396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AAB010A3-4471-A7AC-EEAB-4A62703E405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F8FFF11-3AB6-5061-74F8-B8A129B51C1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DB54D5C3-7486-8582-B4CD-2ACBCEB264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84012" y="4571940"/>
            <a:ext cx="1519311" cy="462755"/>
          </a:xfrm>
          <a:prstGeom prst="rect">
            <a:avLst/>
          </a:prstGeom>
        </p:spPr>
      </p:pic>
      <p:sp>
        <p:nvSpPr>
          <p:cNvPr id="7" name="TextBox 6">
            <a:extLst>
              <a:ext uri="{FF2B5EF4-FFF2-40B4-BE49-F238E27FC236}">
                <a16:creationId xmlns:a16="http://schemas.microsoft.com/office/drawing/2014/main" id="{B285A8E8-E544-98E6-F1E5-C7059C8C0D0C}"/>
              </a:ext>
            </a:extLst>
          </p:cNvPr>
          <p:cNvSpPr txBox="1"/>
          <p:nvPr/>
        </p:nvSpPr>
        <p:spPr>
          <a:xfrm>
            <a:off x="246185" y="813577"/>
            <a:ext cx="8757138" cy="3139321"/>
          </a:xfrm>
          <a:prstGeom prst="rect">
            <a:avLst/>
          </a:prstGeom>
          <a:noFill/>
        </p:spPr>
        <p:txBody>
          <a:bodyPr wrap="square">
            <a:spAutoFit/>
          </a:bodyPr>
          <a:lstStyle/>
          <a:p>
            <a:r>
              <a:rPr lang="en-US" dirty="0">
                <a:solidFill>
                  <a:schemeClr val="bg1"/>
                </a:solidFill>
              </a:rPr>
              <a:t>Netflix is known for its work in data science, AI, and ML, particularly for building strong recommendation models and algorithms that understand customer behavior and patterns. Suppose you are working in a data-driven job role, and you have a dataset of more than 9,000 movies. You need to solve the following questions to help the company make informed business decisions accordingly.</a:t>
            </a:r>
          </a:p>
          <a:p>
            <a:endParaRPr lang="en-US" dirty="0">
              <a:solidFill>
                <a:schemeClr val="bg1"/>
              </a:solidFill>
            </a:endParaRPr>
          </a:p>
          <a:p>
            <a:pPr marL="342900" indent="-342900">
              <a:buAutoNum type="arabicParenR"/>
            </a:pPr>
            <a:r>
              <a:rPr lang="en-US" dirty="0">
                <a:solidFill>
                  <a:schemeClr val="bg1"/>
                </a:solidFill>
              </a:rPr>
              <a:t>What is the most frequent genre of movies released on Netflix?</a:t>
            </a:r>
          </a:p>
          <a:p>
            <a:pPr marL="342900" indent="-342900">
              <a:buAutoNum type="arabicParenR"/>
            </a:pPr>
            <a:r>
              <a:rPr lang="en-US" dirty="0">
                <a:solidFill>
                  <a:schemeClr val="bg1"/>
                </a:solidFill>
              </a:rPr>
              <a:t>Which has highest votes in vote </a:t>
            </a:r>
            <a:r>
              <a:rPr lang="en-US">
                <a:solidFill>
                  <a:schemeClr val="bg1"/>
                </a:solidFill>
              </a:rPr>
              <a:t>avg column?</a:t>
            </a:r>
            <a:endParaRPr lang="en-US" dirty="0">
              <a:solidFill>
                <a:schemeClr val="bg1"/>
              </a:solidFill>
            </a:endParaRPr>
          </a:p>
          <a:p>
            <a:pPr marL="342900" indent="-342900">
              <a:buAutoNum type="arabicParenR"/>
            </a:pPr>
            <a:r>
              <a:rPr lang="en-US" dirty="0">
                <a:solidFill>
                  <a:schemeClr val="bg1"/>
                </a:solidFill>
              </a:rPr>
              <a:t>What movie got the highest popularity? what's its genre?</a:t>
            </a:r>
          </a:p>
          <a:p>
            <a:pPr marL="342900" indent="-342900">
              <a:buFontTx/>
              <a:buAutoNum type="arabicParenR"/>
            </a:pPr>
            <a:r>
              <a:rPr lang="en-US" dirty="0">
                <a:solidFill>
                  <a:schemeClr val="bg1"/>
                </a:solidFill>
              </a:rPr>
              <a:t>What movie got the lowest popularity? what's its genre?</a:t>
            </a:r>
          </a:p>
          <a:p>
            <a:pPr marL="342900" indent="-342900">
              <a:buAutoNum type="arabicParenR"/>
            </a:pPr>
            <a:r>
              <a:rPr lang="en-US" dirty="0">
                <a:solidFill>
                  <a:schemeClr val="bg1"/>
                </a:solidFill>
              </a:rPr>
              <a:t>Which year has the most </a:t>
            </a:r>
            <a:r>
              <a:rPr lang="en-US" dirty="0" err="1">
                <a:solidFill>
                  <a:schemeClr val="bg1"/>
                </a:solidFill>
              </a:rPr>
              <a:t>filmmed</a:t>
            </a:r>
            <a:r>
              <a:rPr lang="en-US" dirty="0">
                <a:solidFill>
                  <a:schemeClr val="bg1"/>
                </a:solidFill>
              </a:rPr>
              <a:t> movies?</a:t>
            </a:r>
          </a:p>
        </p:txBody>
      </p:sp>
    </p:spTree>
    <p:extLst>
      <p:ext uri="{BB962C8B-B14F-4D97-AF65-F5344CB8AC3E}">
        <p14:creationId xmlns:p14="http://schemas.microsoft.com/office/powerpoint/2010/main" val="33125956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9540</TotalTime>
  <Words>124</Words>
  <Application>Microsoft Office PowerPoint</Application>
  <PresentationFormat>On-screen Show (16:9)</PresentationFormat>
  <Paragraphs>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Leelawadee</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Vinod Parihar</cp:lastModifiedBy>
  <cp:revision>1411</cp:revision>
  <dcterms:created xsi:type="dcterms:W3CDTF">2022-12-29T08:52:07Z</dcterms:created>
  <dcterms:modified xsi:type="dcterms:W3CDTF">2025-04-27T16:56:06Z</dcterms:modified>
</cp:coreProperties>
</file>