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99"/>
    <a:srgbClr val="FFFF66"/>
    <a:srgbClr val="663300"/>
    <a:srgbClr val="996600"/>
    <a:srgbClr val="CC9900"/>
    <a:srgbClr val="FFCC00"/>
    <a:srgbClr val="FFFF00"/>
    <a:srgbClr val="1D63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9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5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1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AC1F-2B25-4EAE-8F28-83C9CA989234}" type="datetimeFigureOut">
              <a:rPr lang="en-IN" smtClean="0"/>
              <a:t>31-08-2016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795"/>
            <a:ext cx="4775200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608286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200" h="718457">
                <a:moveTo>
                  <a:pt x="0" y="0"/>
                </a:moveTo>
                <a:lnTo>
                  <a:pt x="4775200" y="0"/>
                </a:lnTo>
                <a:lnTo>
                  <a:pt x="4608286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Parvinder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Kaur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3635821"/>
            <a:ext cx="4564743" cy="725714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564743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564743"/>
              <a:gd name="connsiteY0" fmla="*/ 0 h 725714"/>
              <a:gd name="connsiteX1" fmla="*/ 4564743 w 4564743"/>
              <a:gd name="connsiteY1" fmla="*/ 0 h 725714"/>
              <a:gd name="connsiteX2" fmla="*/ 4397829 w 4564743"/>
              <a:gd name="connsiteY2" fmla="*/ 725714 h 725714"/>
              <a:gd name="connsiteX3" fmla="*/ 0 w 4564743"/>
              <a:gd name="connsiteY3" fmla="*/ 718457 h 725714"/>
              <a:gd name="connsiteX4" fmla="*/ 0 w 4564743"/>
              <a:gd name="connsiteY4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4743" h="725714">
                <a:moveTo>
                  <a:pt x="0" y="0"/>
                </a:moveTo>
                <a:lnTo>
                  <a:pt x="4564743" y="0"/>
                </a:lnTo>
                <a:lnTo>
                  <a:pt x="4397829" y="725714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solidFill>
              <a:srgbClr val="FFFF6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Gulshan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4509" y="4666330"/>
            <a:ext cx="4354285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194629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354285"/>
              <a:gd name="connsiteY0" fmla="*/ 29029 h 747486"/>
              <a:gd name="connsiteX1" fmla="*/ 4354285 w 4354285"/>
              <a:gd name="connsiteY1" fmla="*/ 0 h 747486"/>
              <a:gd name="connsiteX2" fmla="*/ 4194629 w 4354285"/>
              <a:gd name="connsiteY2" fmla="*/ 747486 h 747486"/>
              <a:gd name="connsiteX3" fmla="*/ 0 w 4354285"/>
              <a:gd name="connsiteY3" fmla="*/ 747486 h 747486"/>
              <a:gd name="connsiteX4" fmla="*/ 0 w 4354285"/>
              <a:gd name="connsiteY4" fmla="*/ 29029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285" h="747486">
                <a:moveTo>
                  <a:pt x="0" y="29029"/>
                </a:moveTo>
                <a:lnTo>
                  <a:pt x="4354285" y="0"/>
                </a:lnTo>
                <a:lnTo>
                  <a:pt x="4194629" y="747486"/>
                </a:lnTo>
                <a:lnTo>
                  <a:pt x="0" y="747486"/>
                </a:lnTo>
                <a:lnTo>
                  <a:pt x="0" y="2902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Chandra Prakash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" y="5711356"/>
            <a:ext cx="4136571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136571 w 4775200"/>
              <a:gd name="connsiteY1" fmla="*/ 14514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136571"/>
              <a:gd name="connsiteY0" fmla="*/ 0 h 718457"/>
              <a:gd name="connsiteX1" fmla="*/ 4136571 w 4136571"/>
              <a:gd name="connsiteY1" fmla="*/ 14514 h 718457"/>
              <a:gd name="connsiteX2" fmla="*/ 3962400 w 4136571"/>
              <a:gd name="connsiteY2" fmla="*/ 718457 h 718457"/>
              <a:gd name="connsiteX3" fmla="*/ 0 w 4136571"/>
              <a:gd name="connsiteY3" fmla="*/ 718457 h 718457"/>
              <a:gd name="connsiteX4" fmla="*/ 0 w 4136571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718457">
                <a:moveTo>
                  <a:pt x="0" y="0"/>
                </a:moveTo>
                <a:lnTo>
                  <a:pt x="4136571" y="14514"/>
                </a:lnTo>
                <a:lnTo>
                  <a:pt x="3962400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rgbClr val="FFCC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Ritika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Verma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017" y="6720096"/>
            <a:ext cx="3918857" cy="732971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7257 h 725714"/>
              <a:gd name="connsiteX1" fmla="*/ 3918857 w 4775200"/>
              <a:gd name="connsiteY1" fmla="*/ 0 h 725714"/>
              <a:gd name="connsiteX2" fmla="*/ 4775200 w 4775200"/>
              <a:gd name="connsiteY2" fmla="*/ 725714 h 725714"/>
              <a:gd name="connsiteX3" fmla="*/ 0 w 4775200"/>
              <a:gd name="connsiteY3" fmla="*/ 725714 h 725714"/>
              <a:gd name="connsiteX4" fmla="*/ 0 w 4775200"/>
              <a:gd name="connsiteY4" fmla="*/ 7257 h 725714"/>
              <a:gd name="connsiteX0" fmla="*/ 0 w 3918857"/>
              <a:gd name="connsiteY0" fmla="*/ 7257 h 732971"/>
              <a:gd name="connsiteX1" fmla="*/ 3918857 w 3918857"/>
              <a:gd name="connsiteY1" fmla="*/ 0 h 732971"/>
              <a:gd name="connsiteX2" fmla="*/ 3737428 w 3918857"/>
              <a:gd name="connsiteY2" fmla="*/ 732971 h 732971"/>
              <a:gd name="connsiteX3" fmla="*/ 0 w 3918857"/>
              <a:gd name="connsiteY3" fmla="*/ 725714 h 732971"/>
              <a:gd name="connsiteX4" fmla="*/ 0 w 3918857"/>
              <a:gd name="connsiteY4" fmla="*/ 7257 h 73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7" h="732971">
                <a:moveTo>
                  <a:pt x="0" y="7257"/>
                </a:moveTo>
                <a:lnTo>
                  <a:pt x="3918857" y="0"/>
                </a:lnTo>
                <a:lnTo>
                  <a:pt x="3737428" y="732971"/>
                </a:lnTo>
                <a:lnTo>
                  <a:pt x="0" y="725714"/>
                </a:lnTo>
                <a:lnTo>
                  <a:pt x="0" y="7257"/>
                </a:lnTo>
                <a:close/>
              </a:path>
            </a:pathLst>
          </a:cu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Purama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Rajasri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4499" y="7750608"/>
            <a:ext cx="3722914" cy="740228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740228">
                <a:moveTo>
                  <a:pt x="0" y="0"/>
                </a:moveTo>
                <a:lnTo>
                  <a:pt x="3722914" y="0"/>
                </a:lnTo>
                <a:lnTo>
                  <a:pt x="3512457" y="740228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996600"/>
          </a:solidFill>
          <a:ln>
            <a:solidFill>
              <a:srgbClr val="9966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Aarti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Tyagi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4158348" y="451393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Interface Designer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7" name="Pentagon 24"/>
          <p:cNvSpPr/>
          <p:nvPr/>
        </p:nvSpPr>
        <p:spPr>
          <a:xfrm>
            <a:off x="4376061" y="346164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66"/>
          </a:solidFill>
          <a:ln>
            <a:solidFill>
              <a:srgbClr val="FFFF6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Project Lead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8" name="Pentagon 24"/>
          <p:cNvSpPr/>
          <p:nvPr/>
        </p:nvSpPr>
        <p:spPr>
          <a:xfrm>
            <a:off x="4593783" y="242387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Team Lead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9" name="Pentagon 24"/>
          <p:cNvSpPr/>
          <p:nvPr/>
        </p:nvSpPr>
        <p:spPr>
          <a:xfrm>
            <a:off x="3926117" y="5544445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rgbClr val="FFCC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0" name="Pentagon 24"/>
          <p:cNvSpPr/>
          <p:nvPr/>
        </p:nvSpPr>
        <p:spPr>
          <a:xfrm>
            <a:off x="3686638" y="657496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1" name="Pentagon 24"/>
          <p:cNvSpPr/>
          <p:nvPr/>
        </p:nvSpPr>
        <p:spPr>
          <a:xfrm>
            <a:off x="3490701" y="7605477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996600"/>
          </a:solidFill>
          <a:ln>
            <a:solidFill>
              <a:srgbClr val="9966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1" y="283030"/>
            <a:ext cx="3556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n w="0">
                  <a:solidFill>
                    <a:srgbClr val="FF0000">
                      <a:alpha val="99000"/>
                    </a:srgbClr>
                  </a:solidFill>
                </a:ln>
                <a:gradFill flip="none" rotWithShape="1">
                  <a:gsLst>
                    <a:gs pos="46000">
                      <a:srgbClr val="C00000"/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lin ang="27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Lithos Pro Regular" panose="04020505030E02020A04" pitchFamily="82" charset="0"/>
              </a:rPr>
              <a:t>eXpress Bonds</a:t>
            </a:r>
            <a:endParaRPr lang="en-IN" sz="6000" dirty="0">
              <a:ln w="0">
                <a:solidFill>
                  <a:srgbClr val="FF0000">
                    <a:alpha val="99000"/>
                  </a:srgbClr>
                </a:solidFill>
              </a:ln>
              <a:gradFill flip="none" rotWithShape="1">
                <a:gsLst>
                  <a:gs pos="46000">
                    <a:srgbClr val="C00000"/>
                  </a:gs>
                  <a:gs pos="100000">
                    <a:schemeClr val="accent4">
                      <a:lumMod val="60000"/>
                    </a:schemeClr>
                  </a:gs>
                </a:gsLst>
                <a:lin ang="27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Lithos Pro Regular" panose="04020505030E02020A04" pitchFamily="8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7" y="189863"/>
            <a:ext cx="1754237" cy="17435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4685" y="1792523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1D6396"/>
                </a:solidFill>
                <a:latin typeface="Pristina" panose="03060402040406080204" pitchFamily="66" charset="0"/>
              </a:rPr>
              <a:t>no more out of reach</a:t>
            </a:r>
            <a:endParaRPr lang="en-IN" sz="2000" b="1" dirty="0">
              <a:solidFill>
                <a:srgbClr val="1D6396"/>
              </a:solidFill>
              <a:latin typeface="Pristina" panose="03060402040406080204" pitchFamily="66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-29015" y="8752092"/>
            <a:ext cx="3461656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  <a:gd name="connsiteX0" fmla="*/ 275772 w 3722914"/>
              <a:gd name="connsiteY0" fmla="*/ 0 h 747486"/>
              <a:gd name="connsiteX1" fmla="*/ 3722914 w 3722914"/>
              <a:gd name="connsiteY1" fmla="*/ 7258 h 747486"/>
              <a:gd name="connsiteX2" fmla="*/ 3512457 w 3722914"/>
              <a:gd name="connsiteY2" fmla="*/ 747486 h 747486"/>
              <a:gd name="connsiteX3" fmla="*/ 0 w 3722914"/>
              <a:gd name="connsiteY3" fmla="*/ 725715 h 747486"/>
              <a:gd name="connsiteX4" fmla="*/ 275772 w 3722914"/>
              <a:gd name="connsiteY4" fmla="*/ 0 h 747486"/>
              <a:gd name="connsiteX0" fmla="*/ 14514 w 3461656"/>
              <a:gd name="connsiteY0" fmla="*/ 0 h 747486"/>
              <a:gd name="connsiteX1" fmla="*/ 3461656 w 3461656"/>
              <a:gd name="connsiteY1" fmla="*/ 7258 h 747486"/>
              <a:gd name="connsiteX2" fmla="*/ 3251199 w 3461656"/>
              <a:gd name="connsiteY2" fmla="*/ 747486 h 747486"/>
              <a:gd name="connsiteX3" fmla="*/ 0 w 3461656"/>
              <a:gd name="connsiteY3" fmla="*/ 725715 h 747486"/>
              <a:gd name="connsiteX4" fmla="*/ 14514 w 3461656"/>
              <a:gd name="connsiteY4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1656" h="747486">
                <a:moveTo>
                  <a:pt x="14514" y="0"/>
                </a:moveTo>
                <a:lnTo>
                  <a:pt x="3461656" y="7258"/>
                </a:lnTo>
                <a:lnTo>
                  <a:pt x="3251199" y="747486"/>
                </a:lnTo>
                <a:lnTo>
                  <a:pt x="0" y="725715"/>
                </a:lnTo>
                <a:lnTo>
                  <a:pt x="14514" y="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Shalu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Sneha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Pentagon 24"/>
          <p:cNvSpPr/>
          <p:nvPr/>
        </p:nvSpPr>
        <p:spPr>
          <a:xfrm>
            <a:off x="3229446" y="8599704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Database Manager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795"/>
            <a:ext cx="4775200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608286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200" h="718457">
                <a:moveTo>
                  <a:pt x="0" y="0"/>
                </a:moveTo>
                <a:lnTo>
                  <a:pt x="4775200" y="0"/>
                </a:lnTo>
                <a:lnTo>
                  <a:pt x="4608286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  <a:ln>
            <a:solidFill>
              <a:srgbClr val="66CC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Takes HTTP request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Returns HTTP response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" y="3635821"/>
            <a:ext cx="4564743" cy="725714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564743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564743"/>
              <a:gd name="connsiteY0" fmla="*/ 0 h 725714"/>
              <a:gd name="connsiteX1" fmla="*/ 4564743 w 4564743"/>
              <a:gd name="connsiteY1" fmla="*/ 0 h 725714"/>
              <a:gd name="connsiteX2" fmla="*/ 4397829 w 4564743"/>
              <a:gd name="connsiteY2" fmla="*/ 725714 h 725714"/>
              <a:gd name="connsiteX3" fmla="*/ 0 w 4564743"/>
              <a:gd name="connsiteY3" fmla="*/ 718457 h 725714"/>
              <a:gd name="connsiteX4" fmla="*/ 0 w 4564743"/>
              <a:gd name="connsiteY4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4743" h="725714">
                <a:moveTo>
                  <a:pt x="0" y="0"/>
                </a:moveTo>
                <a:lnTo>
                  <a:pt x="4564743" y="0"/>
                </a:lnTo>
                <a:lnTo>
                  <a:pt x="4397829" y="725714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solidFill>
              <a:srgbClr val="3399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JAX-RS</a:t>
            </a:r>
          </a:p>
          <a:p>
            <a:pPr algn="ctr"/>
            <a:r>
              <a:rPr lang="en-IN" dirty="0" smtClean="0"/>
              <a:t>@GET</a:t>
            </a:r>
          </a:p>
          <a:p>
            <a:pPr algn="ctr"/>
            <a:r>
              <a:rPr lang="en-IN" dirty="0" smtClean="0"/>
              <a:t>@POST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-14509" y="4666330"/>
            <a:ext cx="4354285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194629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354285"/>
              <a:gd name="connsiteY0" fmla="*/ 29029 h 747486"/>
              <a:gd name="connsiteX1" fmla="*/ 4354285 w 4354285"/>
              <a:gd name="connsiteY1" fmla="*/ 0 h 747486"/>
              <a:gd name="connsiteX2" fmla="*/ 4194629 w 4354285"/>
              <a:gd name="connsiteY2" fmla="*/ 747486 h 747486"/>
              <a:gd name="connsiteX3" fmla="*/ 0 w 4354285"/>
              <a:gd name="connsiteY3" fmla="*/ 747486 h 747486"/>
              <a:gd name="connsiteX4" fmla="*/ 0 w 4354285"/>
              <a:gd name="connsiteY4" fmla="*/ 29029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285" h="747486">
                <a:moveTo>
                  <a:pt x="0" y="29029"/>
                </a:moveTo>
                <a:lnTo>
                  <a:pt x="4354285" y="0"/>
                </a:lnTo>
                <a:lnTo>
                  <a:pt x="4194629" y="747486"/>
                </a:lnTo>
                <a:lnTo>
                  <a:pt x="0" y="747486"/>
                </a:lnTo>
                <a:lnTo>
                  <a:pt x="0" y="29029"/>
                </a:lnTo>
                <a:close/>
              </a:path>
            </a:pathLst>
          </a:cu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Shows bonds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Calculation(?)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" y="5711356"/>
            <a:ext cx="4136571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136571 w 4775200"/>
              <a:gd name="connsiteY1" fmla="*/ 14514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136571"/>
              <a:gd name="connsiteY0" fmla="*/ 0 h 718457"/>
              <a:gd name="connsiteX1" fmla="*/ 4136571 w 4136571"/>
              <a:gd name="connsiteY1" fmla="*/ 14514 h 718457"/>
              <a:gd name="connsiteX2" fmla="*/ 3962400 w 4136571"/>
              <a:gd name="connsiteY2" fmla="*/ 718457 h 718457"/>
              <a:gd name="connsiteX3" fmla="*/ 0 w 4136571"/>
              <a:gd name="connsiteY3" fmla="*/ 718457 h 718457"/>
              <a:gd name="connsiteX4" fmla="*/ 0 w 4136571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718457">
                <a:moveTo>
                  <a:pt x="0" y="0"/>
                </a:moveTo>
                <a:lnTo>
                  <a:pt x="4136571" y="14514"/>
                </a:lnTo>
                <a:lnTo>
                  <a:pt x="3962400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commands to collect and persist to Bonds, Clients and Trades tables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-29017" y="6720096"/>
            <a:ext cx="3918857" cy="732971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7257 h 725714"/>
              <a:gd name="connsiteX1" fmla="*/ 3918857 w 4775200"/>
              <a:gd name="connsiteY1" fmla="*/ 0 h 725714"/>
              <a:gd name="connsiteX2" fmla="*/ 4775200 w 4775200"/>
              <a:gd name="connsiteY2" fmla="*/ 725714 h 725714"/>
              <a:gd name="connsiteX3" fmla="*/ 0 w 4775200"/>
              <a:gd name="connsiteY3" fmla="*/ 725714 h 725714"/>
              <a:gd name="connsiteX4" fmla="*/ 0 w 4775200"/>
              <a:gd name="connsiteY4" fmla="*/ 7257 h 725714"/>
              <a:gd name="connsiteX0" fmla="*/ 0 w 3918857"/>
              <a:gd name="connsiteY0" fmla="*/ 7257 h 732971"/>
              <a:gd name="connsiteX1" fmla="*/ 3918857 w 3918857"/>
              <a:gd name="connsiteY1" fmla="*/ 0 h 732971"/>
              <a:gd name="connsiteX2" fmla="*/ 3737428 w 3918857"/>
              <a:gd name="connsiteY2" fmla="*/ 732971 h 732971"/>
              <a:gd name="connsiteX3" fmla="*/ 0 w 3918857"/>
              <a:gd name="connsiteY3" fmla="*/ 725714 h 732971"/>
              <a:gd name="connsiteX4" fmla="*/ 0 w 3918857"/>
              <a:gd name="connsiteY4" fmla="*/ 7257 h 73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7" h="732971">
                <a:moveTo>
                  <a:pt x="0" y="7257"/>
                </a:moveTo>
                <a:lnTo>
                  <a:pt x="3918857" y="0"/>
                </a:lnTo>
                <a:lnTo>
                  <a:pt x="3737428" y="732971"/>
                </a:lnTo>
                <a:lnTo>
                  <a:pt x="0" y="725714"/>
                </a:lnTo>
                <a:lnTo>
                  <a:pt x="0" y="7257"/>
                </a:lnTo>
                <a:close/>
              </a:path>
            </a:pathLst>
          </a:cu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and receives JDBC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-14499" y="7750608"/>
            <a:ext cx="3722914" cy="740228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740228">
                <a:moveTo>
                  <a:pt x="0" y="0"/>
                </a:moveTo>
                <a:lnTo>
                  <a:pt x="3722914" y="0"/>
                </a:lnTo>
                <a:lnTo>
                  <a:pt x="3512457" y="740228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Collection of tables (Bonds, Client Data, Trades)</a:t>
            </a:r>
            <a:endParaRPr lang="en-IN" dirty="0"/>
          </a:p>
        </p:txBody>
      </p:sp>
      <p:sp>
        <p:nvSpPr>
          <p:cNvPr id="25" name="Pentagon 24"/>
          <p:cNvSpPr/>
          <p:nvPr/>
        </p:nvSpPr>
        <p:spPr>
          <a:xfrm>
            <a:off x="4158348" y="451393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Session Beans</a:t>
            </a:r>
            <a:endParaRPr lang="en-IN" dirty="0"/>
          </a:p>
        </p:txBody>
      </p:sp>
      <p:sp>
        <p:nvSpPr>
          <p:cNvPr id="27" name="Pentagon 24"/>
          <p:cNvSpPr/>
          <p:nvPr/>
        </p:nvSpPr>
        <p:spPr>
          <a:xfrm>
            <a:off x="4376061" y="346164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3399FF"/>
          </a:solidFill>
          <a:ln>
            <a:solidFill>
              <a:srgbClr val="3399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28" name="Pentagon 24"/>
          <p:cNvSpPr/>
          <p:nvPr/>
        </p:nvSpPr>
        <p:spPr>
          <a:xfrm>
            <a:off x="4593783" y="242387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66CCFF"/>
          </a:solidFill>
          <a:ln>
            <a:solidFill>
              <a:srgbClr val="66CC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Interface</a:t>
            </a:r>
            <a:endParaRPr lang="en-IN" dirty="0"/>
          </a:p>
        </p:txBody>
      </p:sp>
      <p:sp>
        <p:nvSpPr>
          <p:cNvPr id="29" name="Pentagon 24"/>
          <p:cNvSpPr/>
          <p:nvPr/>
        </p:nvSpPr>
        <p:spPr>
          <a:xfrm>
            <a:off x="3926117" y="5544445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 Beans - JPA</a:t>
            </a:r>
            <a:endParaRPr lang="en-IN" dirty="0"/>
          </a:p>
        </p:txBody>
      </p:sp>
      <p:sp>
        <p:nvSpPr>
          <p:cNvPr id="30" name="Pentagon 24"/>
          <p:cNvSpPr/>
          <p:nvPr/>
        </p:nvSpPr>
        <p:spPr>
          <a:xfrm>
            <a:off x="3686638" y="657496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MySQL Workbench</a:t>
            </a:r>
            <a:endParaRPr lang="en-IN" dirty="0"/>
          </a:p>
        </p:txBody>
      </p:sp>
      <p:sp>
        <p:nvSpPr>
          <p:cNvPr id="31" name="Pentagon 24"/>
          <p:cNvSpPr/>
          <p:nvPr/>
        </p:nvSpPr>
        <p:spPr>
          <a:xfrm>
            <a:off x="3490701" y="7605477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99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1" y="283030"/>
            <a:ext cx="3556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n w="0">
                  <a:solidFill>
                    <a:srgbClr val="FF0000">
                      <a:alpha val="99000"/>
                    </a:srgbClr>
                  </a:solidFill>
                </a:ln>
                <a:gradFill flip="none" rotWithShape="1">
                  <a:gsLst>
                    <a:gs pos="46000">
                      <a:srgbClr val="C00000"/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lin ang="27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Lithos Pro Regular" panose="04020505030E02020A04" pitchFamily="82" charset="0"/>
              </a:rPr>
              <a:t>eXpress Bonds</a:t>
            </a:r>
            <a:endParaRPr lang="en-IN" sz="6000" dirty="0">
              <a:ln w="0">
                <a:solidFill>
                  <a:srgbClr val="FF0000">
                    <a:alpha val="99000"/>
                  </a:srgbClr>
                </a:solidFill>
              </a:ln>
              <a:gradFill flip="none" rotWithShape="1">
                <a:gsLst>
                  <a:gs pos="46000">
                    <a:srgbClr val="C00000"/>
                  </a:gs>
                  <a:gs pos="100000">
                    <a:schemeClr val="accent4">
                      <a:lumMod val="60000"/>
                    </a:schemeClr>
                  </a:gs>
                </a:gsLst>
                <a:lin ang="27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Lithos Pro Regular" panose="04020505030E02020A04" pitchFamily="8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7" y="189858"/>
            <a:ext cx="1754237" cy="17435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4685" y="1792518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1D6396"/>
                </a:solidFill>
                <a:latin typeface="Pristina" panose="03060402040406080204" pitchFamily="66" charset="0"/>
              </a:rPr>
              <a:t>no more out of reach</a:t>
            </a:r>
            <a:endParaRPr lang="en-IN" sz="2000" b="1" dirty="0">
              <a:solidFill>
                <a:srgbClr val="1D6396"/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92</Words>
  <Application>Microsoft Office PowerPoint</Application>
  <PresentationFormat>A4 Paper (210x297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Lithos Pro Regular</vt:lpstr>
      <vt:lpstr>Maiandra GD</vt:lpstr>
      <vt:lpstr>Pristina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Rajasri</dc:creator>
  <cp:lastModifiedBy>Rajasri</cp:lastModifiedBy>
  <cp:revision>17</cp:revision>
  <dcterms:created xsi:type="dcterms:W3CDTF">2016-08-31T18:19:01Z</dcterms:created>
  <dcterms:modified xsi:type="dcterms:W3CDTF">2016-08-31T19:33:07Z</dcterms:modified>
</cp:coreProperties>
</file>