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y Grotesk Wide" charset="1" panose="00000505000000000000"/>
      <p:regular r:id="rId10"/>
    </p:embeddedFont>
    <p:embeddedFont>
      <p:font typeface="Cy Grotesk Wide Bold" charset="1" panose="00000805000000000000"/>
      <p:regular r:id="rId11"/>
    </p:embeddedFont>
    <p:embeddedFont>
      <p:font typeface="Cy Grotesk Key" charset="1" panose="00000500000000000000"/>
      <p:regular r:id="rId12"/>
    </p:embeddedFont>
    <p:embeddedFont>
      <p:font typeface="Cy Grotesk Key Bold" charset="1" panose="000008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8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9.jpe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29573" y="904422"/>
            <a:ext cx="10079773" cy="1007977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948221" y="4650635"/>
            <a:ext cx="6581648" cy="65816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-632103" y="6456835"/>
            <a:ext cx="2635701" cy="263240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0"/>
            <a:ext cx="4736460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33377" y="5893198"/>
            <a:ext cx="4553029" cy="4114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2794833" y="2081828"/>
            <a:ext cx="12698334" cy="5137614"/>
            <a:chOff x="0" y="0"/>
            <a:chExt cx="16931112" cy="685015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6931112" cy="568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199"/>
                </a:lnSpc>
              </a:pPr>
              <a:r>
                <a:rPr lang="en-US" sz="10999">
                  <a:solidFill>
                    <a:srgbClr val="FFFFFF"/>
                  </a:solidFill>
                  <a:latin typeface="Cy Grotesk Wide Bold"/>
                </a:rPr>
                <a:t>KEYWORD EXTRACTION</a:t>
              </a:r>
            </a:p>
            <a:p>
              <a:pPr algn="ctr">
                <a:lnSpc>
                  <a:spcPts val="7320"/>
                </a:lnSpc>
              </a:pPr>
              <a:r>
                <a:rPr lang="en-US" sz="6100">
                  <a:solidFill>
                    <a:srgbClr val="FFFFFF"/>
                  </a:solidFill>
                  <a:latin typeface="Cy Grotesk Wide Bold"/>
                </a:rPr>
                <a:t>Climate change Data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022958"/>
              <a:ext cx="16931112" cy="827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811439" y="6447310"/>
            <a:ext cx="3076738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Cy Grotesk Wide"/>
              </a:rPr>
              <a:t>GROUP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32115" y="7028672"/>
            <a:ext cx="6312124" cy="244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1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Dr Lalita JosyulaLucky</a:t>
            </a:r>
          </a:p>
          <a:p>
            <a:pPr>
              <a:lnSpc>
                <a:spcPts val="3841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Garima Jain</a:t>
            </a:r>
          </a:p>
          <a:p>
            <a:pPr>
              <a:lnSpc>
                <a:spcPts val="3841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Antra</a:t>
            </a:r>
          </a:p>
          <a:p>
            <a:pPr>
              <a:lnSpc>
                <a:spcPts val="3841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Shuaib Khassin</a:t>
            </a:r>
          </a:p>
          <a:p>
            <a:pPr>
              <a:lnSpc>
                <a:spcPts val="3841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M Nithya kruthi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026092" y="326798"/>
            <a:ext cx="7489686" cy="748968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14457" y="6338599"/>
            <a:ext cx="7489686" cy="7489686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208893" y="2972410"/>
            <a:ext cx="16718060" cy="6138396"/>
            <a:chOff x="0" y="0"/>
            <a:chExt cx="3875408" cy="142294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3875408" cy="1422940"/>
            </a:xfrm>
            <a:custGeom>
              <a:avLst/>
              <a:gdLst/>
              <a:ahLst/>
              <a:cxnLst/>
              <a:rect r="r" b="b" t="t" l="l"/>
              <a:pathLst>
                <a:path h="1422940" w="3875408">
                  <a:moveTo>
                    <a:pt x="3750948" y="1422940"/>
                  </a:moveTo>
                  <a:lnTo>
                    <a:pt x="124460" y="1422940"/>
                  </a:lnTo>
                  <a:cubicBezTo>
                    <a:pt x="55880" y="1422940"/>
                    <a:pt x="0" y="1367059"/>
                    <a:pt x="0" y="12984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750948" y="0"/>
                  </a:lnTo>
                  <a:cubicBezTo>
                    <a:pt x="3819528" y="0"/>
                    <a:pt x="3875408" y="55880"/>
                    <a:pt x="3875408" y="124460"/>
                  </a:cubicBezTo>
                  <a:lnTo>
                    <a:pt x="3875408" y="1298480"/>
                  </a:lnTo>
                  <a:cubicBezTo>
                    <a:pt x="3875408" y="1367060"/>
                    <a:pt x="3819528" y="1422940"/>
                    <a:pt x="3750948" y="1422940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812153" y="240385"/>
            <a:ext cx="4114800" cy="41148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009650"/>
            <a:ext cx="8115300" cy="1238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Cy Grotesk Wide"/>
              </a:rPr>
              <a:t>Agenda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73902" y="4088485"/>
            <a:ext cx="14735478" cy="4061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1764" indent="-340882" lvl="1">
              <a:lnSpc>
                <a:spcPts val="6536"/>
              </a:lnSpc>
              <a:buFont typeface="Arial"/>
              <a:buChar char="•"/>
            </a:pPr>
            <a:r>
              <a:rPr lang="en-US" sz="3157">
                <a:solidFill>
                  <a:srgbClr val="FFFFFF"/>
                </a:solidFill>
                <a:latin typeface="Cy Grotesk Wide Bold"/>
              </a:rPr>
              <a:t>What is keyword extraction?</a:t>
            </a:r>
          </a:p>
          <a:p>
            <a:pPr marL="681764" indent="-340882" lvl="1">
              <a:lnSpc>
                <a:spcPts val="6536"/>
              </a:lnSpc>
              <a:buFont typeface="Arial"/>
              <a:buChar char="•"/>
            </a:pPr>
            <a:r>
              <a:rPr lang="en-US" sz="3157">
                <a:solidFill>
                  <a:srgbClr val="FFFFFF"/>
                </a:solidFill>
                <a:latin typeface="Cy Grotesk Wide Bold"/>
              </a:rPr>
              <a:t>Why is keyword extraction important?</a:t>
            </a:r>
          </a:p>
          <a:p>
            <a:pPr marL="681764" indent="-340882" lvl="1">
              <a:lnSpc>
                <a:spcPts val="6536"/>
              </a:lnSpc>
              <a:buFont typeface="Arial"/>
              <a:buChar char="•"/>
            </a:pPr>
            <a:r>
              <a:rPr lang="en-US" sz="3157">
                <a:solidFill>
                  <a:srgbClr val="FFFFFF"/>
                </a:solidFill>
                <a:latin typeface="Cy Grotesk Wide Bold"/>
              </a:rPr>
              <a:t>What are the different methods of keyword extraction?</a:t>
            </a:r>
          </a:p>
          <a:p>
            <a:pPr marL="681764" indent="-340882" lvl="1">
              <a:lnSpc>
                <a:spcPts val="6536"/>
              </a:lnSpc>
              <a:buFont typeface="Arial"/>
              <a:buChar char="•"/>
            </a:pPr>
            <a:r>
              <a:rPr lang="en-US" sz="3157">
                <a:solidFill>
                  <a:srgbClr val="FFFFFF"/>
                </a:solidFill>
                <a:latin typeface="Cy Grotesk Wide Bold"/>
              </a:rPr>
              <a:t>How to use it for Climate data?</a:t>
            </a:r>
          </a:p>
          <a:p>
            <a:pPr marL="681764" indent="-340882" lvl="1">
              <a:lnSpc>
                <a:spcPts val="6536"/>
              </a:lnSpc>
              <a:buFont typeface="Arial"/>
              <a:buChar char="•"/>
            </a:pPr>
            <a:r>
              <a:rPr lang="en-US" sz="3157">
                <a:solidFill>
                  <a:srgbClr val="FFFFFF"/>
                </a:solidFill>
                <a:latin typeface="Cy Grotesk Wide Bold"/>
              </a:rPr>
              <a:t>Run the code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9036" t="20830" r="17713" b="15777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688810" y="5967476"/>
            <a:ext cx="6581648" cy="6581648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4291600" y="2875767"/>
            <a:ext cx="13181271" cy="6538406"/>
            <a:chOff x="0" y="0"/>
            <a:chExt cx="3055546" cy="1515666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3055546" cy="1515666"/>
            </a:xfrm>
            <a:custGeom>
              <a:avLst/>
              <a:gdLst/>
              <a:ahLst/>
              <a:cxnLst/>
              <a:rect r="r" b="b" t="t" l="l"/>
              <a:pathLst>
                <a:path h="1515666" w="3055546">
                  <a:moveTo>
                    <a:pt x="2931086" y="1515666"/>
                  </a:moveTo>
                  <a:lnTo>
                    <a:pt x="124460" y="1515666"/>
                  </a:lnTo>
                  <a:cubicBezTo>
                    <a:pt x="55880" y="1515666"/>
                    <a:pt x="0" y="1459786"/>
                    <a:pt x="0" y="139120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31086" y="0"/>
                  </a:lnTo>
                  <a:cubicBezTo>
                    <a:pt x="2999666" y="0"/>
                    <a:pt x="3055546" y="55880"/>
                    <a:pt x="3055546" y="124460"/>
                  </a:cubicBezTo>
                  <a:lnTo>
                    <a:pt x="3055546" y="1391206"/>
                  </a:lnTo>
                  <a:cubicBezTo>
                    <a:pt x="3055546" y="1459786"/>
                    <a:pt x="2999666" y="1515666"/>
                    <a:pt x="2931086" y="1515666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-291066">
            <a:off x="12912556" y="-762013"/>
            <a:ext cx="2675929" cy="250533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875122">
            <a:off x="-1253476" y="4863757"/>
            <a:ext cx="3584819" cy="328459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797" r="0" b="17779"/>
          <a:stretch>
            <a:fillRect/>
          </a:stretch>
        </p:blipFill>
        <p:spPr>
          <a:xfrm flipH="false" flipV="false" rot="0">
            <a:off x="4291600" y="2875767"/>
            <a:ext cx="13181271" cy="638253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8700" y="1009650"/>
            <a:ext cx="11891605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Cy Grotesk Wide Bold"/>
              </a:rPr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035512" y="3588458"/>
            <a:ext cx="7975454" cy="797545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31605" y="7576184"/>
            <a:ext cx="6581648" cy="65816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94074" y="-526342"/>
            <a:ext cx="3245548" cy="4114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3436058"/>
            <a:ext cx="16425339" cy="4950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567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Explored the various packages  available in python such as such as: Numpy,Pandas, transformers,,NLTK</a:t>
            </a:r>
          </a:p>
          <a:p>
            <a:pPr marL="734059" indent="-367030" lvl="1">
              <a:lnSpc>
                <a:spcPts val="567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Observed the qulaity of the keywords extracted.</a:t>
            </a:r>
          </a:p>
          <a:p>
            <a:pPr marL="734059" indent="-367030" lvl="1">
              <a:lnSpc>
                <a:spcPts val="567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Noticed the differences in the keywords generated through different methods</a:t>
            </a:r>
          </a:p>
          <a:p>
            <a:pPr marL="734059" indent="-367030" lvl="1">
              <a:lnSpc>
                <a:spcPts val="567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Performed the key word extraction for 2 sections  of technical summary in IPCC reports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22429" y="7576184"/>
            <a:ext cx="4412654" cy="41148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910323" y="1009650"/>
            <a:ext cx="1046735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Cy Grotesk Wide"/>
              </a:rPr>
              <a:t>DISCUSSION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9036" t="20830" r="17713" b="15777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106071">
            <a:off x="-1336893" y="4940186"/>
            <a:ext cx="3845420" cy="261488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311286">
            <a:off x="7678127" y="7632257"/>
            <a:ext cx="3528697" cy="330374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853250" y="3905250"/>
            <a:ext cx="1317845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Cy Grotesk Wide Bold"/>
              </a:rPr>
              <a:t>GRADING 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9036" t="20830" r="17713" b="15777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2555830"/>
            <a:ext cx="16553868" cy="6436321"/>
            <a:chOff x="0" y="0"/>
            <a:chExt cx="3837346" cy="1492001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837346" cy="1492001"/>
            </a:xfrm>
            <a:custGeom>
              <a:avLst/>
              <a:gdLst/>
              <a:ahLst/>
              <a:cxnLst/>
              <a:rect r="r" b="b" t="t" l="l"/>
              <a:pathLst>
                <a:path h="1492001" w="3837346">
                  <a:moveTo>
                    <a:pt x="3712886" y="1492001"/>
                  </a:moveTo>
                  <a:lnTo>
                    <a:pt x="124460" y="1492001"/>
                  </a:lnTo>
                  <a:cubicBezTo>
                    <a:pt x="55880" y="1492001"/>
                    <a:pt x="0" y="1436121"/>
                    <a:pt x="0" y="13675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712887" y="0"/>
                  </a:lnTo>
                  <a:cubicBezTo>
                    <a:pt x="3781466" y="0"/>
                    <a:pt x="3837346" y="55880"/>
                    <a:pt x="3837346" y="124460"/>
                  </a:cubicBezTo>
                  <a:lnTo>
                    <a:pt x="3837346" y="1367541"/>
                  </a:lnTo>
                  <a:cubicBezTo>
                    <a:pt x="3837346" y="1436121"/>
                    <a:pt x="3781466" y="1492001"/>
                    <a:pt x="3712887" y="1492001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4357" r="0" b="4357"/>
          <a:stretch>
            <a:fillRect/>
          </a:stretch>
        </p:blipFill>
        <p:spPr>
          <a:xfrm flipH="false" flipV="false" rot="0">
            <a:off x="4451244" y="2555830"/>
            <a:ext cx="9385512" cy="643632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78070" y="7196229"/>
            <a:ext cx="3309930" cy="295486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396092" y="1009650"/>
            <a:ext cx="1043969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Cy Grotesk Wide Bold"/>
              </a:rPr>
              <a:t>OUR TEAM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82568" y="6880111"/>
            <a:ext cx="5231327" cy="316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Cy Grotesk Wide"/>
              </a:rPr>
              <a:t>Back to Agenda Page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9036" t="20830" r="17713" b="15777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2555830"/>
            <a:ext cx="16230600" cy="6436321"/>
            <a:chOff x="0" y="0"/>
            <a:chExt cx="3762410" cy="1492001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0" y="0"/>
              <a:ext cx="3762410" cy="1492001"/>
            </a:xfrm>
            <a:custGeom>
              <a:avLst/>
              <a:gdLst/>
              <a:ahLst/>
              <a:cxnLst/>
              <a:rect r="r" b="b" t="t" l="l"/>
              <a:pathLst>
                <a:path h="1492001" w="3762410">
                  <a:moveTo>
                    <a:pt x="3637950" y="1492001"/>
                  </a:moveTo>
                  <a:lnTo>
                    <a:pt x="124460" y="1492001"/>
                  </a:lnTo>
                  <a:cubicBezTo>
                    <a:pt x="55880" y="1492001"/>
                    <a:pt x="0" y="1436121"/>
                    <a:pt x="0" y="13675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37950" y="0"/>
                  </a:lnTo>
                  <a:cubicBezTo>
                    <a:pt x="3706530" y="0"/>
                    <a:pt x="3762410" y="55880"/>
                    <a:pt x="3762410" y="124460"/>
                  </a:cubicBezTo>
                  <a:lnTo>
                    <a:pt x="3762410" y="1367541"/>
                  </a:lnTo>
                  <a:cubicBezTo>
                    <a:pt x="3762410" y="1436121"/>
                    <a:pt x="3706530" y="1492001"/>
                    <a:pt x="3637950" y="1492001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895998" y="5124450"/>
            <a:ext cx="12496004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Cy Grotesk Wide Bold"/>
              </a:rPr>
              <a:t>THANKYOU</a:t>
            </a:r>
          </a:p>
          <a:p>
            <a:pPr algn="ctr">
              <a:lnSpc>
                <a:spcPts val="5760"/>
              </a:lnSpc>
            </a:pPr>
            <a:r>
              <a:rPr lang="en-US" sz="4800">
                <a:solidFill>
                  <a:srgbClr val="FFFFFF"/>
                </a:solidFill>
                <a:latin typeface="Cy Grotesk Wide Bold"/>
              </a:rPr>
              <a:t>Special thanks to karthik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DAFjXHNO1R8</dc:identifier>
  <dcterms:modified xsi:type="dcterms:W3CDTF">2011-08-01T06:04:30Z</dcterms:modified>
  <cp:revision>1</cp:revision>
  <dc:title>KEYWORD EXTRACTION</dc:title>
</cp:coreProperties>
</file>