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a43f16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5a43f16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f190ae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f190a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a764031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a764031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a764031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a764031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a764031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a764031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63250" y="122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EXTRACTIVE SUMMARIZATION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75" y="2181475"/>
            <a:ext cx="4779150" cy="224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PyTorch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03200" y="1554200"/>
            <a:ext cx="495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Powerful, yet easy-to-use deep learning library for Python commonly used for natural language processing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algorithms that uses matrices, vector algebra, etc.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case, will be used to run transformers 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400" y="1640975"/>
            <a:ext cx="3081200" cy="186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Huggingface.co</a:t>
            </a:r>
            <a:endParaRPr sz="2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0" y="344450"/>
            <a:ext cx="1719525" cy="17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297500" y="1951638"/>
            <a:ext cx="428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for your desired transformer in the hugging face library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Paste the required code into your jupyter notebook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0" y="3111250"/>
            <a:ext cx="1719525" cy="171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6"/>
          <p:cNvCxnSpPr/>
          <p:nvPr/>
        </p:nvCxnSpPr>
        <p:spPr>
          <a:xfrm>
            <a:off x="7198275" y="2215013"/>
            <a:ext cx="30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579200" y="4485725"/>
            <a:ext cx="499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https://huggingface.co/pszemraj/led-large-book-summary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4445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summarize text</a:t>
            </a:r>
            <a:endParaRPr sz="32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50" y="393750"/>
            <a:ext cx="20755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554550" y="1565075"/>
            <a:ext cx="528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Paste the text required to be summarized in the “wall_of_text” variable and run the notebook to obtain the summarized version of your text.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summarization jupyter notebook can be found in github (link below)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50" y="3076350"/>
            <a:ext cx="2711147" cy="20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0" y="4325525"/>
            <a:ext cx="60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https://github.com/petermr/semanticClimate/blob/main/Summarization/summarization.ipynb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