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88352-F24B-4F99-841B-A554A8E6551F}" type="doc">
      <dgm:prSet loTypeId="urn:microsoft.com/office/officeart/2005/8/layout/vProcess5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E3FA794D-ECCD-492B-B5B7-5C06D26992EB}">
      <dgm:prSet/>
      <dgm:spPr/>
      <dgm:t>
        <a:bodyPr/>
        <a:lstStyle/>
        <a:p>
          <a:r>
            <a:rPr lang="en-IN" dirty="0"/>
            <a:t>Conversion of pdf’s to html  </a:t>
          </a:r>
        </a:p>
      </dgm:t>
    </dgm:pt>
    <dgm:pt modelId="{49539651-08BD-45D5-9919-A6DCA9E4BCA0}" type="parTrans" cxnId="{84302BF8-B57E-4466-A0A6-9B50C8E2848F}">
      <dgm:prSet/>
      <dgm:spPr/>
      <dgm:t>
        <a:bodyPr/>
        <a:lstStyle/>
        <a:p>
          <a:endParaRPr lang="en-IN"/>
        </a:p>
      </dgm:t>
    </dgm:pt>
    <dgm:pt modelId="{476CB63E-1D09-432B-B8B2-9D3DEBA03F2B}" type="sibTrans" cxnId="{84302BF8-B57E-4466-A0A6-9B50C8E2848F}">
      <dgm:prSet/>
      <dgm:spPr/>
      <dgm:t>
        <a:bodyPr/>
        <a:lstStyle/>
        <a:p>
          <a:endParaRPr lang="en-IN"/>
        </a:p>
      </dgm:t>
    </dgm:pt>
    <dgm:pt modelId="{ADF1D9D2-F1A6-462B-8237-D90E49C36530}">
      <dgm:prSet/>
      <dgm:spPr/>
      <dgm:t>
        <a:bodyPr/>
        <a:lstStyle/>
        <a:p>
          <a:r>
            <a:rPr lang="en-IN" dirty="0"/>
            <a:t>Creating  dictionaries (man, abb) </a:t>
          </a:r>
        </a:p>
      </dgm:t>
    </dgm:pt>
    <dgm:pt modelId="{AFA071C7-98CA-4BBA-8268-2C95E4B11809}" type="parTrans" cxnId="{2DF60008-5202-4022-9CEF-FCEDB0A96322}">
      <dgm:prSet/>
      <dgm:spPr/>
      <dgm:t>
        <a:bodyPr/>
        <a:lstStyle/>
        <a:p>
          <a:endParaRPr lang="en-IN"/>
        </a:p>
      </dgm:t>
    </dgm:pt>
    <dgm:pt modelId="{39E27FEE-EE52-4D47-845B-8487EE92BD0C}" type="sibTrans" cxnId="{2DF60008-5202-4022-9CEF-FCEDB0A96322}">
      <dgm:prSet/>
      <dgm:spPr/>
      <dgm:t>
        <a:bodyPr/>
        <a:lstStyle/>
        <a:p>
          <a:endParaRPr lang="en-IN"/>
        </a:p>
      </dgm:t>
    </dgm:pt>
    <dgm:pt modelId="{9CF9DBD8-A36B-4702-80D9-0D7A069E80E6}">
      <dgm:prSet/>
      <dgm:spPr/>
      <dgm:t>
        <a:bodyPr/>
        <a:lstStyle/>
        <a:p>
          <a:r>
            <a:rPr lang="en-IN"/>
            <a:t>Extracting keywords </a:t>
          </a:r>
        </a:p>
      </dgm:t>
    </dgm:pt>
    <dgm:pt modelId="{74351DCF-D274-48F0-95E3-44FA6BE3E2C5}" type="parTrans" cxnId="{25C41BCE-7211-48F6-971F-4AD769D32C4B}">
      <dgm:prSet/>
      <dgm:spPr/>
      <dgm:t>
        <a:bodyPr/>
        <a:lstStyle/>
        <a:p>
          <a:endParaRPr lang="en-IN"/>
        </a:p>
      </dgm:t>
    </dgm:pt>
    <dgm:pt modelId="{2594B467-DE4A-4FB1-A1DD-1AEBCB0F9D6A}" type="sibTrans" cxnId="{25C41BCE-7211-48F6-971F-4AD769D32C4B}">
      <dgm:prSet/>
      <dgm:spPr/>
      <dgm:t>
        <a:bodyPr/>
        <a:lstStyle/>
        <a:p>
          <a:endParaRPr lang="en-IN"/>
        </a:p>
      </dgm:t>
    </dgm:pt>
    <dgm:pt modelId="{800A0FBA-E79C-44D8-9A60-CE2FE85C7A49}">
      <dgm:prSet/>
      <dgm:spPr/>
      <dgm:t>
        <a:bodyPr/>
        <a:lstStyle/>
        <a:p>
          <a:r>
            <a:rPr lang="en-IN"/>
            <a:t>Obtaining knowledge graphs </a:t>
          </a:r>
        </a:p>
      </dgm:t>
    </dgm:pt>
    <dgm:pt modelId="{4F3458B5-5D43-4804-974B-E2C0B8B910A3}" type="parTrans" cxnId="{DAB8C12F-8BEA-4EF4-8524-0A46AA6B6273}">
      <dgm:prSet/>
      <dgm:spPr/>
      <dgm:t>
        <a:bodyPr/>
        <a:lstStyle/>
        <a:p>
          <a:endParaRPr lang="en-IN"/>
        </a:p>
      </dgm:t>
    </dgm:pt>
    <dgm:pt modelId="{7CD53F02-9B28-40BB-8901-E2A71DE1DB98}" type="sibTrans" cxnId="{DAB8C12F-8BEA-4EF4-8524-0A46AA6B6273}">
      <dgm:prSet/>
      <dgm:spPr/>
      <dgm:t>
        <a:bodyPr/>
        <a:lstStyle/>
        <a:p>
          <a:endParaRPr lang="en-IN"/>
        </a:p>
      </dgm:t>
    </dgm:pt>
    <dgm:pt modelId="{CC239B56-9B40-4F49-AC86-96B09B671087}" type="pres">
      <dgm:prSet presAssocID="{45988352-F24B-4F99-841B-A554A8E6551F}" presName="outerComposite" presStyleCnt="0">
        <dgm:presLayoutVars>
          <dgm:chMax val="5"/>
          <dgm:dir/>
          <dgm:resizeHandles val="exact"/>
        </dgm:presLayoutVars>
      </dgm:prSet>
      <dgm:spPr/>
    </dgm:pt>
    <dgm:pt modelId="{0C5EB038-6646-40FE-858C-154F5786CBC5}" type="pres">
      <dgm:prSet presAssocID="{45988352-F24B-4F99-841B-A554A8E6551F}" presName="dummyMaxCanvas" presStyleCnt="0">
        <dgm:presLayoutVars/>
      </dgm:prSet>
      <dgm:spPr/>
    </dgm:pt>
    <dgm:pt modelId="{5FCD8026-1226-4B8F-862C-C185CDC5FE55}" type="pres">
      <dgm:prSet presAssocID="{45988352-F24B-4F99-841B-A554A8E6551F}" presName="FourNodes_1" presStyleLbl="node1" presStyleIdx="0" presStyleCnt="4">
        <dgm:presLayoutVars>
          <dgm:bulletEnabled val="1"/>
        </dgm:presLayoutVars>
      </dgm:prSet>
      <dgm:spPr/>
    </dgm:pt>
    <dgm:pt modelId="{4579D0BE-0B12-4A37-8316-E405242CB100}" type="pres">
      <dgm:prSet presAssocID="{45988352-F24B-4F99-841B-A554A8E6551F}" presName="FourNodes_2" presStyleLbl="node1" presStyleIdx="1" presStyleCnt="4">
        <dgm:presLayoutVars>
          <dgm:bulletEnabled val="1"/>
        </dgm:presLayoutVars>
      </dgm:prSet>
      <dgm:spPr/>
    </dgm:pt>
    <dgm:pt modelId="{A297E676-A2D4-440A-B97C-D6DCA656BD69}" type="pres">
      <dgm:prSet presAssocID="{45988352-F24B-4F99-841B-A554A8E6551F}" presName="FourNodes_3" presStyleLbl="node1" presStyleIdx="2" presStyleCnt="4">
        <dgm:presLayoutVars>
          <dgm:bulletEnabled val="1"/>
        </dgm:presLayoutVars>
      </dgm:prSet>
      <dgm:spPr/>
    </dgm:pt>
    <dgm:pt modelId="{0EB31B03-1DF8-465B-94B4-7753612D87C3}" type="pres">
      <dgm:prSet presAssocID="{45988352-F24B-4F99-841B-A554A8E6551F}" presName="FourNodes_4" presStyleLbl="node1" presStyleIdx="3" presStyleCnt="4">
        <dgm:presLayoutVars>
          <dgm:bulletEnabled val="1"/>
        </dgm:presLayoutVars>
      </dgm:prSet>
      <dgm:spPr/>
    </dgm:pt>
    <dgm:pt modelId="{5A93CB67-1003-4EE6-8848-EC3DE163E250}" type="pres">
      <dgm:prSet presAssocID="{45988352-F24B-4F99-841B-A554A8E6551F}" presName="FourConn_1-2" presStyleLbl="fgAccFollowNode1" presStyleIdx="0" presStyleCnt="3">
        <dgm:presLayoutVars>
          <dgm:bulletEnabled val="1"/>
        </dgm:presLayoutVars>
      </dgm:prSet>
      <dgm:spPr/>
    </dgm:pt>
    <dgm:pt modelId="{EFDAB94F-B7B3-4232-9A78-00D396C293AD}" type="pres">
      <dgm:prSet presAssocID="{45988352-F24B-4F99-841B-A554A8E6551F}" presName="FourConn_2-3" presStyleLbl="fgAccFollowNode1" presStyleIdx="1" presStyleCnt="3">
        <dgm:presLayoutVars>
          <dgm:bulletEnabled val="1"/>
        </dgm:presLayoutVars>
      </dgm:prSet>
      <dgm:spPr/>
    </dgm:pt>
    <dgm:pt modelId="{B12724B4-72F5-4184-8645-D7A83F64FC70}" type="pres">
      <dgm:prSet presAssocID="{45988352-F24B-4F99-841B-A554A8E6551F}" presName="FourConn_3-4" presStyleLbl="fgAccFollowNode1" presStyleIdx="2" presStyleCnt="3">
        <dgm:presLayoutVars>
          <dgm:bulletEnabled val="1"/>
        </dgm:presLayoutVars>
      </dgm:prSet>
      <dgm:spPr/>
    </dgm:pt>
    <dgm:pt modelId="{FE517627-D03F-4955-A713-EBED52CAA7DC}" type="pres">
      <dgm:prSet presAssocID="{45988352-F24B-4F99-841B-A554A8E6551F}" presName="FourNodes_1_text" presStyleLbl="node1" presStyleIdx="3" presStyleCnt="4">
        <dgm:presLayoutVars>
          <dgm:bulletEnabled val="1"/>
        </dgm:presLayoutVars>
      </dgm:prSet>
      <dgm:spPr/>
    </dgm:pt>
    <dgm:pt modelId="{2BBD09CD-BD45-4D2A-AD1E-33DAF03BE910}" type="pres">
      <dgm:prSet presAssocID="{45988352-F24B-4F99-841B-A554A8E6551F}" presName="FourNodes_2_text" presStyleLbl="node1" presStyleIdx="3" presStyleCnt="4">
        <dgm:presLayoutVars>
          <dgm:bulletEnabled val="1"/>
        </dgm:presLayoutVars>
      </dgm:prSet>
      <dgm:spPr/>
    </dgm:pt>
    <dgm:pt modelId="{A9E4CAB5-C092-4ADF-9382-6581B3A8AFC2}" type="pres">
      <dgm:prSet presAssocID="{45988352-F24B-4F99-841B-A554A8E6551F}" presName="FourNodes_3_text" presStyleLbl="node1" presStyleIdx="3" presStyleCnt="4">
        <dgm:presLayoutVars>
          <dgm:bulletEnabled val="1"/>
        </dgm:presLayoutVars>
      </dgm:prSet>
      <dgm:spPr/>
    </dgm:pt>
    <dgm:pt modelId="{EDE30521-C00E-4953-9E4B-F9467198C0A8}" type="pres">
      <dgm:prSet presAssocID="{45988352-F24B-4F99-841B-A554A8E6551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6899A01-64C0-4926-A3A3-E185EA61DA63}" type="presOf" srcId="{800A0FBA-E79C-44D8-9A60-CE2FE85C7A49}" destId="{0EB31B03-1DF8-465B-94B4-7753612D87C3}" srcOrd="0" destOrd="0" presId="urn:microsoft.com/office/officeart/2005/8/layout/vProcess5"/>
    <dgm:cxn modelId="{2DF60008-5202-4022-9CEF-FCEDB0A96322}" srcId="{45988352-F24B-4F99-841B-A554A8E6551F}" destId="{ADF1D9D2-F1A6-462B-8237-D90E49C36530}" srcOrd="1" destOrd="0" parTransId="{AFA071C7-98CA-4BBA-8268-2C95E4B11809}" sibTransId="{39E27FEE-EE52-4D47-845B-8487EE92BD0C}"/>
    <dgm:cxn modelId="{9D9F7A22-A187-4D74-8F58-657D4E0D734C}" type="presOf" srcId="{800A0FBA-E79C-44D8-9A60-CE2FE85C7A49}" destId="{EDE30521-C00E-4953-9E4B-F9467198C0A8}" srcOrd="1" destOrd="0" presId="urn:microsoft.com/office/officeart/2005/8/layout/vProcess5"/>
    <dgm:cxn modelId="{DAB8C12F-8BEA-4EF4-8524-0A46AA6B6273}" srcId="{45988352-F24B-4F99-841B-A554A8E6551F}" destId="{800A0FBA-E79C-44D8-9A60-CE2FE85C7A49}" srcOrd="3" destOrd="0" parTransId="{4F3458B5-5D43-4804-974B-E2C0B8B910A3}" sibTransId="{7CD53F02-9B28-40BB-8901-E2A71DE1DB98}"/>
    <dgm:cxn modelId="{E3E18B30-852D-467C-8E32-339E42CEF89A}" type="presOf" srcId="{45988352-F24B-4F99-841B-A554A8E6551F}" destId="{CC239B56-9B40-4F49-AC86-96B09B671087}" srcOrd="0" destOrd="0" presId="urn:microsoft.com/office/officeart/2005/8/layout/vProcess5"/>
    <dgm:cxn modelId="{2A937466-356B-484E-BC03-12651DA1DB7F}" type="presOf" srcId="{2594B467-DE4A-4FB1-A1DD-1AEBCB0F9D6A}" destId="{B12724B4-72F5-4184-8645-D7A83F64FC70}" srcOrd="0" destOrd="0" presId="urn:microsoft.com/office/officeart/2005/8/layout/vProcess5"/>
    <dgm:cxn modelId="{64E1457F-75F0-4F57-B7CF-3A7F4764996D}" type="presOf" srcId="{39E27FEE-EE52-4D47-845B-8487EE92BD0C}" destId="{EFDAB94F-B7B3-4232-9A78-00D396C293AD}" srcOrd="0" destOrd="0" presId="urn:microsoft.com/office/officeart/2005/8/layout/vProcess5"/>
    <dgm:cxn modelId="{C6A53093-3355-4103-A2D0-972C5818D03D}" type="presOf" srcId="{ADF1D9D2-F1A6-462B-8237-D90E49C36530}" destId="{4579D0BE-0B12-4A37-8316-E405242CB100}" srcOrd="0" destOrd="0" presId="urn:microsoft.com/office/officeart/2005/8/layout/vProcess5"/>
    <dgm:cxn modelId="{780D7998-7673-4AE1-B480-4C16A8A10F68}" type="presOf" srcId="{9CF9DBD8-A36B-4702-80D9-0D7A069E80E6}" destId="{A9E4CAB5-C092-4ADF-9382-6581B3A8AFC2}" srcOrd="1" destOrd="0" presId="urn:microsoft.com/office/officeart/2005/8/layout/vProcess5"/>
    <dgm:cxn modelId="{BC44C69D-4A30-4D60-9AFC-8464DAC3262E}" type="presOf" srcId="{ADF1D9D2-F1A6-462B-8237-D90E49C36530}" destId="{2BBD09CD-BD45-4D2A-AD1E-33DAF03BE910}" srcOrd="1" destOrd="0" presId="urn:microsoft.com/office/officeart/2005/8/layout/vProcess5"/>
    <dgm:cxn modelId="{FBB87CC2-70F8-477B-B31D-ED80DE911CDC}" type="presOf" srcId="{476CB63E-1D09-432B-B8B2-9D3DEBA03F2B}" destId="{5A93CB67-1003-4EE6-8848-EC3DE163E250}" srcOrd="0" destOrd="0" presId="urn:microsoft.com/office/officeart/2005/8/layout/vProcess5"/>
    <dgm:cxn modelId="{B4FA18CA-3508-444E-862C-3CEF3EB12204}" type="presOf" srcId="{9CF9DBD8-A36B-4702-80D9-0D7A069E80E6}" destId="{A297E676-A2D4-440A-B97C-D6DCA656BD69}" srcOrd="0" destOrd="0" presId="urn:microsoft.com/office/officeart/2005/8/layout/vProcess5"/>
    <dgm:cxn modelId="{25C41BCE-7211-48F6-971F-4AD769D32C4B}" srcId="{45988352-F24B-4F99-841B-A554A8E6551F}" destId="{9CF9DBD8-A36B-4702-80D9-0D7A069E80E6}" srcOrd="2" destOrd="0" parTransId="{74351DCF-D274-48F0-95E3-44FA6BE3E2C5}" sibTransId="{2594B467-DE4A-4FB1-A1DD-1AEBCB0F9D6A}"/>
    <dgm:cxn modelId="{84302BF8-B57E-4466-A0A6-9B50C8E2848F}" srcId="{45988352-F24B-4F99-841B-A554A8E6551F}" destId="{E3FA794D-ECCD-492B-B5B7-5C06D26992EB}" srcOrd="0" destOrd="0" parTransId="{49539651-08BD-45D5-9919-A6DCA9E4BCA0}" sibTransId="{476CB63E-1D09-432B-B8B2-9D3DEBA03F2B}"/>
    <dgm:cxn modelId="{9A254AFB-8AA3-4535-86DC-0BD1A0BE555C}" type="presOf" srcId="{E3FA794D-ECCD-492B-B5B7-5C06D26992EB}" destId="{5FCD8026-1226-4B8F-862C-C185CDC5FE55}" srcOrd="0" destOrd="0" presId="urn:microsoft.com/office/officeart/2005/8/layout/vProcess5"/>
    <dgm:cxn modelId="{840F07FF-CB74-45BF-A641-C12B0D1BDEDB}" type="presOf" srcId="{E3FA794D-ECCD-492B-B5B7-5C06D26992EB}" destId="{FE517627-D03F-4955-A713-EBED52CAA7DC}" srcOrd="1" destOrd="0" presId="urn:microsoft.com/office/officeart/2005/8/layout/vProcess5"/>
    <dgm:cxn modelId="{49DC3CE9-6E82-4213-8A04-45A321BBF93C}" type="presParOf" srcId="{CC239B56-9B40-4F49-AC86-96B09B671087}" destId="{0C5EB038-6646-40FE-858C-154F5786CBC5}" srcOrd="0" destOrd="0" presId="urn:microsoft.com/office/officeart/2005/8/layout/vProcess5"/>
    <dgm:cxn modelId="{890C02CF-3960-4391-8C66-2190D7FDA464}" type="presParOf" srcId="{CC239B56-9B40-4F49-AC86-96B09B671087}" destId="{5FCD8026-1226-4B8F-862C-C185CDC5FE55}" srcOrd="1" destOrd="0" presId="urn:microsoft.com/office/officeart/2005/8/layout/vProcess5"/>
    <dgm:cxn modelId="{8EEDDD6D-2D36-41BB-9B1F-4AEB20829D30}" type="presParOf" srcId="{CC239B56-9B40-4F49-AC86-96B09B671087}" destId="{4579D0BE-0B12-4A37-8316-E405242CB100}" srcOrd="2" destOrd="0" presId="urn:microsoft.com/office/officeart/2005/8/layout/vProcess5"/>
    <dgm:cxn modelId="{3A1C347C-173B-4215-A699-60FFC6A2302B}" type="presParOf" srcId="{CC239B56-9B40-4F49-AC86-96B09B671087}" destId="{A297E676-A2D4-440A-B97C-D6DCA656BD69}" srcOrd="3" destOrd="0" presId="urn:microsoft.com/office/officeart/2005/8/layout/vProcess5"/>
    <dgm:cxn modelId="{332BE259-F700-4041-A65B-2E9E936F4864}" type="presParOf" srcId="{CC239B56-9B40-4F49-AC86-96B09B671087}" destId="{0EB31B03-1DF8-465B-94B4-7753612D87C3}" srcOrd="4" destOrd="0" presId="urn:microsoft.com/office/officeart/2005/8/layout/vProcess5"/>
    <dgm:cxn modelId="{A56626FC-844F-40EB-B93D-B39A244219E4}" type="presParOf" srcId="{CC239B56-9B40-4F49-AC86-96B09B671087}" destId="{5A93CB67-1003-4EE6-8848-EC3DE163E250}" srcOrd="5" destOrd="0" presId="urn:microsoft.com/office/officeart/2005/8/layout/vProcess5"/>
    <dgm:cxn modelId="{F1BE3137-9CA9-46B9-92B5-B88C79E07F7D}" type="presParOf" srcId="{CC239B56-9B40-4F49-AC86-96B09B671087}" destId="{EFDAB94F-B7B3-4232-9A78-00D396C293AD}" srcOrd="6" destOrd="0" presId="urn:microsoft.com/office/officeart/2005/8/layout/vProcess5"/>
    <dgm:cxn modelId="{E482E303-6228-4719-B024-361D0E7260B8}" type="presParOf" srcId="{CC239B56-9B40-4F49-AC86-96B09B671087}" destId="{B12724B4-72F5-4184-8645-D7A83F64FC70}" srcOrd="7" destOrd="0" presId="urn:microsoft.com/office/officeart/2005/8/layout/vProcess5"/>
    <dgm:cxn modelId="{2A3E07F7-2B03-4328-9638-01FB102BBB83}" type="presParOf" srcId="{CC239B56-9B40-4F49-AC86-96B09B671087}" destId="{FE517627-D03F-4955-A713-EBED52CAA7DC}" srcOrd="8" destOrd="0" presId="urn:microsoft.com/office/officeart/2005/8/layout/vProcess5"/>
    <dgm:cxn modelId="{FD7E6E73-5631-41C1-96F5-B67DD4274017}" type="presParOf" srcId="{CC239B56-9B40-4F49-AC86-96B09B671087}" destId="{2BBD09CD-BD45-4D2A-AD1E-33DAF03BE910}" srcOrd="9" destOrd="0" presId="urn:microsoft.com/office/officeart/2005/8/layout/vProcess5"/>
    <dgm:cxn modelId="{1C51C326-344C-400E-9BB5-E96BDCBE4A2F}" type="presParOf" srcId="{CC239B56-9B40-4F49-AC86-96B09B671087}" destId="{A9E4CAB5-C092-4ADF-9382-6581B3A8AFC2}" srcOrd="10" destOrd="0" presId="urn:microsoft.com/office/officeart/2005/8/layout/vProcess5"/>
    <dgm:cxn modelId="{9EAB2D96-C477-4AE7-BAAC-8EF207D5B12E}" type="presParOf" srcId="{CC239B56-9B40-4F49-AC86-96B09B671087}" destId="{EDE30521-C00E-4953-9E4B-F9467198C0A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D8026-1226-4B8F-862C-C185CDC5FE55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Conversion of pdf’s to html  </a:t>
          </a:r>
        </a:p>
      </dsp:txBody>
      <dsp:txXfrm>
        <a:off x="28038" y="28038"/>
        <a:ext cx="7298593" cy="901218"/>
      </dsp:txXfrm>
    </dsp:sp>
    <dsp:sp modelId="{4579D0BE-0B12-4A37-8316-E405242CB100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Creating  dictionaries (man, abb) </a:t>
          </a:r>
        </a:p>
      </dsp:txBody>
      <dsp:txXfrm>
        <a:off x="732583" y="1159385"/>
        <a:ext cx="7029617" cy="901218"/>
      </dsp:txXfrm>
    </dsp:sp>
    <dsp:sp modelId="{A297E676-A2D4-440A-B97C-D6DCA656BD69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Extracting keywords </a:t>
          </a:r>
        </a:p>
      </dsp:txBody>
      <dsp:txXfrm>
        <a:off x="1426612" y="2290733"/>
        <a:ext cx="7040133" cy="901218"/>
      </dsp:txXfrm>
    </dsp:sp>
    <dsp:sp modelId="{0EB31B03-1DF8-465B-94B4-7753612D87C3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Obtaining knowledge graphs </a:t>
          </a:r>
        </a:p>
      </dsp:txBody>
      <dsp:txXfrm>
        <a:off x="2131157" y="3422081"/>
        <a:ext cx="7029617" cy="901218"/>
      </dsp:txXfrm>
    </dsp:sp>
    <dsp:sp modelId="{5A93CB67-1003-4EE6-8848-EC3DE163E250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7930242" y="733200"/>
        <a:ext cx="342233" cy="468236"/>
      </dsp:txXfrm>
    </dsp:sp>
    <dsp:sp modelId="{EFDAB94F-B7B3-4232-9A78-00D396C293AD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8634787" y="1864548"/>
        <a:ext cx="342233" cy="468236"/>
      </dsp:txXfrm>
    </dsp:sp>
    <dsp:sp modelId="{B12724B4-72F5-4184-8645-D7A83F64FC70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5423-9178-4087-DD9C-4640BDB4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BA7C1-622B-55B4-A4A2-A5BD0FE9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8A14-5FB7-C9AE-D1F2-A2FFD2BD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DDD4-21D1-27B5-AF86-7EB96568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99FC-2B8E-28B9-BDD7-C53BCDB0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6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C967-4987-54BD-37E2-6F382BB9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5DDC7-AF56-788A-1426-1065CA03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06FB-F96C-9D63-4D2B-34277888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F1FB-A69C-0357-64DD-4E85D12A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7127-9FA3-60F4-416D-C2C4AC60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4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6C526-8F88-CA1A-D47E-0CC1A8B38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643FF-7972-8149-6AD7-81A5E8AA3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39B3-AD16-3583-4806-F5428509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9E4D-78E3-EB03-0618-FD08374A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44F2-A731-0AED-D70C-AF1F8B4B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0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67B-816B-29B5-A05C-D6E5526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1AD7-D37B-6446-D88F-A341E96C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8F76-87BC-6E60-0D98-FD7AB64F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F316-1308-3DDE-279F-D0B144A8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9D57-CA7F-D190-A8A7-A24178DB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B28F-F523-4353-1D13-479A1161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726F-EB60-B1AF-0769-1398B3CD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A7E6-F996-9AAE-294C-FC1EB00F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FACCB-8BD7-4157-6BBB-FC9B79DC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32ED-C7C1-5801-A8F2-6998AEAF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4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D240-F059-7AAC-D600-E62E176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0415-E392-218A-A9B8-FCB1C01B1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4F8F-8A86-F7E4-7D41-CD4AC573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E5D48-E3DE-CDEE-E70B-303FF1CD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EE5F-6D71-DCAC-0FB9-9BA716A9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2581C-F1FE-7682-D419-8F9A8910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CE2C-B3DF-6789-22BA-C7256E2F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AA89-6861-BDC4-51B5-E88AAC4D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055D6-F03E-035B-950E-4CE89185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578D3-AB18-232C-13C9-FBDC57C8C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306E1-B8C8-EACF-FB29-5A36BA894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75F45-2810-32F3-14E4-43FA9F4D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229E3-E3C3-A93F-796A-7367B964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1AF12-FE8D-F0CF-3913-A1A9CA8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5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8DD4-6C38-9067-C455-10932288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95BDE-C78A-DD6D-44C4-204EEFA8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8B6D-823D-F07A-EDDA-575D00E6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E53D0-807F-A348-967D-52C84EE2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9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B215C-F2C5-F65C-9821-2C8DA94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6CEA7-81D1-70C5-4C7E-A4765583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0B7C6-03B0-2FD2-7FEE-FECE4309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3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DBEC-A8EC-AAE5-B0A8-F1C3B086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0040-9A17-3CAF-6458-30446202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8D12-6FA1-DBE2-93C6-11F2B965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1C2A9-26F6-C394-A523-6D548731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0B03E-84D1-5687-89DE-D7B05CC4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8E074-2077-20D6-7C88-F427807F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1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78FE-7804-3B5E-790B-6F38AEF3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6BF78-8941-2F19-4419-5A4F17D9F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D36-BFDB-6284-5FFA-9BF260119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32AB1-E354-3C89-4D95-9113AFC7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6A72D-3EFF-AF4E-6376-5F807055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79DE2-E6E8-C48D-2A7C-C34E8D77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0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32F0F-EDCF-66E3-763E-EFA0EF49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385B1-C333-85B1-4057-756D1FF8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7D0A-B543-1016-B36C-32DE76AAF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EE4B-7ACB-ADC0-39B4-11AF25521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CD05-A9D4-8068-1B50-A1C40CB7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1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soralhistory.org/interview/interview-of-lana-oleen-by-joan-wagnon-october-14-201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D1AB-85A6-BE9B-CA74-2D302CEDF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SEMANTIFYING IPCC REPORTS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3D08-0B4E-196F-0574-DB3E3CB98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0024" y="4695732"/>
            <a:ext cx="4831976" cy="1655762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By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Gayathri </a:t>
            </a:r>
            <a:r>
              <a:rPr lang="en-US" dirty="0" err="1"/>
              <a:t>jonnalagadda</a:t>
            </a:r>
            <a:r>
              <a:rPr lang="en-US" dirty="0"/>
              <a:t>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Volunteer intern #semantic climate</a:t>
            </a:r>
          </a:p>
          <a:p>
            <a:pPr algn="l">
              <a:spcBef>
                <a:spcPts val="0"/>
              </a:spcBef>
            </a:pPr>
            <a:r>
              <a:rPr lang="en-US" dirty="0"/>
              <a:t>NIPGR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9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39B1-06B8-3DF5-2C18-2D01E145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ANALYSIS FLOW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5BDFA2-51A6-6D86-C473-4DE8AAD87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002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56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3583-23D6-4E25-E43F-A7340C46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8" y="123544"/>
            <a:ext cx="1128208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INTRODUCTION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B08D-A26B-2D2E-FCCD-DF3185D0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CLIMATE FINANCE?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D52F7B8-135D-B2B2-4985-CF213BBF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8" y="1995954"/>
            <a:ext cx="104977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1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AEED-6A76-BFC5-EE5E-1C3E4AFC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5035"/>
            <a:ext cx="11353800" cy="46619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4400" b="1" i="0" dirty="0">
                <a:solidFill>
                  <a:srgbClr val="454545"/>
                </a:solidFill>
                <a:effectLst/>
                <a:latin typeface="Roboto Condensed" panose="020B0604020202020204" pitchFamily="2" charset="0"/>
              </a:rPr>
              <a:t>Why finance climate action?</a:t>
            </a:r>
            <a:br>
              <a:rPr lang="en-IN" b="1" i="0" dirty="0">
                <a:solidFill>
                  <a:srgbClr val="454545"/>
                </a:solidFill>
                <a:effectLst/>
                <a:latin typeface="Roboto Condensed" panose="020B0604020202020204" pitchFamily="2" charset="0"/>
              </a:rPr>
            </a:br>
            <a:r>
              <a:rPr lang="en-IN" dirty="0"/>
              <a:t> </a:t>
            </a:r>
            <a:r>
              <a:rPr lang="en-IN" sz="2400" dirty="0"/>
              <a:t>A LIVABLE CLIMATE IS BEST INVESTMENT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9607F-C68D-A490-CE6B-A305BEB1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567" y="1004047"/>
            <a:ext cx="4710633" cy="48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6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17A7AB-1559-35D8-1156-22C69A8B6557}"/>
              </a:ext>
            </a:extLst>
          </p:cNvPr>
          <p:cNvSpPr txBox="1"/>
          <p:nvPr/>
        </p:nvSpPr>
        <p:spPr>
          <a:xfrm>
            <a:off x="403412" y="4993241"/>
            <a:ext cx="4276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Pdf format of </a:t>
            </a:r>
            <a:r>
              <a:rPr lang="en-US" dirty="0" err="1"/>
              <a:t>ipcc</a:t>
            </a:r>
            <a:r>
              <a:rPr lang="en-US" dirty="0"/>
              <a:t> report (chapter15)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EB6C35-3CDB-8B1B-2CC0-9E6808DA5DDD}"/>
              </a:ext>
            </a:extLst>
          </p:cNvPr>
          <p:cNvSpPr/>
          <p:nvPr/>
        </p:nvSpPr>
        <p:spPr>
          <a:xfrm>
            <a:off x="5155721" y="2761128"/>
            <a:ext cx="1515036" cy="57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ACCE9-AABA-9B70-2C03-A74C45B27C01}"/>
              </a:ext>
            </a:extLst>
          </p:cNvPr>
          <p:cNvSpPr txBox="1"/>
          <p:nvPr/>
        </p:nvSpPr>
        <p:spPr>
          <a:xfrm>
            <a:off x="7036278" y="4993241"/>
            <a:ext cx="4453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Html file of the report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08A9-645A-587C-3A51-3DED29984B81}"/>
              </a:ext>
            </a:extLst>
          </p:cNvPr>
          <p:cNvSpPr txBox="1"/>
          <p:nvPr/>
        </p:nvSpPr>
        <p:spPr>
          <a:xfrm>
            <a:off x="5389820" y="2541494"/>
            <a:ext cx="12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pyami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B31E7-6FB5-1F29-B9FA-3059C56F171A}"/>
              </a:ext>
            </a:extLst>
          </p:cNvPr>
          <p:cNvSpPr txBox="1"/>
          <p:nvPr/>
        </p:nvSpPr>
        <p:spPr>
          <a:xfrm>
            <a:off x="7410346" y="1788058"/>
            <a:ext cx="407894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Finance to reduce net greenhouse gas (GHG) emissions and enhance resilience to climate impacts represents a critical enabling factor for the low carbon transition. Fundamental inequities in access to finance 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-BoldMT"/>
              </a:rPr>
              <a:t>as well as its terms and conditions, and countries exposure to physical impacts of climate change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9F8CD-CA62-E36A-8C4B-D574D7839854}"/>
              </a:ext>
            </a:extLst>
          </p:cNvPr>
          <p:cNvSpPr txBox="1"/>
          <p:nvPr/>
        </p:nvSpPr>
        <p:spPr>
          <a:xfrm>
            <a:off x="504982" y="1864759"/>
            <a:ext cx="392958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to reduce net greenhouse           gas (GHG) emissions and enhance resilience to climate impacts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critical enabling factor for the low carbon transition. Fundamental inequities in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to finance as well as its terms and conditions, and countries exposure to physical impacts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79205-E9C5-49FA-EF8E-3B26AA2E6306}"/>
              </a:ext>
            </a:extLst>
          </p:cNvPr>
          <p:cNvSpPr txBox="1"/>
          <p:nvPr/>
        </p:nvSpPr>
        <p:spPr>
          <a:xfrm>
            <a:off x="403412" y="546847"/>
            <a:ext cx="6831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IPCC REPORTS (PDF’S) TO HTML FILES - PYAMI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9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17A7B-6315-16D4-4DFC-B22F01F91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8499" y="1984036"/>
            <a:ext cx="1894252" cy="228675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D22005E-4662-5EB6-41EB-B6DF6D0EC429}"/>
              </a:ext>
            </a:extLst>
          </p:cNvPr>
          <p:cNvSpPr/>
          <p:nvPr/>
        </p:nvSpPr>
        <p:spPr>
          <a:xfrm>
            <a:off x="2331008" y="3209363"/>
            <a:ext cx="1122275" cy="318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A5804-68F1-D893-2C55-C501159E8FCA}"/>
              </a:ext>
            </a:extLst>
          </p:cNvPr>
          <p:cNvSpPr txBox="1"/>
          <p:nvPr/>
        </p:nvSpPr>
        <p:spPr>
          <a:xfrm>
            <a:off x="475129" y="4285447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Ipcc</a:t>
            </a:r>
            <a:r>
              <a:rPr lang="en-US" dirty="0"/>
              <a:t> reports</a:t>
            </a:r>
            <a:endParaRPr lang="en-IN" dirty="0"/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5B312580-19DA-599E-F686-3CB96E2EA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3283" y="2261345"/>
            <a:ext cx="1618821" cy="1896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988109-13D9-9509-61BF-053F9D184466}"/>
              </a:ext>
            </a:extLst>
          </p:cNvPr>
          <p:cNvSpPr txBox="1"/>
          <p:nvPr/>
        </p:nvSpPr>
        <p:spPr>
          <a:xfrm>
            <a:off x="3714197" y="4157381"/>
            <a:ext cx="12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 &gt;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7E38F-22B1-635E-D383-85EC85468127}"/>
              </a:ext>
            </a:extLst>
          </p:cNvPr>
          <p:cNvSpPr txBox="1"/>
          <p:nvPr/>
        </p:nvSpPr>
        <p:spPr>
          <a:xfrm>
            <a:off x="2544273" y="2676389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pyami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41046A-5584-FCDB-FCBD-EDD797B823A9}"/>
              </a:ext>
            </a:extLst>
          </p:cNvPr>
          <p:cNvSpPr/>
          <p:nvPr/>
        </p:nvSpPr>
        <p:spPr>
          <a:xfrm>
            <a:off x="4986347" y="3203171"/>
            <a:ext cx="1039906" cy="318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73E63-9F7F-831E-5D1D-DEFDB6FD441C}"/>
              </a:ext>
            </a:extLst>
          </p:cNvPr>
          <p:cNvSpPr txBox="1"/>
          <p:nvPr/>
        </p:nvSpPr>
        <p:spPr>
          <a:xfrm>
            <a:off x="4889845" y="2745058"/>
            <a:ext cx="16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Docanalysis</a:t>
            </a:r>
            <a:endParaRPr lang="en-IN" dirty="0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B31EC1EE-3810-E798-A8F5-3AD6E47BF678}"/>
              </a:ext>
            </a:extLst>
          </p:cNvPr>
          <p:cNvSpPr/>
          <p:nvPr/>
        </p:nvSpPr>
        <p:spPr>
          <a:xfrm>
            <a:off x="5328383" y="3627014"/>
            <a:ext cx="304800" cy="2123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B8D09E-6603-F820-9BF5-1CEC6EA1B408}"/>
              </a:ext>
            </a:extLst>
          </p:cNvPr>
          <p:cNvCxnSpPr/>
          <p:nvPr/>
        </p:nvCxnSpPr>
        <p:spPr>
          <a:xfrm>
            <a:off x="8355106" y="5056094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8FA6F9-1CD1-DDB1-9369-741C3F1EF4AE}"/>
              </a:ext>
            </a:extLst>
          </p:cNvPr>
          <p:cNvSpPr txBox="1"/>
          <p:nvPr/>
        </p:nvSpPr>
        <p:spPr>
          <a:xfrm>
            <a:off x="7342094" y="5683624"/>
            <a:ext cx="27431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Generation of abbreviated dictionaries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3F169-FE83-B85D-D039-A32B47F90964}"/>
              </a:ext>
            </a:extLst>
          </p:cNvPr>
          <p:cNvSpPr txBox="1"/>
          <p:nvPr/>
        </p:nvSpPr>
        <p:spPr>
          <a:xfrm>
            <a:off x="7342094" y="1335741"/>
            <a:ext cx="4374775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title="abb_chapter15"&gt;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&lt;entry name="SCF" term="Standing Committee on Finance"&gt;    &lt;raw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="Q115097350, Q107564351, Q60753288, Q3421536"/&gt;  &lt;/entry&gt;  &lt;entry name="LDCs" term="Least Developed Countries"&gt;    &lt;raw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="Q752401, Q177323"/&gt;  &lt;/entry&gt;  &lt;entry name="GHG" term="greenhouse gas"&gt;    &lt;raw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="Q167336, Q3588927, Q112192791, Q925312, Q57584895, Q110612403, Q111461869"/&gt;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84CE0-82A0-56A2-ECC6-100895E740F1}"/>
              </a:ext>
            </a:extLst>
          </p:cNvPr>
          <p:cNvSpPr txBox="1"/>
          <p:nvPr/>
        </p:nvSpPr>
        <p:spPr>
          <a:xfrm>
            <a:off x="310759" y="611816"/>
            <a:ext cx="6626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ABBREVATED DICTIONARIES - DOCANALYSIS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194;g13caad91745_0_97" descr="https://upload.wikimedia.org/wikipedia/commons/thumb/6/66/Wikidata-logo-en.svg/1024px-Wikidata-logo-en.svg.png">
            <a:extLst>
              <a:ext uri="{FF2B5EF4-FFF2-40B4-BE49-F238E27FC236}">
                <a16:creationId xmlns:a16="http://schemas.microsoft.com/office/drawing/2014/main" id="{CA0E534E-6783-60D2-6E43-61B11BD26DF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429" y="3992323"/>
            <a:ext cx="1321500" cy="830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51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FAE9B4-A56C-743A-7E70-6681C045F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6" y="896471"/>
            <a:ext cx="3657602" cy="39713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C729015-19DE-3B85-E57B-96FA98F77D7E}"/>
              </a:ext>
            </a:extLst>
          </p:cNvPr>
          <p:cNvCxnSpPr>
            <a:cxnSpLocks/>
          </p:cNvCxnSpPr>
          <p:nvPr/>
        </p:nvCxnSpPr>
        <p:spPr>
          <a:xfrm>
            <a:off x="4456299" y="2702859"/>
            <a:ext cx="1801066" cy="1411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6CFF7D-6316-6944-53C1-41F496AA85E7}"/>
              </a:ext>
            </a:extLst>
          </p:cNvPr>
          <p:cNvSpPr txBox="1"/>
          <p:nvPr/>
        </p:nvSpPr>
        <p:spPr>
          <a:xfrm>
            <a:off x="4812702" y="1526114"/>
            <a:ext cx="4141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the chapter and create dictionary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D6EAC-9221-24B5-2897-7BBFB6E30E5B}"/>
              </a:ext>
            </a:extLst>
          </p:cNvPr>
          <p:cNvSpPr txBox="1"/>
          <p:nvPr/>
        </p:nvSpPr>
        <p:spPr>
          <a:xfrm>
            <a:off x="6759387" y="2196353"/>
            <a:ext cx="4141697" cy="36933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&lt;dictionary title="finance and investment" version="0.0.5"&gt;  &lt;desc&gt;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created by Gayathri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Jonnalagadda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2023-01-24 &lt;/desc&gt;&lt;entry term="capital"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="Q1897397"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wikipediapage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="https://en.wikipedia.org/wiki/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Financial_capital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desc="money used by entrepreneurs and businesses to buy what they need to make their products or provide their services"/&gt; &lt;entry term="Low carbon transition"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wikipediapage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 desc=""/&gt;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FDE1D-AE32-217D-7ECC-254872E5AEA2}"/>
              </a:ext>
            </a:extLst>
          </p:cNvPr>
          <p:cNvSpPr txBox="1"/>
          <p:nvPr/>
        </p:nvSpPr>
        <p:spPr>
          <a:xfrm>
            <a:off x="5737412" y="553444"/>
            <a:ext cx="590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DICTIONARY CREATION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9E8E5-AAC6-646F-E1A2-FF237B2DF645}"/>
              </a:ext>
            </a:extLst>
          </p:cNvPr>
          <p:cNvSpPr txBox="1"/>
          <p:nvPr/>
        </p:nvSpPr>
        <p:spPr>
          <a:xfrm>
            <a:off x="914399" y="2501154"/>
            <a:ext cx="1290918" cy="12618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&lt;     &gt;</a:t>
            </a:r>
          </a:p>
          <a:p>
            <a:r>
              <a:rPr lang="en-US" sz="3600" dirty="0"/>
              <a:t>HTML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DF737-792B-38F8-0CCE-272BFC285CCF}"/>
              </a:ext>
            </a:extLst>
          </p:cNvPr>
          <p:cNvSpPr txBox="1"/>
          <p:nvPr/>
        </p:nvSpPr>
        <p:spPr>
          <a:xfrm>
            <a:off x="640976" y="1590529"/>
            <a:ext cx="211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Converted HTML</a:t>
            </a:r>
            <a:endParaRPr lang="en-IN" sz="2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110188-87F8-1907-6639-0C409266AA0B}"/>
              </a:ext>
            </a:extLst>
          </p:cNvPr>
          <p:cNvSpPr/>
          <p:nvPr/>
        </p:nvSpPr>
        <p:spPr>
          <a:xfrm>
            <a:off x="2402541" y="3021106"/>
            <a:ext cx="708212" cy="197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BAB27-7338-85D5-17EC-2EAF43D80110}"/>
              </a:ext>
            </a:extLst>
          </p:cNvPr>
          <p:cNvSpPr txBox="1"/>
          <p:nvPr/>
        </p:nvSpPr>
        <p:spPr>
          <a:xfrm>
            <a:off x="3827929" y="2142565"/>
            <a:ext cx="1810871" cy="22159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keywords using different tools</a:t>
            </a:r>
            <a:endParaRPr lang="en-US" sz="2400" dirty="0"/>
          </a:p>
          <a:p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917D20-491D-69F0-A890-D2217752DC80}"/>
              </a:ext>
            </a:extLst>
          </p:cNvPr>
          <p:cNvCxnSpPr/>
          <p:nvPr/>
        </p:nvCxnSpPr>
        <p:spPr>
          <a:xfrm>
            <a:off x="4885765" y="3342894"/>
            <a:ext cx="0" cy="55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5FDE8B-6790-7932-B11E-0BD2174D6BAB}"/>
              </a:ext>
            </a:extLst>
          </p:cNvPr>
          <p:cNvSpPr txBox="1"/>
          <p:nvPr/>
        </p:nvSpPr>
        <p:spPr>
          <a:xfrm>
            <a:off x="4616824" y="3998259"/>
            <a:ext cx="13716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Gensim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YAKE</a:t>
            </a:r>
            <a:endParaRPr lang="en-IN" sz="2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D805EC6-FDBF-5ACD-9FB1-189038E884B4}"/>
              </a:ext>
            </a:extLst>
          </p:cNvPr>
          <p:cNvSpPr/>
          <p:nvPr/>
        </p:nvSpPr>
        <p:spPr>
          <a:xfrm>
            <a:off x="5988424" y="2998566"/>
            <a:ext cx="753035" cy="210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197D87-9AD9-2F06-0775-69907BDB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" t="31241" r="62133" b="36994"/>
          <a:stretch/>
        </p:blipFill>
        <p:spPr>
          <a:xfrm>
            <a:off x="6463554" y="438329"/>
            <a:ext cx="4150659" cy="230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333FE2-E215-7526-428C-3CB17F3B9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33464" r="66103" b="41699"/>
          <a:stretch/>
        </p:blipFill>
        <p:spPr>
          <a:xfrm>
            <a:off x="7566213" y="2501153"/>
            <a:ext cx="3711385" cy="1954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4A7533-8443-BE4B-92F5-2D3AF911AC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" t="34117" r="60661" b="35033"/>
          <a:stretch/>
        </p:blipFill>
        <p:spPr>
          <a:xfrm>
            <a:off x="7126942" y="4040945"/>
            <a:ext cx="4043084" cy="2115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D9E42-95C8-75D6-6D3B-8AF98E3B6ABF}"/>
              </a:ext>
            </a:extLst>
          </p:cNvPr>
          <p:cNvSpPr txBox="1"/>
          <p:nvPr/>
        </p:nvSpPr>
        <p:spPr>
          <a:xfrm>
            <a:off x="304800" y="645459"/>
            <a:ext cx="4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7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C92D-464F-198B-AA7D-ED806A69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B25A-4BBA-1B9B-CF0E-B9DCEDF5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generation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knowledge graphs (obsidian)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0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407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 Condensed</vt:lpstr>
      <vt:lpstr>Times New Roman</vt:lpstr>
      <vt:lpstr>TimesNewRomanPS-BoldMT</vt:lpstr>
      <vt:lpstr>Office Theme</vt:lpstr>
      <vt:lpstr>SEMANTIFYING IPCC REPORTS </vt:lpstr>
      <vt:lpstr>CHAPTER ANALYSIS FLOW </vt:lpstr>
      <vt:lpstr>CHAPTER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jgayathri1010@outlook.com</dc:creator>
  <cp:lastModifiedBy>jgayathri1010@outlook.com</cp:lastModifiedBy>
  <cp:revision>8</cp:revision>
  <dcterms:created xsi:type="dcterms:W3CDTF">2023-03-01T05:23:48Z</dcterms:created>
  <dcterms:modified xsi:type="dcterms:W3CDTF">2023-03-04T05:59:31Z</dcterms:modified>
</cp:coreProperties>
</file>