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8F3B-5E47-083E-DEB4-C9ACD143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CC234-82BD-1003-2342-DD9CFDA0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3500-17D6-B207-EE22-7D76A0BE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BE86-074A-6875-AA4F-FB7A4E59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E0F8-26BA-D9FC-A832-64453927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BCF-1DE1-BC16-6DB7-885EE58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FBA7-FC45-01EF-510F-1E6CD55D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6649-7C70-2AA7-F5C0-33B423EC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2086-E572-125B-9545-0FE15425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BF10-F345-DE8F-5A47-4641BD88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B400E-3A04-C2B0-1C08-72A9B64F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7F9FD-0CA5-5904-D63A-5207C8AC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51F1-9178-276B-B565-4DB2ADC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47EC-80D1-41CF-DE88-29910F01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01BF-016F-E271-2349-DD1BCEB3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EE0D-7990-E109-FCF6-7557A341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3CDD-5359-334D-4725-BF2D4DF3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E6AB-CD46-40F7-D5C1-FCE3EEAF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B437-E13E-7EE6-B52F-B2AD6C9C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2A9F-F1FB-373D-B938-8BAD9A20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C88D-2FC3-B45E-40E0-CBF41D19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5020-5DA0-F609-1DBD-3431B5F0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7990-9F96-824A-C1D4-FC721EDD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5DE3-F915-9DE1-EC7F-D853E34A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6FD1-A131-C435-C3E0-5E596609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B6D-9C64-7680-E968-98B2EE24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6F15-EB36-DA39-C2B0-A0A3E25A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7175-50C6-8042-F6E1-74BFA5A2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D9D9-95A4-7BF8-7D16-F3E705A1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CF41-552A-771B-A7D1-FAC0A50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BED0-8450-0F82-C906-8A937407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9B39-B90D-FC49-124C-C4E0036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C0B3-016E-2A04-FD03-5A165C05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FD1F-61F5-1726-33B7-32A6AC1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6FAFF-7390-BF80-AEC8-A8FFD931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CCBF-3B7C-B8D3-155E-289FDE075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FE0BB-6E47-E81F-F9BF-4F4E3FA6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EDF87-11CC-E69B-E3D7-FBCFFC0F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57FE5-0A38-05D7-B87D-2736772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A963-2661-1821-ECB3-B9F9AF0E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1563-C878-E7BA-FC4E-D8CE237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D4367-CDF3-6B6B-84D5-FED12BE7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03992-D789-C4F2-8913-85B367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46D88-0C89-BC81-BD64-BA1F3C02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0278A-9346-6283-A7F1-40294153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60F8A-2090-4836-26C4-AC5EF184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AA63-FF67-90E4-8010-91410C2D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E7E4-69BF-0B26-971A-EFB02DF5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127B-AE6D-EB5C-EFCF-CC44D01B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9AC9-A4C4-90E6-D958-2A9AB5CD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2F66-615A-C1FD-9C12-A5C41DE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CD396-AD42-FBB5-AB90-651BA135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5021-CFE5-E8F8-B7CB-61150AD9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802B-17C1-148E-F915-DB171699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1932-EE35-068B-5D60-5CFDFC96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A6A9-C617-00FE-89D9-B1AB876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4756E-2A99-F7A3-4D75-8D393AD8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4300-321D-C063-3D43-1D64B79F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45724-BDD0-49FD-B72D-C745659B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65DA-6DE4-4D91-D0ED-AACEC35F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736F-05A9-B0A2-9AA9-AA62125E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33FB-F507-874D-996C-0C82CA8A4D3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0F83-F0E5-0793-F0A9-EC907F30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784F-A04D-3AF9-D054-086CDFA3B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9674-D6BA-F049-AB42-715F020F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98E35-3445-F701-12A1-C396B71C15B1}"/>
              </a:ext>
            </a:extLst>
          </p:cNvPr>
          <p:cNvSpPr txBox="1"/>
          <p:nvPr/>
        </p:nvSpPr>
        <p:spPr>
          <a:xfrm>
            <a:off x="1128803" y="401613"/>
            <a:ext cx="799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~2000 UNFCCC documents over 30 years, 50 statements/doc =&gt; over 1 statements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5C89-2768-E7A1-0A4F-7CF585AE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69" y="662264"/>
            <a:ext cx="7772400" cy="6195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DDCEE-21AF-BD6B-10D0-C4CBB16C24D9}"/>
              </a:ext>
            </a:extLst>
          </p:cNvPr>
          <p:cNvSpPr txBox="1"/>
          <p:nvPr/>
        </p:nvSpPr>
        <p:spPr>
          <a:xfrm>
            <a:off x="5988997" y="5260523"/>
            <a:ext cx="377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Cross-references between documents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8A49C-0E94-0C8C-6C0D-D59F5C703434}"/>
              </a:ext>
            </a:extLst>
          </p:cNvPr>
          <p:cNvSpPr txBox="1"/>
          <p:nvPr/>
        </p:nvSpPr>
        <p:spPr>
          <a:xfrm>
            <a:off x="5133942" y="6488668"/>
            <a:ext cx="430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MAKE THIS MACHINE-READABLE?</a:t>
            </a:r>
          </a:p>
        </p:txBody>
      </p:sp>
    </p:spTree>
    <p:extLst>
      <p:ext uri="{BB962C8B-B14F-4D97-AF65-F5344CB8AC3E}">
        <p14:creationId xmlns:p14="http://schemas.microsoft.com/office/powerpoint/2010/main" val="32342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98E35-3445-F701-12A1-C396B71C15B1}"/>
              </a:ext>
            </a:extLst>
          </p:cNvPr>
          <p:cNvSpPr txBox="1"/>
          <p:nvPr/>
        </p:nvSpPr>
        <p:spPr>
          <a:xfrm>
            <a:off x="359924" y="194554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 UNFCCC documents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5C89-2768-E7A1-0A4F-7CF585AE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34" y="695841"/>
            <a:ext cx="7772400" cy="619573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D451CE5-E398-3359-2619-9E696AF97C93}"/>
              </a:ext>
            </a:extLst>
          </p:cNvPr>
          <p:cNvSpPr/>
          <p:nvPr/>
        </p:nvSpPr>
        <p:spPr>
          <a:xfrm>
            <a:off x="1838528" y="710744"/>
            <a:ext cx="2188723" cy="456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2F4642-1199-DDD6-5F12-40F941047E86}"/>
              </a:ext>
            </a:extLst>
          </p:cNvPr>
          <p:cNvSpPr/>
          <p:nvPr/>
        </p:nvSpPr>
        <p:spPr>
          <a:xfrm>
            <a:off x="2188723" y="5632315"/>
            <a:ext cx="1050588" cy="29831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328CE1-4B6C-A655-0A7D-8937F9E5C93C}"/>
              </a:ext>
            </a:extLst>
          </p:cNvPr>
          <p:cNvSpPr/>
          <p:nvPr/>
        </p:nvSpPr>
        <p:spPr>
          <a:xfrm>
            <a:off x="3239311" y="5553184"/>
            <a:ext cx="2383276" cy="4565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F49C5-7FAE-7155-C100-5CA368DF71B6}"/>
              </a:ext>
            </a:extLst>
          </p:cNvPr>
          <p:cNvSpPr/>
          <p:nvPr/>
        </p:nvSpPr>
        <p:spPr>
          <a:xfrm>
            <a:off x="5784715" y="5553184"/>
            <a:ext cx="1681614" cy="4565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DBABC-23FF-BEFA-3B20-94BB7C54B4CF}"/>
              </a:ext>
            </a:extLst>
          </p:cNvPr>
          <p:cNvSpPr txBox="1"/>
          <p:nvPr/>
        </p:nvSpPr>
        <p:spPr>
          <a:xfrm>
            <a:off x="7928815" y="5458305"/>
            <a:ext cx="144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TARGET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DOCUMENTS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DEB4B-E32D-FEA5-8ECF-367C3D8870A1}"/>
              </a:ext>
            </a:extLst>
          </p:cNvPr>
          <p:cNvSpPr txBox="1"/>
          <p:nvPr/>
        </p:nvSpPr>
        <p:spPr>
          <a:xfrm>
            <a:off x="1041000" y="5542629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8389F-450B-FC89-CF03-0A4CEF996194}"/>
              </a:ext>
            </a:extLst>
          </p:cNvPr>
          <p:cNvSpPr txBox="1"/>
          <p:nvPr/>
        </p:nvSpPr>
        <p:spPr>
          <a:xfrm>
            <a:off x="4403387" y="906765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18EAA6-1DCC-DC7D-AB12-2A44AF238136}"/>
              </a:ext>
            </a:extLst>
          </p:cNvPr>
          <p:cNvSpPr/>
          <p:nvPr/>
        </p:nvSpPr>
        <p:spPr>
          <a:xfrm>
            <a:off x="2407595" y="2684492"/>
            <a:ext cx="1050588" cy="29831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FBF15B-3B2B-5DBF-0106-716DF6431453}"/>
              </a:ext>
            </a:extLst>
          </p:cNvPr>
          <p:cNvSpPr/>
          <p:nvPr/>
        </p:nvSpPr>
        <p:spPr>
          <a:xfrm>
            <a:off x="2407595" y="4009245"/>
            <a:ext cx="1619656" cy="29831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A6B51C-6E07-2994-DA2E-EF2EBD3DE389}"/>
              </a:ext>
            </a:extLst>
          </p:cNvPr>
          <p:cNvSpPr/>
          <p:nvPr/>
        </p:nvSpPr>
        <p:spPr>
          <a:xfrm>
            <a:off x="6943329" y="6218272"/>
            <a:ext cx="1681614" cy="4565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B2D295-5205-F1E8-7259-F9B3BB8280B9}"/>
              </a:ext>
            </a:extLst>
          </p:cNvPr>
          <p:cNvSpPr/>
          <p:nvPr/>
        </p:nvSpPr>
        <p:spPr>
          <a:xfrm>
            <a:off x="3955913" y="6229832"/>
            <a:ext cx="2746443" cy="4565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2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BC01-074F-98EE-761F-C58A06F5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942" y="311160"/>
            <a:ext cx="8464986" cy="2443058"/>
          </a:xfrm>
        </p:spPr>
        <p:txBody>
          <a:bodyPr>
            <a:noAutofit/>
          </a:bodyPr>
          <a:lstStyle/>
          <a:p>
            <a:r>
              <a:rPr lang="en-US" sz="2800" b="1" dirty="0" err="1"/>
              <a:t>Pyamihtml</a:t>
            </a:r>
            <a:r>
              <a:rPr lang="en-US" sz="2800" b="1" dirty="0"/>
              <a:t> converts PDF to HTML automatically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search for SOURCE, RELATION, TARGETS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368C4-F24F-C4C3-98E2-149FA44D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6" y="3429000"/>
            <a:ext cx="2654300" cy="302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9B4EF-237E-8464-E870-DA8AE7BF4C69}"/>
              </a:ext>
            </a:extLst>
          </p:cNvPr>
          <p:cNvSpPr txBox="1"/>
          <p:nvPr/>
        </p:nvSpPr>
        <p:spPr>
          <a:xfrm>
            <a:off x="1284942" y="3244334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0A80-5324-52FA-1981-20D9399677D4}"/>
              </a:ext>
            </a:extLst>
          </p:cNvPr>
          <p:cNvSpPr txBox="1"/>
          <p:nvPr/>
        </p:nvSpPr>
        <p:spPr>
          <a:xfrm>
            <a:off x="2836157" y="3244334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1D949-3FB9-3B7F-A9A2-0B3D600681C7}"/>
              </a:ext>
            </a:extLst>
          </p:cNvPr>
          <p:cNvSpPr/>
          <p:nvPr/>
        </p:nvSpPr>
        <p:spPr>
          <a:xfrm>
            <a:off x="2247000" y="3613666"/>
            <a:ext cx="496200" cy="187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21C00-21ED-94CA-E75C-073475800A03}"/>
              </a:ext>
            </a:extLst>
          </p:cNvPr>
          <p:cNvSpPr txBox="1"/>
          <p:nvPr/>
        </p:nvSpPr>
        <p:spPr>
          <a:xfrm>
            <a:off x="5759806" y="4417080"/>
            <a:ext cx="4234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Automatic, 1 sec/document</a:t>
            </a:r>
          </a:p>
          <a:p>
            <a:r>
              <a:rPr lang="en-US" sz="2800" dirty="0"/>
              <a:t>Gives network graph</a:t>
            </a:r>
          </a:p>
        </p:txBody>
      </p:sp>
    </p:spTree>
    <p:extLst>
      <p:ext uri="{BB962C8B-B14F-4D97-AF65-F5344CB8AC3E}">
        <p14:creationId xmlns:p14="http://schemas.microsoft.com/office/powerpoint/2010/main" val="27903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165E-B1AC-6B45-92BE-F12D5299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graph goes here</a:t>
            </a:r>
          </a:p>
        </p:txBody>
      </p:sp>
    </p:spTree>
    <p:extLst>
      <p:ext uri="{BB962C8B-B14F-4D97-AF65-F5344CB8AC3E}">
        <p14:creationId xmlns:p14="http://schemas.microsoft.com/office/powerpoint/2010/main" val="113475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Pyamihtml converts PDF to HTML automatically  search for SOURCE, RELATION, TARGETS</vt:lpstr>
      <vt:lpstr>Network graph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2023-11-05T13:36:25Z</dcterms:created>
  <dcterms:modified xsi:type="dcterms:W3CDTF">2023-11-05T14:32:37Z</dcterms:modified>
</cp:coreProperties>
</file>