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3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7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67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8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7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4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9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7BDE-5BE0-4889-89E5-E2706D1AC3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09C5C5-F2CA-490C-BDFC-49AA83B7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A2609E-A989-3C90-D5B6-38F5EDBA8946}"/>
              </a:ext>
            </a:extLst>
          </p:cNvPr>
          <p:cNvSpPr/>
          <p:nvPr/>
        </p:nvSpPr>
        <p:spPr>
          <a:xfrm>
            <a:off x="1775026" y="1396060"/>
            <a:ext cx="86419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CLIMATE KNOWLEDGE HACK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7D16B-75CC-35F4-F550-F04119F7DB1B}"/>
              </a:ext>
            </a:extLst>
          </p:cNvPr>
          <p:cNvSpPr txBox="1"/>
          <p:nvPr/>
        </p:nvSpPr>
        <p:spPr>
          <a:xfrm>
            <a:off x="4226102" y="3707615"/>
            <a:ext cx="37397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#semanticClimate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E3A0C-65AD-4D35-8B03-2CE1FA35E449}"/>
              </a:ext>
            </a:extLst>
          </p:cNvPr>
          <p:cNvSpPr txBox="1"/>
          <p:nvPr/>
        </p:nvSpPr>
        <p:spPr>
          <a:xfrm>
            <a:off x="9780997" y="5784351"/>
            <a:ext cx="189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40538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81423-8E79-DC0B-0588-7FCD3FE09272}"/>
              </a:ext>
            </a:extLst>
          </p:cNvPr>
          <p:cNvSpPr txBox="1"/>
          <p:nvPr/>
        </p:nvSpPr>
        <p:spPr>
          <a:xfrm>
            <a:off x="1794554" y="456247"/>
            <a:ext cx="1039744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AIM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800" dirty="0"/>
              <a:t> </a:t>
            </a:r>
          </a:p>
          <a:p>
            <a:r>
              <a:rPr lang="en-IN" sz="2800" dirty="0"/>
              <a:t>Summarize large PDFs AND TEXTS</a:t>
            </a:r>
          </a:p>
          <a:p>
            <a:endParaRPr lang="en-IN" sz="2800" dirty="0"/>
          </a:p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METHODOLOGY </a:t>
            </a:r>
          </a:p>
          <a:p>
            <a:endParaRPr lang="en-IN" sz="2800" dirty="0"/>
          </a:p>
          <a:p>
            <a:r>
              <a:rPr lang="en-IN" sz="2800" dirty="0"/>
              <a:t>Google </a:t>
            </a:r>
            <a:r>
              <a:rPr lang="en-IN" sz="2800" dirty="0" err="1"/>
              <a:t>Colab</a:t>
            </a:r>
            <a:r>
              <a:rPr lang="en-IN" sz="2800" dirty="0"/>
              <a:t>, </a:t>
            </a:r>
            <a:r>
              <a:rPr lang="en-IN" sz="2800" dirty="0" err="1"/>
              <a:t>Jupyter</a:t>
            </a:r>
            <a:r>
              <a:rPr lang="en-IN" sz="2800" dirty="0"/>
              <a:t> and GitHub repository</a:t>
            </a:r>
          </a:p>
          <a:p>
            <a:r>
              <a:rPr lang="en-IN" sz="2800" dirty="0"/>
              <a:t>Tools (Summarisation) : Hugging face models: Transformers and specific packages from it</a:t>
            </a:r>
          </a:p>
          <a:p>
            <a:r>
              <a:rPr lang="en-IN" sz="2800" dirty="0"/>
              <a:t>LXML – For storing and transforming data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r>
              <a:rPr lang="en-IN" sz="2800" dirty="0"/>
              <a:t>sample text paragraphs</a:t>
            </a:r>
          </a:p>
          <a:p>
            <a:r>
              <a:rPr lang="en-IN" sz="2800" dirty="0"/>
              <a:t>IPCC Chapters PDFs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1257B-CCAC-0552-5644-FE0B9783B19A}"/>
              </a:ext>
            </a:extLst>
          </p:cNvPr>
          <p:cNvSpPr txBox="1"/>
          <p:nvPr/>
        </p:nvSpPr>
        <p:spPr>
          <a:xfrm>
            <a:off x="1756880" y="513708"/>
            <a:ext cx="88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32D01-F2FC-A607-1682-4DAAD5624B25}"/>
              </a:ext>
            </a:extLst>
          </p:cNvPr>
          <p:cNvSpPr txBox="1"/>
          <p:nvPr/>
        </p:nvSpPr>
        <p:spPr>
          <a:xfrm>
            <a:off x="2065105" y="883040"/>
            <a:ext cx="8876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ISSUES </a:t>
            </a:r>
          </a:p>
          <a:p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Cannot read multiple lines 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Abrupt Endings and defining  Min and Max Length manually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Words without meaning/ Not Relevant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34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EE374-F284-F016-705D-E80CBF13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3" t="15281" b="15955"/>
          <a:stretch/>
        </p:blipFill>
        <p:spPr>
          <a:xfrm>
            <a:off x="359597" y="493048"/>
            <a:ext cx="11691990" cy="60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162CB-4A68-E3F9-8DDF-1BD167C2F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0"/>
          <a:stretch/>
        </p:blipFill>
        <p:spPr>
          <a:xfrm>
            <a:off x="244238" y="413534"/>
            <a:ext cx="11703524" cy="60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C89C-DE24-6F5D-9B39-0C8C31936BE1}"/>
              </a:ext>
            </a:extLst>
          </p:cNvPr>
          <p:cNvSpPr txBox="1"/>
          <p:nvPr/>
        </p:nvSpPr>
        <p:spPr>
          <a:xfrm>
            <a:off x="811658" y="1684961"/>
            <a:ext cx="78186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SOLUTIONS</a:t>
            </a:r>
          </a:p>
          <a:p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/>
              <a:t>CREATE AND USE LOOPS 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/>
              <a:t>CONDITIONALS (IF-ELSE)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/>
              <a:t>CREATE TRANSFORMERS SPECIFIC TO CLIMATE DATA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FDE37-41A7-7838-BAA9-41D6E0C1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66" y="712384"/>
            <a:ext cx="6316734" cy="28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7E057-D2ED-37B1-F917-EC4C9B61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86" y="1087219"/>
            <a:ext cx="6770668" cy="2798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80F3C-3FE6-B764-B2B4-D6B601DC8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4869950"/>
            <a:ext cx="11361617" cy="886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82474-D8AE-AEB5-507A-AE9B4D148036}"/>
              </a:ext>
            </a:extLst>
          </p:cNvPr>
          <p:cNvSpPr txBox="1"/>
          <p:nvPr/>
        </p:nvSpPr>
        <p:spPr>
          <a:xfrm>
            <a:off x="2464086" y="441789"/>
            <a:ext cx="197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20E77-264A-85B5-C1D0-A1235178A3BD}"/>
              </a:ext>
            </a:extLst>
          </p:cNvPr>
          <p:cNvSpPr txBox="1"/>
          <p:nvPr/>
        </p:nvSpPr>
        <p:spPr>
          <a:xfrm>
            <a:off x="1387869" y="4408285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RESULT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36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9A4A-37F3-7AEB-208D-90D2F9349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36" y="1315091"/>
            <a:ext cx="7784006" cy="129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5E73F-9139-A3E3-CE5B-6998D9AA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29260"/>
            <a:ext cx="11010900" cy="33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8A5B3-F180-B246-B6FB-508807DE57D5}"/>
              </a:ext>
            </a:extLst>
          </p:cNvPr>
          <p:cNvSpPr txBox="1"/>
          <p:nvPr/>
        </p:nvSpPr>
        <p:spPr>
          <a:xfrm>
            <a:off x="2551415" y="588300"/>
            <a:ext cx="70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FOR IMPORTING MULTIPLE PARAGRAPHS FROM HTML</a:t>
            </a:r>
          </a:p>
        </p:txBody>
      </p:sp>
    </p:spTree>
    <p:extLst>
      <p:ext uri="{BB962C8B-B14F-4D97-AF65-F5344CB8AC3E}">
        <p14:creationId xmlns:p14="http://schemas.microsoft.com/office/powerpoint/2010/main" val="27458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CC211-299B-5EF6-35F7-44889BFA10A3}"/>
              </a:ext>
            </a:extLst>
          </p:cNvPr>
          <p:cNvSpPr txBox="1"/>
          <p:nvPr/>
        </p:nvSpPr>
        <p:spPr>
          <a:xfrm>
            <a:off x="5619964" y="1356190"/>
            <a:ext cx="63186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Future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Develop a transformer which can read more than 18000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Develop a transformer specific to Climate Data</a:t>
            </a:r>
          </a:p>
        </p:txBody>
      </p:sp>
      <p:pic>
        <p:nvPicPr>
          <p:cNvPr id="1028" name="Picture 4" descr="Key takeaway of the IPCC Synthesis Report - Civilsdaily">
            <a:extLst>
              <a:ext uri="{FF2B5EF4-FFF2-40B4-BE49-F238E27FC236}">
                <a16:creationId xmlns:a16="http://schemas.microsoft.com/office/drawing/2014/main" id="{59527838-D262-65E9-4CAF-76153413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2" y="135503"/>
            <a:ext cx="5260446" cy="26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lving climate change with Jonathan Koomey and Ian Monroe – Physics World">
            <a:extLst>
              <a:ext uri="{FF2B5EF4-FFF2-40B4-BE49-F238E27FC236}">
                <a16:creationId xmlns:a16="http://schemas.microsoft.com/office/drawing/2014/main" id="{DA7322DA-CE32-98EF-7523-63338CEE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2" y="3055308"/>
            <a:ext cx="5366579" cy="37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7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114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Shiwani yadav</dc:creator>
  <cp:lastModifiedBy>Shiwani yadav</cp:lastModifiedBy>
  <cp:revision>14</cp:revision>
  <dcterms:created xsi:type="dcterms:W3CDTF">2023-05-19T11:08:12Z</dcterms:created>
  <dcterms:modified xsi:type="dcterms:W3CDTF">2023-05-19T12:25:15Z</dcterms:modified>
</cp:coreProperties>
</file>