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8wACaWZ9sSCfWC7pX1EJwTGR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26a841be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2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3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b="0" i="0" sz="39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1180" lvl="0" marL="457200" marR="0" rt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b="0" i="0" sz="2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2295" lvl="5" marL="27432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2295" lvl="6" marL="3200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2295" lvl="7" marL="3657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2295" lvl="8" marL="4114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rect b="b" l="l" r="r" t="t"/>
            <a:pathLst>
              <a:path extrusionOk="0" h="3129" w="5703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rect b="b" l="l" r="r" t="t"/>
            <a:pathLst>
              <a:path extrusionOk="0" h="326" w="3339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rect b="b" l="l" r="r" t="t"/>
            <a:pathLst>
              <a:path extrusionOk="0" h="345" w="5687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rect b="b" l="l" r="r" t="t"/>
            <a:pathLst>
              <a:path extrusionOk="0" h="105" w="2158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rect b="b" l="l" r="r" t="t"/>
            <a:pathLst>
              <a:path extrusionOk="0" h="369" w="4181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79713" y="1499498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mage Document Optimization</a:t>
            </a: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SBI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0"/>
            <a:ext cx="8752800" cy="56802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750" y="842401"/>
            <a:ext cx="8224500" cy="48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documents as per various document type / language / format, etc.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scanned document / image format: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JPEG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PDF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TIFF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Mohor Basu</dc:creator>
</cp:coreProperties>
</file>