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Century Schoolboo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0q+yzGXkod+LpCiCEtX3xCkK6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.fntdata"/><Relationship Id="rId11" Type="http://schemas.openxmlformats.org/officeDocument/2006/relationships/slide" Target="slides/slide6.xml"/><Relationship Id="rId22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26a841be8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3"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4"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2"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3"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3"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3"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b="0" i="0" sz="39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1180" lvl="0" marL="457200" marR="0" rt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b="0" i="0" sz="2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2295" lvl="5" marL="27432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2295" lvl="6" marL="32004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2295" lvl="7" marL="36576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2295" lvl="8" marL="41148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rect b="b" l="l" r="r" t="t"/>
            <a:pathLst>
              <a:path extrusionOk="0" h="3129" w="5703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rect b="b" l="l" r="r" t="t"/>
            <a:pathLst>
              <a:path extrusionOk="0" h="326" w="3339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rect b="b" l="l" r="r" t="t"/>
            <a:pathLst>
              <a:path extrusionOk="0" h="345" w="5687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rect b="b" l="l" r="r" t="t"/>
            <a:pathLst>
              <a:path extrusionOk="0" h="105" w="2158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rect b="b" l="l" r="r" t="t"/>
            <a:pathLst>
              <a:path extrusionOk="0" h="369" w="4181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979713" y="1499498"/>
            <a:ext cx="82245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Identification &amp; Optical character recognition (OCR) for Structured Documents</a:t>
            </a: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- SBI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t/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2054835" y="961835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2254779" y="1197096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i="0" lang="en-US" sz="326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2214742" y="1178173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Approach taken to create the model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1751675" y="0"/>
            <a:ext cx="8752800" cy="56802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a841be86_0_5"/>
          <p:cNvSpPr/>
          <p:nvPr/>
        </p:nvSpPr>
        <p:spPr>
          <a:xfrm>
            <a:off x="1983750" y="842401"/>
            <a:ext cx="8224500" cy="48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Prerequisites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t/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documents as per various document type / language / format, etc.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scanned document / image format: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JPEG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 PDF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3. TIFF</a:t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29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2065626" y="770345"/>
            <a:ext cx="8289719" cy="472548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236467" y="1265149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i="0" lang="en-US" sz="326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supporting assumptions, functional requirements(FR) and non-functional requirements(NFR)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1951140" y="1222406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2160032" y="1605145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i="0" lang="en-US" sz="326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 why your solution should be considered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1983516" y="95383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078675" y="1175420"/>
            <a:ext cx="8034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 code (Github Repository Link)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983516" y="953832"/>
            <a:ext cx="8289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2078675" y="1175428"/>
            <a:ext cx="80349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Demonstration Video showing the </a:t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functionalities/working of the solution.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9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015" y="1736816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Mohor Basu</dc:creator>
</cp:coreProperties>
</file>