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AkyJaVNqjbq/f8iH0pPjX9mK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83799" y="1602557"/>
            <a:ext cx="82245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</a:t>
            </a: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ideo</a:t>
            </a: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Analyt</a:t>
            </a: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ics - SBI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2BCAA2-D469-4DC1-8A4E-47CC056EF849}"/>
              </a:ext>
            </a:extLst>
          </p:cNvPr>
          <p:cNvSpPr txBox="1"/>
          <p:nvPr/>
        </p:nvSpPr>
        <p:spPr>
          <a:xfrm>
            <a:off x="2254779" y="2276674"/>
            <a:ext cx="8089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Surveillance is being constantly carried out via Video Cameras at Branches, ATMs &amp; Offices of the Bank. As a proactive measure and to protect against unscrupulous elements, the video feed is constantly monitored by personnel at Command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Centres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/ Control rooms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470499" y="64327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506A2-11CA-490C-919B-DCF5EC1CDE61}"/>
              </a:ext>
            </a:extLst>
          </p:cNvPr>
          <p:cNvSpPr txBox="1"/>
          <p:nvPr/>
        </p:nvSpPr>
        <p:spPr>
          <a:xfrm>
            <a:off x="233474" y="1713073"/>
            <a:ext cx="117178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-&gt;Live Video  from multiple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cctv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cameras will go to some high-end computer will GPU. 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-&gt; On the GPU our own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deeplearning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AI based model will run which will detect face of different unique people and save it as a database along with the time slot when a particular person is detected.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-&gt; It will also detect suspicious activities and create alarm and lock the ATM activities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-&gt; It will create specific alert based on fire- theft activities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-&gt; Reduced requirement of manual monitoring of live camera feedback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495750"/>
            <a:ext cx="8752800" cy="51843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800" y="1602548"/>
            <a:ext cx="8224500" cy="3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Fixed resolution + FPS of Video footage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-112294" y="0"/>
            <a:ext cx="12304294" cy="68580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IN"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IN" sz="1633" dirty="0">
                <a:solidFill>
                  <a:schemeClr val="lt1"/>
                </a:solidFill>
              </a:rPr>
              <a:t>       </a:t>
            </a:r>
            <a:r>
              <a:rPr lang="en-IN" sz="1633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Sample solution having integrated face detection and Vehicle no plate detection is shown below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83077" y="414917"/>
            <a:ext cx="11527659" cy="163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FF7B1C-F73A-4479-A828-36696EBA2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550" y="3429000"/>
            <a:ext cx="8197574" cy="2336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1F4BCA-ECA5-4361-A96A-8F0F4E21F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76" y="2468304"/>
            <a:ext cx="3083641" cy="37918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0" y="-53234"/>
            <a:ext cx="12192000" cy="6911233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83105" y="61097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34F78E-FB2A-4279-B396-03BEFD368DD5}"/>
              </a:ext>
            </a:extLst>
          </p:cNvPr>
          <p:cNvSpPr txBox="1"/>
          <p:nvPr/>
        </p:nvSpPr>
        <p:spPr>
          <a:xfrm>
            <a:off x="233474" y="1713073"/>
            <a:ext cx="11717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-&gt; Good accuracy on our system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-&gt; less no for false alert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-&gt; Easy to 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use interface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83516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(Github Repository Link)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35E0F-6A68-461F-9862-9315AC97F729}"/>
              </a:ext>
            </a:extLst>
          </p:cNvPr>
          <p:cNvSpPr txBox="1"/>
          <p:nvPr/>
        </p:nvSpPr>
        <p:spPr>
          <a:xfrm>
            <a:off x="2254779" y="2276674"/>
            <a:ext cx="808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Will be available in Final Prototype Submission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84065-3062-4A6B-9C88-9ABCE9CA4C43}"/>
              </a:ext>
            </a:extLst>
          </p:cNvPr>
          <p:cNvSpPr txBox="1"/>
          <p:nvPr/>
        </p:nvSpPr>
        <p:spPr>
          <a:xfrm>
            <a:off x="2254779" y="2276674"/>
            <a:ext cx="808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Will be available in Final Prototype Submission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Parikshit Saha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 psaha053@gmail.com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9163616002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266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Lato</vt:lpstr>
      <vt:lpstr>Lato</vt:lpstr>
      <vt:lpstr>Noto Sans Symbols</vt:lpstr>
      <vt:lpstr>Arial</vt:lpstr>
      <vt:lpstr>Calibri</vt:lpstr>
      <vt:lpstr>Century Schoolbook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Parikshit Saha</cp:lastModifiedBy>
  <cp:revision>5</cp:revision>
  <dcterms:modified xsi:type="dcterms:W3CDTF">2022-05-20T18:26:47Z</dcterms:modified>
</cp:coreProperties>
</file>