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Lato"/>
      <p:regular r:id="rId15"/>
      <p:bold r:id="rId16"/>
      <p:italic r:id="rId17"/>
      <p:boldItalic r:id="rId18"/>
    </p:embeddedFont>
    <p:embeddedFont>
      <p:font typeface="Century Schoolbook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6UQWnd64kIbMjol3ctroqqpDP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bold.fntdata"/><Relationship Id="rId11" Type="http://schemas.openxmlformats.org/officeDocument/2006/relationships/slide" Target="slides/slide6.xml"/><Relationship Id="rId22" Type="http://schemas.openxmlformats.org/officeDocument/2006/relationships/font" Target="fonts/CenturySchoolbook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Schoolbook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Schoolbook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:notes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6a841be86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126a841be86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2"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3"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4"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2"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7" name="Google Shape;5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" type="subTitle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1" name="Google Shape;11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2" name="Google Shape;11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idx="1" type="subTitle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2"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3" type="body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3"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3" type="body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80035" lvl="0" marL="45720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SzPts val="81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35" y="0"/>
            <a:ext cx="12186455" cy="6853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/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2"/>
              <a:buFont typeface="Arial"/>
              <a:buNone/>
              <a:defRPr b="0" i="0" sz="39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1180" lvl="0" marL="457200" marR="0" rtl="0" algn="l">
              <a:lnSpc>
                <a:spcPct val="90000"/>
              </a:lnSpc>
              <a:spcBef>
                <a:spcPts val="907"/>
              </a:spcBef>
              <a:spcAft>
                <a:spcPts val="0"/>
              </a:spcAft>
              <a:buClr>
                <a:srgbClr val="000000"/>
              </a:buClr>
              <a:buSzPts val="1143"/>
              <a:buFont typeface="Noto Sans Symbols"/>
              <a:buChar char="●"/>
              <a:defRPr b="0" i="0" sz="25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6839" lvl="1" marL="9144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2177"/>
              <a:buFont typeface="Arial"/>
              <a:buChar char="•"/>
              <a:defRPr b="0" i="0" sz="217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3789" lvl="2" marL="13716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814"/>
              <a:buFont typeface="Arial"/>
              <a:buChar char="•"/>
              <a:defRPr b="0" i="0" sz="181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2295" lvl="3" marL="18288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2295" lvl="4" marL="22860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2295" lvl="5" marL="27432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2295" lvl="6" marL="32004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2295" lvl="7" marL="36576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2295" lvl="8" marL="4114800" marR="0" rtl="0" algn="l">
              <a:lnSpc>
                <a:spcPct val="90000"/>
              </a:lnSpc>
              <a:spcBef>
                <a:spcPts val="454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b="0" i="0" sz="16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/>
          <p:nvPr/>
        </p:nvSpPr>
        <p:spPr>
          <a:xfrm>
            <a:off x="2698575" y="942853"/>
            <a:ext cx="6786773" cy="4963119"/>
          </a:xfrm>
          <a:custGeom>
            <a:rect b="b" l="l" r="r" t="t"/>
            <a:pathLst>
              <a:path extrusionOk="0" h="3129" w="5703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</p:sp>
      <p:sp>
        <p:nvSpPr>
          <p:cNvPr id="140" name="Google Shape;140;p1"/>
          <p:cNvSpPr/>
          <p:nvPr/>
        </p:nvSpPr>
        <p:spPr>
          <a:xfrm>
            <a:off x="1521561" y="117571"/>
            <a:ext cx="3971606" cy="513392"/>
          </a:xfrm>
          <a:custGeom>
            <a:rect b="b" l="l" r="r" t="t"/>
            <a:pathLst>
              <a:path extrusionOk="0" h="326" w="3339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cap="flat" cmpd="sng" w="284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1" name="Google Shape;141;p1"/>
          <p:cNvSpPr/>
          <p:nvPr/>
        </p:nvSpPr>
        <p:spPr>
          <a:xfrm>
            <a:off x="1521561" y="314176"/>
            <a:ext cx="6767504" cy="543438"/>
          </a:xfrm>
          <a:custGeom>
            <a:rect b="b" l="l" r="r" t="t"/>
            <a:pathLst>
              <a:path extrusionOk="0" h="345" w="5687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cap="flat" cmpd="sng" w="284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2" name="Google Shape;142;p1"/>
          <p:cNvSpPr/>
          <p:nvPr/>
        </p:nvSpPr>
        <p:spPr>
          <a:xfrm>
            <a:off x="8293311" y="205096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5423931" y="523191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7806372" y="6567308"/>
            <a:ext cx="2851418" cy="181255"/>
          </a:xfrm>
          <a:custGeom>
            <a:rect b="b" l="l" r="r" t="t"/>
            <a:pathLst>
              <a:path extrusionOk="0" h="105" w="2158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5" name="Google Shape;145;p1"/>
          <p:cNvSpPr/>
          <p:nvPr/>
        </p:nvSpPr>
        <p:spPr>
          <a:xfrm>
            <a:off x="5129677" y="5752477"/>
            <a:ext cx="5528112" cy="646639"/>
          </a:xfrm>
          <a:custGeom>
            <a:rect b="b" l="l" r="r" t="t"/>
            <a:pathLst>
              <a:path extrusionOk="0" h="369" w="4181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cap="flat" cmpd="sng" w="284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6" name="Google Shape;146;p1"/>
          <p:cNvSpPr/>
          <p:nvPr/>
        </p:nvSpPr>
        <p:spPr>
          <a:xfrm>
            <a:off x="4962139" y="62854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7718847" y="64709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1983799" y="1602557"/>
            <a:ext cx="82245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b="1" i="0" lang="en-US" sz="3629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</a:t>
            </a: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oice</a:t>
            </a:r>
            <a:r>
              <a:rPr b="1" i="0" lang="en-US" sz="3629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Biometrics</a:t>
            </a:r>
            <a:r>
              <a:rPr b="1" i="0" lang="en-US" sz="3629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- SBI</a:t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t/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b="1" i="0" lang="en-US" sz="3629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Powered By - Microsoft Corporation Pvt Ltd.</a:t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/>
          <p:nvPr/>
        </p:nvSpPr>
        <p:spPr>
          <a:xfrm>
            <a:off x="2054835" y="961835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2254779" y="1197096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b="1" i="0" lang="en-US" sz="326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Being Solved</a:t>
            </a:r>
            <a:endParaRPr b="0" i="0" sz="16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2214742" y="1178173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Approach taken to create the model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a841be86_0_5"/>
          <p:cNvSpPr/>
          <p:nvPr/>
        </p:nvSpPr>
        <p:spPr>
          <a:xfrm>
            <a:off x="1751675" y="495750"/>
            <a:ext cx="8752800" cy="51843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6a841be86_0_5"/>
          <p:cNvSpPr/>
          <p:nvPr/>
        </p:nvSpPr>
        <p:spPr>
          <a:xfrm>
            <a:off x="2363467" y="1403053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26a841be86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087553"/>
            <a:ext cx="1826269" cy="44154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26a841be86_0_5"/>
          <p:cNvSpPr/>
          <p:nvPr/>
        </p:nvSpPr>
        <p:spPr>
          <a:xfrm>
            <a:off x="1983800" y="1602548"/>
            <a:ext cx="8224500" cy="3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rPr b="1" i="0" lang="en-US" sz="3629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Prerequisites</a:t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9"/>
              <a:buFont typeface="Arial"/>
              <a:buNone/>
            </a:pPr>
            <a:r>
              <a:t/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9"/>
              <a:buFont typeface="Century Schoolbook"/>
              <a:buChar char="●"/>
            </a:pP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Sample Audio Clips collected from Contact Centre / V-CIP Clips</a:t>
            </a:r>
            <a:r>
              <a:rPr b="1" i="0" lang="en-US" sz="3629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29"/>
              <a:buFont typeface="Century Schoolbook"/>
              <a:buChar char="●"/>
            </a:pPr>
            <a:r>
              <a:rPr b="1" lang="en-US" sz="3629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Length of Voice clip will be defined and shared</a:t>
            </a:r>
            <a:r>
              <a:rPr b="1" i="0" lang="en-US" sz="3629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 b="1" i="0" sz="3629" u="none" cap="none" strike="noStrike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>
            <a:off x="2065626" y="770345"/>
            <a:ext cx="8289719" cy="4725482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2236467" y="1265149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b="1" i="0" lang="en-US" sz="326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supporting assumptions, functional requirements(FR) and non-functional requirements(NFR)</a:t>
            </a:r>
            <a:endParaRPr b="0" i="0" sz="16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1951140" y="1222406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2160032" y="1605145"/>
            <a:ext cx="7045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6"/>
              <a:buFont typeface="Arial"/>
              <a:buNone/>
            </a:pPr>
            <a:r>
              <a:rPr b="1" i="0" lang="en-US" sz="3266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reason why your solution should be considered</a:t>
            </a:r>
            <a:endParaRPr b="0" i="0" sz="1633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3137179" y="4040516"/>
            <a:ext cx="5820406" cy="40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428489" y="2089821"/>
            <a:ext cx="986288" cy="5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2428489" y="3690416"/>
            <a:ext cx="705751" cy="48693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3180289" y="2441227"/>
            <a:ext cx="6241701" cy="407905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3180288" y="2117581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3194331" y="3722748"/>
            <a:ext cx="3347828" cy="29751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/>
          <p:nvPr/>
        </p:nvSpPr>
        <p:spPr>
          <a:xfrm>
            <a:off x="1983516" y="953832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2078675" y="1175420"/>
            <a:ext cx="8034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 code (Github Repository Link)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1983516" y="953832"/>
            <a:ext cx="8289600" cy="4501800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2078675" y="1175428"/>
            <a:ext cx="80349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Demonstration Video showing the </a:t>
            </a:r>
            <a:endParaRPr b="1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functionalities/working of the solution.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643" y="6152870"/>
            <a:ext cx="1826269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>
            <a:off x="2111048" y="690877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Submitted By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: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No: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5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5015" y="1736816"/>
            <a:ext cx="7540205" cy="1595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Mohor Basu</dc:creator>
</cp:coreProperties>
</file>