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6739-1B4E-4FB3-BE02-A5505E178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4BD6A-1D38-4D1D-BC85-88D7EBF7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F47FB-86D4-492B-A220-92875CA1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D4AB-0D2C-4721-B932-A74C8789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6704-5B1D-4159-AD13-71976060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7A4C-E0A7-42C1-BB8A-82347CED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9DA9D-B1AB-48D9-AD64-F13BA622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597E-BA48-44A7-8857-8B94476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52FF-7970-4AAB-90E1-3234995F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F4B7-1456-4D74-BDD5-1AB493E7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8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9B5AC-FBCF-40BD-BE26-8C3126B37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BF2CC-5A2B-4470-9238-6DE53F49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24DC-84B5-4414-9B48-A15B4FCA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E768-F3D6-4CB3-AA81-4BB3D3DF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25DA-3BCC-400F-B91E-68B90062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082C-321F-4C0B-B2AE-B03A6676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F87B-2E6A-4491-A35D-3C2FEF33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D6EE-FFCB-4C03-A968-37EA13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B3CB-5AD2-4D64-9C0C-FD2204EC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7BB1-2955-4B37-B539-7A7A1A57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2CB-3573-40EB-B7C3-ACC9737B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9A13-7CC1-499B-9925-EAE3EE12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0AC0-AFEC-4AC3-A39F-1C55636C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8556-42AF-43B0-AAF7-D4FBD572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6D5E3-93B2-460A-8BC3-016E94E3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4E54-A5EC-44E5-BD8D-223452BE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5716-FF0A-414F-AC64-CB2AF718B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E3D0D-ABFA-40AF-ABC3-2DCF5877C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E3656-DF38-4B67-95F5-A9C5C4A5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AF4F7-8401-4D8A-8700-B666D2EE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C5B-06F6-41F0-AF69-3CDD8549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12CB-D6FE-4C2D-A609-97AF7B09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84E85-E827-4281-8DFD-5B22F192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8FBEF-9DAE-413C-80BC-3A6BC9F4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2CF82-32D1-4589-BF2C-28BF39267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57B37-80E4-4F31-A628-93FF6CF43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148E9-3209-4D70-AF9F-AE6B5A87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FCEA3-D812-4C8D-8505-D469AC55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6C9BA-9FB3-42F1-9F17-1D27A71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F62F-A93C-440F-9833-E8DC043E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0EA2F-CAD8-402A-81F8-0FC1F84F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0647E-6442-4103-BB59-47E7460E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573FB-67E0-46CB-99AE-90C58FA6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9C5DF-4057-4A05-A5B5-74DE0A84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2D715-333D-44F0-A05F-A5754542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F0B5-9800-4B08-B8F8-06EFD9B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8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8914-EF6D-49E4-8D11-9548FA4F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83D0-E34C-4A57-A04A-6C230F53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1D36-9209-4FE8-A127-4E2155C99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0E5E0-BF0D-4643-92B6-CAE3563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31CBB-DDF9-47AD-A8D2-5C68AE2A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191D6-3699-4256-8E0D-4EB57FAA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4ACB-EDEE-4F6D-BCA0-9F2082D4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22BEE-D301-4301-A61B-8C3973189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76B34-7309-46B5-961C-8B0B98947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4B70-1D3A-4211-B62E-A6B6CE54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A8BC-9BB2-4A99-9FF4-F373D803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2FF15-54E3-45E9-ABF8-E41A2B59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173B3-18E2-4687-A7DB-F8401AF5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8499-7FC3-4634-8A7E-5E4EBE9F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2330E-E41A-4D0C-8569-A584A6165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FF52-132E-4F13-8D18-1D6030635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B734-BFFD-4E13-B1B2-EE003DCE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74708-ADF9-41BC-AF3E-F574A88E0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8114" y="-423811"/>
            <a:ext cx="14779386" cy="7389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8CBFA4-A2AA-4A36-AF51-4D6D6341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77" y="461967"/>
            <a:ext cx="294894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Parimah Safarian</dc:creator>
  <cp:lastModifiedBy>Parimah Safarian</cp:lastModifiedBy>
  <cp:revision>1</cp:revision>
  <dcterms:created xsi:type="dcterms:W3CDTF">2021-12-28T10:21:41Z</dcterms:created>
  <dcterms:modified xsi:type="dcterms:W3CDTF">2021-12-28T10:21:41Z</dcterms:modified>
</cp:coreProperties>
</file>