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2090-D9A5-4305-BDEC-9047B7F35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ADF6-7F53-40C3-9CCD-FEA99F455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594D-A8AE-4A47-9062-E135C9D2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E986-7B33-4659-8B70-41D4462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EBCE-F798-44E1-BB3D-F757293A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1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9A40-8B8F-473E-BF87-AD273AA7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0539-1108-45A4-9D65-EB3403442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F894-28BB-4E21-AE89-D04CB085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6DD9-8E49-425F-AC1E-09914FAE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B708-B3CE-424F-9FE9-83CFF78E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A8DA6-540F-476F-8EA7-50504FC02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5683-E0B8-4E04-8775-B2E64A4E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7442-23C7-4874-BCE6-967842EC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8464-DA8C-4A66-A58F-4564D5E7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1181-C3BC-4062-92EC-DDD0B5D9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8563-111A-4E63-8551-6BB43046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D4EB-35E0-4009-BC56-A33454C3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0B61-76D1-4DB4-8E8F-195761CA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1853-A9BE-4B57-A36F-FB75B1BD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44FCF-B56E-414E-A1C4-9732CAFE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974C-B56B-4F74-B092-12F4282D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CD925-B346-4D49-9131-1536BD8E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BE64-7166-43FC-8704-DA9B4F18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1479A-81E5-4215-A656-EB536D4D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9AA3-AECC-4F46-AF27-2B1C997E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AF94-0594-4CF1-8233-94442B7E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59E1-FDC8-42F7-B7DB-B6410465B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5974C-61FC-40CC-A0A1-9EFF5B98B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74E9-49AE-4F4E-B304-8CC530A3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C8A4-6506-4536-9DF9-6247E6B4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266EC-3D69-405A-9FD4-9955745A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1AD7-F22F-4E76-A5BE-DA638C54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2368-131B-4FA2-9ADA-884067D70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5C757-C984-4FC6-BF51-0D3406E3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201F7-10FE-4AFF-A527-AE7E21A23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C4D5A-EBB1-41CD-AF08-DA3E310D9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0C562-1001-48F4-9FA1-67302227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00E41-F9D8-4478-9D9F-E21931DB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25D06-995F-4564-9822-7D1E1B7A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BA13-8A48-45EA-9DC9-C6B8575A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91F34-BDF0-40FC-8009-1389D8BB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69B46-55CD-4317-989B-D84780F1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B8206-2C53-425D-A991-73568349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BB102-1C35-45C6-A8CE-894B5770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22BC9-3E86-4120-810C-EB06ABB4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8810B-C30F-41C9-900C-113216C8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2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D932-0CC7-4ADA-B991-32917C0A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39F3-3968-4346-B762-45DF3D78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DF5E-B762-46F3-B470-4BCAEF12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C0FDF-398C-4BC2-9217-50252812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99541-69B3-4655-B90B-42FCCA0E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09FDB-E289-4610-9218-ABEBC816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3D27-8244-453D-B768-F0AA8E89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6F21F-EB78-4329-BF0C-C2FD5395F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E052B-1539-4446-B530-0BD24B13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32FF-0AE9-4649-AB07-39595735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A80E-B28C-4392-953C-95459C71C61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5A758-6BB4-47D6-BA47-EF5FBFBB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B434C-366E-43D7-8876-B194690A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E1173-C230-4781-B82F-E687508E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F6129-7A9B-4C5A-83F8-D49A4D751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C24E-90DF-4CCF-B25A-3B36B5729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A80E-B28C-4392-953C-95459C71C61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0A1B-5EA2-4DB2-9939-10289827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331D-D8A4-4453-B827-6C7D563D4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8D01B-8DAC-4E0B-9404-23FB176E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E6DFB-4A6F-451B-8E81-48AEB41ED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"/>
            <a:ext cx="11155680" cy="67942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EAB7E9-9958-410D-B799-73620FD6ACC2}"/>
              </a:ext>
            </a:extLst>
          </p:cNvPr>
          <p:cNvSpPr/>
          <p:nvPr/>
        </p:nvSpPr>
        <p:spPr>
          <a:xfrm>
            <a:off x="50896" y="202915"/>
            <a:ext cx="822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4B75C-FB12-40AB-8DBD-92F8ED865268}"/>
              </a:ext>
            </a:extLst>
          </p:cNvPr>
          <p:cNvSpPr/>
          <p:nvPr/>
        </p:nvSpPr>
        <p:spPr>
          <a:xfrm>
            <a:off x="50896" y="3530457"/>
            <a:ext cx="822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49D68-02B1-46B7-9363-7FAF370973B4}"/>
              </a:ext>
            </a:extLst>
          </p:cNvPr>
          <p:cNvSpPr/>
          <p:nvPr/>
        </p:nvSpPr>
        <p:spPr>
          <a:xfrm>
            <a:off x="6022174" y="202915"/>
            <a:ext cx="822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8AE88-30FD-4022-BCD3-1CCD0515F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95" y="208692"/>
            <a:ext cx="2784620" cy="1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7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EAB7E9-9958-410D-B799-73620FD6ACC2}"/>
              </a:ext>
            </a:extLst>
          </p:cNvPr>
          <p:cNvSpPr/>
          <p:nvPr/>
        </p:nvSpPr>
        <p:spPr>
          <a:xfrm>
            <a:off x="50896" y="202915"/>
            <a:ext cx="822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4B75C-FB12-40AB-8DBD-92F8ED865268}"/>
              </a:ext>
            </a:extLst>
          </p:cNvPr>
          <p:cNvSpPr/>
          <p:nvPr/>
        </p:nvSpPr>
        <p:spPr>
          <a:xfrm>
            <a:off x="50896" y="3530457"/>
            <a:ext cx="822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49D68-02B1-46B7-9363-7FAF370973B4}"/>
              </a:ext>
            </a:extLst>
          </p:cNvPr>
          <p:cNvSpPr/>
          <p:nvPr/>
        </p:nvSpPr>
        <p:spPr>
          <a:xfrm>
            <a:off x="6022174" y="202915"/>
            <a:ext cx="822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581CFE-0146-4F11-8FC7-926DC75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4" y="91440"/>
            <a:ext cx="11155672" cy="6794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F7D738-2DE1-4D6F-BBCF-F88D7110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61" y="201168"/>
            <a:ext cx="2798064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8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EAB7E9-9958-410D-B799-73620FD6ACC2}"/>
              </a:ext>
            </a:extLst>
          </p:cNvPr>
          <p:cNvSpPr/>
          <p:nvPr/>
        </p:nvSpPr>
        <p:spPr>
          <a:xfrm>
            <a:off x="50896" y="202915"/>
            <a:ext cx="822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4B75C-FB12-40AB-8DBD-92F8ED865268}"/>
              </a:ext>
            </a:extLst>
          </p:cNvPr>
          <p:cNvSpPr/>
          <p:nvPr/>
        </p:nvSpPr>
        <p:spPr>
          <a:xfrm>
            <a:off x="50896" y="3530457"/>
            <a:ext cx="822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49D68-02B1-46B7-9363-7FAF370973B4}"/>
              </a:ext>
            </a:extLst>
          </p:cNvPr>
          <p:cNvSpPr/>
          <p:nvPr/>
        </p:nvSpPr>
        <p:spPr>
          <a:xfrm>
            <a:off x="6022174" y="202915"/>
            <a:ext cx="822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581CFE-0146-4F11-8FC7-926DC75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4" y="91440"/>
            <a:ext cx="11155672" cy="6794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F7D738-2DE1-4D6F-BBCF-F88D7110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3100" y="2743200"/>
            <a:ext cx="5480557" cy="36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5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Parimah Safarian</dc:creator>
  <cp:lastModifiedBy>Parimah Safarian</cp:lastModifiedBy>
  <cp:revision>10</cp:revision>
  <dcterms:created xsi:type="dcterms:W3CDTF">2021-12-28T08:45:39Z</dcterms:created>
  <dcterms:modified xsi:type="dcterms:W3CDTF">2022-01-10T06:39:24Z</dcterms:modified>
</cp:coreProperties>
</file>