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2090-D9A5-4305-BDEC-9047B7F35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ADF6-7F53-40C3-9CCD-FEA99F455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594D-A8AE-4A47-9062-E135C9D2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E986-7B33-4659-8B70-41D4462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EBCE-F798-44E1-BB3D-F757293A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9A40-8B8F-473E-BF87-AD273AA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0539-1108-45A4-9D65-EB340344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F894-28BB-4E21-AE89-D04CB085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6DD9-8E49-425F-AC1E-09914FAE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B708-B3CE-424F-9FE9-83CFF78E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A8DA6-540F-476F-8EA7-50504FC02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5683-E0B8-4E04-8775-B2E64A4E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7442-23C7-4874-BCE6-967842EC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8464-DA8C-4A66-A58F-4564D5E7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1181-C3BC-4062-92EC-DDD0B5D9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563-111A-4E63-8551-6BB43046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D4EB-35E0-4009-BC56-A33454C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0B61-76D1-4DB4-8E8F-195761C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1853-A9BE-4B57-A36F-FB75B1B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4FCF-B56E-414E-A1C4-9732CAFE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974C-B56B-4F74-B092-12F4282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D925-B346-4D49-9131-1536BD8E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BE64-7166-43FC-8704-DA9B4F1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479A-81E5-4215-A656-EB536D4D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9AA3-AECC-4F46-AF27-2B1C997E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AF94-0594-4CF1-8233-94442B7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59E1-FDC8-42F7-B7DB-B6410465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974C-61FC-40CC-A0A1-9EFF5B98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74E9-49AE-4F4E-B304-8CC530A3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C8A4-6506-4536-9DF9-6247E6B4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66EC-3D69-405A-9FD4-9955745A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1AD7-F22F-4E76-A5BE-DA638C54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2368-131B-4FA2-9ADA-884067D7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5C757-C984-4FC6-BF51-0D3406E3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01F7-10FE-4AFF-A527-AE7E21A23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C4D5A-EBB1-41CD-AF08-DA3E310D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C562-1001-48F4-9FA1-6730222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00E41-F9D8-4478-9D9F-E21931DB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25D06-995F-4564-9822-7D1E1B7A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BA13-8A48-45EA-9DC9-C6B8575A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91F34-BDF0-40FC-8009-1389D8BB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9B46-55CD-4317-989B-D84780F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B8206-2C53-425D-A991-73568349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BB102-1C35-45C6-A8CE-894B5770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22BC9-3E86-4120-810C-EB06ABB4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8810B-C30F-41C9-900C-113216C8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D932-0CC7-4ADA-B991-32917C0A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39F3-3968-4346-B762-45DF3D78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DF5E-B762-46F3-B470-4BCAEF12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0FDF-398C-4BC2-9217-50252812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9541-69B3-4655-B90B-42FCCA0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9FDB-E289-4610-9218-ABEBC81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3D27-8244-453D-B768-F0AA8E89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F21F-EB78-4329-BF0C-C2FD5395F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E052B-1539-4446-B530-0BD24B13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32FF-0AE9-4649-AB07-39595735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A758-6BB4-47D6-BA47-EF5FBFB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434C-366E-43D7-8876-B194690A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E1173-C230-4781-B82F-E687508E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F6129-7A9B-4C5A-83F8-D49A4D75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C24E-90DF-4CCF-B25A-3B36B5729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0A1B-5EA2-4DB2-9939-10289827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331D-D8A4-4453-B827-6C7D563D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06E8C-11D3-433D-944F-6676DAB5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3348" y="-165674"/>
            <a:ext cx="14378696" cy="718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28E9C-3BEE-4261-A77D-4D850AF6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69" y="767993"/>
            <a:ext cx="3271040" cy="21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8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Parimah Safarian</dc:creator>
  <cp:lastModifiedBy>Parimah Safarian</cp:lastModifiedBy>
  <cp:revision>1</cp:revision>
  <dcterms:created xsi:type="dcterms:W3CDTF">2021-12-28T08:45:39Z</dcterms:created>
  <dcterms:modified xsi:type="dcterms:W3CDTF">2021-12-28T08:45:55Z</dcterms:modified>
</cp:coreProperties>
</file>