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74A4-F4D8-4B47-AB2C-F4AC801C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CC83B-3C2F-4B0A-8E06-15FC0675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0D555-FD96-4981-85FB-94CD87A9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5815-F2D2-4BF3-AC61-199F92D8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34404-6363-4B68-919E-66246B69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6B69-D6A6-4C70-86CC-585D5F44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F8222-9DE8-429D-8917-414FB30C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76B3-3B77-43CB-88EB-A14D9524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C417-6D19-4DB5-B923-6078A6DA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1167-BA7B-4EB8-B02F-6F3D1DA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187B0-A91D-4E8C-A6BC-C2B909003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2A134-E551-456F-98F6-19ABAC300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8285-1712-4FFB-9A48-10E42C00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477FE-9401-498D-A5E7-2389DA73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60B7-6DC5-4E67-A1C8-C829461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7E37-EC44-4B9E-B6CF-DEA57DB2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A62C-A7F5-4085-B526-27D1AA32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7606-2408-443F-BA1A-CBD0A1F9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455D-3C1C-420D-B375-693C3828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7719-5787-43EE-9AD6-5DE944D9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DF52-A29D-4B43-BE65-5842D370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3443-33AD-4717-A552-C388DC6D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2E75-8210-4341-BE9D-7AE6BC7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6ED8F-D457-4BFA-9DE4-1D09B02E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FC67-E0AF-48BC-83D6-D1D04C8C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52C4-5F03-4E72-8F86-C18EECC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B9BB-58C1-4518-8D12-CF4AB034F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682B-B849-483E-B917-F0F597B0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5A57-4D1E-4F3A-BF7A-CBB6CCD0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73FE-904B-4168-9BBC-8B825357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7EBA-71A2-452F-AA41-2D53925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2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65C0-59AE-4B45-8C47-992E86BD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1549-E831-4453-AC73-7169229B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E3CAE-D8DB-4B1C-B6D9-13FFABA5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6481A-3C54-4AE5-82FC-CB85C0A5F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05383-D868-4948-ADE8-4A8675CB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EAC2E-A951-4ED8-AAA3-77C16BF1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6C633-676F-4C6C-B85B-935D4B7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A1197-E020-4139-AD16-21F55CE5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3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B323-99B9-4CEA-8BF3-50A7C85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9DEE3-5289-4AF4-BBC7-C3B1FEE9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4CDB2-D329-438F-8C32-D6DC7C27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45AB-E7E6-4EBD-9929-6ADEC9C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79856-D34A-4A51-8EA8-29268D2F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4AB17-1192-40DB-AF47-3309726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A7BE-ABFD-49DF-B8EC-AD0D1C9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40EA-3C0F-4B2F-8448-61D25196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F01B-DF33-4BBB-A5FA-34570854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F488A-E1A1-4041-B9C2-AF23C4EC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326E-28DB-4FB7-B293-8030E6F5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DAF5-CACD-4595-9A3C-305D904A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82D14-8005-4396-BA1D-4C4B6C02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95C-D15E-41B7-A4FE-4639AD0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BF394-10EA-4ADA-B3DF-13216FD1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88E6-F0C4-424E-8CFC-91BABD5F3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47C15-51D6-482D-A067-B92ED3B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605E-79EF-48BA-928D-5F2E1BDD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8309-8BA5-41FA-B21A-63D44BAF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7885-66F2-4605-9B72-79D83934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2EF0-3997-43E0-B331-A193E72D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5CE-4A53-4996-8E89-03094C826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9961-5921-4963-9812-EC3CEAC728F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A41E4-3A49-4FE3-92B1-4B844A423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E422-3541-42C6-880F-DF11193C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2A29-37B7-482A-9D84-F7CC5F91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6E1D38-3817-444E-B5B9-F00FDE73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916" y="-331347"/>
            <a:ext cx="14776704" cy="7388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D0D3E9-5A58-49E7-9E87-56AE45BFD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20" y="2237187"/>
            <a:ext cx="5897881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Parimah Safarian</dc:creator>
  <cp:lastModifiedBy>Parimah Safarian</cp:lastModifiedBy>
  <cp:revision>2</cp:revision>
  <dcterms:created xsi:type="dcterms:W3CDTF">2021-12-28T12:13:20Z</dcterms:created>
  <dcterms:modified xsi:type="dcterms:W3CDTF">2021-12-28T14:24:36Z</dcterms:modified>
</cp:coreProperties>
</file>