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547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9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46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5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8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4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4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1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8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84DBFA-B0A8-4BD9-8685-47688774EAA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71E0-0844-498B-BB06-0CFB7EDB2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984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33265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&lt;: PROJECT :&gt;</a:t>
            </a:r>
            <a:endParaRPr lang="en-IN" sz="4000" b="1" u="sng" dirty="0" smtClean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060848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lgerian" panose="04020705040A02060702" pitchFamily="82" charset="0"/>
              </a:rPr>
              <a:t>JetHorizon</a:t>
            </a:r>
            <a:endParaRPr lang="en-IN" sz="4000" dirty="0" smtClean="0">
              <a:latin typeface="Algerian" panose="04020705040A02060702" pitchFamily="82" charset="0"/>
            </a:endParaRPr>
          </a:p>
          <a:p>
            <a:r>
              <a:rPr lang="en-IN" sz="4000" dirty="0" smtClean="0">
                <a:latin typeface="Algerian" panose="04020705040A02060702" pitchFamily="82" charset="0"/>
              </a:rPr>
              <a:t>          Airlines</a:t>
            </a:r>
          </a:p>
          <a:p>
            <a:r>
              <a:rPr lang="en-IN" sz="4000" dirty="0">
                <a:latin typeface="Algerian" panose="04020705040A02060702" pitchFamily="82" charset="0"/>
              </a:rPr>
              <a:t> </a:t>
            </a:r>
            <a:r>
              <a:rPr lang="en-IN" sz="4000" dirty="0" smtClean="0">
                <a:latin typeface="Algerian" panose="04020705040A02060702" pitchFamily="82" charset="0"/>
              </a:rPr>
              <a:t>             Reservation</a:t>
            </a:r>
          </a:p>
          <a:p>
            <a:r>
              <a:rPr lang="en-IN" sz="4000" dirty="0">
                <a:latin typeface="Algerian" panose="04020705040A02060702" pitchFamily="82" charset="0"/>
              </a:rPr>
              <a:t> </a:t>
            </a:r>
            <a:r>
              <a:rPr lang="en-IN" sz="4000" dirty="0" smtClean="0">
                <a:latin typeface="Algerian" panose="04020705040A02060702" pitchFamily="82" charset="0"/>
              </a:rPr>
              <a:t>                            System</a:t>
            </a:r>
          </a:p>
          <a:p>
            <a:r>
              <a:rPr lang="en-US" sz="4000" dirty="0" smtClean="0">
                <a:latin typeface="Algerian" panose="04020705040A02060702" pitchFamily="82" charset="0"/>
              </a:rPr>
              <a:t>                                  project</a:t>
            </a:r>
            <a:endParaRPr lang="en-IN" sz="4000" dirty="0" smtClean="0">
              <a:latin typeface="Algerian" panose="04020705040A02060702" pitchFamily="82" charset="0"/>
            </a:endParaRPr>
          </a:p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                                      in C++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8" name="Picture 4" descr="Why Is &quot;Airplane&quot; Also Spelled “Aeroplane&quot;? The History of These Wo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96" y="2060848"/>
            <a:ext cx="3055804" cy="20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104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FF0000"/>
                </a:solidFill>
              </a:rPr>
              <a:t>CODING:-</a:t>
            </a:r>
            <a:endParaRPr lang="en-IN" sz="2800" b="1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8" y="594266"/>
            <a:ext cx="7088832" cy="319477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3789040"/>
            <a:ext cx="6624736" cy="306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71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OUTPUT:-</a:t>
            </a:r>
            <a:endParaRPr lang="en-IN" sz="2400" b="1" i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805"/>
            <a:ext cx="6385944" cy="3384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32" y="3912177"/>
            <a:ext cx="5508104" cy="29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30813"/>
            <a:ext cx="6516216" cy="3333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0"/>
            <a:ext cx="6236185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chemeClr val="bg1"/>
                </a:solidFill>
              </a:rPr>
              <a:t>CONCLUSION:-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126016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is most useful for embedded systems, or applications that require the ability to be light-weight and have precise control over system resources. C is lacking a lot of the functionality that more contemporary languages feature, but remains a core tool for Unix developers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623" y="1412776"/>
            <a:ext cx="370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chemeClr val="bg1"/>
                </a:solidFill>
              </a:rPr>
              <a:t>THANK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i="1" u="sng" dirty="0" smtClean="0">
                <a:solidFill>
                  <a:schemeClr val="bg1"/>
                </a:solidFill>
              </a:rPr>
              <a:t>YOU</a:t>
            </a:r>
            <a:r>
              <a:rPr lang="en-US" sz="3600" b="1" i="1" u="sng" dirty="0" smtClean="0">
                <a:solidFill>
                  <a:schemeClr val="bg1"/>
                </a:solidFill>
              </a:rPr>
              <a:t>!</a:t>
            </a:r>
            <a:endParaRPr lang="en-IN" sz="3600" b="1" i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4221088"/>
            <a:ext cx="529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Presented By:- </a:t>
            </a:r>
            <a:r>
              <a:rPr lang="en-US" sz="2000" dirty="0" err="1" smtClean="0"/>
              <a:t>Parimal</a:t>
            </a:r>
            <a:r>
              <a:rPr lang="en-US" sz="2000" dirty="0" smtClean="0"/>
              <a:t> Rajesh </a:t>
            </a:r>
            <a:r>
              <a:rPr lang="en-US" sz="2000" dirty="0" err="1" smtClean="0"/>
              <a:t>Chaudhari</a:t>
            </a:r>
            <a:endParaRPr lang="en-US" sz="2000" dirty="0" smtClean="0"/>
          </a:p>
          <a:p>
            <a:r>
              <a:rPr lang="en-US" sz="2000" dirty="0" smtClean="0"/>
              <a:t>Roll No.:- 13</a:t>
            </a:r>
          </a:p>
          <a:p>
            <a:r>
              <a:rPr lang="en-US" sz="2000" dirty="0" smtClean="0"/>
              <a:t>PRN No.:-2010121245025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6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476672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lgerian" panose="04020705040A02060702" pitchFamily="82" charset="0"/>
              </a:rPr>
              <a:t>CONTENTS</a:t>
            </a:r>
            <a:endParaRPr lang="en-IN" sz="4000" b="1" u="sng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741458"/>
            <a:ext cx="325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741458"/>
            <a:ext cx="5328592" cy="2474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00080" y="1746058"/>
            <a:ext cx="6077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Introducing To C&amp;C++ Language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 Of C&amp;C++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Advantage And Disadvantage Of  C&amp;C++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Coding </a:t>
            </a:r>
            <a:r>
              <a:rPr lang="en-US" sz="3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Result</a:t>
            </a:r>
            <a:endParaRPr lang="en-US" sz="3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Conclusion</a:t>
            </a:r>
            <a:endParaRPr lang="en-IN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992" y="2276872"/>
            <a:ext cx="2304256" cy="1800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latin typeface="Arial Black" panose="020B0A04020102020204" pitchFamily="34" charset="0"/>
              </a:rPr>
              <a:t>Introducing To C&amp;C++</a:t>
            </a:r>
          </a:p>
          <a:p>
            <a:r>
              <a:rPr lang="en-US" sz="2400" b="1" i="1" u="sng" dirty="0" smtClean="0">
                <a:latin typeface="Arial Black" panose="020B0A04020102020204" pitchFamily="34" charset="0"/>
              </a:rPr>
              <a:t>Language</a:t>
            </a:r>
            <a:r>
              <a:rPr lang="en-US" sz="2400" b="1" i="1" u="sng" dirty="0" smtClean="0"/>
              <a:t>.......</a:t>
            </a:r>
            <a:endParaRPr lang="en-IN" sz="2400" b="1" i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032" y="1268760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 is a high-level and general-purpose programming language that is ideal for developing firmware or portable applications. Originally intended for writing system software, C was developed at Bell Labs by Dennis Ritchie for the Unix Operating System in the early </a:t>
            </a:r>
            <a:r>
              <a:rPr lang="en-US" sz="2000" b="1" dirty="0" smtClean="0"/>
              <a:t>1970s.Ranked </a:t>
            </a:r>
            <a:r>
              <a:rPr lang="en-US" sz="2000" b="1" dirty="0"/>
              <a:t>among the most widely used languages, C has a compiler for most computer systems and has influenced many popular </a:t>
            </a:r>
            <a:r>
              <a:rPr lang="en-US" sz="2000" b="1" dirty="0" smtClean="0"/>
              <a:t>languages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</a:t>
            </a:r>
            <a:r>
              <a:rPr lang="en-US" sz="2000" b="1" dirty="0"/>
              <a:t>C++ is a cross-platform language that can be used to create high-performance </a:t>
            </a:r>
            <a:r>
              <a:rPr lang="en-US" sz="2000" b="1" dirty="0" smtClean="0"/>
              <a:t>applications . C</a:t>
            </a:r>
            <a:r>
              <a:rPr lang="en-US" sz="2000" b="1" dirty="0"/>
              <a:t>++ was developed by </a:t>
            </a:r>
            <a:r>
              <a:rPr lang="en-US" sz="2000" b="1" dirty="0" smtClean="0"/>
              <a:t>Bjarne </a:t>
            </a:r>
            <a:r>
              <a:rPr lang="en-US" sz="2000" b="1" dirty="0" err="1" smtClean="0"/>
              <a:t>Stroustrup</a:t>
            </a:r>
            <a:r>
              <a:rPr lang="en-US" sz="2000" b="1" dirty="0" smtClean="0"/>
              <a:t> , </a:t>
            </a:r>
            <a:r>
              <a:rPr lang="en-US" sz="2000" b="1" dirty="0"/>
              <a:t>as an extension to the C </a:t>
            </a:r>
            <a:r>
              <a:rPr lang="en-US" sz="2000" b="1" dirty="0" smtClean="0"/>
              <a:t>language . C</a:t>
            </a:r>
            <a:r>
              <a:rPr lang="en-US" sz="2000" b="1" dirty="0"/>
              <a:t>++ gives programmers a high level of control over system resources and memory</a:t>
            </a:r>
            <a:r>
              <a:rPr lang="en-US" sz="2000" b="1" dirty="0" smtClean="0"/>
              <a:t>.</a:t>
            </a:r>
            <a:r>
              <a:rPr lang="en-US" sz="2000" dirty="0"/>
              <a:t> </a:t>
            </a:r>
            <a:r>
              <a:rPr lang="en-US" sz="2000" b="1" dirty="0"/>
              <a:t>C++ is one of the world's most popular programming </a:t>
            </a:r>
            <a:r>
              <a:rPr lang="en-US" sz="2000" b="1" dirty="0" smtClean="0"/>
              <a:t>languages . C</a:t>
            </a:r>
            <a:r>
              <a:rPr lang="en-US" sz="2000" b="1" dirty="0"/>
              <a:t>++ can be found in today's operating systems, Graphical User Interfaces, and embedded </a:t>
            </a:r>
            <a:r>
              <a:rPr lang="en-US" sz="2000" b="1" dirty="0" smtClean="0"/>
              <a:t>systems . C</a:t>
            </a:r>
            <a:r>
              <a:rPr lang="en-US" sz="2000" b="1" dirty="0"/>
              <a:t>++ is fun and easy to learn!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01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4608" y="188640"/>
            <a:ext cx="3600400" cy="151216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67544" y="1913424"/>
            <a:ext cx="81580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u="sng" dirty="0" smtClean="0"/>
              <a:t>There are some information for variables in c:-</a:t>
            </a:r>
          </a:p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 is a named location in a memory where a program can manipulate the data. This location is used to hold the value of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variable.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 of the C variable may get change in the program.</a:t>
            </a: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variable might be belonging to any of the data type like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float, char etc.</a:t>
            </a:r>
          </a:p>
          <a:p>
            <a:r>
              <a:rPr lang="en-US" dirty="0" smtClean="0"/>
              <a:t> 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- stores integers (whole numbers), without decimals, such as 123 or -123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double - stores floating point numbers, with decimals, such as 19.99 or -19.99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 - stores single characters, such as 'a' or 'B'. Char values are surrounded by single quotes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string - stores text, such as "Hello World". String values are surrounded by double quotes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2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atin typeface="Algerian" panose="04020705040A02060702" pitchFamily="82" charset="0"/>
              </a:rPr>
              <a:t>FEATURES OF C&amp;C++</a:t>
            </a:r>
            <a:r>
              <a:rPr lang="en-US" sz="2800" b="1" i="1" dirty="0" smtClean="0">
                <a:latin typeface="Algerian" panose="04020705040A02060702" pitchFamily="82" charset="0"/>
              </a:rPr>
              <a:t>…..</a:t>
            </a:r>
            <a:endParaRPr lang="en-IN" sz="2800" b="1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712" y="1772816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Simple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Machine Independent or Portable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Mid-level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structured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Rich Library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Memory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Fast Speed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Pointers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Recursion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Extensible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81248" y="1628800"/>
            <a:ext cx="3861008" cy="27903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70" y="167027"/>
            <a:ext cx="180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Simple</a:t>
            </a:r>
            <a:r>
              <a:rPr lang="en-US" sz="2800" b="1" dirty="0"/>
              <a:t>:</a:t>
            </a:r>
            <a:r>
              <a:rPr lang="en-US" sz="2800" b="1" dirty="0" smtClean="0"/>
              <a:t>-</a:t>
            </a:r>
            <a:endParaRPr lang="en-IN" sz="28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884847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is a simple language in the sense that it provides a structured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the rich set of library functions, data types, etc.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8" y="1652016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/>
              <a:t>Machine Independent or </a:t>
            </a:r>
            <a:r>
              <a:rPr lang="en-IN" sz="2800" b="1" i="1" u="sng" dirty="0" smtClean="0"/>
              <a:t>Portable</a:t>
            </a:r>
            <a:r>
              <a:rPr lang="en-IN" sz="2800" dirty="0" smtClean="0"/>
              <a:t>:-</a:t>
            </a:r>
            <a:endParaRPr lang="en-IN" sz="28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08792" y="3068960"/>
            <a:ext cx="7367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Unlike assembly language, c programs can be executed on different machines with some machine specific changes. Therefore, C is a machine independent language.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358" y="40307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Mid-level programming </a:t>
            </a:r>
            <a:r>
              <a:rPr lang="en-IN" sz="2400" b="1" i="1" u="sng" dirty="0" smtClean="0"/>
              <a:t>language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08792" y="5229200"/>
            <a:ext cx="7367664" cy="136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is intended to do low-level programming. It is used to develop system applications such as kernel, driver, etc. It also supports the features of a high-level language. That is why it is known as mid-level language.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5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Structured programming </a:t>
            </a:r>
            <a:r>
              <a:rPr lang="en-IN" sz="2400" b="1" i="1" u="sng" dirty="0" smtClean="0"/>
              <a:t>language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052736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is a structured programming language in the sense that we can break the program into parts using functions. So, it is easy to understand and modify. Functions also provide code reusability.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Rich </a:t>
            </a:r>
            <a:r>
              <a:rPr lang="en-IN" sz="2400" b="1" i="1" u="sng" dirty="0" smtClean="0"/>
              <a:t>Library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8346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 provides a lot of inbuilt functions that make the development fast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19929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Memory </a:t>
            </a:r>
            <a:r>
              <a:rPr lang="en-IN" sz="2400" b="1" i="1" u="sng" dirty="0" smtClean="0"/>
              <a:t>Management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400506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the feature of dynamic memory allocation. In C language, we can free the allocated memory at any time by calling the free() function.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99759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Speed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5661247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compilation and execution time of C language is fast since there are lesser inbuilt functions and hence the lesser overhead.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548" y="32754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Pointer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93961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provides the feature of pointers. We can directly interact with the memory by using the pointers. We can use pointers for memory, structures, functions, array, etc.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548" y="212710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Recursion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285293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C, we can call the function within the function. It provides code reusability for every function. Recursion enables us to use the approach of backtracking.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405877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Extensible</a:t>
            </a:r>
            <a:r>
              <a:rPr lang="en-IN" sz="2400" b="1" dirty="0" smtClean="0"/>
              <a:t>:-</a:t>
            </a:r>
            <a:endParaRPr lang="en-IN" sz="24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88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language is extensible because it can easily adopt new features.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7667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ADVANTAGES</a:t>
            </a:r>
            <a:endParaRPr lang="en-IN" sz="2800" b="1" i="1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476672"/>
            <a:ext cx="72008" cy="59766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8064" y="47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DISADVANTAGES</a:t>
            </a:r>
            <a:endParaRPr lang="en-IN" sz="28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45896" y="1700808"/>
            <a:ext cx="31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Portability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Mid-level programming language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Object-Oriented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Memory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Fast and Powerful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Standard Library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Huge </a:t>
            </a:r>
            <a:r>
              <a:rPr lang="en-IN" sz="2400" b="1" dirty="0" smtClean="0"/>
              <a:t>Community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95440" y="1700808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Pointers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No garbage collection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Unsafe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Complex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Less flexible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Functions are not first-class type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No custom </a:t>
            </a:r>
            <a:r>
              <a:rPr lang="en-IN" sz="2400" b="1" dirty="0" smtClean="0"/>
              <a:t>operators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464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782</Words>
  <Application>Microsoft Office PowerPoint</Application>
  <PresentationFormat>On-screen Show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Algerian</vt:lpstr>
      <vt:lpstr>Arial</vt:lpstr>
      <vt:lpstr>Arial Black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Aarav</cp:lastModifiedBy>
  <cp:revision>21</cp:revision>
  <dcterms:created xsi:type="dcterms:W3CDTF">2022-01-18T15:40:19Z</dcterms:created>
  <dcterms:modified xsi:type="dcterms:W3CDTF">2023-08-13T05:41:17Z</dcterms:modified>
</cp:coreProperties>
</file>