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2221" y="2752674"/>
            <a:ext cx="16376256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56703" y="4711747"/>
            <a:ext cx="9787293" cy="268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legencespacesdecore@example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9893" y="1459603"/>
            <a:ext cx="8847455" cy="744029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 marL="12700" marR="5080">
              <a:lnSpc>
                <a:spcPts val="9680"/>
              </a:lnSpc>
              <a:spcBef>
                <a:spcPts val="500"/>
              </a:spcBef>
            </a:pPr>
            <a:r>
              <a:rPr dirty="0" sz="8300" spc="-35" b="1" i="1">
                <a:solidFill>
                  <a:srgbClr val="FFFFFF"/>
                </a:solidFill>
                <a:latin typeface="Cambria"/>
                <a:cs typeface="Cambria"/>
              </a:rPr>
              <a:t>Creating </a:t>
            </a:r>
            <a:r>
              <a:rPr dirty="0" sz="8300" spc="-30" b="1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300" spc="-60" b="1" i="1">
                <a:solidFill>
                  <a:srgbClr val="FFFFFF"/>
                </a:solidFill>
                <a:latin typeface="Cambria"/>
                <a:cs typeface="Cambria"/>
              </a:rPr>
              <a:t>ElegantSpaces </a:t>
            </a:r>
            <a:r>
              <a:rPr dirty="0" sz="8300" spc="-55" b="1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300" spc="105" b="1" i="1">
                <a:solidFill>
                  <a:srgbClr val="FFFFFF"/>
                </a:solidFill>
                <a:latin typeface="Cambria"/>
                <a:cs typeface="Cambria"/>
              </a:rPr>
              <a:t>Decor: </a:t>
            </a:r>
            <a:r>
              <a:rPr dirty="0" sz="8300" spc="-100" b="1" i="1">
                <a:solidFill>
                  <a:srgbClr val="FFFFFF"/>
                </a:solidFill>
                <a:latin typeface="Cambria"/>
                <a:cs typeface="Cambria"/>
              </a:rPr>
              <a:t>Unleashing </a:t>
            </a:r>
            <a:r>
              <a:rPr dirty="0" sz="8300" spc="-1814" b="1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300" spc="-30" b="1" i="1">
                <a:solidFill>
                  <a:srgbClr val="FFFFFF"/>
                </a:solidFill>
                <a:latin typeface="Cambria"/>
                <a:cs typeface="Cambria"/>
              </a:rPr>
              <a:t>Creativity</a:t>
            </a:r>
            <a:r>
              <a:rPr dirty="0" sz="8300" spc="-165" b="1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300" spc="15" b="1" i="1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8300" spc="65" b="1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300" spc="130" b="1" i="1">
                <a:solidFill>
                  <a:srgbClr val="FFFFFF"/>
                </a:solidFill>
                <a:latin typeface="Cambria"/>
                <a:cs typeface="Cambria"/>
              </a:rPr>
              <a:t>Home </a:t>
            </a:r>
            <a:r>
              <a:rPr dirty="0" sz="8300" spc="-1814" b="1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300" spc="125" b="1" i="1">
                <a:solidFill>
                  <a:srgbClr val="FFFFFF"/>
                </a:solidFill>
                <a:latin typeface="Cambria"/>
                <a:cs typeface="Cambria"/>
              </a:rPr>
              <a:t>Decor </a:t>
            </a:r>
            <a:r>
              <a:rPr dirty="0" sz="8300" spc="-140" b="1" i="1">
                <a:solidFill>
                  <a:srgbClr val="FFFFFF"/>
                </a:solidFill>
                <a:latin typeface="Cambria"/>
                <a:cs typeface="Cambria"/>
              </a:rPr>
              <a:t>Website </a:t>
            </a:r>
            <a:r>
              <a:rPr dirty="0" sz="8300" spc="-135" b="1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300" spc="30" b="1" i="1">
                <a:solidFill>
                  <a:srgbClr val="FFFFFF"/>
                </a:solidFill>
                <a:latin typeface="Cambria"/>
                <a:cs typeface="Cambria"/>
              </a:rPr>
              <a:t>Design</a:t>
            </a:r>
            <a:endParaRPr sz="83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311" y="506916"/>
            <a:ext cx="5924549" cy="92392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6160" y="2342651"/>
            <a:ext cx="3958590" cy="8248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250" spc="10">
                <a:solidFill>
                  <a:srgbClr val="000000"/>
                </a:solidFill>
              </a:rPr>
              <a:t>Introduction</a:t>
            </a:r>
            <a:endParaRPr sz="5250"/>
          </a:p>
        </p:txBody>
      </p:sp>
      <p:sp>
        <p:nvSpPr>
          <p:cNvPr id="3" name="object 3"/>
          <p:cNvSpPr txBox="1"/>
          <p:nvPr/>
        </p:nvSpPr>
        <p:spPr>
          <a:xfrm>
            <a:off x="1123329" y="3837157"/>
            <a:ext cx="7274559" cy="41179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r" marL="12700" marR="5080" indent="2732405">
              <a:lnSpc>
                <a:spcPct val="116900"/>
              </a:lnSpc>
              <a:spcBef>
                <a:spcPts val="40"/>
              </a:spcBef>
            </a:pPr>
            <a:r>
              <a:rPr dirty="0" sz="2850" spc="225">
                <a:latin typeface="Verdana"/>
                <a:cs typeface="Verdana"/>
              </a:rPr>
              <a:t>W</a:t>
            </a:r>
            <a:r>
              <a:rPr dirty="0" sz="2850" spc="35">
                <a:latin typeface="Verdana"/>
                <a:cs typeface="Verdana"/>
              </a:rPr>
              <a:t>e</a:t>
            </a:r>
            <a:r>
              <a:rPr dirty="0" sz="2850" spc="-10">
                <a:latin typeface="Verdana"/>
                <a:cs typeface="Verdana"/>
              </a:rPr>
              <a:t>l</a:t>
            </a:r>
            <a:r>
              <a:rPr dirty="0" sz="2850" spc="105">
                <a:latin typeface="Verdana"/>
                <a:cs typeface="Verdana"/>
              </a:rPr>
              <a:t>c</a:t>
            </a:r>
            <a:r>
              <a:rPr dirty="0" sz="2850" spc="70">
                <a:latin typeface="Verdana"/>
                <a:cs typeface="Verdana"/>
              </a:rPr>
              <a:t>o</a:t>
            </a:r>
            <a:r>
              <a:rPr dirty="0" sz="2850" spc="290">
                <a:latin typeface="Verdana"/>
                <a:cs typeface="Verdana"/>
              </a:rPr>
              <a:t>m</a:t>
            </a:r>
            <a:r>
              <a:rPr dirty="0" sz="2850" spc="40">
                <a:latin typeface="Verdana"/>
                <a:cs typeface="Verdana"/>
              </a:rPr>
              <a:t>e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t</a:t>
            </a:r>
            <a:r>
              <a:rPr dirty="0" sz="2850" spc="75">
                <a:latin typeface="Verdana"/>
                <a:cs typeface="Verdana"/>
              </a:rPr>
              <a:t>o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150">
                <a:latin typeface="Verdana"/>
                <a:cs typeface="Verdana"/>
              </a:rPr>
              <a:t>h</a:t>
            </a:r>
            <a:r>
              <a:rPr dirty="0" sz="2850" spc="40">
                <a:latin typeface="Verdana"/>
                <a:cs typeface="Verdana"/>
              </a:rPr>
              <a:t>e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155">
                <a:latin typeface="Verdana"/>
                <a:cs typeface="Verdana"/>
              </a:rPr>
              <a:t>w</a:t>
            </a:r>
            <a:r>
              <a:rPr dirty="0" sz="2850" spc="70">
                <a:latin typeface="Verdana"/>
                <a:cs typeface="Verdana"/>
              </a:rPr>
              <a:t>o</a:t>
            </a:r>
            <a:r>
              <a:rPr dirty="0" sz="2850" spc="-85">
                <a:latin typeface="Verdana"/>
                <a:cs typeface="Verdana"/>
              </a:rPr>
              <a:t>r</a:t>
            </a:r>
            <a:r>
              <a:rPr dirty="0" sz="2850" spc="-10">
                <a:latin typeface="Verdana"/>
                <a:cs typeface="Verdana"/>
              </a:rPr>
              <a:t>l</a:t>
            </a:r>
            <a:r>
              <a:rPr dirty="0" sz="2850" spc="180">
                <a:latin typeface="Verdana"/>
                <a:cs typeface="Verdana"/>
              </a:rPr>
              <a:t>d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70">
                <a:latin typeface="Verdana"/>
                <a:cs typeface="Verdana"/>
              </a:rPr>
              <a:t>o</a:t>
            </a:r>
            <a:r>
              <a:rPr dirty="0" sz="2850" spc="-25">
                <a:latin typeface="Verdana"/>
                <a:cs typeface="Verdana"/>
              </a:rPr>
              <a:t>f  </a:t>
            </a:r>
            <a:r>
              <a:rPr dirty="0" sz="2950" spc="55" i="1">
                <a:latin typeface="Verdana"/>
                <a:cs typeface="Verdana"/>
              </a:rPr>
              <a:t>E</a:t>
            </a:r>
            <a:r>
              <a:rPr dirty="0" sz="2950" spc="-35" i="1">
                <a:latin typeface="Verdana"/>
                <a:cs typeface="Verdana"/>
              </a:rPr>
              <a:t>l</a:t>
            </a:r>
            <a:r>
              <a:rPr dirty="0" sz="2950" spc="-20" i="1">
                <a:latin typeface="Verdana"/>
                <a:cs typeface="Verdana"/>
              </a:rPr>
              <a:t>e</a:t>
            </a:r>
            <a:r>
              <a:rPr dirty="0" sz="2950" spc="140" i="1">
                <a:latin typeface="Verdana"/>
                <a:cs typeface="Verdana"/>
              </a:rPr>
              <a:t>g</a:t>
            </a:r>
            <a:r>
              <a:rPr dirty="0" sz="2950" spc="-75" i="1">
                <a:latin typeface="Verdana"/>
                <a:cs typeface="Verdana"/>
              </a:rPr>
              <a:t>a</a:t>
            </a:r>
            <a:r>
              <a:rPr dirty="0" sz="2950" spc="80" i="1">
                <a:latin typeface="Verdana"/>
                <a:cs typeface="Verdana"/>
              </a:rPr>
              <a:t>n</a:t>
            </a:r>
            <a:r>
              <a:rPr dirty="0" sz="2950" spc="5" i="1">
                <a:latin typeface="Verdana"/>
                <a:cs typeface="Verdana"/>
              </a:rPr>
              <a:t>t</a:t>
            </a:r>
            <a:r>
              <a:rPr dirty="0" sz="2950" spc="-250" i="1">
                <a:latin typeface="Verdana"/>
                <a:cs typeface="Verdana"/>
              </a:rPr>
              <a:t>S</a:t>
            </a:r>
            <a:r>
              <a:rPr dirty="0" sz="2950" spc="105" i="1">
                <a:latin typeface="Verdana"/>
                <a:cs typeface="Verdana"/>
              </a:rPr>
              <a:t>p</a:t>
            </a:r>
            <a:r>
              <a:rPr dirty="0" sz="2950" spc="-65" i="1">
                <a:latin typeface="Verdana"/>
                <a:cs typeface="Verdana"/>
              </a:rPr>
              <a:t>a</a:t>
            </a:r>
            <a:r>
              <a:rPr dirty="0" sz="2950" spc="55" i="1">
                <a:latin typeface="Verdana"/>
                <a:cs typeface="Verdana"/>
              </a:rPr>
              <a:t>c</a:t>
            </a:r>
            <a:r>
              <a:rPr dirty="0" sz="2950" spc="-20" i="1">
                <a:latin typeface="Verdana"/>
                <a:cs typeface="Verdana"/>
              </a:rPr>
              <a:t>e</a:t>
            </a:r>
            <a:r>
              <a:rPr dirty="0" sz="2950" spc="-130" i="1">
                <a:latin typeface="Verdana"/>
                <a:cs typeface="Verdana"/>
              </a:rPr>
              <a:t>s</a:t>
            </a:r>
            <a:r>
              <a:rPr dirty="0" sz="2950" spc="-285" i="1">
                <a:latin typeface="Verdana"/>
                <a:cs typeface="Verdana"/>
              </a:rPr>
              <a:t> </a:t>
            </a:r>
            <a:r>
              <a:rPr dirty="0" sz="2950" spc="114" i="1">
                <a:latin typeface="Verdana"/>
                <a:cs typeface="Verdana"/>
              </a:rPr>
              <a:t>D</a:t>
            </a:r>
            <a:r>
              <a:rPr dirty="0" sz="2950" spc="-20" i="1">
                <a:latin typeface="Verdana"/>
                <a:cs typeface="Verdana"/>
              </a:rPr>
              <a:t>e</a:t>
            </a:r>
            <a:r>
              <a:rPr dirty="0" sz="2950" spc="55" i="1">
                <a:latin typeface="Verdana"/>
                <a:cs typeface="Verdana"/>
              </a:rPr>
              <a:t>c</a:t>
            </a:r>
            <a:r>
              <a:rPr dirty="0" sz="2950" spc="10" i="1">
                <a:latin typeface="Verdana"/>
                <a:cs typeface="Verdana"/>
              </a:rPr>
              <a:t>o</a:t>
            </a:r>
            <a:r>
              <a:rPr dirty="0" sz="2950" spc="-105" i="1">
                <a:latin typeface="Verdana"/>
                <a:cs typeface="Verdana"/>
              </a:rPr>
              <a:t>r</a:t>
            </a:r>
            <a:r>
              <a:rPr dirty="0" sz="2850" spc="-375">
                <a:latin typeface="Verdana"/>
                <a:cs typeface="Verdana"/>
              </a:rPr>
              <a:t>!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330">
                <a:latin typeface="Verdana"/>
                <a:cs typeface="Verdana"/>
              </a:rPr>
              <a:t>I</a:t>
            </a:r>
            <a:r>
              <a:rPr dirty="0" sz="2850" spc="145">
                <a:latin typeface="Verdana"/>
                <a:cs typeface="Verdana"/>
              </a:rPr>
              <a:t>n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140">
                <a:latin typeface="Verdana"/>
                <a:cs typeface="Verdana"/>
              </a:rPr>
              <a:t>h</a:t>
            </a:r>
            <a:r>
              <a:rPr dirty="0" sz="2850" spc="-10">
                <a:latin typeface="Verdana"/>
                <a:cs typeface="Verdana"/>
              </a:rPr>
              <a:t>i</a:t>
            </a:r>
            <a:r>
              <a:rPr dirty="0" sz="2850" spc="-60">
                <a:latin typeface="Verdana"/>
                <a:cs typeface="Verdana"/>
              </a:rPr>
              <a:t>s  </a:t>
            </a:r>
            <a:r>
              <a:rPr dirty="0" sz="2850" spc="175">
                <a:latin typeface="Verdana"/>
                <a:cs typeface="Verdana"/>
              </a:rPr>
              <a:t>p</a:t>
            </a:r>
            <a:r>
              <a:rPr dirty="0" sz="2850" spc="-100">
                <a:latin typeface="Verdana"/>
                <a:cs typeface="Verdana"/>
              </a:rPr>
              <a:t>r</a:t>
            </a:r>
            <a:r>
              <a:rPr dirty="0" sz="2850" spc="35">
                <a:latin typeface="Verdana"/>
                <a:cs typeface="Verdana"/>
              </a:rPr>
              <a:t>e</a:t>
            </a:r>
            <a:r>
              <a:rPr dirty="0" sz="2850" spc="-75">
                <a:latin typeface="Verdana"/>
                <a:cs typeface="Verdana"/>
              </a:rPr>
              <a:t>s</a:t>
            </a:r>
            <a:r>
              <a:rPr dirty="0" sz="2850" spc="35">
                <a:latin typeface="Verdana"/>
                <a:cs typeface="Verdana"/>
              </a:rPr>
              <a:t>e</a:t>
            </a:r>
            <a:r>
              <a:rPr dirty="0" sz="2850" spc="140">
                <a:latin typeface="Verdana"/>
                <a:cs typeface="Verdana"/>
              </a:rPr>
              <a:t>n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-15">
                <a:latin typeface="Verdana"/>
                <a:cs typeface="Verdana"/>
              </a:rPr>
              <a:t>a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-10">
                <a:latin typeface="Verdana"/>
                <a:cs typeface="Verdana"/>
              </a:rPr>
              <a:t>i</a:t>
            </a:r>
            <a:r>
              <a:rPr dirty="0" sz="2850" spc="70">
                <a:latin typeface="Verdana"/>
                <a:cs typeface="Verdana"/>
              </a:rPr>
              <a:t>o</a:t>
            </a:r>
            <a:r>
              <a:rPr dirty="0" sz="2850" spc="140">
                <a:latin typeface="Verdana"/>
                <a:cs typeface="Verdana"/>
              </a:rPr>
              <a:t>n</a:t>
            </a:r>
            <a:r>
              <a:rPr dirty="0" sz="2850" spc="-430">
                <a:latin typeface="Verdana"/>
                <a:cs typeface="Verdana"/>
              </a:rPr>
              <a:t>,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155">
                <a:latin typeface="Verdana"/>
                <a:cs typeface="Verdana"/>
              </a:rPr>
              <a:t>w</a:t>
            </a:r>
            <a:r>
              <a:rPr dirty="0" sz="2850" spc="40">
                <a:latin typeface="Verdana"/>
                <a:cs typeface="Verdana"/>
              </a:rPr>
              <a:t>e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195">
                <a:latin typeface="Verdana"/>
                <a:cs typeface="Verdana"/>
              </a:rPr>
              <a:t>w</a:t>
            </a:r>
            <a:r>
              <a:rPr dirty="0" sz="2850" spc="-10">
                <a:latin typeface="Verdana"/>
                <a:cs typeface="Verdana"/>
              </a:rPr>
              <a:t>ill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5">
                <a:latin typeface="Verdana"/>
                <a:cs typeface="Verdana"/>
              </a:rPr>
              <a:t>e</a:t>
            </a:r>
            <a:r>
              <a:rPr dirty="0" sz="2850" spc="-150">
                <a:latin typeface="Verdana"/>
                <a:cs typeface="Verdana"/>
              </a:rPr>
              <a:t>x</a:t>
            </a:r>
            <a:r>
              <a:rPr dirty="0" sz="2850" spc="175">
                <a:latin typeface="Verdana"/>
                <a:cs typeface="Verdana"/>
              </a:rPr>
              <a:t>p</a:t>
            </a:r>
            <a:r>
              <a:rPr dirty="0" sz="2850" spc="-10">
                <a:latin typeface="Verdana"/>
                <a:cs typeface="Verdana"/>
              </a:rPr>
              <a:t>l</a:t>
            </a:r>
            <a:r>
              <a:rPr dirty="0" sz="2850" spc="70">
                <a:latin typeface="Verdana"/>
                <a:cs typeface="Verdana"/>
              </a:rPr>
              <a:t>o</a:t>
            </a:r>
            <a:r>
              <a:rPr dirty="0" sz="2850" spc="-100">
                <a:latin typeface="Verdana"/>
                <a:cs typeface="Verdana"/>
              </a:rPr>
              <a:t>r</a:t>
            </a:r>
            <a:r>
              <a:rPr dirty="0" sz="2850" spc="40">
                <a:latin typeface="Verdana"/>
                <a:cs typeface="Verdana"/>
              </a:rPr>
              <a:t>e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150">
                <a:latin typeface="Verdana"/>
                <a:cs typeface="Verdana"/>
              </a:rPr>
              <a:t>h</a:t>
            </a:r>
            <a:r>
              <a:rPr dirty="0" sz="2850" spc="40">
                <a:latin typeface="Verdana"/>
                <a:cs typeface="Verdana"/>
              </a:rPr>
              <a:t>e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15">
                <a:latin typeface="Verdana"/>
                <a:cs typeface="Verdana"/>
              </a:rPr>
              <a:t>a</a:t>
            </a:r>
            <a:r>
              <a:rPr dirty="0" sz="2850" spc="-20">
                <a:latin typeface="Verdana"/>
                <a:cs typeface="Verdana"/>
              </a:rPr>
              <a:t>r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70">
                <a:latin typeface="Verdana"/>
                <a:cs typeface="Verdana"/>
              </a:rPr>
              <a:t>o</a:t>
            </a:r>
            <a:r>
              <a:rPr dirty="0" sz="2850" spc="-25">
                <a:latin typeface="Verdana"/>
                <a:cs typeface="Verdana"/>
              </a:rPr>
              <a:t>f  </a:t>
            </a:r>
            <a:r>
              <a:rPr dirty="0" sz="2850" spc="135">
                <a:latin typeface="Verdana"/>
                <a:cs typeface="Verdana"/>
              </a:rPr>
              <a:t>c</a:t>
            </a:r>
            <a:r>
              <a:rPr dirty="0" sz="2850" spc="-100">
                <a:latin typeface="Verdana"/>
                <a:cs typeface="Verdana"/>
              </a:rPr>
              <a:t>r</a:t>
            </a:r>
            <a:r>
              <a:rPr dirty="0" sz="2850" spc="-5">
                <a:latin typeface="Verdana"/>
                <a:cs typeface="Verdana"/>
              </a:rPr>
              <a:t>e</a:t>
            </a:r>
            <a:r>
              <a:rPr dirty="0" sz="2850" spc="-15">
                <a:latin typeface="Verdana"/>
                <a:cs typeface="Verdana"/>
              </a:rPr>
              <a:t>a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-10">
                <a:latin typeface="Verdana"/>
                <a:cs typeface="Verdana"/>
              </a:rPr>
              <a:t>i</a:t>
            </a:r>
            <a:r>
              <a:rPr dirty="0" sz="2850" spc="150">
                <a:latin typeface="Verdana"/>
                <a:cs typeface="Verdana"/>
              </a:rPr>
              <a:t>n</a:t>
            </a:r>
            <a:r>
              <a:rPr dirty="0" sz="2850" spc="200">
                <a:latin typeface="Verdana"/>
                <a:cs typeface="Verdana"/>
              </a:rPr>
              <a:t>g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75">
                <a:latin typeface="Verdana"/>
                <a:cs typeface="Verdana"/>
              </a:rPr>
              <a:t>s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130">
                <a:latin typeface="Verdana"/>
                <a:cs typeface="Verdana"/>
              </a:rPr>
              <a:t>u</a:t>
            </a:r>
            <a:r>
              <a:rPr dirty="0" sz="2850" spc="140">
                <a:latin typeface="Verdana"/>
                <a:cs typeface="Verdana"/>
              </a:rPr>
              <a:t>nn</a:t>
            </a:r>
            <a:r>
              <a:rPr dirty="0" sz="2850" spc="-10">
                <a:latin typeface="Verdana"/>
                <a:cs typeface="Verdana"/>
              </a:rPr>
              <a:t>i</a:t>
            </a:r>
            <a:r>
              <a:rPr dirty="0" sz="2850" spc="150">
                <a:latin typeface="Verdana"/>
                <a:cs typeface="Verdana"/>
              </a:rPr>
              <a:t>n</a:t>
            </a:r>
            <a:r>
              <a:rPr dirty="0" sz="2850" spc="200">
                <a:latin typeface="Verdana"/>
                <a:cs typeface="Verdana"/>
              </a:rPr>
              <a:t>g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150">
                <a:latin typeface="Verdana"/>
                <a:cs typeface="Verdana"/>
              </a:rPr>
              <a:t>h</a:t>
            </a:r>
            <a:r>
              <a:rPr dirty="0" sz="2850" spc="70">
                <a:latin typeface="Verdana"/>
                <a:cs typeface="Verdana"/>
              </a:rPr>
              <a:t>o</a:t>
            </a:r>
            <a:r>
              <a:rPr dirty="0" sz="2850" spc="290">
                <a:latin typeface="Verdana"/>
                <a:cs typeface="Verdana"/>
              </a:rPr>
              <a:t>m</a:t>
            </a:r>
            <a:r>
              <a:rPr dirty="0" sz="2850" spc="40">
                <a:latin typeface="Verdana"/>
                <a:cs typeface="Verdana"/>
              </a:rPr>
              <a:t>e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175">
                <a:latin typeface="Verdana"/>
                <a:cs typeface="Verdana"/>
              </a:rPr>
              <a:t>d</a:t>
            </a:r>
            <a:r>
              <a:rPr dirty="0" sz="2850" spc="35">
                <a:latin typeface="Verdana"/>
                <a:cs typeface="Verdana"/>
              </a:rPr>
              <a:t>e</a:t>
            </a:r>
            <a:r>
              <a:rPr dirty="0" sz="2850" spc="105">
                <a:latin typeface="Verdana"/>
                <a:cs typeface="Verdana"/>
              </a:rPr>
              <a:t>c</a:t>
            </a:r>
            <a:r>
              <a:rPr dirty="0" sz="2850" spc="70">
                <a:latin typeface="Verdana"/>
                <a:cs typeface="Verdana"/>
              </a:rPr>
              <a:t>o</a:t>
            </a:r>
            <a:r>
              <a:rPr dirty="0" sz="2850" spc="-55">
                <a:latin typeface="Verdana"/>
                <a:cs typeface="Verdana"/>
              </a:rPr>
              <a:t>r  </a:t>
            </a:r>
            <a:r>
              <a:rPr dirty="0" sz="2850" spc="155">
                <a:latin typeface="Verdana"/>
                <a:cs typeface="Verdana"/>
              </a:rPr>
              <a:t>w</a:t>
            </a:r>
            <a:r>
              <a:rPr dirty="0" sz="2850" spc="35">
                <a:latin typeface="Verdana"/>
                <a:cs typeface="Verdana"/>
              </a:rPr>
              <a:t>e</a:t>
            </a:r>
            <a:r>
              <a:rPr dirty="0" sz="2850" spc="175">
                <a:latin typeface="Verdana"/>
                <a:cs typeface="Verdana"/>
              </a:rPr>
              <a:t>b</a:t>
            </a:r>
            <a:r>
              <a:rPr dirty="0" sz="2850" spc="-75">
                <a:latin typeface="Verdana"/>
                <a:cs typeface="Verdana"/>
              </a:rPr>
              <a:t>s</a:t>
            </a:r>
            <a:r>
              <a:rPr dirty="0" sz="2850" spc="-10">
                <a:latin typeface="Verdana"/>
                <a:cs typeface="Verdana"/>
              </a:rPr>
              <a:t>i</a:t>
            </a:r>
            <a:r>
              <a:rPr dirty="0" sz="2850" spc="-10">
                <a:latin typeface="Verdana"/>
                <a:cs typeface="Verdana"/>
              </a:rPr>
              <a:t>t</a:t>
            </a:r>
            <a:r>
              <a:rPr dirty="0" sz="2850" spc="35">
                <a:latin typeface="Verdana"/>
                <a:cs typeface="Verdana"/>
              </a:rPr>
              <a:t>e</a:t>
            </a:r>
            <a:r>
              <a:rPr dirty="0" sz="2850" spc="-75">
                <a:latin typeface="Verdana"/>
                <a:cs typeface="Verdana"/>
              </a:rPr>
              <a:t>s</a:t>
            </a:r>
            <a:r>
              <a:rPr dirty="0" sz="2850" spc="-430">
                <a:latin typeface="Verdana"/>
                <a:cs typeface="Verdana"/>
              </a:rPr>
              <a:t>.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15">
                <a:latin typeface="Verdana"/>
                <a:cs typeface="Verdana"/>
              </a:rPr>
              <a:t>G</a:t>
            </a:r>
            <a:r>
              <a:rPr dirty="0" sz="2850" spc="35">
                <a:latin typeface="Verdana"/>
                <a:cs typeface="Verdana"/>
              </a:rPr>
              <a:t>e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100">
                <a:latin typeface="Verdana"/>
                <a:cs typeface="Verdana"/>
              </a:rPr>
              <a:t>r</a:t>
            </a:r>
            <a:r>
              <a:rPr dirty="0" sz="2850" spc="-5">
                <a:latin typeface="Verdana"/>
                <a:cs typeface="Verdana"/>
              </a:rPr>
              <a:t>e</a:t>
            </a:r>
            <a:r>
              <a:rPr dirty="0" sz="2850" spc="-5">
                <a:latin typeface="Verdana"/>
                <a:cs typeface="Verdana"/>
              </a:rPr>
              <a:t>a</a:t>
            </a:r>
            <a:r>
              <a:rPr dirty="0" sz="2850" spc="175">
                <a:latin typeface="Verdana"/>
                <a:cs typeface="Verdana"/>
              </a:rPr>
              <a:t>d</a:t>
            </a:r>
            <a:r>
              <a:rPr dirty="0" sz="2850" spc="-125">
                <a:latin typeface="Verdana"/>
                <a:cs typeface="Verdana"/>
              </a:rPr>
              <a:t>y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t</a:t>
            </a:r>
            <a:r>
              <a:rPr dirty="0" sz="2850" spc="75">
                <a:latin typeface="Verdana"/>
                <a:cs typeface="Verdana"/>
              </a:rPr>
              <a:t>o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130">
                <a:latin typeface="Verdana"/>
                <a:cs typeface="Verdana"/>
              </a:rPr>
              <a:t>u</a:t>
            </a:r>
            <a:r>
              <a:rPr dirty="0" sz="2850" spc="140">
                <a:latin typeface="Verdana"/>
                <a:cs typeface="Verdana"/>
              </a:rPr>
              <a:t>n</a:t>
            </a:r>
            <a:r>
              <a:rPr dirty="0" sz="2850" spc="-10">
                <a:latin typeface="Verdana"/>
                <a:cs typeface="Verdana"/>
              </a:rPr>
              <a:t>l</a:t>
            </a:r>
            <a:r>
              <a:rPr dirty="0" sz="2850" spc="-5">
                <a:latin typeface="Verdana"/>
                <a:cs typeface="Verdana"/>
              </a:rPr>
              <a:t>e</a:t>
            </a:r>
            <a:r>
              <a:rPr dirty="0" sz="2850" spc="-15">
                <a:latin typeface="Verdana"/>
                <a:cs typeface="Verdana"/>
              </a:rPr>
              <a:t>a</a:t>
            </a:r>
            <a:r>
              <a:rPr dirty="0" sz="2850" spc="-75">
                <a:latin typeface="Verdana"/>
                <a:cs typeface="Verdana"/>
              </a:rPr>
              <a:t>s</a:t>
            </a:r>
            <a:r>
              <a:rPr dirty="0" sz="2850" spc="145">
                <a:latin typeface="Verdana"/>
                <a:cs typeface="Verdana"/>
              </a:rPr>
              <a:t>h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170">
                <a:latin typeface="Verdana"/>
                <a:cs typeface="Verdana"/>
              </a:rPr>
              <a:t>y</a:t>
            </a:r>
            <a:r>
              <a:rPr dirty="0" sz="2850" spc="70">
                <a:latin typeface="Verdana"/>
                <a:cs typeface="Verdana"/>
              </a:rPr>
              <a:t>o</a:t>
            </a:r>
            <a:r>
              <a:rPr dirty="0" sz="2850" spc="130">
                <a:latin typeface="Verdana"/>
                <a:cs typeface="Verdana"/>
              </a:rPr>
              <a:t>u</a:t>
            </a:r>
            <a:r>
              <a:rPr dirty="0" sz="2850" spc="-55">
                <a:latin typeface="Verdana"/>
                <a:cs typeface="Verdana"/>
              </a:rPr>
              <a:t>r  </a:t>
            </a:r>
            <a:r>
              <a:rPr dirty="0" sz="2850" spc="135">
                <a:latin typeface="Verdana"/>
                <a:cs typeface="Verdana"/>
              </a:rPr>
              <a:t>c</a:t>
            </a:r>
            <a:r>
              <a:rPr dirty="0" sz="2850" spc="-100">
                <a:latin typeface="Verdana"/>
                <a:cs typeface="Verdana"/>
              </a:rPr>
              <a:t>r</a:t>
            </a:r>
            <a:r>
              <a:rPr dirty="0" sz="2850" spc="-5">
                <a:latin typeface="Verdana"/>
                <a:cs typeface="Verdana"/>
              </a:rPr>
              <a:t>e</a:t>
            </a:r>
            <a:r>
              <a:rPr dirty="0" sz="2850" spc="-15">
                <a:latin typeface="Verdana"/>
                <a:cs typeface="Verdana"/>
              </a:rPr>
              <a:t>a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-10">
                <a:latin typeface="Verdana"/>
                <a:cs typeface="Verdana"/>
              </a:rPr>
              <a:t>i</a:t>
            </a:r>
            <a:r>
              <a:rPr dirty="0" sz="2850" spc="-125">
                <a:latin typeface="Verdana"/>
                <a:cs typeface="Verdana"/>
              </a:rPr>
              <a:t>v</a:t>
            </a:r>
            <a:r>
              <a:rPr dirty="0" sz="2850" spc="-10">
                <a:latin typeface="Verdana"/>
                <a:cs typeface="Verdana"/>
              </a:rPr>
              <a:t>i</a:t>
            </a:r>
            <a:r>
              <a:rPr dirty="0" sz="2850" spc="15">
                <a:latin typeface="Verdana"/>
                <a:cs typeface="Verdana"/>
              </a:rPr>
              <a:t>t</a:t>
            </a:r>
            <a:r>
              <a:rPr dirty="0" sz="2850" spc="-125">
                <a:latin typeface="Verdana"/>
                <a:cs typeface="Verdana"/>
              </a:rPr>
              <a:t>y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15">
                <a:latin typeface="Verdana"/>
                <a:cs typeface="Verdana"/>
              </a:rPr>
              <a:t>a</a:t>
            </a:r>
            <a:r>
              <a:rPr dirty="0" sz="2850" spc="150">
                <a:latin typeface="Verdana"/>
                <a:cs typeface="Verdana"/>
              </a:rPr>
              <a:t>n</a:t>
            </a:r>
            <a:r>
              <a:rPr dirty="0" sz="2850" spc="180">
                <a:latin typeface="Verdana"/>
                <a:cs typeface="Verdana"/>
              </a:rPr>
              <a:t>d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-90">
                <a:latin typeface="Verdana"/>
                <a:cs typeface="Verdana"/>
              </a:rPr>
              <a:t>r</a:t>
            </a:r>
            <a:r>
              <a:rPr dirty="0" sz="2850" spc="-15">
                <a:latin typeface="Verdana"/>
                <a:cs typeface="Verdana"/>
              </a:rPr>
              <a:t>a</a:t>
            </a:r>
            <a:r>
              <a:rPr dirty="0" sz="2850" spc="140">
                <a:latin typeface="Verdana"/>
                <a:cs typeface="Verdana"/>
              </a:rPr>
              <a:t>n</a:t>
            </a:r>
            <a:r>
              <a:rPr dirty="0" sz="2850" spc="-75">
                <a:latin typeface="Verdana"/>
                <a:cs typeface="Verdana"/>
              </a:rPr>
              <a:t>s</a:t>
            </a:r>
            <a:r>
              <a:rPr dirty="0" sz="2850" spc="-55">
                <a:latin typeface="Verdana"/>
                <a:cs typeface="Verdana"/>
              </a:rPr>
              <a:t>f</a:t>
            </a:r>
            <a:r>
              <a:rPr dirty="0" sz="2850" spc="70">
                <a:latin typeface="Verdana"/>
                <a:cs typeface="Verdana"/>
              </a:rPr>
              <a:t>o</a:t>
            </a:r>
            <a:r>
              <a:rPr dirty="0" sz="2850" spc="-85">
                <a:latin typeface="Verdana"/>
                <a:cs typeface="Verdana"/>
              </a:rPr>
              <a:t>r</a:t>
            </a:r>
            <a:r>
              <a:rPr dirty="0" sz="2850" spc="285">
                <a:latin typeface="Verdana"/>
                <a:cs typeface="Verdana"/>
              </a:rPr>
              <a:t>m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70">
                <a:latin typeface="Verdana"/>
                <a:cs typeface="Verdana"/>
              </a:rPr>
              <a:t>o</a:t>
            </a:r>
            <a:r>
              <a:rPr dirty="0" sz="2850" spc="-100">
                <a:latin typeface="Verdana"/>
                <a:cs typeface="Verdana"/>
              </a:rPr>
              <a:t>r</a:t>
            </a:r>
            <a:r>
              <a:rPr dirty="0" sz="2850" spc="175">
                <a:latin typeface="Verdana"/>
                <a:cs typeface="Verdana"/>
              </a:rPr>
              <a:t>d</a:t>
            </a:r>
            <a:r>
              <a:rPr dirty="0" sz="2850" spc="-10">
                <a:latin typeface="Verdana"/>
                <a:cs typeface="Verdana"/>
              </a:rPr>
              <a:t>i</a:t>
            </a:r>
            <a:r>
              <a:rPr dirty="0" sz="2850" spc="140">
                <a:latin typeface="Verdana"/>
                <a:cs typeface="Verdana"/>
              </a:rPr>
              <a:t>n</a:t>
            </a:r>
            <a:r>
              <a:rPr dirty="0" sz="2850" spc="-15">
                <a:latin typeface="Verdana"/>
                <a:cs typeface="Verdana"/>
              </a:rPr>
              <a:t>a</a:t>
            </a:r>
            <a:r>
              <a:rPr dirty="0" sz="2850" spc="-20">
                <a:latin typeface="Verdana"/>
                <a:cs typeface="Verdana"/>
              </a:rPr>
              <a:t>r</a:t>
            </a:r>
            <a:r>
              <a:rPr dirty="0" sz="2850" spc="-90">
                <a:latin typeface="Verdana"/>
                <a:cs typeface="Verdana"/>
              </a:rPr>
              <a:t>y  </a:t>
            </a:r>
            <a:r>
              <a:rPr dirty="0" sz="2850" spc="25">
                <a:latin typeface="Verdana"/>
                <a:cs typeface="Verdana"/>
              </a:rPr>
              <a:t>spaces</a:t>
            </a:r>
            <a:r>
              <a:rPr dirty="0" sz="2850" spc="-240">
                <a:latin typeface="Verdana"/>
                <a:cs typeface="Verdana"/>
              </a:rPr>
              <a:t> </a:t>
            </a:r>
            <a:r>
              <a:rPr dirty="0" sz="2850" spc="50">
                <a:latin typeface="Verdana"/>
                <a:cs typeface="Verdana"/>
              </a:rPr>
              <a:t>into</a:t>
            </a:r>
            <a:r>
              <a:rPr dirty="0" sz="2850" spc="-240">
                <a:latin typeface="Verdana"/>
                <a:cs typeface="Verdana"/>
              </a:rPr>
              <a:t> </a:t>
            </a:r>
            <a:r>
              <a:rPr dirty="0" sz="2950" spc="-60" i="1">
                <a:latin typeface="Verdana"/>
                <a:cs typeface="Verdana"/>
              </a:rPr>
              <a:t>extraordinary</a:t>
            </a:r>
            <a:r>
              <a:rPr dirty="0" sz="2950" spc="-275" i="1">
                <a:latin typeface="Verdana"/>
                <a:cs typeface="Verdana"/>
              </a:rPr>
              <a:t> </a:t>
            </a:r>
            <a:r>
              <a:rPr dirty="0" sz="2950" spc="-55" i="1">
                <a:latin typeface="Verdana"/>
                <a:cs typeface="Verdana"/>
              </a:rPr>
              <a:t>masterpieces</a:t>
            </a:r>
            <a:r>
              <a:rPr dirty="0" sz="2850" spc="-55"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610"/>
              </a:spcBef>
            </a:pPr>
            <a:r>
              <a:rPr dirty="0" sz="2850" spc="85">
                <a:latin typeface="Verdana"/>
                <a:cs typeface="Verdana"/>
              </a:rPr>
              <a:t>L</a:t>
            </a:r>
            <a:r>
              <a:rPr dirty="0" sz="2850" spc="35">
                <a:latin typeface="Verdana"/>
                <a:cs typeface="Verdana"/>
              </a:rPr>
              <a:t>e</a:t>
            </a:r>
            <a:r>
              <a:rPr dirty="0" sz="2850" spc="45">
                <a:latin typeface="Verdana"/>
                <a:cs typeface="Verdana"/>
              </a:rPr>
              <a:t>t</a:t>
            </a:r>
            <a:r>
              <a:rPr dirty="0" sz="2850" spc="-185">
                <a:latin typeface="Verdana"/>
                <a:cs typeface="Verdana"/>
              </a:rPr>
              <a:t>'</a:t>
            </a:r>
            <a:r>
              <a:rPr dirty="0" sz="2850" spc="-75">
                <a:latin typeface="Verdana"/>
                <a:cs typeface="Verdana"/>
              </a:rPr>
              <a:t>s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175">
                <a:latin typeface="Verdana"/>
                <a:cs typeface="Verdana"/>
              </a:rPr>
              <a:t>d</a:t>
            </a:r>
            <a:r>
              <a:rPr dirty="0" sz="2850" spc="-10">
                <a:latin typeface="Verdana"/>
                <a:cs typeface="Verdana"/>
              </a:rPr>
              <a:t>i</a:t>
            </a:r>
            <a:r>
              <a:rPr dirty="0" sz="2850" spc="-170">
                <a:latin typeface="Verdana"/>
                <a:cs typeface="Verdana"/>
              </a:rPr>
              <a:t>v</a:t>
            </a:r>
            <a:r>
              <a:rPr dirty="0" sz="2850" spc="40">
                <a:latin typeface="Verdana"/>
                <a:cs typeface="Verdana"/>
              </a:rPr>
              <a:t>e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i</a:t>
            </a:r>
            <a:r>
              <a:rPr dirty="0" sz="2850" spc="140">
                <a:latin typeface="Verdana"/>
                <a:cs typeface="Verdana"/>
              </a:rPr>
              <a:t>n</a:t>
            </a:r>
            <a:r>
              <a:rPr dirty="0" sz="2850" spc="-375">
                <a:latin typeface="Verdana"/>
                <a:cs typeface="Verdana"/>
              </a:rPr>
              <a:t>!</a:t>
            </a:r>
            <a:endParaRPr sz="28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2117" y="2342713"/>
            <a:ext cx="7470775" cy="4616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-185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dirty="0" sz="2850" spc="-45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2850" spc="-60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dirty="0" sz="2850" spc="-285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2850" spc="135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dirty="0" sz="2850" spc="-125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dirty="0" sz="2850" spc="-19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dirty="0" sz="2850" spc="-195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dirty="0" sz="2850" spc="-45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2850" spc="-60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dirty="0" sz="2850" spc="75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2850" spc="-55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2850" spc="-165">
                <a:solidFill>
                  <a:srgbClr val="000000"/>
                </a:solidFill>
                <a:latin typeface="Tahoma"/>
                <a:cs typeface="Tahoma"/>
              </a:rPr>
              <a:t>g</a:t>
            </a:r>
            <a:r>
              <a:rPr dirty="0" sz="2850" spc="-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2850" spc="130">
                <a:solidFill>
                  <a:srgbClr val="000000"/>
                </a:solidFill>
                <a:latin typeface="Tahoma"/>
                <a:cs typeface="Tahoma"/>
              </a:rPr>
              <a:t>H</a:t>
            </a:r>
            <a:r>
              <a:rPr dirty="0" sz="2850" spc="-12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dirty="0" sz="2850" spc="-105">
                <a:solidFill>
                  <a:srgbClr val="000000"/>
                </a:solidFill>
                <a:latin typeface="Tahoma"/>
                <a:cs typeface="Tahoma"/>
              </a:rPr>
              <a:t>m</a:t>
            </a:r>
            <a:r>
              <a:rPr dirty="0" sz="2850" spc="-254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2850" spc="-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2850" spc="155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dirty="0" sz="2850" spc="-26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2850" spc="-7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dirty="0" sz="2850" spc="-12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dirty="0" sz="2850" spc="14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dirty="0" sz="2850" spc="-3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2850" spc="-250">
                <a:solidFill>
                  <a:srgbClr val="000000"/>
                </a:solidFill>
                <a:latin typeface="Tahoma"/>
                <a:cs typeface="Tahoma"/>
              </a:rPr>
              <a:t>W</a:t>
            </a:r>
            <a:r>
              <a:rPr dirty="0" sz="2850" spc="-26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2850" spc="-90">
                <a:solidFill>
                  <a:srgbClr val="000000"/>
                </a:solidFill>
                <a:latin typeface="Tahoma"/>
                <a:cs typeface="Tahoma"/>
              </a:rPr>
              <a:t>b</a:t>
            </a:r>
            <a:r>
              <a:rPr dirty="0" sz="2850" spc="-125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dirty="0" sz="2850" spc="75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2850" spc="-204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dirty="0" sz="2850" spc="-254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2850" spc="-2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2850" spc="155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dirty="0" sz="2850" spc="-26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2850" spc="-125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dirty="0" sz="2850" spc="75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2850" spc="-170">
                <a:solidFill>
                  <a:srgbClr val="000000"/>
                </a:solidFill>
                <a:latin typeface="Tahoma"/>
                <a:cs typeface="Tahoma"/>
              </a:rPr>
              <a:t>g</a:t>
            </a:r>
            <a:r>
              <a:rPr dirty="0" sz="2850" spc="-4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400" y="3666586"/>
            <a:ext cx="7129780" cy="420306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70"/>
              </a:spcBef>
            </a:pPr>
            <a:r>
              <a:rPr dirty="0" sz="2950" spc="70">
                <a:latin typeface="Verdana"/>
                <a:cs typeface="Verdana"/>
              </a:rPr>
              <a:t>Designing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35">
                <a:latin typeface="Verdana"/>
                <a:cs typeface="Verdana"/>
              </a:rPr>
              <a:t>a</a:t>
            </a:r>
            <a:r>
              <a:rPr dirty="0" sz="2950" spc="-260">
                <a:latin typeface="Verdana"/>
                <a:cs typeface="Verdana"/>
              </a:rPr>
              <a:t> </a:t>
            </a:r>
            <a:r>
              <a:rPr dirty="0" sz="2950" spc="114">
                <a:latin typeface="Verdana"/>
                <a:cs typeface="Verdana"/>
              </a:rPr>
              <a:t>home</a:t>
            </a:r>
            <a:r>
              <a:rPr dirty="0" sz="2950" spc="-260">
                <a:latin typeface="Verdana"/>
                <a:cs typeface="Verdana"/>
              </a:rPr>
              <a:t> </a:t>
            </a:r>
            <a:r>
              <a:rPr dirty="0" sz="2950" spc="45">
                <a:latin typeface="Verdana"/>
                <a:cs typeface="Verdana"/>
              </a:rPr>
              <a:t>decor</a:t>
            </a:r>
            <a:r>
              <a:rPr dirty="0" sz="2950" spc="-260">
                <a:latin typeface="Verdana"/>
                <a:cs typeface="Verdana"/>
              </a:rPr>
              <a:t> </a:t>
            </a:r>
            <a:r>
              <a:rPr dirty="0" sz="2950" spc="25">
                <a:latin typeface="Verdana"/>
                <a:cs typeface="Verdana"/>
              </a:rPr>
              <a:t>website</a:t>
            </a:r>
            <a:r>
              <a:rPr dirty="0" sz="2950" spc="-260">
                <a:latin typeface="Verdana"/>
                <a:cs typeface="Verdana"/>
              </a:rPr>
              <a:t> </a:t>
            </a:r>
            <a:r>
              <a:rPr dirty="0" sz="2950" spc="-60">
                <a:latin typeface="Verdana"/>
                <a:cs typeface="Verdana"/>
              </a:rPr>
              <a:t>is</a:t>
            </a:r>
            <a:r>
              <a:rPr dirty="0" sz="2950" spc="-260">
                <a:latin typeface="Verdana"/>
                <a:cs typeface="Verdana"/>
              </a:rPr>
              <a:t> </a:t>
            </a:r>
            <a:r>
              <a:rPr dirty="0" sz="2950" spc="-25">
                <a:latin typeface="Verdana"/>
                <a:cs typeface="Verdana"/>
              </a:rPr>
              <a:t>all </a:t>
            </a:r>
            <a:r>
              <a:rPr dirty="0" sz="2950" spc="-1025">
                <a:latin typeface="Verdana"/>
                <a:cs typeface="Verdana"/>
              </a:rPr>
              <a:t> 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155">
                <a:latin typeface="Verdana"/>
                <a:cs typeface="Verdana"/>
              </a:rPr>
              <a:t>b</a:t>
            </a:r>
            <a:r>
              <a:rPr dirty="0" sz="2950" spc="50">
                <a:latin typeface="Verdana"/>
                <a:cs typeface="Verdana"/>
              </a:rPr>
              <a:t>o</a:t>
            </a:r>
            <a:r>
              <a:rPr dirty="0" sz="2950" spc="110">
                <a:latin typeface="Verdana"/>
                <a:cs typeface="Verdana"/>
              </a:rPr>
              <a:t>u</a:t>
            </a:r>
            <a:r>
              <a:rPr dirty="0" sz="2950" spc="35">
                <a:latin typeface="Verdana"/>
                <a:cs typeface="Verdana"/>
              </a:rPr>
              <a:t>t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3050" spc="65" i="1">
                <a:latin typeface="Verdana"/>
                <a:cs typeface="Verdana"/>
              </a:rPr>
              <a:t>c</a:t>
            </a:r>
            <a:r>
              <a:rPr dirty="0" sz="3050" spc="-100" i="1">
                <a:latin typeface="Verdana"/>
                <a:cs typeface="Verdana"/>
              </a:rPr>
              <a:t>a</a:t>
            </a:r>
            <a:r>
              <a:rPr dirty="0" sz="3050" spc="90" i="1">
                <a:latin typeface="Verdana"/>
                <a:cs typeface="Verdana"/>
              </a:rPr>
              <a:t>p</a:t>
            </a:r>
            <a:r>
              <a:rPr dirty="0" sz="3050" spc="-10" i="1">
                <a:latin typeface="Verdana"/>
                <a:cs typeface="Verdana"/>
              </a:rPr>
              <a:t>t</a:t>
            </a:r>
            <a:r>
              <a:rPr dirty="0" sz="3050" spc="50" i="1">
                <a:latin typeface="Verdana"/>
                <a:cs typeface="Verdana"/>
              </a:rPr>
              <a:t>u</a:t>
            </a:r>
            <a:r>
              <a:rPr dirty="0" sz="3050" spc="-145" i="1">
                <a:latin typeface="Verdana"/>
                <a:cs typeface="Verdana"/>
              </a:rPr>
              <a:t>r</a:t>
            </a:r>
            <a:r>
              <a:rPr dirty="0" sz="3050" spc="-45" i="1">
                <a:latin typeface="Verdana"/>
                <a:cs typeface="Verdana"/>
              </a:rPr>
              <a:t>i</a:t>
            </a:r>
            <a:r>
              <a:rPr dirty="0" sz="3050" spc="70" i="1">
                <a:latin typeface="Verdana"/>
                <a:cs typeface="Verdana"/>
              </a:rPr>
              <a:t>n</a:t>
            </a:r>
            <a:r>
              <a:rPr dirty="0" sz="3050" spc="125" i="1">
                <a:latin typeface="Verdana"/>
                <a:cs typeface="Verdana"/>
              </a:rPr>
              <a:t>g</a:t>
            </a:r>
            <a:r>
              <a:rPr dirty="0" sz="3050" spc="-300" i="1">
                <a:latin typeface="Verdana"/>
                <a:cs typeface="Verdana"/>
              </a:rPr>
              <a:t> </a:t>
            </a:r>
            <a:r>
              <a:rPr dirty="0" sz="3050" spc="-10" i="1">
                <a:latin typeface="Verdana"/>
                <a:cs typeface="Verdana"/>
              </a:rPr>
              <a:t>t</a:t>
            </a:r>
            <a:r>
              <a:rPr dirty="0" sz="3050" spc="70" i="1">
                <a:latin typeface="Verdana"/>
                <a:cs typeface="Verdana"/>
              </a:rPr>
              <a:t>h</a:t>
            </a:r>
            <a:r>
              <a:rPr dirty="0" sz="3050" spc="-40" i="1">
                <a:latin typeface="Verdana"/>
                <a:cs typeface="Verdana"/>
              </a:rPr>
              <a:t>e</a:t>
            </a:r>
            <a:r>
              <a:rPr dirty="0" sz="3050" spc="-300" i="1">
                <a:latin typeface="Verdana"/>
                <a:cs typeface="Verdana"/>
              </a:rPr>
              <a:t> </a:t>
            </a:r>
            <a:r>
              <a:rPr dirty="0" sz="3050" spc="-45" i="1">
                <a:latin typeface="Verdana"/>
                <a:cs typeface="Verdana"/>
              </a:rPr>
              <a:t>e</a:t>
            </a:r>
            <a:r>
              <a:rPr dirty="0" sz="3050" spc="-155" i="1">
                <a:latin typeface="Verdana"/>
                <a:cs typeface="Verdana"/>
              </a:rPr>
              <a:t>ss</a:t>
            </a:r>
            <a:r>
              <a:rPr dirty="0" sz="3050" spc="-45" i="1">
                <a:latin typeface="Verdana"/>
                <a:cs typeface="Verdana"/>
              </a:rPr>
              <a:t>e</a:t>
            </a:r>
            <a:r>
              <a:rPr dirty="0" sz="3050" spc="70" i="1">
                <a:latin typeface="Verdana"/>
                <a:cs typeface="Verdana"/>
              </a:rPr>
              <a:t>n</a:t>
            </a:r>
            <a:r>
              <a:rPr dirty="0" sz="3050" spc="40" i="1">
                <a:latin typeface="Verdana"/>
                <a:cs typeface="Verdana"/>
              </a:rPr>
              <a:t>c</a:t>
            </a:r>
            <a:r>
              <a:rPr dirty="0" sz="3050" spc="-40" i="1">
                <a:latin typeface="Verdana"/>
                <a:cs typeface="Verdana"/>
              </a:rPr>
              <a:t>e</a:t>
            </a:r>
            <a:r>
              <a:rPr dirty="0" sz="3050" spc="-300" i="1">
                <a:latin typeface="Verdana"/>
                <a:cs typeface="Verdana"/>
              </a:rPr>
              <a:t> </a:t>
            </a:r>
            <a:r>
              <a:rPr dirty="0" sz="3050" spc="-10" i="1">
                <a:latin typeface="Verdana"/>
                <a:cs typeface="Verdana"/>
              </a:rPr>
              <a:t>o</a:t>
            </a:r>
            <a:r>
              <a:rPr dirty="0" sz="3050" spc="-75" i="1">
                <a:latin typeface="Verdana"/>
                <a:cs typeface="Verdana"/>
              </a:rPr>
              <a:t>f  </a:t>
            </a:r>
            <a:r>
              <a:rPr dirty="0" sz="3050" spc="-45" i="1">
                <a:latin typeface="Verdana"/>
                <a:cs typeface="Verdana"/>
              </a:rPr>
              <a:t>e</a:t>
            </a:r>
            <a:r>
              <a:rPr dirty="0" sz="3050" spc="-45" i="1">
                <a:latin typeface="Verdana"/>
                <a:cs typeface="Verdana"/>
              </a:rPr>
              <a:t>l</a:t>
            </a:r>
            <a:r>
              <a:rPr dirty="0" sz="3050" spc="-45" i="1">
                <a:latin typeface="Verdana"/>
                <a:cs typeface="Verdana"/>
              </a:rPr>
              <a:t>e</a:t>
            </a:r>
            <a:r>
              <a:rPr dirty="0" sz="3050" spc="120" i="1">
                <a:latin typeface="Verdana"/>
                <a:cs typeface="Verdana"/>
              </a:rPr>
              <a:t>g</a:t>
            </a:r>
            <a:r>
              <a:rPr dirty="0" sz="3050" spc="-100" i="1">
                <a:latin typeface="Verdana"/>
                <a:cs typeface="Verdana"/>
              </a:rPr>
              <a:t>a</a:t>
            </a:r>
            <a:r>
              <a:rPr dirty="0" sz="3050" spc="70" i="1">
                <a:latin typeface="Verdana"/>
                <a:cs typeface="Verdana"/>
              </a:rPr>
              <a:t>n</a:t>
            </a:r>
            <a:r>
              <a:rPr dirty="0" sz="3050" spc="40" i="1">
                <a:latin typeface="Verdana"/>
                <a:cs typeface="Verdana"/>
              </a:rPr>
              <a:t>c</a:t>
            </a:r>
            <a:r>
              <a:rPr dirty="0" sz="3050" spc="-40" i="1">
                <a:latin typeface="Verdana"/>
                <a:cs typeface="Verdana"/>
              </a:rPr>
              <a:t>e</a:t>
            </a:r>
            <a:r>
              <a:rPr dirty="0" sz="3050" spc="-300" i="1">
                <a:latin typeface="Verdana"/>
                <a:cs typeface="Verdana"/>
              </a:rPr>
              <a:t> 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135">
                <a:latin typeface="Verdana"/>
                <a:cs typeface="Verdana"/>
              </a:rPr>
              <a:t>n</a:t>
            </a:r>
            <a:r>
              <a:rPr dirty="0" sz="2950" spc="160">
                <a:latin typeface="Verdana"/>
                <a:cs typeface="Verdana"/>
              </a:rPr>
              <a:t>d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100">
                <a:latin typeface="Verdana"/>
                <a:cs typeface="Verdana"/>
              </a:rPr>
              <a:t>s</a:t>
            </a:r>
            <a:r>
              <a:rPr dirty="0" sz="2950" spc="135">
                <a:latin typeface="Verdana"/>
                <a:cs typeface="Verdana"/>
              </a:rPr>
              <a:t>h</a:t>
            </a:r>
            <a:r>
              <a:rPr dirty="0" sz="2950" spc="10">
                <a:latin typeface="Verdana"/>
                <a:cs typeface="Verdana"/>
              </a:rPr>
              <a:t>o</a:t>
            </a:r>
            <a:r>
              <a:rPr dirty="0" sz="2950" spc="130">
                <a:latin typeface="Verdana"/>
                <a:cs typeface="Verdana"/>
              </a:rPr>
              <a:t>w</a:t>
            </a:r>
            <a:r>
              <a:rPr dirty="0" sz="2950" spc="114">
                <a:latin typeface="Verdana"/>
                <a:cs typeface="Verdana"/>
              </a:rPr>
              <a:t>c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-100">
                <a:latin typeface="Verdana"/>
                <a:cs typeface="Verdana"/>
              </a:rPr>
              <a:t>s</a:t>
            </a:r>
            <a:r>
              <a:rPr dirty="0" sz="2950" spc="-20">
                <a:latin typeface="Verdana"/>
                <a:cs typeface="Verdana"/>
              </a:rPr>
              <a:t>i</a:t>
            </a:r>
            <a:r>
              <a:rPr dirty="0" sz="2950" spc="135">
                <a:latin typeface="Verdana"/>
                <a:cs typeface="Verdana"/>
              </a:rPr>
              <a:t>n</a:t>
            </a:r>
            <a:r>
              <a:rPr dirty="0" sz="2950" spc="185">
                <a:latin typeface="Verdana"/>
                <a:cs typeface="Verdana"/>
              </a:rPr>
              <a:t>g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20">
                <a:latin typeface="Verdana"/>
                <a:cs typeface="Verdana"/>
              </a:rPr>
              <a:t>i</a:t>
            </a:r>
            <a:r>
              <a:rPr dirty="0" sz="2950" spc="35">
                <a:latin typeface="Verdana"/>
                <a:cs typeface="Verdana"/>
              </a:rPr>
              <a:t>t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30">
                <a:latin typeface="Verdana"/>
                <a:cs typeface="Verdana"/>
              </a:rPr>
              <a:t>t</a:t>
            </a:r>
            <a:r>
              <a:rPr dirty="0" sz="2950" spc="125">
                <a:latin typeface="Verdana"/>
                <a:cs typeface="Verdana"/>
              </a:rPr>
              <a:t>h</a:t>
            </a:r>
            <a:r>
              <a:rPr dirty="0" sz="2950" spc="-120">
                <a:latin typeface="Verdana"/>
                <a:cs typeface="Verdana"/>
              </a:rPr>
              <a:t>r</a:t>
            </a:r>
            <a:r>
              <a:rPr dirty="0" sz="2950" spc="50">
                <a:latin typeface="Verdana"/>
                <a:cs typeface="Verdana"/>
              </a:rPr>
              <a:t>o</a:t>
            </a:r>
            <a:r>
              <a:rPr dirty="0" sz="2950" spc="110">
                <a:latin typeface="Verdana"/>
                <a:cs typeface="Verdana"/>
              </a:rPr>
              <a:t>u</a:t>
            </a:r>
            <a:r>
              <a:rPr dirty="0" sz="2950" spc="180">
                <a:latin typeface="Verdana"/>
                <a:cs typeface="Verdana"/>
              </a:rPr>
              <a:t>g</a:t>
            </a:r>
            <a:r>
              <a:rPr dirty="0" sz="2950" spc="90">
                <a:latin typeface="Verdana"/>
                <a:cs typeface="Verdana"/>
              </a:rPr>
              <a:t>h  </a:t>
            </a:r>
            <a:r>
              <a:rPr dirty="0" sz="2950" spc="-155">
                <a:latin typeface="Verdana"/>
                <a:cs typeface="Verdana"/>
              </a:rPr>
              <a:t>v</a:t>
            </a:r>
            <a:r>
              <a:rPr dirty="0" sz="2950" spc="-20">
                <a:latin typeface="Verdana"/>
                <a:cs typeface="Verdana"/>
              </a:rPr>
              <a:t>i</a:t>
            </a:r>
            <a:r>
              <a:rPr dirty="0" sz="2950" spc="-100">
                <a:latin typeface="Verdana"/>
                <a:cs typeface="Verdana"/>
              </a:rPr>
              <a:t>s</a:t>
            </a:r>
            <a:r>
              <a:rPr dirty="0" sz="2950" spc="110">
                <a:latin typeface="Verdana"/>
                <a:cs typeface="Verdana"/>
              </a:rPr>
              <a:t>u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-20">
                <a:latin typeface="Verdana"/>
                <a:cs typeface="Verdana"/>
              </a:rPr>
              <a:t>ll</a:t>
            </a:r>
            <a:r>
              <a:rPr dirty="0" sz="2950" spc="-150">
                <a:latin typeface="Verdana"/>
                <a:cs typeface="Verdana"/>
              </a:rPr>
              <a:t>y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155">
                <a:latin typeface="Verdana"/>
                <a:cs typeface="Verdana"/>
              </a:rPr>
              <a:t>pp</a:t>
            </a:r>
            <a:r>
              <a:rPr dirty="0" sz="2950" spc="-25">
                <a:latin typeface="Verdana"/>
                <a:cs typeface="Verdana"/>
              </a:rPr>
              <a:t>e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-20">
                <a:latin typeface="Verdana"/>
                <a:cs typeface="Verdana"/>
              </a:rPr>
              <a:t>li</a:t>
            </a:r>
            <a:r>
              <a:rPr dirty="0" sz="2950" spc="135">
                <a:latin typeface="Verdana"/>
                <a:cs typeface="Verdana"/>
              </a:rPr>
              <a:t>n</a:t>
            </a:r>
            <a:r>
              <a:rPr dirty="0" sz="2950" spc="185">
                <a:latin typeface="Verdana"/>
                <a:cs typeface="Verdana"/>
              </a:rPr>
              <a:t>g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20">
                <a:latin typeface="Verdana"/>
                <a:cs typeface="Verdana"/>
              </a:rPr>
              <a:t>l</a:t>
            </a:r>
            <a:r>
              <a:rPr dirty="0" sz="2950" spc="-65">
                <a:latin typeface="Verdana"/>
                <a:cs typeface="Verdana"/>
              </a:rPr>
              <a:t>a</a:t>
            </a:r>
            <a:r>
              <a:rPr dirty="0" sz="2950" spc="-195">
                <a:latin typeface="Verdana"/>
                <a:cs typeface="Verdana"/>
              </a:rPr>
              <a:t>y</a:t>
            </a:r>
            <a:r>
              <a:rPr dirty="0" sz="2950" spc="50">
                <a:latin typeface="Verdana"/>
                <a:cs typeface="Verdana"/>
              </a:rPr>
              <a:t>o</a:t>
            </a:r>
            <a:r>
              <a:rPr dirty="0" sz="2950" spc="110">
                <a:latin typeface="Verdana"/>
                <a:cs typeface="Verdana"/>
              </a:rPr>
              <a:t>u</a:t>
            </a:r>
            <a:r>
              <a:rPr dirty="0" sz="2950" spc="30">
                <a:latin typeface="Verdana"/>
                <a:cs typeface="Verdana"/>
              </a:rPr>
              <a:t>t</a:t>
            </a:r>
            <a:r>
              <a:rPr dirty="0" sz="2950" spc="-95">
                <a:latin typeface="Verdana"/>
                <a:cs typeface="Verdana"/>
              </a:rPr>
              <a:t>s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135">
                <a:latin typeface="Verdana"/>
                <a:cs typeface="Verdana"/>
              </a:rPr>
              <a:t>n</a:t>
            </a:r>
            <a:r>
              <a:rPr dirty="0" sz="2950" spc="114">
                <a:latin typeface="Verdana"/>
                <a:cs typeface="Verdana"/>
              </a:rPr>
              <a:t>d  </a:t>
            </a:r>
            <a:r>
              <a:rPr dirty="0" sz="2950" spc="114">
                <a:latin typeface="Verdana"/>
                <a:cs typeface="Verdana"/>
              </a:rPr>
              <a:t>c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155">
                <a:latin typeface="Verdana"/>
                <a:cs typeface="Verdana"/>
              </a:rPr>
              <a:t>p</a:t>
            </a:r>
            <a:r>
              <a:rPr dirty="0" sz="2950" spc="30">
                <a:latin typeface="Verdana"/>
                <a:cs typeface="Verdana"/>
              </a:rPr>
              <a:t>t</a:t>
            </a:r>
            <a:r>
              <a:rPr dirty="0" sz="2950" spc="-20">
                <a:latin typeface="Verdana"/>
                <a:cs typeface="Verdana"/>
              </a:rPr>
              <a:t>i</a:t>
            </a:r>
            <a:r>
              <a:rPr dirty="0" sz="2950" spc="-200">
                <a:latin typeface="Verdana"/>
                <a:cs typeface="Verdana"/>
              </a:rPr>
              <a:t>v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30">
                <a:latin typeface="Verdana"/>
                <a:cs typeface="Verdana"/>
              </a:rPr>
              <a:t>t</a:t>
            </a:r>
            <a:r>
              <a:rPr dirty="0" sz="2950" spc="-20">
                <a:latin typeface="Verdana"/>
                <a:cs typeface="Verdana"/>
              </a:rPr>
              <a:t>i</a:t>
            </a:r>
            <a:r>
              <a:rPr dirty="0" sz="2950" spc="135">
                <a:latin typeface="Verdana"/>
                <a:cs typeface="Verdana"/>
              </a:rPr>
              <a:t>n</a:t>
            </a:r>
            <a:r>
              <a:rPr dirty="0" sz="2950" spc="185">
                <a:latin typeface="Verdana"/>
                <a:cs typeface="Verdana"/>
              </a:rPr>
              <a:t>g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90">
                <a:latin typeface="Verdana"/>
                <a:cs typeface="Verdana"/>
              </a:rPr>
              <a:t>c</a:t>
            </a:r>
            <a:r>
              <a:rPr dirty="0" sz="2950" spc="50">
                <a:latin typeface="Verdana"/>
                <a:cs typeface="Verdana"/>
              </a:rPr>
              <a:t>o</a:t>
            </a:r>
            <a:r>
              <a:rPr dirty="0" sz="2950" spc="-20">
                <a:latin typeface="Verdana"/>
                <a:cs typeface="Verdana"/>
              </a:rPr>
              <a:t>l</a:t>
            </a:r>
            <a:r>
              <a:rPr dirty="0" sz="2950" spc="50">
                <a:latin typeface="Verdana"/>
                <a:cs typeface="Verdana"/>
              </a:rPr>
              <a:t>o</a:t>
            </a:r>
            <a:r>
              <a:rPr dirty="0" sz="2950" spc="-80">
                <a:latin typeface="Verdana"/>
                <a:cs typeface="Verdana"/>
              </a:rPr>
              <a:t>r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100">
                <a:latin typeface="Verdana"/>
                <a:cs typeface="Verdana"/>
              </a:rPr>
              <a:t>s</a:t>
            </a:r>
            <a:r>
              <a:rPr dirty="0" sz="2950" spc="95">
                <a:latin typeface="Verdana"/>
                <a:cs typeface="Verdana"/>
              </a:rPr>
              <a:t>c</a:t>
            </a:r>
            <a:r>
              <a:rPr dirty="0" sz="2950" spc="135">
                <a:latin typeface="Verdana"/>
                <a:cs typeface="Verdana"/>
              </a:rPr>
              <a:t>h</a:t>
            </a:r>
            <a:r>
              <a:rPr dirty="0" sz="2950" spc="15">
                <a:latin typeface="Verdana"/>
                <a:cs typeface="Verdana"/>
              </a:rPr>
              <a:t>e</a:t>
            </a:r>
            <a:r>
              <a:rPr dirty="0" sz="2950" spc="265">
                <a:latin typeface="Verdana"/>
                <a:cs typeface="Verdana"/>
              </a:rPr>
              <a:t>m</a:t>
            </a:r>
            <a:r>
              <a:rPr dirty="0" sz="2950" spc="15">
                <a:latin typeface="Verdana"/>
                <a:cs typeface="Verdana"/>
              </a:rPr>
              <a:t>e</a:t>
            </a:r>
            <a:r>
              <a:rPr dirty="0" sz="2950" spc="-100">
                <a:latin typeface="Verdana"/>
                <a:cs typeface="Verdana"/>
              </a:rPr>
              <a:t>s</a:t>
            </a:r>
            <a:r>
              <a:rPr dirty="0" sz="2950" spc="-450">
                <a:latin typeface="Verdana"/>
                <a:cs typeface="Verdana"/>
              </a:rPr>
              <a:t>.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355">
                <a:latin typeface="Verdana"/>
                <a:cs typeface="Verdana"/>
              </a:rPr>
              <a:t>I</a:t>
            </a:r>
            <a:r>
              <a:rPr dirty="0" sz="2950" spc="30">
                <a:latin typeface="Verdana"/>
                <a:cs typeface="Verdana"/>
              </a:rPr>
              <a:t>t</a:t>
            </a:r>
            <a:r>
              <a:rPr dirty="0" sz="2950" spc="-200">
                <a:latin typeface="Verdana"/>
                <a:cs typeface="Verdana"/>
              </a:rPr>
              <a:t>'</a:t>
            </a:r>
            <a:r>
              <a:rPr dirty="0" sz="2950" spc="-95">
                <a:latin typeface="Verdana"/>
                <a:cs typeface="Verdana"/>
              </a:rPr>
              <a:t>s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155">
                <a:latin typeface="Verdana"/>
                <a:cs typeface="Verdana"/>
              </a:rPr>
              <a:t>b</a:t>
            </a:r>
            <a:r>
              <a:rPr dirty="0" sz="2950" spc="50">
                <a:latin typeface="Verdana"/>
                <a:cs typeface="Verdana"/>
              </a:rPr>
              <a:t>o</a:t>
            </a:r>
            <a:r>
              <a:rPr dirty="0" sz="2950" spc="110">
                <a:latin typeface="Verdana"/>
                <a:cs typeface="Verdana"/>
              </a:rPr>
              <a:t>u</a:t>
            </a:r>
            <a:r>
              <a:rPr dirty="0" sz="2950" spc="30">
                <a:latin typeface="Verdana"/>
                <a:cs typeface="Verdana"/>
              </a:rPr>
              <a:t>t  </a:t>
            </a:r>
            <a:r>
              <a:rPr dirty="0" sz="2950" spc="114">
                <a:latin typeface="Verdana"/>
                <a:cs typeface="Verdana"/>
              </a:rPr>
              <a:t>c</a:t>
            </a:r>
            <a:r>
              <a:rPr dirty="0" sz="2950" spc="-120">
                <a:latin typeface="Verdana"/>
                <a:cs typeface="Verdana"/>
              </a:rPr>
              <a:t>r</a:t>
            </a:r>
            <a:r>
              <a:rPr dirty="0" sz="2950" spc="-25">
                <a:latin typeface="Verdana"/>
                <a:cs typeface="Verdana"/>
              </a:rPr>
              <a:t>e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30">
                <a:latin typeface="Verdana"/>
                <a:cs typeface="Verdana"/>
              </a:rPr>
              <a:t>t</a:t>
            </a:r>
            <a:r>
              <a:rPr dirty="0" sz="2950" spc="-20">
                <a:latin typeface="Verdana"/>
                <a:cs typeface="Verdana"/>
              </a:rPr>
              <a:t>i</a:t>
            </a:r>
            <a:r>
              <a:rPr dirty="0" sz="2950" spc="135">
                <a:latin typeface="Verdana"/>
                <a:cs typeface="Verdana"/>
              </a:rPr>
              <a:t>n</a:t>
            </a:r>
            <a:r>
              <a:rPr dirty="0" sz="2950" spc="185">
                <a:latin typeface="Verdana"/>
                <a:cs typeface="Verdana"/>
              </a:rPr>
              <a:t>g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130">
                <a:latin typeface="Verdana"/>
                <a:cs typeface="Verdana"/>
              </a:rPr>
              <a:t>n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50">
                <a:latin typeface="Verdana"/>
                <a:cs typeface="Verdana"/>
              </a:rPr>
              <a:t>o</a:t>
            </a:r>
            <a:r>
              <a:rPr dirty="0" sz="2950" spc="125">
                <a:latin typeface="Verdana"/>
                <a:cs typeface="Verdana"/>
              </a:rPr>
              <a:t>n</a:t>
            </a:r>
            <a:r>
              <a:rPr dirty="0" sz="2950" spc="-20">
                <a:latin typeface="Verdana"/>
                <a:cs typeface="Verdana"/>
              </a:rPr>
              <a:t>li</a:t>
            </a:r>
            <a:r>
              <a:rPr dirty="0" sz="2950" spc="135">
                <a:latin typeface="Verdana"/>
                <a:cs typeface="Verdana"/>
              </a:rPr>
              <a:t>n</a:t>
            </a:r>
            <a:r>
              <a:rPr dirty="0" sz="2950" spc="20">
                <a:latin typeface="Verdana"/>
                <a:cs typeface="Verdana"/>
              </a:rPr>
              <a:t>e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100">
                <a:latin typeface="Verdana"/>
                <a:cs typeface="Verdana"/>
              </a:rPr>
              <a:t>s</a:t>
            </a:r>
            <a:r>
              <a:rPr dirty="0" sz="2950" spc="150">
                <a:latin typeface="Verdana"/>
                <a:cs typeface="Verdana"/>
              </a:rPr>
              <a:t>p</a:t>
            </a:r>
            <a:r>
              <a:rPr dirty="0" sz="2950" spc="-30">
                <a:latin typeface="Verdana"/>
                <a:cs typeface="Verdana"/>
              </a:rPr>
              <a:t>a</a:t>
            </a:r>
            <a:r>
              <a:rPr dirty="0" sz="2950" spc="90">
                <a:latin typeface="Verdana"/>
                <a:cs typeface="Verdana"/>
              </a:rPr>
              <a:t>c</a:t>
            </a:r>
            <a:r>
              <a:rPr dirty="0" sz="2950" spc="20">
                <a:latin typeface="Verdana"/>
                <a:cs typeface="Verdana"/>
              </a:rPr>
              <a:t>e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30">
                <a:latin typeface="Verdana"/>
                <a:cs typeface="Verdana"/>
              </a:rPr>
              <a:t>t</a:t>
            </a:r>
            <a:r>
              <a:rPr dirty="0" sz="2950" spc="125">
                <a:latin typeface="Verdana"/>
                <a:cs typeface="Verdana"/>
              </a:rPr>
              <a:t>h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35">
                <a:latin typeface="Verdana"/>
                <a:cs typeface="Verdana"/>
              </a:rPr>
              <a:t>t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3050" spc="-45" i="1">
                <a:latin typeface="Verdana"/>
                <a:cs typeface="Verdana"/>
              </a:rPr>
              <a:t>i</a:t>
            </a:r>
            <a:r>
              <a:rPr dirty="0" sz="3050" spc="60" i="1">
                <a:latin typeface="Verdana"/>
                <a:cs typeface="Verdana"/>
              </a:rPr>
              <a:t>n</a:t>
            </a:r>
            <a:r>
              <a:rPr dirty="0" sz="3050" spc="-155" i="1">
                <a:latin typeface="Verdana"/>
                <a:cs typeface="Verdana"/>
              </a:rPr>
              <a:t>s</a:t>
            </a:r>
            <a:r>
              <a:rPr dirty="0" sz="3050" spc="90" i="1">
                <a:latin typeface="Verdana"/>
                <a:cs typeface="Verdana"/>
              </a:rPr>
              <a:t>p</a:t>
            </a:r>
            <a:r>
              <a:rPr dirty="0" sz="3050" spc="-45" i="1">
                <a:latin typeface="Verdana"/>
                <a:cs typeface="Verdana"/>
              </a:rPr>
              <a:t>i</a:t>
            </a:r>
            <a:r>
              <a:rPr dirty="0" sz="3050" spc="-160" i="1">
                <a:latin typeface="Verdana"/>
                <a:cs typeface="Verdana"/>
              </a:rPr>
              <a:t>r</a:t>
            </a:r>
            <a:r>
              <a:rPr dirty="0" sz="3050" spc="-45" i="1">
                <a:latin typeface="Verdana"/>
                <a:cs typeface="Verdana"/>
              </a:rPr>
              <a:t>e</a:t>
            </a:r>
            <a:r>
              <a:rPr dirty="0" sz="3050" spc="-114" i="1">
                <a:latin typeface="Verdana"/>
                <a:cs typeface="Verdana"/>
              </a:rPr>
              <a:t>s  </a:t>
            </a:r>
            <a:r>
              <a:rPr dirty="0" sz="3050" spc="-100" i="1">
                <a:latin typeface="Verdana"/>
                <a:cs typeface="Verdana"/>
              </a:rPr>
              <a:t>a</a:t>
            </a:r>
            <a:r>
              <a:rPr dirty="0" sz="3050" spc="70" i="1">
                <a:latin typeface="Verdana"/>
                <a:cs typeface="Verdana"/>
              </a:rPr>
              <a:t>n</a:t>
            </a:r>
            <a:r>
              <a:rPr dirty="0" sz="3050" spc="95" i="1">
                <a:latin typeface="Verdana"/>
                <a:cs typeface="Verdana"/>
              </a:rPr>
              <a:t>d</a:t>
            </a:r>
            <a:r>
              <a:rPr dirty="0" sz="3050" spc="-300" i="1">
                <a:latin typeface="Verdana"/>
                <a:cs typeface="Verdana"/>
              </a:rPr>
              <a:t> </a:t>
            </a:r>
            <a:r>
              <a:rPr dirty="0" sz="3050" spc="-45" i="1">
                <a:latin typeface="Verdana"/>
                <a:cs typeface="Verdana"/>
              </a:rPr>
              <a:t>e</a:t>
            </a:r>
            <a:r>
              <a:rPr dirty="0" sz="3050" spc="70" i="1">
                <a:latin typeface="Verdana"/>
                <a:cs typeface="Verdana"/>
              </a:rPr>
              <a:t>n</a:t>
            </a:r>
            <a:r>
              <a:rPr dirty="0" sz="3050" spc="45" i="1">
                <a:latin typeface="Verdana"/>
                <a:cs typeface="Verdana"/>
              </a:rPr>
              <a:t>c</a:t>
            </a:r>
            <a:r>
              <a:rPr dirty="0" sz="3050" spc="60" i="1">
                <a:latin typeface="Verdana"/>
                <a:cs typeface="Verdana"/>
              </a:rPr>
              <a:t>h</a:t>
            </a:r>
            <a:r>
              <a:rPr dirty="0" sz="3050" spc="-100" i="1">
                <a:latin typeface="Verdana"/>
                <a:cs typeface="Verdana"/>
              </a:rPr>
              <a:t>a</a:t>
            </a:r>
            <a:r>
              <a:rPr dirty="0" sz="3050" spc="60" i="1">
                <a:latin typeface="Verdana"/>
                <a:cs typeface="Verdana"/>
              </a:rPr>
              <a:t>n</a:t>
            </a:r>
            <a:r>
              <a:rPr dirty="0" sz="3050" spc="-10" i="1">
                <a:latin typeface="Verdana"/>
                <a:cs typeface="Verdana"/>
              </a:rPr>
              <a:t>t</a:t>
            </a:r>
            <a:r>
              <a:rPr dirty="0" sz="3050" spc="-150" i="1">
                <a:latin typeface="Verdana"/>
                <a:cs typeface="Verdana"/>
              </a:rPr>
              <a:t>s</a:t>
            </a:r>
            <a:r>
              <a:rPr dirty="0" sz="3050" spc="-300" i="1">
                <a:latin typeface="Verdana"/>
                <a:cs typeface="Verdana"/>
              </a:rPr>
              <a:t> </a:t>
            </a:r>
            <a:r>
              <a:rPr dirty="0" sz="2950" spc="-155">
                <a:latin typeface="Verdana"/>
                <a:cs typeface="Verdana"/>
              </a:rPr>
              <a:t>v</a:t>
            </a:r>
            <a:r>
              <a:rPr dirty="0" sz="2950" spc="-20">
                <a:latin typeface="Verdana"/>
                <a:cs typeface="Verdana"/>
              </a:rPr>
              <a:t>i</a:t>
            </a:r>
            <a:r>
              <a:rPr dirty="0" sz="2950" spc="-100">
                <a:latin typeface="Verdana"/>
                <a:cs typeface="Verdana"/>
              </a:rPr>
              <a:t>s</a:t>
            </a:r>
            <a:r>
              <a:rPr dirty="0" sz="2950" spc="-20">
                <a:latin typeface="Verdana"/>
                <a:cs typeface="Verdana"/>
              </a:rPr>
              <a:t>i</a:t>
            </a:r>
            <a:r>
              <a:rPr dirty="0" sz="2950" spc="-25">
                <a:latin typeface="Verdana"/>
                <a:cs typeface="Verdana"/>
              </a:rPr>
              <a:t>t</a:t>
            </a:r>
            <a:r>
              <a:rPr dirty="0" sz="2950" spc="50">
                <a:latin typeface="Verdana"/>
                <a:cs typeface="Verdana"/>
              </a:rPr>
              <a:t>o</a:t>
            </a:r>
            <a:r>
              <a:rPr dirty="0" sz="2950" spc="-95">
                <a:latin typeface="Verdana"/>
                <a:cs typeface="Verdana"/>
              </a:rPr>
              <a:t>r</a:t>
            </a:r>
            <a:r>
              <a:rPr dirty="0" sz="2950" spc="-100">
                <a:latin typeface="Verdana"/>
                <a:cs typeface="Verdana"/>
              </a:rPr>
              <a:t>s</a:t>
            </a:r>
            <a:r>
              <a:rPr dirty="0" sz="2950" spc="-450">
                <a:latin typeface="Verdana"/>
                <a:cs typeface="Verdana"/>
              </a:rPr>
              <a:t>,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254">
                <a:latin typeface="Verdana"/>
                <a:cs typeface="Verdana"/>
              </a:rPr>
              <a:t>m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>
                <a:latin typeface="Verdana"/>
                <a:cs typeface="Verdana"/>
              </a:rPr>
              <a:t>k</a:t>
            </a:r>
            <a:r>
              <a:rPr dirty="0" sz="2950" spc="-20">
                <a:latin typeface="Verdana"/>
                <a:cs typeface="Verdana"/>
              </a:rPr>
              <a:t>i</a:t>
            </a:r>
            <a:r>
              <a:rPr dirty="0" sz="2950" spc="135">
                <a:latin typeface="Verdana"/>
                <a:cs typeface="Verdana"/>
              </a:rPr>
              <a:t>n</a:t>
            </a:r>
            <a:r>
              <a:rPr dirty="0" sz="2950" spc="185">
                <a:latin typeface="Verdana"/>
                <a:cs typeface="Verdana"/>
              </a:rPr>
              <a:t>g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30">
                <a:latin typeface="Verdana"/>
                <a:cs typeface="Verdana"/>
              </a:rPr>
              <a:t>t</a:t>
            </a:r>
            <a:r>
              <a:rPr dirty="0" sz="2950" spc="135">
                <a:latin typeface="Verdana"/>
                <a:cs typeface="Verdana"/>
              </a:rPr>
              <a:t>h</a:t>
            </a:r>
            <a:r>
              <a:rPr dirty="0" sz="2950" spc="15">
                <a:latin typeface="Verdana"/>
                <a:cs typeface="Verdana"/>
              </a:rPr>
              <a:t>e</a:t>
            </a:r>
            <a:r>
              <a:rPr dirty="0" sz="2950" spc="145">
                <a:latin typeface="Verdana"/>
                <a:cs typeface="Verdana"/>
              </a:rPr>
              <a:t>m  </a:t>
            </a:r>
            <a:r>
              <a:rPr dirty="0" sz="2950" spc="125">
                <a:latin typeface="Verdana"/>
                <a:cs typeface="Verdana"/>
              </a:rPr>
              <a:t>w</a:t>
            </a:r>
            <a:r>
              <a:rPr dirty="0" sz="2950" spc="-40">
                <a:latin typeface="Verdana"/>
                <a:cs typeface="Verdana"/>
              </a:rPr>
              <a:t>a</a:t>
            </a:r>
            <a:r>
              <a:rPr dirty="0" sz="2950" spc="125">
                <a:latin typeface="Verdana"/>
                <a:cs typeface="Verdana"/>
              </a:rPr>
              <a:t>n</a:t>
            </a:r>
            <a:r>
              <a:rPr dirty="0" sz="2950" spc="35">
                <a:latin typeface="Verdana"/>
                <a:cs typeface="Verdana"/>
              </a:rPr>
              <a:t>t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25">
                <a:latin typeface="Verdana"/>
                <a:cs typeface="Verdana"/>
              </a:rPr>
              <a:t>t</a:t>
            </a:r>
            <a:r>
              <a:rPr dirty="0" sz="2950" spc="55">
                <a:latin typeface="Verdana"/>
                <a:cs typeface="Verdana"/>
              </a:rPr>
              <a:t>o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25">
                <a:latin typeface="Verdana"/>
                <a:cs typeface="Verdana"/>
              </a:rPr>
              <a:t>e</a:t>
            </a:r>
            <a:r>
              <a:rPr dirty="0" sz="2950" spc="-180">
                <a:latin typeface="Verdana"/>
                <a:cs typeface="Verdana"/>
              </a:rPr>
              <a:t>x</a:t>
            </a:r>
            <a:r>
              <a:rPr dirty="0" sz="2950" spc="155">
                <a:latin typeface="Verdana"/>
                <a:cs typeface="Verdana"/>
              </a:rPr>
              <a:t>p</a:t>
            </a:r>
            <a:r>
              <a:rPr dirty="0" sz="2950" spc="-20">
                <a:latin typeface="Verdana"/>
                <a:cs typeface="Verdana"/>
              </a:rPr>
              <a:t>l</a:t>
            </a:r>
            <a:r>
              <a:rPr dirty="0" sz="2950" spc="50">
                <a:latin typeface="Verdana"/>
                <a:cs typeface="Verdana"/>
              </a:rPr>
              <a:t>o</a:t>
            </a:r>
            <a:r>
              <a:rPr dirty="0" sz="2950" spc="-120">
                <a:latin typeface="Verdana"/>
                <a:cs typeface="Verdana"/>
              </a:rPr>
              <a:t>r</a:t>
            </a:r>
            <a:r>
              <a:rPr dirty="0" sz="2950" spc="20">
                <a:latin typeface="Verdana"/>
                <a:cs typeface="Verdana"/>
              </a:rPr>
              <a:t>e</a:t>
            </a:r>
            <a:r>
              <a:rPr dirty="0" sz="2950" spc="-265">
                <a:latin typeface="Verdana"/>
                <a:cs typeface="Verdana"/>
              </a:rPr>
              <a:t> </a:t>
            </a:r>
            <a:r>
              <a:rPr dirty="0" sz="2950" spc="-40">
                <a:latin typeface="Verdana"/>
                <a:cs typeface="Verdana"/>
              </a:rPr>
              <a:t>f</a:t>
            </a:r>
            <a:r>
              <a:rPr dirty="0" sz="2950" spc="110">
                <a:latin typeface="Verdana"/>
                <a:cs typeface="Verdana"/>
              </a:rPr>
              <a:t>u</a:t>
            </a:r>
            <a:r>
              <a:rPr dirty="0" sz="2950" spc="-40">
                <a:latin typeface="Verdana"/>
                <a:cs typeface="Verdana"/>
              </a:rPr>
              <a:t>r</a:t>
            </a:r>
            <a:r>
              <a:rPr dirty="0" sz="2950" spc="30">
                <a:latin typeface="Verdana"/>
                <a:cs typeface="Verdana"/>
              </a:rPr>
              <a:t>t</a:t>
            </a:r>
            <a:r>
              <a:rPr dirty="0" sz="2950" spc="135">
                <a:latin typeface="Verdana"/>
                <a:cs typeface="Verdana"/>
              </a:rPr>
              <a:t>h</a:t>
            </a:r>
            <a:r>
              <a:rPr dirty="0" sz="2950" spc="15">
                <a:latin typeface="Verdana"/>
                <a:cs typeface="Verdana"/>
              </a:rPr>
              <a:t>e</a:t>
            </a:r>
            <a:r>
              <a:rPr dirty="0" sz="2950" spc="-110">
                <a:latin typeface="Verdana"/>
                <a:cs typeface="Verdana"/>
              </a:rPr>
              <a:t>r</a:t>
            </a:r>
            <a:r>
              <a:rPr dirty="0" sz="2950" spc="-450">
                <a:latin typeface="Verdana"/>
                <a:cs typeface="Verdana"/>
              </a:rPr>
              <a:t>.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47" y="1610369"/>
            <a:ext cx="6224270" cy="6311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-250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dirty="0" sz="3950" spc="-9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395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dirty="0" sz="3950" spc="-345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3950" spc="-31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dirty="0" sz="3950" spc="-20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dirty="0" sz="3950" spc="-114">
                <a:solidFill>
                  <a:srgbClr val="000000"/>
                </a:solidFill>
                <a:latin typeface="Tahoma"/>
                <a:cs typeface="Tahoma"/>
              </a:rPr>
              <a:t>h</a:t>
            </a:r>
            <a:r>
              <a:rPr dirty="0" sz="3950" spc="6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3950" spc="-12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3950" spc="-290">
                <a:solidFill>
                  <a:srgbClr val="000000"/>
                </a:solidFill>
                <a:latin typeface="Tahoma"/>
                <a:cs typeface="Tahoma"/>
              </a:rPr>
              <a:t>g</a:t>
            </a:r>
            <a:r>
              <a:rPr dirty="0" sz="3950" spc="-38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3950" spc="-50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dirty="0" sz="3950" spc="-195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dirty="0" sz="3950" spc="-120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dirty="0" sz="3950" spc="14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dirty="0" sz="3950" spc="-3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3950" spc="165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dirty="0" sz="3950" spc="8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dirty="0" sz="3950" spc="-345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3950" spc="-31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dirty="0" sz="3950" spc="-245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dirty="0" sz="3950" spc="4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3950" spc="-270">
                <a:solidFill>
                  <a:srgbClr val="000000"/>
                </a:solidFill>
                <a:latin typeface="Tahoma"/>
                <a:cs typeface="Tahoma"/>
              </a:rPr>
              <a:t>v</a:t>
            </a:r>
            <a:r>
              <a:rPr dirty="0" sz="3950" spc="6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3950" spc="-245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dirty="0" sz="3950" spc="-215">
                <a:solidFill>
                  <a:srgbClr val="000000"/>
                </a:solidFill>
                <a:latin typeface="Tahoma"/>
                <a:cs typeface="Tahoma"/>
              </a:rPr>
              <a:t>y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6048" y="2895733"/>
            <a:ext cx="6242685" cy="397700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r" marL="12700" marR="5080" indent="118745">
              <a:lnSpc>
                <a:spcPct val="115599"/>
              </a:lnSpc>
              <a:spcBef>
                <a:spcPts val="55"/>
              </a:spcBef>
            </a:pPr>
            <a:r>
              <a:rPr dirty="0" sz="2450" spc="325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45">
                <a:latin typeface="Verdana"/>
                <a:cs typeface="Verdana"/>
              </a:rPr>
              <a:t>gn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550" spc="60" i="1">
                <a:latin typeface="Verdana"/>
                <a:cs typeface="Verdana"/>
              </a:rPr>
              <a:t>c</a:t>
            </a:r>
            <a:r>
              <a:rPr dirty="0" sz="2550" spc="-135" i="1">
                <a:latin typeface="Verdana"/>
                <a:cs typeface="Verdana"/>
              </a:rPr>
              <a:t>r</a:t>
            </a:r>
            <a:r>
              <a:rPr dirty="0" sz="2550" spc="-65" i="1">
                <a:latin typeface="Verdana"/>
                <a:cs typeface="Verdana"/>
              </a:rPr>
              <a:t>e</a:t>
            </a:r>
            <a:r>
              <a:rPr dirty="0" sz="2550" spc="-75" i="1">
                <a:latin typeface="Verdana"/>
                <a:cs typeface="Verdana"/>
              </a:rPr>
              <a:t>a</a:t>
            </a:r>
            <a:r>
              <a:rPr dirty="0" sz="2550" i="1">
                <a:latin typeface="Verdana"/>
                <a:cs typeface="Verdana"/>
              </a:rPr>
              <a:t>t</a:t>
            </a:r>
            <a:r>
              <a:rPr dirty="0" sz="2550" spc="-35" i="1">
                <a:latin typeface="Verdana"/>
                <a:cs typeface="Verdana"/>
              </a:rPr>
              <a:t>i</a:t>
            </a:r>
            <a:r>
              <a:rPr dirty="0" sz="2550" spc="-170" i="1">
                <a:latin typeface="Verdana"/>
                <a:cs typeface="Verdana"/>
              </a:rPr>
              <a:t>v</a:t>
            </a:r>
            <a:r>
              <a:rPr dirty="0" sz="2550" spc="-35" i="1">
                <a:latin typeface="Verdana"/>
                <a:cs typeface="Verdana"/>
              </a:rPr>
              <a:t>i</a:t>
            </a:r>
            <a:r>
              <a:rPr dirty="0" sz="2550" spc="-25" i="1">
                <a:latin typeface="Verdana"/>
                <a:cs typeface="Verdana"/>
              </a:rPr>
              <a:t>t</a:t>
            </a:r>
            <a:r>
              <a:rPr dirty="0" sz="2550" spc="-170" i="1">
                <a:latin typeface="Verdana"/>
                <a:cs typeface="Verdana"/>
              </a:rPr>
              <a:t>y</a:t>
            </a:r>
            <a:r>
              <a:rPr dirty="0" sz="2550" spc="-250" i="1">
                <a:latin typeface="Verdana"/>
                <a:cs typeface="Verdana"/>
              </a:rPr>
              <a:t> </a:t>
            </a:r>
            <a:r>
              <a:rPr dirty="0" sz="2550" spc="-30" i="1">
                <a:latin typeface="Verdana"/>
                <a:cs typeface="Verdana"/>
              </a:rPr>
              <a:t>k</a:t>
            </a:r>
            <a:r>
              <a:rPr dirty="0" sz="2550" spc="60" i="1">
                <a:latin typeface="Verdana"/>
                <a:cs typeface="Verdana"/>
              </a:rPr>
              <a:t>n</a:t>
            </a:r>
            <a:r>
              <a:rPr dirty="0" sz="2550" spc="-40" i="1">
                <a:latin typeface="Verdana"/>
                <a:cs typeface="Verdana"/>
              </a:rPr>
              <a:t>o</a:t>
            </a:r>
            <a:r>
              <a:rPr dirty="0" sz="2550" spc="70" i="1">
                <a:latin typeface="Verdana"/>
                <a:cs typeface="Verdana"/>
              </a:rPr>
              <a:t>w</a:t>
            </a:r>
            <a:r>
              <a:rPr dirty="0" sz="2550" spc="-120" i="1">
                <a:latin typeface="Verdana"/>
                <a:cs typeface="Verdana"/>
              </a:rPr>
              <a:t>s</a:t>
            </a:r>
            <a:r>
              <a:rPr dirty="0" sz="2550" spc="-250" i="1">
                <a:latin typeface="Verdana"/>
                <a:cs typeface="Verdana"/>
              </a:rPr>
              <a:t> </a:t>
            </a:r>
            <a:r>
              <a:rPr dirty="0" sz="2550" spc="60" i="1">
                <a:latin typeface="Verdana"/>
                <a:cs typeface="Verdana"/>
              </a:rPr>
              <a:t>n</a:t>
            </a:r>
            <a:r>
              <a:rPr dirty="0" sz="2550" i="1">
                <a:latin typeface="Verdana"/>
                <a:cs typeface="Verdana"/>
              </a:rPr>
              <a:t>o</a:t>
            </a:r>
            <a:r>
              <a:rPr dirty="0" sz="2550" spc="-250" i="1">
                <a:latin typeface="Verdana"/>
                <a:cs typeface="Verdana"/>
              </a:rPr>
              <a:t> </a:t>
            </a:r>
            <a:r>
              <a:rPr dirty="0" sz="2550" spc="85" i="1">
                <a:latin typeface="Verdana"/>
                <a:cs typeface="Verdana"/>
              </a:rPr>
              <a:t>b</a:t>
            </a:r>
            <a:r>
              <a:rPr dirty="0" sz="2550" i="1">
                <a:latin typeface="Verdana"/>
                <a:cs typeface="Verdana"/>
              </a:rPr>
              <a:t>o</a:t>
            </a:r>
            <a:r>
              <a:rPr dirty="0" sz="2550" spc="50" i="1">
                <a:latin typeface="Verdana"/>
                <a:cs typeface="Verdana"/>
              </a:rPr>
              <a:t>u</a:t>
            </a:r>
            <a:r>
              <a:rPr dirty="0" sz="2550" spc="60" i="1">
                <a:latin typeface="Verdana"/>
                <a:cs typeface="Verdana"/>
              </a:rPr>
              <a:t>n</a:t>
            </a:r>
            <a:r>
              <a:rPr dirty="0" sz="2550" spc="85" i="1">
                <a:latin typeface="Verdana"/>
                <a:cs typeface="Verdana"/>
              </a:rPr>
              <a:t>d</a:t>
            </a:r>
            <a:r>
              <a:rPr dirty="0" sz="2550" spc="-120" i="1">
                <a:latin typeface="Verdana"/>
                <a:cs typeface="Verdana"/>
              </a:rPr>
              <a:t>s</a:t>
            </a:r>
            <a:r>
              <a:rPr dirty="0" sz="2450" spc="-360">
                <a:latin typeface="Verdana"/>
                <a:cs typeface="Verdana"/>
              </a:rPr>
              <a:t>.  </a:t>
            </a:r>
            <a:r>
              <a:rPr dirty="0" sz="2450" spc="45">
                <a:latin typeface="Verdana"/>
                <a:cs typeface="Verdana"/>
              </a:rPr>
              <a:t>Experiment </a:t>
            </a:r>
            <a:r>
              <a:rPr dirty="0" sz="2450" spc="80">
                <a:latin typeface="Verdana"/>
                <a:cs typeface="Verdana"/>
              </a:rPr>
              <a:t>with </a:t>
            </a:r>
            <a:r>
              <a:rPr dirty="0" sz="2450" spc="85">
                <a:latin typeface="Verdana"/>
                <a:cs typeface="Verdana"/>
              </a:rPr>
              <a:t>unique </a:t>
            </a:r>
            <a:r>
              <a:rPr dirty="0" sz="2450" spc="-45">
                <a:latin typeface="Verdana"/>
                <a:cs typeface="Verdana"/>
              </a:rPr>
              <a:t>fonts, </a:t>
            </a:r>
            <a:r>
              <a:rPr dirty="0" sz="2450" spc="25">
                <a:latin typeface="Verdana"/>
                <a:cs typeface="Verdana"/>
              </a:rPr>
              <a:t>use </a:t>
            </a:r>
            <a:r>
              <a:rPr dirty="0" sz="2450" spc="30">
                <a:latin typeface="Verdana"/>
                <a:cs typeface="Verdana"/>
              </a:rPr>
              <a:t> </a:t>
            </a:r>
            <a:r>
              <a:rPr dirty="0" sz="2550" spc="20" i="1">
                <a:latin typeface="Verdana"/>
                <a:cs typeface="Verdana"/>
              </a:rPr>
              <a:t>stunning </a:t>
            </a:r>
            <a:r>
              <a:rPr dirty="0" sz="2550" spc="-15" i="1">
                <a:latin typeface="Verdana"/>
                <a:cs typeface="Verdana"/>
              </a:rPr>
              <a:t>imagery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-15">
                <a:latin typeface="Verdana"/>
                <a:cs typeface="Verdana"/>
              </a:rPr>
              <a:t>evoke </a:t>
            </a:r>
            <a:r>
              <a:rPr dirty="0" sz="2450" spc="10">
                <a:latin typeface="Verdana"/>
                <a:cs typeface="Verdana"/>
              </a:rPr>
              <a:t>emotions, </a:t>
            </a:r>
            <a:r>
              <a:rPr dirty="0" sz="2450" spc="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550" spc="-35" i="1">
                <a:latin typeface="Verdana"/>
                <a:cs typeface="Verdana"/>
              </a:rPr>
              <a:t>i</a:t>
            </a:r>
            <a:r>
              <a:rPr dirty="0" sz="2550" spc="60" i="1">
                <a:latin typeface="Verdana"/>
                <a:cs typeface="Verdana"/>
              </a:rPr>
              <a:t>n</a:t>
            </a:r>
            <a:r>
              <a:rPr dirty="0" sz="2550" i="1">
                <a:latin typeface="Verdana"/>
                <a:cs typeface="Verdana"/>
              </a:rPr>
              <a:t>t</a:t>
            </a:r>
            <a:r>
              <a:rPr dirty="0" sz="2550" spc="5" i="1">
                <a:latin typeface="Verdana"/>
                <a:cs typeface="Verdana"/>
              </a:rPr>
              <a:t>uit</a:t>
            </a:r>
            <a:r>
              <a:rPr dirty="0" sz="2550" spc="-35" i="1">
                <a:latin typeface="Verdana"/>
                <a:cs typeface="Verdana"/>
              </a:rPr>
              <a:t>i</a:t>
            </a:r>
            <a:r>
              <a:rPr dirty="0" sz="2550" spc="-210" i="1">
                <a:latin typeface="Verdana"/>
                <a:cs typeface="Verdana"/>
              </a:rPr>
              <a:t>v</a:t>
            </a:r>
            <a:r>
              <a:rPr dirty="0" sz="2550" spc="-25" i="1">
                <a:latin typeface="Verdana"/>
                <a:cs typeface="Verdana"/>
              </a:rPr>
              <a:t>e</a:t>
            </a:r>
            <a:r>
              <a:rPr dirty="0" sz="2550" spc="-250" i="1">
                <a:latin typeface="Verdana"/>
                <a:cs typeface="Verdana"/>
              </a:rPr>
              <a:t> </a:t>
            </a:r>
            <a:r>
              <a:rPr dirty="0" sz="2550" spc="60" i="1">
                <a:latin typeface="Verdana"/>
                <a:cs typeface="Verdana"/>
              </a:rPr>
              <a:t>n</a:t>
            </a:r>
            <a:r>
              <a:rPr dirty="0" sz="2550" spc="-100" i="1">
                <a:latin typeface="Verdana"/>
                <a:cs typeface="Verdana"/>
              </a:rPr>
              <a:t>a</a:t>
            </a:r>
            <a:r>
              <a:rPr dirty="0" sz="2550" spc="-170" i="1">
                <a:latin typeface="Verdana"/>
                <a:cs typeface="Verdana"/>
              </a:rPr>
              <a:t>v</a:t>
            </a:r>
            <a:r>
              <a:rPr dirty="0" sz="2550" spc="-35" i="1">
                <a:latin typeface="Verdana"/>
                <a:cs typeface="Verdana"/>
              </a:rPr>
              <a:t>i</a:t>
            </a:r>
            <a:r>
              <a:rPr dirty="0" sz="2550" spc="10" i="1">
                <a:latin typeface="Verdana"/>
                <a:cs typeface="Verdana"/>
              </a:rPr>
              <a:t>gat</a:t>
            </a:r>
            <a:r>
              <a:rPr dirty="0" sz="2550" spc="-35" i="1">
                <a:latin typeface="Verdana"/>
                <a:cs typeface="Verdana"/>
              </a:rPr>
              <a:t>i</a:t>
            </a:r>
            <a:r>
              <a:rPr dirty="0" sz="2550" i="1">
                <a:latin typeface="Verdana"/>
                <a:cs typeface="Verdana"/>
              </a:rPr>
              <a:t>o</a:t>
            </a:r>
            <a:r>
              <a:rPr dirty="0" sz="2550" spc="60" i="1">
                <a:latin typeface="Verdana"/>
                <a:cs typeface="Verdana"/>
              </a:rPr>
              <a:t>n</a:t>
            </a:r>
            <a:r>
              <a:rPr dirty="0" sz="2550" spc="-250" i="1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95">
                <a:latin typeface="Verdana"/>
                <a:cs typeface="Verdana"/>
              </a:rPr>
              <a:t>mb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550" spc="-135" i="1">
                <a:latin typeface="Verdana"/>
                <a:cs typeface="Verdana"/>
              </a:rPr>
              <a:t>r</a:t>
            </a:r>
            <a:r>
              <a:rPr dirty="0" sz="2550" spc="-25" i="1">
                <a:latin typeface="Verdana"/>
                <a:cs typeface="Verdana"/>
              </a:rPr>
              <a:t>e</a:t>
            </a:r>
            <a:r>
              <a:rPr dirty="0" sz="2550" spc="-95" i="1">
                <a:latin typeface="Verdana"/>
                <a:cs typeface="Verdana"/>
              </a:rPr>
              <a:t>ﬂ</a:t>
            </a:r>
            <a:r>
              <a:rPr dirty="0" sz="2550" spc="-25" i="1">
                <a:latin typeface="Verdana"/>
                <a:cs typeface="Verdana"/>
              </a:rPr>
              <a:t>e</a:t>
            </a:r>
            <a:r>
              <a:rPr dirty="0" sz="2550" spc="70" i="1">
                <a:latin typeface="Verdana"/>
                <a:cs typeface="Verdana"/>
              </a:rPr>
              <a:t>c</a:t>
            </a:r>
            <a:r>
              <a:rPr dirty="0" sz="2550" i="1">
                <a:latin typeface="Verdana"/>
                <a:cs typeface="Verdana"/>
              </a:rPr>
              <a:t>t</a:t>
            </a:r>
            <a:r>
              <a:rPr dirty="0" sz="2550" spc="-120" i="1">
                <a:latin typeface="Verdana"/>
                <a:cs typeface="Verdana"/>
              </a:rPr>
              <a:t>s</a:t>
            </a:r>
            <a:r>
              <a:rPr dirty="0" sz="2550" spc="-250" i="1">
                <a:latin typeface="Verdana"/>
                <a:cs typeface="Verdana"/>
              </a:rPr>
              <a:t> </a:t>
            </a:r>
            <a:r>
              <a:rPr dirty="0" sz="2550" spc="-210" i="1">
                <a:latin typeface="Verdana"/>
                <a:cs typeface="Verdana"/>
              </a:rPr>
              <a:t>y</a:t>
            </a:r>
            <a:r>
              <a:rPr dirty="0" sz="2550" i="1">
                <a:latin typeface="Verdana"/>
                <a:cs typeface="Verdana"/>
              </a:rPr>
              <a:t>o</a:t>
            </a:r>
            <a:r>
              <a:rPr dirty="0" sz="2550" spc="-25" i="1">
                <a:latin typeface="Verdana"/>
                <a:cs typeface="Verdana"/>
              </a:rPr>
              <a:t>ur</a:t>
            </a:r>
            <a:r>
              <a:rPr dirty="0" sz="2550" spc="-250" i="1">
                <a:latin typeface="Verdana"/>
                <a:cs typeface="Verdana"/>
              </a:rPr>
              <a:t> </a:t>
            </a:r>
            <a:r>
              <a:rPr dirty="0" sz="2550" spc="85" i="1">
                <a:latin typeface="Verdana"/>
                <a:cs typeface="Verdana"/>
              </a:rPr>
              <a:t>b</a:t>
            </a:r>
            <a:r>
              <a:rPr dirty="0" sz="2550" spc="-125" i="1">
                <a:latin typeface="Verdana"/>
                <a:cs typeface="Verdana"/>
              </a:rPr>
              <a:t>r</a:t>
            </a:r>
            <a:r>
              <a:rPr dirty="0" sz="2550" spc="-75" i="1">
                <a:latin typeface="Verdana"/>
                <a:cs typeface="Verdana"/>
              </a:rPr>
              <a:t>a</a:t>
            </a:r>
            <a:r>
              <a:rPr dirty="0" sz="2550" spc="60" i="1">
                <a:latin typeface="Verdana"/>
                <a:cs typeface="Verdana"/>
              </a:rPr>
              <a:t>n</a:t>
            </a:r>
            <a:r>
              <a:rPr dirty="0" sz="2550" spc="85" i="1">
                <a:latin typeface="Verdana"/>
                <a:cs typeface="Verdana"/>
              </a:rPr>
              <a:t>d</a:t>
            </a:r>
            <a:r>
              <a:rPr dirty="0" sz="2550" spc="-185" i="1">
                <a:latin typeface="Verdana"/>
                <a:cs typeface="Verdana"/>
              </a:rPr>
              <a:t>'</a:t>
            </a:r>
            <a:r>
              <a:rPr dirty="0" sz="2550" spc="-120" i="1">
                <a:latin typeface="Verdana"/>
                <a:cs typeface="Verdana"/>
              </a:rPr>
              <a:t>s</a:t>
            </a:r>
            <a:r>
              <a:rPr dirty="0" sz="2550" spc="-250" i="1">
                <a:latin typeface="Verdana"/>
                <a:cs typeface="Verdana"/>
              </a:rPr>
              <a:t> </a:t>
            </a:r>
            <a:r>
              <a:rPr dirty="0" sz="2550" spc="85" i="1">
                <a:latin typeface="Verdana"/>
                <a:cs typeface="Verdana"/>
              </a:rPr>
              <a:t>p</a:t>
            </a:r>
            <a:r>
              <a:rPr dirty="0" sz="2550" spc="-25" i="1">
                <a:latin typeface="Verdana"/>
                <a:cs typeface="Verdana"/>
              </a:rPr>
              <a:t>e</a:t>
            </a:r>
            <a:r>
              <a:rPr dirty="0" sz="2550" spc="-110" i="1">
                <a:latin typeface="Verdana"/>
                <a:cs typeface="Verdana"/>
              </a:rPr>
              <a:t>r</a:t>
            </a:r>
            <a:r>
              <a:rPr dirty="0" sz="2550" spc="-120" i="1">
                <a:latin typeface="Verdana"/>
                <a:cs typeface="Verdana"/>
              </a:rPr>
              <a:t>s</a:t>
            </a:r>
            <a:r>
              <a:rPr dirty="0" sz="2550" i="1">
                <a:latin typeface="Verdana"/>
                <a:cs typeface="Verdana"/>
              </a:rPr>
              <a:t>o</a:t>
            </a:r>
            <a:r>
              <a:rPr dirty="0" sz="2550" spc="60" i="1">
                <a:latin typeface="Verdana"/>
                <a:cs typeface="Verdana"/>
              </a:rPr>
              <a:t>n</a:t>
            </a:r>
            <a:r>
              <a:rPr dirty="0" sz="2550" spc="-75" i="1">
                <a:latin typeface="Verdana"/>
                <a:cs typeface="Verdana"/>
              </a:rPr>
              <a:t>a</a:t>
            </a:r>
            <a:r>
              <a:rPr dirty="0" sz="2550" spc="-35" i="1">
                <a:latin typeface="Verdana"/>
                <a:cs typeface="Verdana"/>
              </a:rPr>
              <a:t>li</a:t>
            </a:r>
            <a:r>
              <a:rPr dirty="0" sz="2550" spc="-25" i="1">
                <a:latin typeface="Verdana"/>
                <a:cs typeface="Verdana"/>
              </a:rPr>
              <a:t>t</a:t>
            </a:r>
            <a:r>
              <a:rPr dirty="0" sz="2550" spc="-170" i="1">
                <a:latin typeface="Verdana"/>
                <a:cs typeface="Verdana"/>
              </a:rPr>
              <a:t>y</a:t>
            </a:r>
            <a:r>
              <a:rPr dirty="0" sz="2550" spc="-250" i="1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4915" y="2629687"/>
            <a:ext cx="6006465" cy="13614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750" spc="285">
                <a:solidFill>
                  <a:srgbClr val="000000"/>
                </a:solidFill>
                <a:latin typeface="Trebuchet MS"/>
                <a:cs typeface="Trebuchet MS"/>
              </a:rPr>
              <a:t>Conclusion</a:t>
            </a:r>
            <a:endParaRPr sz="8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R="5080" indent="-635">
              <a:lnSpc>
                <a:spcPct val="100699"/>
              </a:lnSpc>
              <a:spcBef>
                <a:spcPts val="105"/>
              </a:spcBef>
            </a:pPr>
            <a:r>
              <a:rPr dirty="0" spc="75"/>
              <a:t>Designing </a:t>
            </a:r>
            <a:r>
              <a:rPr dirty="0" spc="55"/>
              <a:t>an elegant </a:t>
            </a:r>
            <a:r>
              <a:rPr dirty="0" spc="114"/>
              <a:t>home </a:t>
            </a:r>
            <a:r>
              <a:rPr dirty="0" spc="55"/>
              <a:t>decor </a:t>
            </a:r>
            <a:r>
              <a:rPr dirty="0" spc="35"/>
              <a:t>website </a:t>
            </a:r>
            <a:r>
              <a:rPr dirty="0" spc="-40"/>
              <a:t>is </a:t>
            </a:r>
            <a:r>
              <a:rPr dirty="0" spc="55"/>
              <a:t>an </a:t>
            </a:r>
            <a:r>
              <a:rPr dirty="0" spc="30"/>
              <a:t>exciting </a:t>
            </a:r>
            <a:r>
              <a:rPr dirty="0" spc="35"/>
              <a:t> </a:t>
            </a:r>
            <a:r>
              <a:rPr dirty="0" spc="-5"/>
              <a:t>journey</a:t>
            </a:r>
            <a:r>
              <a:rPr dirty="0" spc="-215"/>
              <a:t> </a:t>
            </a:r>
            <a:r>
              <a:rPr dirty="0" spc="45"/>
              <a:t>that</a:t>
            </a:r>
            <a:r>
              <a:rPr dirty="0" spc="-215"/>
              <a:t> </a:t>
            </a:r>
            <a:r>
              <a:rPr dirty="0" spc="10"/>
              <a:t>requires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215"/>
              <a:t> </a:t>
            </a:r>
            <a:r>
              <a:rPr dirty="0" spc="90"/>
              <a:t>blend</a:t>
            </a:r>
            <a:r>
              <a:rPr dirty="0" spc="-215"/>
              <a:t> </a:t>
            </a:r>
            <a:r>
              <a:rPr dirty="0" spc="20"/>
              <a:t>of</a:t>
            </a:r>
            <a:r>
              <a:rPr dirty="0" spc="-215"/>
              <a:t> </a:t>
            </a:r>
            <a:r>
              <a:rPr dirty="0" spc="-60"/>
              <a:t>creativity,</a:t>
            </a:r>
            <a:r>
              <a:rPr dirty="0" spc="-215"/>
              <a:t> </a:t>
            </a:r>
            <a:r>
              <a:rPr dirty="0" spc="40"/>
              <a:t>attention</a:t>
            </a:r>
            <a:r>
              <a:rPr dirty="0" spc="-215"/>
              <a:t> </a:t>
            </a:r>
            <a:r>
              <a:rPr dirty="0" spc="25"/>
              <a:t>to</a:t>
            </a:r>
            <a:r>
              <a:rPr dirty="0" spc="-215"/>
              <a:t> </a:t>
            </a:r>
            <a:r>
              <a:rPr dirty="0" spc="-25"/>
              <a:t>detail, </a:t>
            </a:r>
            <a:r>
              <a:rPr dirty="0" spc="-20"/>
              <a:t> </a:t>
            </a:r>
            <a:r>
              <a:rPr dirty="0" spc="85"/>
              <a:t>and </a:t>
            </a:r>
            <a:r>
              <a:rPr dirty="0" spc="-15"/>
              <a:t>a </a:t>
            </a:r>
            <a:r>
              <a:rPr dirty="0" spc="90"/>
              <a:t>deep </a:t>
            </a:r>
            <a:r>
              <a:rPr dirty="0" spc="65"/>
              <a:t>understanding </a:t>
            </a:r>
            <a:r>
              <a:rPr dirty="0" spc="20"/>
              <a:t>of </a:t>
            </a:r>
            <a:r>
              <a:rPr dirty="0" spc="-10"/>
              <a:t>your </a:t>
            </a:r>
            <a:r>
              <a:rPr dirty="0" spc="30"/>
              <a:t>target </a:t>
            </a:r>
            <a:r>
              <a:rPr dirty="0" spc="15"/>
              <a:t>audience. </a:t>
            </a:r>
            <a:r>
              <a:rPr dirty="0" spc="35"/>
              <a:t>By </a:t>
            </a:r>
            <a:r>
              <a:rPr dirty="0" spc="40"/>
              <a:t> </a:t>
            </a:r>
            <a:r>
              <a:rPr dirty="0" spc="50"/>
              <a:t>following</a:t>
            </a:r>
            <a:r>
              <a:rPr dirty="0" spc="-215"/>
              <a:t> </a:t>
            </a:r>
            <a:r>
              <a:rPr dirty="0" spc="65"/>
              <a:t>the</a:t>
            </a:r>
            <a:r>
              <a:rPr dirty="0" spc="-210"/>
              <a:t> </a:t>
            </a:r>
            <a:r>
              <a:rPr dirty="0" spc="25"/>
              <a:t>tips</a:t>
            </a:r>
            <a:r>
              <a:rPr dirty="0" spc="-210"/>
              <a:t> </a:t>
            </a:r>
            <a:r>
              <a:rPr dirty="0" spc="20"/>
              <a:t>shared</a:t>
            </a:r>
            <a:r>
              <a:rPr dirty="0" spc="-210"/>
              <a:t> </a:t>
            </a:r>
            <a:r>
              <a:rPr dirty="0" spc="55"/>
              <a:t>in</a:t>
            </a:r>
            <a:r>
              <a:rPr dirty="0" spc="-210"/>
              <a:t> </a:t>
            </a:r>
            <a:r>
              <a:rPr dirty="0" spc="20"/>
              <a:t>this</a:t>
            </a:r>
            <a:r>
              <a:rPr dirty="0" spc="-210"/>
              <a:t> </a:t>
            </a:r>
            <a:r>
              <a:rPr dirty="0" spc="5"/>
              <a:t>presentation,</a:t>
            </a:r>
            <a:r>
              <a:rPr dirty="0" spc="-215"/>
              <a:t> </a:t>
            </a:r>
            <a:r>
              <a:rPr dirty="0" spc="10"/>
              <a:t>you</a:t>
            </a:r>
            <a:r>
              <a:rPr dirty="0" spc="-210"/>
              <a:t> </a:t>
            </a:r>
            <a:r>
              <a:rPr dirty="0" spc="75"/>
              <a:t>can</a:t>
            </a:r>
            <a:r>
              <a:rPr dirty="0" spc="-210"/>
              <a:t> </a:t>
            </a:r>
            <a:r>
              <a:rPr dirty="0" spc="5"/>
              <a:t>create</a:t>
            </a:r>
            <a:r>
              <a:rPr dirty="0" spc="-210"/>
              <a:t> </a:t>
            </a:r>
            <a:r>
              <a:rPr dirty="0" spc="-15"/>
              <a:t>a </a:t>
            </a:r>
            <a:r>
              <a:rPr dirty="0" spc="-844"/>
              <a:t> </a:t>
            </a:r>
            <a:r>
              <a:rPr dirty="0" spc="35"/>
              <a:t>website </a:t>
            </a:r>
            <a:r>
              <a:rPr dirty="0" spc="45"/>
              <a:t>that </a:t>
            </a:r>
            <a:r>
              <a:rPr dirty="0" spc="75"/>
              <a:t>not </a:t>
            </a:r>
            <a:r>
              <a:rPr dirty="0" spc="15"/>
              <a:t>only </a:t>
            </a:r>
            <a:r>
              <a:rPr dirty="0" sz="2550" spc="-40" i="1">
                <a:latin typeface="Verdana"/>
                <a:cs typeface="Verdana"/>
              </a:rPr>
              <a:t>impresses </a:t>
            </a:r>
            <a:r>
              <a:rPr dirty="0" sz="2550" spc="-80" i="1">
                <a:latin typeface="Verdana"/>
                <a:cs typeface="Verdana"/>
              </a:rPr>
              <a:t>visitors </a:t>
            </a:r>
            <a:r>
              <a:rPr dirty="0" spc="100"/>
              <a:t>but </a:t>
            </a:r>
            <a:r>
              <a:rPr dirty="0" spc="-5"/>
              <a:t>also </a:t>
            </a:r>
            <a:r>
              <a:rPr dirty="0" sz="2550" spc="-70" i="1">
                <a:latin typeface="Verdana"/>
                <a:cs typeface="Verdana"/>
              </a:rPr>
              <a:t>drives </a:t>
            </a:r>
            <a:r>
              <a:rPr dirty="0" sz="2550" spc="-65" i="1">
                <a:latin typeface="Verdana"/>
                <a:cs typeface="Verdana"/>
              </a:rPr>
              <a:t> </a:t>
            </a:r>
            <a:r>
              <a:rPr dirty="0" sz="2550" spc="-70" i="1">
                <a:latin typeface="Verdana"/>
                <a:cs typeface="Verdana"/>
              </a:rPr>
              <a:t>conversions</a:t>
            </a:r>
            <a:r>
              <a:rPr dirty="0" spc="-70"/>
              <a:t>.</a:t>
            </a:r>
            <a:r>
              <a:rPr dirty="0" spc="-215"/>
              <a:t> </a:t>
            </a:r>
            <a:r>
              <a:rPr dirty="0" spc="-20"/>
              <a:t>Now,</a:t>
            </a:r>
            <a:r>
              <a:rPr dirty="0" spc="-215"/>
              <a:t> </a:t>
            </a:r>
            <a:r>
              <a:rPr dirty="0" spc="114"/>
              <a:t>go</a:t>
            </a:r>
            <a:r>
              <a:rPr dirty="0" spc="-215"/>
              <a:t> </a:t>
            </a:r>
            <a:r>
              <a:rPr dirty="0" spc="30"/>
              <a:t>forth</a:t>
            </a:r>
            <a:r>
              <a:rPr dirty="0" spc="-215"/>
              <a:t> </a:t>
            </a:r>
            <a:r>
              <a:rPr dirty="0" spc="85"/>
              <a:t>and</a:t>
            </a:r>
            <a:r>
              <a:rPr dirty="0" spc="-215"/>
              <a:t> </a:t>
            </a:r>
            <a:r>
              <a:rPr dirty="0" spc="5"/>
              <a:t>create</a:t>
            </a:r>
            <a:r>
              <a:rPr dirty="0" spc="-215"/>
              <a:t> </a:t>
            </a:r>
            <a:r>
              <a:rPr dirty="0" spc="75"/>
              <a:t>stunning</a:t>
            </a:r>
            <a:r>
              <a:rPr dirty="0" spc="-215"/>
              <a:t> </a:t>
            </a:r>
            <a:r>
              <a:rPr dirty="0" spc="55"/>
              <a:t>online</a:t>
            </a:r>
            <a:r>
              <a:rPr dirty="0" spc="-215"/>
              <a:t> </a:t>
            </a:r>
            <a:r>
              <a:rPr dirty="0" spc="20"/>
              <a:t>spaces </a:t>
            </a:r>
            <a:r>
              <a:rPr dirty="0" spc="25"/>
              <a:t> 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-15"/>
              <a:t>a</a:t>
            </a:r>
            <a:r>
              <a:rPr dirty="0" spc="35"/>
              <a:t>t</a:t>
            </a:r>
            <a:r>
              <a:rPr dirty="0" spc="-215"/>
              <a:t> 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-70"/>
              <a:t>s</a:t>
            </a:r>
            <a:r>
              <a:rPr dirty="0" spc="150"/>
              <a:t>p</a:t>
            </a:r>
            <a:r>
              <a:rPr dirty="0" spc="-10"/>
              <a:t>i</a:t>
            </a:r>
            <a:r>
              <a:rPr dirty="0" spc="-90"/>
              <a:t>r</a:t>
            </a:r>
            <a:r>
              <a:rPr dirty="0" spc="35"/>
              <a:t>e</a:t>
            </a:r>
            <a:r>
              <a:rPr dirty="0" spc="-325"/>
              <a:t>!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221" y="2752674"/>
            <a:ext cx="6887209" cy="2160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90"/>
              <a:t>Thanks!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2221" y="5225054"/>
            <a:ext cx="12639675" cy="1391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2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295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95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2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95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2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95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35">
                <a:solidFill>
                  <a:srgbClr val="FFFFFF"/>
                </a:solidFill>
                <a:latin typeface="Verdana"/>
                <a:cs typeface="Verdana"/>
              </a:rPr>
              <a:t>questions?</a:t>
            </a:r>
            <a:r>
              <a:rPr dirty="0" sz="29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35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elegencespacesdecore@example.com</a:t>
            </a:r>
            <a:endParaRPr sz="2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2950" spc="-715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2950" spc="-8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dirty="0" sz="2950" spc="-80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9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81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950" spc="-20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2950" spc="-21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2950" spc="7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2950" spc="-204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2950" spc="-95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2950" spc="-19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dirty="0" sz="2950" spc="1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z="2950" spc="-75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dirty="0" sz="2950" spc="8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2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2950" spc="35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elegencespacesdecore@example.com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2978" y="7813149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4" h="681990">
                <a:moveTo>
                  <a:pt x="681186" y="681483"/>
                </a:moveTo>
                <a:lnTo>
                  <a:pt x="468022" y="681483"/>
                </a:lnTo>
                <a:lnTo>
                  <a:pt x="468022" y="414678"/>
                </a:lnTo>
                <a:lnTo>
                  <a:pt x="556605" y="414678"/>
                </a:lnTo>
                <a:lnTo>
                  <a:pt x="568444" y="308040"/>
                </a:lnTo>
                <a:lnTo>
                  <a:pt x="468022" y="308040"/>
                </a:lnTo>
                <a:lnTo>
                  <a:pt x="468022" y="236955"/>
                </a:lnTo>
                <a:lnTo>
                  <a:pt x="471041" y="220515"/>
                </a:lnTo>
                <a:lnTo>
                  <a:pt x="479033" y="207455"/>
                </a:lnTo>
                <a:lnTo>
                  <a:pt x="490401" y="198839"/>
                </a:lnTo>
                <a:lnTo>
                  <a:pt x="503550" y="195730"/>
                </a:lnTo>
                <a:lnTo>
                  <a:pt x="574604" y="195730"/>
                </a:lnTo>
                <a:lnTo>
                  <a:pt x="574604" y="100946"/>
                </a:lnTo>
                <a:lnTo>
                  <a:pt x="479862" y="100946"/>
                </a:lnTo>
                <a:lnTo>
                  <a:pt x="433777" y="110261"/>
                </a:lnTo>
                <a:lnTo>
                  <a:pt x="396131" y="135659"/>
                </a:lnTo>
                <a:lnTo>
                  <a:pt x="370743" y="173319"/>
                </a:lnTo>
                <a:lnTo>
                  <a:pt x="361431" y="219418"/>
                </a:lnTo>
                <a:lnTo>
                  <a:pt x="361431" y="308040"/>
                </a:lnTo>
                <a:lnTo>
                  <a:pt x="272378" y="308040"/>
                </a:lnTo>
                <a:lnTo>
                  <a:pt x="272378" y="414678"/>
                </a:lnTo>
                <a:lnTo>
                  <a:pt x="361431" y="414678"/>
                </a:lnTo>
                <a:lnTo>
                  <a:pt x="361431" y="681483"/>
                </a:lnTo>
                <a:lnTo>
                  <a:pt x="0" y="681483"/>
                </a:lnTo>
                <a:lnTo>
                  <a:pt x="0" y="0"/>
                </a:lnTo>
                <a:lnTo>
                  <a:pt x="681186" y="0"/>
                </a:lnTo>
                <a:lnTo>
                  <a:pt x="681186" y="681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73592" y="7813150"/>
            <a:ext cx="675005" cy="681990"/>
          </a:xfrm>
          <a:custGeom>
            <a:avLst/>
            <a:gdLst/>
            <a:ahLst/>
            <a:cxnLst/>
            <a:rect l="l" t="t" r="r" b="b"/>
            <a:pathLst>
              <a:path w="675004" h="681990">
                <a:moveTo>
                  <a:pt x="674935" y="681483"/>
                </a:moveTo>
                <a:lnTo>
                  <a:pt x="0" y="681483"/>
                </a:lnTo>
                <a:lnTo>
                  <a:pt x="0" y="0"/>
                </a:lnTo>
                <a:lnTo>
                  <a:pt x="674935" y="0"/>
                </a:lnTo>
                <a:lnTo>
                  <a:pt x="674935" y="142180"/>
                </a:lnTo>
                <a:lnTo>
                  <a:pt x="432428" y="142180"/>
                </a:lnTo>
                <a:lnTo>
                  <a:pt x="394087" y="150510"/>
                </a:lnTo>
                <a:lnTo>
                  <a:pt x="372387" y="165869"/>
                </a:lnTo>
                <a:lnTo>
                  <a:pt x="124563" y="165869"/>
                </a:lnTo>
                <a:lnTo>
                  <a:pt x="118362" y="177107"/>
                </a:lnTo>
                <a:lnTo>
                  <a:pt x="110474" y="206690"/>
                </a:lnTo>
                <a:lnTo>
                  <a:pt x="116971" y="248444"/>
                </a:lnTo>
                <a:lnTo>
                  <a:pt x="144760" y="284351"/>
                </a:lnTo>
                <a:lnTo>
                  <a:pt x="106567" y="284351"/>
                </a:lnTo>
                <a:lnTo>
                  <a:pt x="107063" y="297590"/>
                </a:lnTo>
                <a:lnTo>
                  <a:pt x="114798" y="328067"/>
                </a:lnTo>
                <a:lnTo>
                  <a:pt x="139137" y="361920"/>
                </a:lnTo>
                <a:lnTo>
                  <a:pt x="189449" y="385288"/>
                </a:lnTo>
                <a:lnTo>
                  <a:pt x="186244" y="386177"/>
                </a:lnTo>
                <a:lnTo>
                  <a:pt x="176957" y="388134"/>
                </a:lnTo>
                <a:lnTo>
                  <a:pt x="162075" y="390090"/>
                </a:lnTo>
                <a:lnTo>
                  <a:pt x="142089" y="390979"/>
                </a:lnTo>
                <a:lnTo>
                  <a:pt x="146100" y="401287"/>
                </a:lnTo>
                <a:lnTo>
                  <a:pt x="160679" y="424391"/>
                </a:lnTo>
                <a:lnTo>
                  <a:pt x="189646" y="448561"/>
                </a:lnTo>
                <a:lnTo>
                  <a:pt x="236819" y="462065"/>
                </a:lnTo>
                <a:lnTo>
                  <a:pt x="228159" y="468849"/>
                </a:lnTo>
                <a:lnTo>
                  <a:pt x="203540" y="483773"/>
                </a:lnTo>
                <a:lnTo>
                  <a:pt x="165006" y="498698"/>
                </a:lnTo>
                <a:lnTo>
                  <a:pt x="127313" y="503770"/>
                </a:lnTo>
                <a:lnTo>
                  <a:pt x="89041" y="503770"/>
                </a:lnTo>
                <a:lnTo>
                  <a:pt x="125546" y="523569"/>
                </a:lnTo>
                <a:lnTo>
                  <a:pt x="163696" y="538481"/>
                </a:lnTo>
                <a:lnTo>
                  <a:pt x="203003" y="547885"/>
                </a:lnTo>
                <a:lnTo>
                  <a:pt x="242978" y="551157"/>
                </a:lnTo>
                <a:lnTo>
                  <a:pt x="674935" y="551157"/>
                </a:lnTo>
                <a:lnTo>
                  <a:pt x="674935" y="681483"/>
                </a:lnTo>
                <a:close/>
              </a:path>
              <a:path w="675004" h="681990">
                <a:moveTo>
                  <a:pt x="509160" y="177723"/>
                </a:moveTo>
                <a:lnTo>
                  <a:pt x="493906" y="162171"/>
                </a:lnTo>
                <a:lnTo>
                  <a:pt x="475233" y="151064"/>
                </a:lnTo>
                <a:lnTo>
                  <a:pt x="454340" y="144401"/>
                </a:lnTo>
                <a:lnTo>
                  <a:pt x="432428" y="142180"/>
                </a:lnTo>
                <a:lnTo>
                  <a:pt x="674935" y="142180"/>
                </a:lnTo>
                <a:lnTo>
                  <a:pt x="674935" y="148333"/>
                </a:lnTo>
                <a:lnTo>
                  <a:pt x="574517" y="148333"/>
                </a:lnTo>
                <a:lnTo>
                  <a:pt x="570352" y="150370"/>
                </a:lnTo>
                <a:lnTo>
                  <a:pt x="558949" y="155740"/>
                </a:lnTo>
                <a:lnTo>
                  <a:pt x="541951" y="163331"/>
                </a:lnTo>
                <a:lnTo>
                  <a:pt x="520998" y="172031"/>
                </a:lnTo>
                <a:lnTo>
                  <a:pt x="515319" y="172031"/>
                </a:lnTo>
                <a:lnTo>
                  <a:pt x="509160" y="177723"/>
                </a:lnTo>
                <a:close/>
              </a:path>
              <a:path w="675004" h="681990">
                <a:moveTo>
                  <a:pt x="527157" y="207574"/>
                </a:moveTo>
                <a:lnTo>
                  <a:pt x="536092" y="203316"/>
                </a:lnTo>
                <a:lnTo>
                  <a:pt x="550664" y="191282"/>
                </a:lnTo>
                <a:lnTo>
                  <a:pt x="565323" y="172584"/>
                </a:lnTo>
                <a:lnTo>
                  <a:pt x="574517" y="148333"/>
                </a:lnTo>
                <a:lnTo>
                  <a:pt x="674935" y="148333"/>
                </a:lnTo>
                <a:lnTo>
                  <a:pt x="674935" y="195730"/>
                </a:lnTo>
                <a:lnTo>
                  <a:pt x="586364" y="195730"/>
                </a:lnTo>
                <a:lnTo>
                  <a:pt x="581238" y="197581"/>
                </a:lnTo>
                <a:lnTo>
                  <a:pt x="567768" y="201652"/>
                </a:lnTo>
                <a:lnTo>
                  <a:pt x="548794" y="205723"/>
                </a:lnTo>
                <a:lnTo>
                  <a:pt x="527157" y="207574"/>
                </a:lnTo>
                <a:close/>
              </a:path>
              <a:path w="675004" h="681990">
                <a:moveTo>
                  <a:pt x="331549" y="266815"/>
                </a:moveTo>
                <a:lnTo>
                  <a:pt x="280105" y="258580"/>
                </a:lnTo>
                <a:lnTo>
                  <a:pt x="231593" y="242349"/>
                </a:lnTo>
                <a:lnTo>
                  <a:pt x="177374" y="212764"/>
                </a:lnTo>
                <a:lnTo>
                  <a:pt x="124563" y="165869"/>
                </a:lnTo>
                <a:lnTo>
                  <a:pt x="372387" y="165869"/>
                </a:lnTo>
                <a:lnTo>
                  <a:pt x="361918" y="173279"/>
                </a:lnTo>
                <a:lnTo>
                  <a:pt x="339785" y="207155"/>
                </a:lnTo>
                <a:lnTo>
                  <a:pt x="331621" y="248444"/>
                </a:lnTo>
                <a:lnTo>
                  <a:pt x="331549" y="266815"/>
                </a:lnTo>
                <a:close/>
              </a:path>
              <a:path w="675004" h="681990">
                <a:moveTo>
                  <a:pt x="674935" y="551157"/>
                </a:moveTo>
                <a:lnTo>
                  <a:pt x="242978" y="551157"/>
                </a:lnTo>
                <a:lnTo>
                  <a:pt x="290053" y="547343"/>
                </a:lnTo>
                <a:lnTo>
                  <a:pt x="335056" y="536277"/>
                </a:lnTo>
                <a:lnTo>
                  <a:pt x="377308" y="518530"/>
                </a:lnTo>
                <a:lnTo>
                  <a:pt x="416130" y="494670"/>
                </a:lnTo>
                <a:lnTo>
                  <a:pt x="450842" y="465265"/>
                </a:lnTo>
                <a:lnTo>
                  <a:pt x="480766" y="430884"/>
                </a:lnTo>
                <a:lnTo>
                  <a:pt x="505222" y="392096"/>
                </a:lnTo>
                <a:lnTo>
                  <a:pt x="523532" y="349468"/>
                </a:lnTo>
                <a:lnTo>
                  <a:pt x="535016" y="303570"/>
                </a:lnTo>
                <a:lnTo>
                  <a:pt x="538995" y="254971"/>
                </a:lnTo>
                <a:lnTo>
                  <a:pt x="538995" y="243117"/>
                </a:lnTo>
                <a:lnTo>
                  <a:pt x="545530" y="238179"/>
                </a:lnTo>
                <a:lnTo>
                  <a:pt x="560370" y="225999"/>
                </a:lnTo>
                <a:lnTo>
                  <a:pt x="576364" y="210532"/>
                </a:lnTo>
                <a:lnTo>
                  <a:pt x="586364" y="195730"/>
                </a:lnTo>
                <a:lnTo>
                  <a:pt x="674935" y="195730"/>
                </a:lnTo>
                <a:lnTo>
                  <a:pt x="674935" y="551157"/>
                </a:lnTo>
                <a:close/>
              </a:path>
              <a:path w="675004" h="681990">
                <a:moveTo>
                  <a:pt x="153927" y="296196"/>
                </a:moveTo>
                <a:lnTo>
                  <a:pt x="149857" y="296011"/>
                </a:lnTo>
                <a:lnTo>
                  <a:pt x="139128" y="294715"/>
                </a:lnTo>
                <a:lnTo>
                  <a:pt x="123959" y="291199"/>
                </a:lnTo>
                <a:lnTo>
                  <a:pt x="106567" y="284351"/>
                </a:lnTo>
                <a:lnTo>
                  <a:pt x="144760" y="284351"/>
                </a:lnTo>
                <a:lnTo>
                  <a:pt x="153927" y="296196"/>
                </a:lnTo>
                <a:close/>
              </a:path>
              <a:path w="675004" h="681990">
                <a:moveTo>
                  <a:pt x="114599" y="505481"/>
                </a:moveTo>
                <a:lnTo>
                  <a:pt x="108384" y="505380"/>
                </a:lnTo>
                <a:lnTo>
                  <a:pt x="102051" y="505069"/>
                </a:lnTo>
                <a:lnTo>
                  <a:pt x="95602" y="504536"/>
                </a:lnTo>
                <a:lnTo>
                  <a:pt x="89041" y="503770"/>
                </a:lnTo>
                <a:lnTo>
                  <a:pt x="127313" y="503770"/>
                </a:lnTo>
                <a:lnTo>
                  <a:pt x="114599" y="505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2400" y="7813159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5" h="681990">
                <a:moveTo>
                  <a:pt x="681186" y="681483"/>
                </a:moveTo>
                <a:lnTo>
                  <a:pt x="0" y="681483"/>
                </a:lnTo>
                <a:lnTo>
                  <a:pt x="0" y="0"/>
                </a:lnTo>
                <a:lnTo>
                  <a:pt x="681186" y="0"/>
                </a:lnTo>
                <a:lnTo>
                  <a:pt x="681186" y="112790"/>
                </a:lnTo>
                <a:lnTo>
                  <a:pt x="225012" y="112790"/>
                </a:lnTo>
                <a:lnTo>
                  <a:pt x="182488" y="122009"/>
                </a:lnTo>
                <a:lnTo>
                  <a:pt x="146671" y="146733"/>
                </a:lnTo>
                <a:lnTo>
                  <a:pt x="121956" y="182563"/>
                </a:lnTo>
                <a:lnTo>
                  <a:pt x="112741" y="225100"/>
                </a:lnTo>
                <a:lnTo>
                  <a:pt x="112741" y="450210"/>
                </a:lnTo>
                <a:lnTo>
                  <a:pt x="121956" y="496315"/>
                </a:lnTo>
                <a:lnTo>
                  <a:pt x="146671" y="533978"/>
                </a:lnTo>
                <a:lnTo>
                  <a:pt x="182488" y="559377"/>
                </a:lnTo>
                <a:lnTo>
                  <a:pt x="225012" y="568693"/>
                </a:lnTo>
                <a:lnTo>
                  <a:pt x="681186" y="568693"/>
                </a:lnTo>
                <a:lnTo>
                  <a:pt x="681186" y="681483"/>
                </a:lnTo>
                <a:close/>
              </a:path>
              <a:path w="681355" h="681990">
                <a:moveTo>
                  <a:pt x="681186" y="568693"/>
                </a:moveTo>
                <a:lnTo>
                  <a:pt x="450024" y="568693"/>
                </a:lnTo>
                <a:lnTo>
                  <a:pt x="496103" y="559377"/>
                </a:lnTo>
                <a:lnTo>
                  <a:pt x="533746" y="533978"/>
                </a:lnTo>
                <a:lnTo>
                  <a:pt x="559133" y="496315"/>
                </a:lnTo>
                <a:lnTo>
                  <a:pt x="568444" y="450210"/>
                </a:lnTo>
                <a:lnTo>
                  <a:pt x="568444" y="225100"/>
                </a:lnTo>
                <a:lnTo>
                  <a:pt x="559133" y="182563"/>
                </a:lnTo>
                <a:lnTo>
                  <a:pt x="533746" y="146733"/>
                </a:lnTo>
                <a:lnTo>
                  <a:pt x="496103" y="122009"/>
                </a:lnTo>
                <a:lnTo>
                  <a:pt x="450024" y="112790"/>
                </a:lnTo>
                <a:lnTo>
                  <a:pt x="681186" y="112790"/>
                </a:lnTo>
                <a:lnTo>
                  <a:pt x="681186" y="568693"/>
                </a:lnTo>
                <a:close/>
              </a:path>
              <a:path w="681355" h="681990">
                <a:moveTo>
                  <a:pt x="450024" y="515614"/>
                </a:moveTo>
                <a:lnTo>
                  <a:pt x="225012" y="515614"/>
                </a:lnTo>
                <a:lnTo>
                  <a:pt x="199884" y="510393"/>
                </a:lnTo>
                <a:lnTo>
                  <a:pt x="179242" y="496241"/>
                </a:lnTo>
                <a:lnTo>
                  <a:pt x="165261" y="475424"/>
                </a:lnTo>
                <a:lnTo>
                  <a:pt x="160117" y="450210"/>
                </a:lnTo>
                <a:lnTo>
                  <a:pt x="160117" y="225100"/>
                </a:lnTo>
                <a:lnTo>
                  <a:pt x="165261" y="199961"/>
                </a:lnTo>
                <a:lnTo>
                  <a:pt x="179242" y="179310"/>
                </a:lnTo>
                <a:lnTo>
                  <a:pt x="199884" y="165323"/>
                </a:lnTo>
                <a:lnTo>
                  <a:pt x="225012" y="160177"/>
                </a:lnTo>
                <a:lnTo>
                  <a:pt x="450024" y="160177"/>
                </a:lnTo>
                <a:lnTo>
                  <a:pt x="475225" y="165323"/>
                </a:lnTo>
                <a:lnTo>
                  <a:pt x="496029" y="179310"/>
                </a:lnTo>
                <a:lnTo>
                  <a:pt x="503047" y="189557"/>
                </a:lnTo>
                <a:lnTo>
                  <a:pt x="461863" y="189557"/>
                </a:lnTo>
                <a:lnTo>
                  <a:pt x="449879" y="192557"/>
                </a:lnTo>
                <a:lnTo>
                  <a:pt x="440606" y="200046"/>
                </a:lnTo>
                <a:lnTo>
                  <a:pt x="434619" y="209756"/>
                </a:lnTo>
                <a:lnTo>
                  <a:pt x="432495" y="219418"/>
                </a:lnTo>
                <a:lnTo>
                  <a:pt x="433502" y="225100"/>
                </a:lnTo>
                <a:lnTo>
                  <a:pt x="337753" y="225100"/>
                </a:lnTo>
                <a:lnTo>
                  <a:pt x="295156" y="234394"/>
                </a:lnTo>
                <a:lnTo>
                  <a:pt x="259177" y="259283"/>
                </a:lnTo>
                <a:lnTo>
                  <a:pt x="234300" y="295279"/>
                </a:lnTo>
                <a:lnTo>
                  <a:pt x="225012" y="337891"/>
                </a:lnTo>
                <a:lnTo>
                  <a:pt x="234300" y="383797"/>
                </a:lnTo>
                <a:lnTo>
                  <a:pt x="259177" y="421482"/>
                </a:lnTo>
                <a:lnTo>
                  <a:pt x="295156" y="446991"/>
                </a:lnTo>
                <a:lnTo>
                  <a:pt x="337753" y="456373"/>
                </a:lnTo>
                <a:lnTo>
                  <a:pt x="514114" y="456373"/>
                </a:lnTo>
                <a:lnTo>
                  <a:pt x="510172" y="475424"/>
                </a:lnTo>
                <a:lnTo>
                  <a:pt x="496029" y="496241"/>
                </a:lnTo>
                <a:lnTo>
                  <a:pt x="475225" y="510393"/>
                </a:lnTo>
                <a:lnTo>
                  <a:pt x="450024" y="515614"/>
                </a:lnTo>
                <a:close/>
              </a:path>
              <a:path w="681355" h="681990">
                <a:moveTo>
                  <a:pt x="515389" y="248799"/>
                </a:moveTo>
                <a:lnTo>
                  <a:pt x="461863" y="248799"/>
                </a:lnTo>
                <a:lnTo>
                  <a:pt x="470559" y="246674"/>
                </a:lnTo>
                <a:lnTo>
                  <a:pt x="478146" y="240684"/>
                </a:lnTo>
                <a:lnTo>
                  <a:pt x="483514" y="231407"/>
                </a:lnTo>
                <a:lnTo>
                  <a:pt x="485551" y="219418"/>
                </a:lnTo>
                <a:lnTo>
                  <a:pt x="483514" y="209756"/>
                </a:lnTo>
                <a:lnTo>
                  <a:pt x="478146" y="200046"/>
                </a:lnTo>
                <a:lnTo>
                  <a:pt x="470559" y="192557"/>
                </a:lnTo>
                <a:lnTo>
                  <a:pt x="461863" y="189557"/>
                </a:lnTo>
                <a:lnTo>
                  <a:pt x="503047" y="189557"/>
                </a:lnTo>
                <a:lnTo>
                  <a:pt x="510172" y="199961"/>
                </a:lnTo>
                <a:lnTo>
                  <a:pt x="515389" y="225100"/>
                </a:lnTo>
                <a:lnTo>
                  <a:pt x="515389" y="248799"/>
                </a:lnTo>
                <a:close/>
              </a:path>
              <a:path w="681355" h="681990">
                <a:moveTo>
                  <a:pt x="514114" y="456373"/>
                </a:moveTo>
                <a:lnTo>
                  <a:pt x="337753" y="456373"/>
                </a:lnTo>
                <a:lnTo>
                  <a:pt x="383635" y="446991"/>
                </a:lnTo>
                <a:lnTo>
                  <a:pt x="421304" y="421482"/>
                </a:lnTo>
                <a:lnTo>
                  <a:pt x="446804" y="383797"/>
                </a:lnTo>
                <a:lnTo>
                  <a:pt x="456183" y="337891"/>
                </a:lnTo>
                <a:lnTo>
                  <a:pt x="446804" y="295279"/>
                </a:lnTo>
                <a:lnTo>
                  <a:pt x="421304" y="259283"/>
                </a:lnTo>
                <a:lnTo>
                  <a:pt x="383635" y="234394"/>
                </a:lnTo>
                <a:lnTo>
                  <a:pt x="337753" y="225100"/>
                </a:lnTo>
                <a:lnTo>
                  <a:pt x="433502" y="225100"/>
                </a:lnTo>
                <a:lnTo>
                  <a:pt x="434619" y="231407"/>
                </a:lnTo>
                <a:lnTo>
                  <a:pt x="440606" y="240684"/>
                </a:lnTo>
                <a:lnTo>
                  <a:pt x="449879" y="246674"/>
                </a:lnTo>
                <a:lnTo>
                  <a:pt x="461863" y="248799"/>
                </a:lnTo>
                <a:lnTo>
                  <a:pt x="515389" y="248799"/>
                </a:lnTo>
                <a:lnTo>
                  <a:pt x="515389" y="450210"/>
                </a:lnTo>
                <a:lnTo>
                  <a:pt x="514114" y="456373"/>
                </a:lnTo>
                <a:close/>
              </a:path>
              <a:path w="681355" h="681990">
                <a:moveTo>
                  <a:pt x="337753" y="408986"/>
                </a:moveTo>
                <a:lnTo>
                  <a:pt x="312550" y="403676"/>
                </a:lnTo>
                <a:lnTo>
                  <a:pt x="291743" y="388901"/>
                </a:lnTo>
                <a:lnTo>
                  <a:pt x="277597" y="366395"/>
                </a:lnTo>
                <a:lnTo>
                  <a:pt x="272378" y="337891"/>
                </a:lnTo>
                <a:lnTo>
                  <a:pt x="277597" y="312678"/>
                </a:lnTo>
                <a:lnTo>
                  <a:pt x="291743" y="291865"/>
                </a:lnTo>
                <a:lnTo>
                  <a:pt x="312550" y="277716"/>
                </a:lnTo>
                <a:lnTo>
                  <a:pt x="337753" y="272497"/>
                </a:lnTo>
                <a:lnTo>
                  <a:pt x="366243" y="277716"/>
                </a:lnTo>
                <a:lnTo>
                  <a:pt x="388736" y="291865"/>
                </a:lnTo>
                <a:lnTo>
                  <a:pt x="403501" y="312678"/>
                </a:lnTo>
                <a:lnTo>
                  <a:pt x="408807" y="337891"/>
                </a:lnTo>
                <a:lnTo>
                  <a:pt x="403501" y="366395"/>
                </a:lnTo>
                <a:lnTo>
                  <a:pt x="388736" y="388901"/>
                </a:lnTo>
                <a:lnTo>
                  <a:pt x="366243" y="403676"/>
                </a:lnTo>
                <a:lnTo>
                  <a:pt x="337753" y="408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2023-10-26T10:05:57Z</dcterms:created>
  <dcterms:modified xsi:type="dcterms:W3CDTF">2023-10-26T10:05:57Z</dcterms:modified>
</cp:coreProperties>
</file>