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CF7E-E43A-4943-9F35-2B55062D61B3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F637C-20FA-433B-8B19-CB7347D41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F3A7-0A47-4880-ACDE-D83E77AA40B3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1C61-04BB-45AF-81A0-676D0897EBEA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17E0-ADE5-49E1-8765-392003B754AA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9530-8813-4E0C-92E6-D3FCF119D6F4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6E90-FC7F-479C-B8BA-A59534AFA873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483E-38E3-4C15-8569-E6A91D33DB2C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50CE-1FB4-4E21-94C4-A165C4A147C4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53D9-4C84-4771-8054-71403397A14C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DAD9-A92A-491C-932F-F3A24B0EE1AC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531C-48CD-46A3-95DD-D676889FA589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B24-B077-4663-BEA2-DF8FB435A303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65FE54-954C-40B7-925E-F47576D1B844}" type="datetime1">
              <a:rPr lang="en-US" smtClean="0"/>
              <a:pPr/>
              <a:t>7/11/2024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PARIMAL_A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B20A08-6D67-41FE-9F1D-88A279BC62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981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SQL:MYSQLBASIC PRACTICE 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019800"/>
            <a:ext cx="3352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PARIMAL_A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ray-so-expo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1000"/>
            <a:ext cx="9144000" cy="65532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PARIMAL_A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ray-so-export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110"/>
            <a:ext cx="9144000" cy="677377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ray-so-export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52400"/>
            <a:ext cx="9144000" cy="637926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PARIMAL_A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8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SQL:MYSQLBASIC PRACTICE -1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SQL:MYSQLBASIC PRACTICE -1</dc:title>
  <dc:creator>Vijay Shelke</dc:creator>
  <cp:lastModifiedBy>Vijay Shelke</cp:lastModifiedBy>
  <cp:revision>2</cp:revision>
  <dcterms:created xsi:type="dcterms:W3CDTF">2024-07-11T07:09:18Z</dcterms:created>
  <dcterms:modified xsi:type="dcterms:W3CDTF">2024-07-11T07:28:00Z</dcterms:modified>
</cp:coreProperties>
</file>