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AI/ML Internship - ShadowFox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Parimala Dharshini M</a:t>
            </a:r>
          </a:p>
          <a:p>
            <a:r>
              <a:t>July 1 – July 31,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Develop a working knowledge of AI/ML techniques and tools.</a:t>
            </a:r>
          </a:p>
          <a:p>
            <a:r>
              <a:t>Implement machine learning workflows on real-world tasks.</a:t>
            </a:r>
          </a:p>
          <a:p>
            <a:r>
              <a:t>Gain hands-on experience in image classification, loan prediction, and language models.</a:t>
            </a:r>
          </a:p>
          <a:p>
            <a:r>
              <a:t>Strengthen skills in model evaluation and data preprocessing.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Beginner Task – Image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Trained a CNN model using TensorFlow/Keras to classify images into categories like cats, dogs, and cars.</a:t>
            </a:r>
          </a:p>
          <a:p/>
          <a:p>
            <a:r>
              <a:t>• Used data augmentation and preprocessing</a:t>
            </a:r>
          </a:p>
          <a:p>
            <a:r>
              <a:t>• Evaluated using accuracy and confusion matrix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Intermediate &amp; Advanced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Loan Approval Prediction using Logistic Regression and Decision Trees</a:t>
            </a:r>
          </a:p>
          <a:p>
            <a:r>
              <a:t>• Optimized models using GridSearchCV and evaluated with precision, recall, F1-score</a:t>
            </a:r>
          </a:p>
          <a:p/>
          <a:p>
            <a:r>
              <a:t>• Language Model Deployment using HuggingFace Transformers</a:t>
            </a:r>
          </a:p>
          <a:p>
            <a:r>
              <a:t>• Explored GPT2 and BERT for text generation and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Hands-on experience with TensorFlow, scikit-learn, HuggingFace</a:t>
            </a:r>
          </a:p>
          <a:p>
            <a:r>
              <a:t>• Learned full ML pipeline: data cleaning, training, tuning, evaluation</a:t>
            </a:r>
          </a:p>
          <a:p>
            <a:r>
              <a:t>• Improved understanding of AI ethics and model explainability</a:t>
            </a:r>
          </a:p>
          <a:p>
            <a:r>
              <a:t>• Strengthened technical documentation and presentation skills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 Overfitting: Solved using dropout and data augmentation</a:t>
            </a:r>
          </a:p>
          <a:p>
            <a:r>
              <a:t>• Imbalanced Data: Handled using resampling and class weighting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internship at ShadowFox enhanced my skills in AI/ML applications and advanced NLP experiments. I am grateful to my mentor Mr. Hariharan, coordinator Mr. Aakash, and SRMIST for their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