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3692B-7840-437F-9BA0-ECF7A986B204}" v="14" dt="2022-11-02T07:32:47.7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60" d="100"/>
          <a:sy n="60" d="100"/>
        </p:scale>
        <p:origin x="872" y="100"/>
      </p:cViewPr>
      <p:guideLst>
        <p:guide orient="horz" pos="2341"/>
        <p:guide pos="3659"/>
      </p:guideLst>
    </p:cSldViewPr>
  </p:slideViewPr>
  <p:outlineViewPr>
    <p:cViewPr>
      <p:scale>
        <a:sx n="33" d="100"/>
        <a:sy n="33" d="100"/>
      </p:scale>
      <p:origin x="0" y="0"/>
    </p:cViewPr>
  </p:outlineViewPr>
  <p:notesTextViewPr>
    <p:cViewPr>
      <p:scale>
        <a:sx n="3" d="2"/>
        <a:sy n="3" d="2"/>
      </p:scale>
      <p:origin x="0" y="-16"/>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03/11/2022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03/11/2022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0"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6"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github.com/Parimala2002/section-0/blob/main/Project%20video%20(1).mp4" TargetMode="External"/><Relationship Id="rId7" Type="http://schemas.openxmlformats.org/officeDocument/2006/relationships/hyperlink" Target="https://github.com/Group3-CaseStudy"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github.com/Anisha-1801/iTransform-July-2022-Group2-CaseStudy-.git"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433319792"/>
              </p:ext>
            </p:extLst>
          </p:nvPr>
        </p:nvGraphicFramePr>
        <p:xfrm>
          <a:off x="9229515" y="1143001"/>
          <a:ext cx="2962486" cy="5013626"/>
        </p:xfrm>
        <a:graphic>
          <a:graphicData uri="http://schemas.openxmlformats.org/drawingml/2006/table">
            <a:tbl>
              <a:tblPr firstRow="1" bandRow="1">
                <a:tableStyleId>{0E3FDE45-AF77-4B5C-9715-49D594BDF05E}</a:tableStyleId>
              </a:tblPr>
              <a:tblGrid>
                <a:gridCol w="1192517">
                  <a:extLst>
                    <a:ext uri="{9D8B030D-6E8A-4147-A177-3AD203B41FA5}">
                      <a16:colId xmlns:a16="http://schemas.microsoft.com/office/drawing/2014/main" val="3331298770"/>
                    </a:ext>
                  </a:extLst>
                </a:gridCol>
                <a:gridCol w="1769969">
                  <a:extLst>
                    <a:ext uri="{9D8B030D-6E8A-4147-A177-3AD203B41FA5}">
                      <a16:colId xmlns:a16="http://schemas.microsoft.com/office/drawing/2014/main" val="879084521"/>
                    </a:ext>
                  </a:extLst>
                </a:gridCol>
              </a:tblGrid>
              <a:tr h="712368">
                <a:tc>
                  <a:txBody>
                    <a:bodyPr/>
                    <a:lstStyle/>
                    <a:p>
                      <a:r>
                        <a:rPr kumimoji="0" lang="en-US" altLang="en-US" sz="800" b="0" u="none" strike="noStrike" kern="1200" cap="none" spc="0" normalizeH="0" baseline="0" noProof="0" dirty="0">
                          <a:ln>
                            <a:noFill/>
                          </a:ln>
                          <a:effectLst/>
                          <a:uLnTx/>
                          <a:uFillTx/>
                        </a:rPr>
                        <a:t>C#</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C# Basics, OOPS, Generics, Collections, Array, Loops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5830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.NET</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ADO.NET, ASP.NET with MVC and WEB API, Entity framework</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902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Angular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b="0" i="0" kern="1200" dirty="0">
                          <a:solidFill>
                            <a:schemeClr val="tx1"/>
                          </a:solidFill>
                          <a:effectLst/>
                          <a:latin typeface="+mn-lt"/>
                          <a:ea typeface="+mn-ea"/>
                          <a:cs typeface="+mn-cs"/>
                        </a:rPr>
                        <a:t>Components, Services, Modules, Routing, Forms &amp; Validation</a:t>
                      </a:r>
                      <a:endParaRPr lang="en-US" sz="800" dirty="0">
                        <a:solidFill>
                          <a:schemeClr val="tx1"/>
                        </a:solidFill>
                      </a:endParaRPr>
                    </a:p>
                  </a:txBody>
                  <a:tcPr/>
                </a:tc>
                <a:extLst>
                  <a:ext uri="{0D108BD9-81ED-4DB2-BD59-A6C34878D82A}">
                    <a16:rowId xmlns:a16="http://schemas.microsoft.com/office/drawing/2014/main" val="3229840877"/>
                  </a:ext>
                </a:extLst>
              </a:tr>
              <a:tr h="712368">
                <a:tc>
                  <a:txBody>
                    <a:bodyPr/>
                    <a:lstStyle/>
                    <a:p>
                      <a:r>
                        <a:rPr kumimoji="0" lang="en-US" sz="800" u="none" strike="noStrike" kern="1200" cap="none" spc="0" normalizeH="0" baseline="0" dirty="0">
                          <a:ln>
                            <a:noFill/>
                          </a:ln>
                          <a:effectLst/>
                          <a:uLnTx/>
                          <a:uFillTx/>
                        </a:rPr>
                        <a:t>Database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Microsoft SQL Server</a:t>
                      </a:r>
                      <a:endParaRPr lang="en-US" sz="700" dirty="0">
                        <a:solidFill>
                          <a:schemeClr val="tx1"/>
                        </a:solidFill>
                      </a:endParaRPr>
                    </a:p>
                  </a:txBody>
                  <a:tcPr/>
                </a:tc>
                <a:extLst>
                  <a:ext uri="{0D108BD9-81ED-4DB2-BD59-A6C34878D82A}">
                    <a16:rowId xmlns:a16="http://schemas.microsoft.com/office/drawing/2014/main" val="668073409"/>
                  </a:ext>
                </a:extLst>
              </a:tr>
              <a:tr h="90233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HTML5 &amp; CSS3, TypeScript</a:t>
                      </a:r>
                    </a:p>
                  </a:txBody>
                  <a:tcPr/>
                </a:tc>
                <a:extLst>
                  <a:ext uri="{0D108BD9-81ED-4DB2-BD59-A6C34878D82A}">
                    <a16:rowId xmlns:a16="http://schemas.microsoft.com/office/drawing/2014/main" val="2135133130"/>
                  </a:ext>
                </a:extLst>
              </a:tr>
              <a:tr h="48882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Swagger, SSMS, Visual studio, Visual Studio Code.</a:t>
                      </a:r>
                    </a:p>
                  </a:txBody>
                  <a:tcPr/>
                </a:tc>
                <a:extLst>
                  <a:ext uri="{0D108BD9-81ED-4DB2-BD59-A6C34878D82A}">
                    <a16:rowId xmlns:a16="http://schemas.microsoft.com/office/drawing/2014/main" val="645317192"/>
                  </a:ext>
                </a:extLst>
              </a:tr>
              <a:tr h="71236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Communications , Team management ,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3200400"/>
            <a:ext cx="4008437" cy="2153023"/>
          </a:xfrm>
        </p:spPr>
        <p:txBody>
          <a:bodyPr/>
          <a:lstStyle/>
          <a:p>
            <a:pPr eaLnBrk="1" hangingPunct="1">
              <a:lnSpc>
                <a:spcPct val="114000"/>
              </a:lnSpc>
            </a:pPr>
            <a:r>
              <a:rPr lang="en-US" altLang="en-US" b="1" dirty="0"/>
              <a:t>Shopping Cart System[</a:t>
            </a:r>
            <a:r>
              <a:rPr lang="en-US" altLang="en-US" b="1" dirty="0">
                <a:hlinkClick r:id="rId3"/>
              </a:rPr>
              <a:t>Video profile]</a:t>
            </a:r>
            <a:endParaRPr lang="en-US" altLang="en-US" b="1" dirty="0"/>
          </a:p>
          <a:p>
            <a:pPr eaLnBrk="1" hangingPunct="1">
              <a:lnSpc>
                <a:spcPct val="114000"/>
              </a:lnSpc>
            </a:pPr>
            <a:r>
              <a:rPr lang="en-IN" altLang="en-US" dirty="0"/>
              <a:t>Developed Case Study of Shopping cart System using ASP.NET Core, Web API, and SQL Server Management Studio, User Interface created with HTML5, CSS, TypeScript and Angular. It is a website for customers so that they can order the products through online.</a:t>
            </a:r>
          </a:p>
          <a:p>
            <a:pPr eaLnBrk="1" hangingPunct="1">
              <a:lnSpc>
                <a:spcPct val="114000"/>
              </a:lnSpc>
            </a:pPr>
            <a:r>
              <a:rPr lang="en-IN" altLang="nl-NL" b="1" dirty="0"/>
              <a:t>DEGREED</a:t>
            </a:r>
          </a:p>
          <a:p>
            <a:pPr eaLnBrk="1" hangingPunct="1">
              <a:lnSpc>
                <a:spcPct val="114000"/>
              </a:lnSpc>
            </a:pPr>
            <a:r>
              <a:rPr lang="en-IN" altLang="nl-NL" dirty="0"/>
              <a:t>Successfully completed the degreed training in Git, HTML, CSS, SQL, C#, .NET Core, and Angular.</a:t>
            </a:r>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4940"/>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242" y="1599630"/>
            <a:ext cx="3767158" cy="152972"/>
          </a:xfrm>
        </p:spPr>
        <p:txBody>
          <a:bodyPr/>
          <a:lstStyle/>
          <a:p>
            <a:pPr eaLnBrk="1" hangingPunct="1"/>
            <a:r>
              <a:rPr lang="nl-NL" altLang="nl-NL" dirty="0"/>
              <a:t>d-parimala.d-parimala@capgemini.com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5435" y="1828800"/>
            <a:ext cx="2382837" cy="337656"/>
          </a:xfrm>
        </p:spPr>
        <p:txBody>
          <a:bodyPr/>
          <a:lstStyle/>
          <a:p>
            <a:pPr eaLnBrk="1" hangingPunct="1"/>
            <a:r>
              <a:rPr lang="nl-NL" altLang="nl-NL" dirty="0"/>
              <a:t>+91 9391170435</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68704" y="3082086"/>
            <a:ext cx="4092242" cy="2509043"/>
          </a:xfrm>
        </p:spPr>
        <p:txBody>
          <a:bodyPr/>
          <a:lstStyle/>
          <a:p>
            <a:r>
              <a:rPr lang="en-US" altLang="en-US" sz="1100" b="1" dirty="0"/>
              <a:t>Full Stack Developer</a:t>
            </a:r>
          </a:p>
          <a:p>
            <a:pPr marL="171450" indent="-171450">
              <a:buFont typeface="Arial" panose="020B0604020202020204" pitchFamily="34" charset="0"/>
              <a:buChar char="•"/>
            </a:pPr>
            <a:r>
              <a:rPr lang="en-US" dirty="0"/>
              <a:t>Hands on experience on </a:t>
            </a:r>
            <a:r>
              <a:rPr lang="en-US" b="1" dirty="0"/>
              <a:t>C#,ADO.NET,SQL Server, ASP.NET MVC5 with WEBAPI</a:t>
            </a:r>
          </a:p>
          <a:p>
            <a:pPr marL="171450" indent="-171450">
              <a:buFont typeface="Arial" panose="020B0604020202020204" pitchFamily="34" charset="0"/>
              <a:buChar char="•"/>
            </a:pPr>
            <a:r>
              <a:rPr lang="en-US" dirty="0"/>
              <a:t>Knowledge on creating Single page web applications using Angular</a:t>
            </a:r>
          </a:p>
          <a:p>
            <a:pPr marL="171450" indent="-171450">
              <a:buFont typeface="Arial" panose="020B0604020202020204" pitchFamily="34" charset="0"/>
              <a:buChar char="•"/>
            </a:pPr>
            <a:r>
              <a:rPr lang="en-US" dirty="0"/>
              <a:t>Hands on experience in developing web pages using HTML5, CSS3, TypeScript</a:t>
            </a:r>
          </a:p>
          <a:p>
            <a:pPr marL="171450" indent="-171450">
              <a:buFont typeface="Arial" panose="020B0604020202020204" pitchFamily="34" charset="0"/>
              <a:buChar char="•"/>
            </a:pPr>
            <a:r>
              <a:rPr lang="en-US" dirty="0"/>
              <a:t>Having knowledge on Git and GitHub.</a:t>
            </a:r>
            <a:endParaRPr lang="en-US" b="1" dirty="0"/>
          </a:p>
          <a:p>
            <a:pPr marL="171450" indent="-171450">
              <a:buFont typeface="Arial" panose="020B0604020202020204" pitchFamily="34" charset="0"/>
              <a:buChar char="•"/>
            </a:pPr>
            <a:r>
              <a:rPr lang="en-US" dirty="0"/>
              <a:t>Attended training on iTransform - Microsoft.Net</a:t>
            </a:r>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DEGALA PARIMALA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hlinkClick r:id="rId6"/>
            <a:extLst>
              <a:ext uri="{FF2B5EF4-FFF2-40B4-BE49-F238E27FC236}">
                <a16:creationId xmlns:a16="http://schemas.microsoft.com/office/drawing/2014/main" id="{273FF0AF-5E94-435C-8A2A-7A7CA0FE36A6}"/>
              </a:ext>
            </a:extLst>
          </p:cNvPr>
          <p:cNvSpPr txBox="1">
            <a:spLocks noChangeArrowheads="1"/>
          </p:cNvSpPr>
          <p:nvPr/>
        </p:nvSpPr>
        <p:spPr bwMode="auto">
          <a:xfrm>
            <a:off x="5021122" y="630555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7"/>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A3</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BACHELORS IN COMPUTER</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SCIENCE: 2019 - 2022</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19" name="Picture Placeholder 18">
            <a:extLst>
              <a:ext uri="{FF2B5EF4-FFF2-40B4-BE49-F238E27FC236}">
                <a16:creationId xmlns:a16="http://schemas.microsoft.com/office/drawing/2014/main" id="{F5481B61-D3A7-4775-B554-8253DC0755B0}"/>
              </a:ext>
            </a:extLst>
          </p:cNvPr>
          <p:cNvPicPr>
            <a:picLocks noGrp="1" noChangeAspect="1"/>
          </p:cNvPicPr>
          <p:nvPr>
            <p:ph type="pic" sz="quarter" idx="46"/>
          </p:nvPr>
        </p:nvPicPr>
        <p:blipFill rotWithShape="1">
          <a:blip r:embed="rId8">
            <a:extLst>
              <a:ext uri="{28A0092B-C50C-407E-A947-70E740481C1C}">
                <a14:useLocalDpi xmlns:a14="http://schemas.microsoft.com/office/drawing/2010/main" val="0"/>
              </a:ext>
            </a:extLst>
          </a:blip>
          <a:srcRect l="3370" t="8762" r="5267" b="18098"/>
          <a:stretch/>
        </p:blipFill>
        <p:spPr>
          <a:xfrm>
            <a:off x="609600" y="290513"/>
            <a:ext cx="1524000" cy="1614487"/>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0/xmlns/"/>
    <ds:schemaRef ds:uri="http://www.w3.org/2001/XMLSchema"/>
    <ds:schemaRef ds:uri="25289c4b-8fd1-4155-b56f-82d6fa13afd3"/>
    <ds:schemaRef ds:uri="c43bfbf7-b5f8-4451-8464-ef79a2e28ca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3.xml><?xml version="1.0" encoding="utf-8"?>
<ds:datastoreItem xmlns:ds="http://schemas.openxmlformats.org/officeDocument/2006/customXml" ds:itemID="{5430857F-5B57-4BA6-87F2-356B3F6438EF}">
  <ds:schemaRefs>
    <ds:schemaRef ds:uri="http://purl.org/dc/dcmitype/"/>
    <ds:schemaRef ds:uri="http://schemas.microsoft.com/office/infopath/2007/PartnerControls"/>
    <ds:schemaRef ds:uri="http://purl.org/dc/elements/1.1/"/>
    <ds:schemaRef ds:uri="http://schemas.microsoft.com/office/2006/metadata/properties"/>
    <ds:schemaRef ds:uri="25289c4b-8fd1-4155-b56f-82d6fa13afd3"/>
    <ds:schemaRef ds:uri="http://purl.org/dc/terms/"/>
    <ds:schemaRef ds:uri="http://schemas.microsoft.com/office/2006/documentManagement/types"/>
    <ds:schemaRef ds:uri="http://schemas.openxmlformats.org/package/2006/metadata/core-properties"/>
    <ds:schemaRef ds:uri="c43bfbf7-b5f8-4451-8464-ef79a2e28ca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2336</TotalTime>
  <Words>257</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 D. Parimala</cp:lastModifiedBy>
  <cp:revision>105</cp:revision>
  <dcterms:created xsi:type="dcterms:W3CDTF">2020-09-22T06:24:34Z</dcterms:created>
  <dcterms:modified xsi:type="dcterms:W3CDTF">2022-11-03T05:39:44Z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