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4" r:id="rId4"/>
    <p:sldId id="265" r:id="rId5"/>
    <p:sldId id="268" r:id="rId6"/>
    <p:sldId id="257" r:id="rId7"/>
    <p:sldId id="258" r:id="rId8"/>
    <p:sldId id="259" r:id="rId9"/>
    <p:sldId id="262" r:id="rId10"/>
    <p:sldId id="260" r:id="rId11"/>
    <p:sldId id="261" r:id="rId12"/>
    <p:sldId id="269" r:id="rId13"/>
    <p:sldId id="266" r:id="rId14"/>
    <p:sldId id="263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hinqlinq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.msdn.microsoft.com/Forums/en-US/rx/threads" TargetMode="External"/><Relationship Id="rId2" Type="http://schemas.openxmlformats.org/officeDocument/2006/relationships/hyperlink" Target="http://msdn.microsoft.com/en-us/devlabs/ee794896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xwiki.wikido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inqlinq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29" y="2557335"/>
            <a:ext cx="4419600" cy="16003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Becoming a       Pusher</a:t>
            </a:r>
            <a:br>
              <a:rPr lang="en-US" dirty="0" smtClean="0"/>
            </a:br>
            <a:r>
              <a:rPr lang="en-US" dirty="0" smtClean="0"/>
              <a:t>Reactive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5988" y="5507131"/>
            <a:ext cx="2895600" cy="136879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 smtClean="0"/>
              <a:t>Jim </a:t>
            </a:r>
            <a:r>
              <a:rPr lang="en-US" dirty="0" err="1" smtClean="0"/>
              <a:t>Wooley</a:t>
            </a:r>
            <a:endParaRPr lang="en-US" dirty="0" smtClean="0"/>
          </a:p>
          <a:p>
            <a:pPr algn="r"/>
            <a:r>
              <a:rPr lang="en-US" dirty="0" smtClean="0">
                <a:hlinkClick r:id="rId2"/>
              </a:rPr>
              <a:t>www.ThinqLinq.com</a:t>
            </a:r>
            <a:endParaRPr lang="en-US" dirty="0" smtClean="0"/>
          </a:p>
          <a:p>
            <a:pPr algn="r"/>
            <a:r>
              <a:rPr lang="en-US" dirty="0" smtClean="0"/>
              <a:t>Twitter: </a:t>
            </a:r>
            <a:r>
              <a:rPr lang="en-US" dirty="0" smtClean="0"/>
              <a:t>@</a:t>
            </a:r>
            <a:r>
              <a:rPr lang="en-US" dirty="0" err="1" smtClean="0"/>
              <a:t>JimWooley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17" y="3010180"/>
            <a:ext cx="68118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2133600"/>
            <a:ext cx="207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42129" y="3254189"/>
            <a:ext cx="2382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5029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1600" y="19812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600" y="2003612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3101789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07859" y="3101789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4114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66429" y="4114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58153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336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576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07859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22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866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ctagon 22"/>
          <p:cNvSpPr/>
          <p:nvPr/>
        </p:nvSpPr>
        <p:spPr>
          <a:xfrm>
            <a:off x="5394512" y="3101789"/>
            <a:ext cx="228600" cy="304800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ctagon 23"/>
          <p:cNvSpPr/>
          <p:nvPr/>
        </p:nvSpPr>
        <p:spPr>
          <a:xfrm>
            <a:off x="2875429" y="1963270"/>
            <a:ext cx="228600" cy="304800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ctagon 24"/>
          <p:cNvSpPr/>
          <p:nvPr/>
        </p:nvSpPr>
        <p:spPr>
          <a:xfrm>
            <a:off x="7696200" y="4863353"/>
            <a:ext cx="228600" cy="304800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/>
          <p:cNvSpPr/>
          <p:nvPr/>
        </p:nvSpPr>
        <p:spPr>
          <a:xfrm>
            <a:off x="4827494" y="3043518"/>
            <a:ext cx="609600" cy="4572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xplosion 1 26"/>
          <p:cNvSpPr/>
          <p:nvPr/>
        </p:nvSpPr>
        <p:spPr>
          <a:xfrm>
            <a:off x="4856630" y="4800600"/>
            <a:ext cx="609600" cy="4572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ctagon 29"/>
          <p:cNvSpPr/>
          <p:nvPr/>
        </p:nvSpPr>
        <p:spPr>
          <a:xfrm>
            <a:off x="7700682" y="4114800"/>
            <a:ext cx="228600" cy="304800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508812" y="4267200"/>
            <a:ext cx="2420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1"/>
          </p:cNvCxnSpPr>
          <p:nvPr/>
        </p:nvCxnSpPr>
        <p:spPr>
          <a:xfrm>
            <a:off x="3104029" y="2201115"/>
            <a:ext cx="0" cy="107100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24500" y="3196197"/>
            <a:ext cx="0" cy="107100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55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5" grpId="0" animBg="1"/>
      <p:bldP spid="16" grpId="0" animBg="1"/>
      <p:bldP spid="18" grpId="0" animBg="1"/>
      <p:bldP spid="19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5" grpId="1" animBg="1"/>
      <p:bldP spid="26" grpId="0" animBg="1"/>
      <p:bldP spid="27" grpId="0" animBg="1"/>
      <p:bldP spid="30" grpId="0" animBg="1"/>
      <p:bldP spid="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IO&lt;T&gt; Until(IO&lt;T&gt; source, IO&lt;U&gt; until)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21336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505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5029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71600" y="19812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3600" y="1990165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95600" y="1976718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19812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07859" y="3352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352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72200" y="3366247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19812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58153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336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956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576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ctagon 24"/>
          <p:cNvSpPr/>
          <p:nvPr/>
        </p:nvSpPr>
        <p:spPr>
          <a:xfrm>
            <a:off x="7696200" y="1981200"/>
            <a:ext cx="228600" cy="304800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ctagon 25"/>
          <p:cNvSpPr/>
          <p:nvPr/>
        </p:nvSpPr>
        <p:spPr>
          <a:xfrm>
            <a:off x="6629400" y="3393141"/>
            <a:ext cx="228600" cy="304800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ctagon 26"/>
          <p:cNvSpPr/>
          <p:nvPr/>
        </p:nvSpPr>
        <p:spPr>
          <a:xfrm>
            <a:off x="4612342" y="4876800"/>
            <a:ext cx="228600" cy="304800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xplosion 1 27"/>
          <p:cNvSpPr/>
          <p:nvPr/>
        </p:nvSpPr>
        <p:spPr>
          <a:xfrm>
            <a:off x="4421842" y="3729318"/>
            <a:ext cx="609600" cy="4572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4417359" y="5334000"/>
            <a:ext cx="609600" cy="4572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3149" y="1898285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IO&lt;T&gt;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43149" y="327436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IO&lt;U&gt;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43148" y="4798367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IO&lt;T&gt;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49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LINQ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Amb</a:t>
            </a:r>
            <a:endParaRPr lang="en-US" dirty="0" smtClean="0"/>
          </a:p>
          <a:p>
            <a:r>
              <a:rPr lang="en-US" dirty="0" smtClean="0"/>
              <a:t>Asynchronous</a:t>
            </a:r>
          </a:p>
          <a:p>
            <a:r>
              <a:rPr lang="en-US" dirty="0" err="1" smtClean="0"/>
              <a:t>BufferWithCount</a:t>
            </a:r>
            <a:endParaRPr lang="en-US" dirty="0" smtClean="0"/>
          </a:p>
          <a:p>
            <a:r>
              <a:rPr lang="en-US" dirty="0" smtClean="0"/>
              <a:t>Catch</a:t>
            </a:r>
          </a:p>
          <a:p>
            <a:r>
              <a:rPr lang="en-US" dirty="0" err="1" smtClean="0"/>
              <a:t>Concat</a:t>
            </a:r>
            <a:endParaRPr lang="en-US" dirty="0" smtClean="0"/>
          </a:p>
          <a:p>
            <a:r>
              <a:rPr lang="en-US" dirty="0" smtClean="0"/>
              <a:t>Defer</a:t>
            </a:r>
          </a:p>
          <a:p>
            <a:r>
              <a:rPr lang="en-US" dirty="0" smtClean="0"/>
              <a:t>Delay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Generate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err="1" smtClean="0"/>
              <a:t>OnErrorResumeNext</a:t>
            </a:r>
            <a:endParaRPr lang="en-US" dirty="0" smtClean="0"/>
          </a:p>
          <a:p>
            <a:r>
              <a:rPr lang="en-US" dirty="0" smtClean="0"/>
              <a:t>Repeat</a:t>
            </a:r>
          </a:p>
          <a:p>
            <a:r>
              <a:rPr lang="en-US" dirty="0" smtClean="0"/>
              <a:t>Retry</a:t>
            </a:r>
          </a:p>
          <a:p>
            <a:r>
              <a:rPr lang="en-US" dirty="0" smtClean="0"/>
              <a:t>Run</a:t>
            </a:r>
          </a:p>
          <a:p>
            <a:r>
              <a:rPr lang="en-US" dirty="0" err="1" smtClean="0"/>
              <a:t>StartWith</a:t>
            </a:r>
            <a:endParaRPr lang="en-US" dirty="0" smtClean="0"/>
          </a:p>
          <a:p>
            <a:r>
              <a:rPr lang="en-US" dirty="0" smtClean="0"/>
              <a:t>Timeout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Reactive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Events / Streams</a:t>
            </a:r>
          </a:p>
          <a:p>
            <a:r>
              <a:rPr lang="en-US" dirty="0" smtClean="0"/>
              <a:t>Sensors</a:t>
            </a:r>
          </a:p>
          <a:p>
            <a:r>
              <a:rPr lang="en-US" dirty="0" smtClean="0"/>
              <a:t>Asynchronous operations</a:t>
            </a:r>
          </a:p>
          <a:p>
            <a:r>
              <a:rPr lang="en-US" dirty="0" smtClean="0"/>
              <a:t>UI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 center on </a:t>
            </a:r>
            <a:r>
              <a:rPr lang="en-US" dirty="0" err="1" smtClean="0"/>
              <a:t>Dev</a:t>
            </a:r>
            <a:r>
              <a:rPr lang="en-US" dirty="0" smtClean="0"/>
              <a:t> Labs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msdn.microsoft.com/en-us/devlabs/ee794896.aspx</a:t>
            </a:r>
            <a:endParaRPr lang="en-US" dirty="0" smtClean="0"/>
          </a:p>
          <a:p>
            <a:r>
              <a:rPr lang="en-US" dirty="0"/>
              <a:t>Rx Forum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social.msdn.microsoft.com/Forums/en-US/rx/threads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RxWiki</a:t>
            </a:r>
            <a:r>
              <a:rPr lang="en-US" dirty="0" smtClean="0"/>
              <a:t> (Samples and more)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rxwiki.wikidot.com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0" y="4648200"/>
            <a:ext cx="4191000" cy="138781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Jim </a:t>
            </a:r>
            <a:r>
              <a:rPr lang="en-US" dirty="0" err="1" smtClean="0"/>
              <a:t>Wooley</a:t>
            </a:r>
            <a:endParaRPr lang="en-US" dirty="0" smtClean="0"/>
          </a:p>
          <a:p>
            <a:pPr algn="r"/>
            <a:r>
              <a:rPr lang="en-US" dirty="0" smtClean="0">
                <a:hlinkClick r:id="rId2"/>
              </a:rPr>
              <a:t>www.ThinqLinq.com</a:t>
            </a:r>
            <a:endParaRPr lang="en-US" dirty="0" smtClean="0"/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LinqKinq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i="1" dirty="0" smtClean="0"/>
              <a:t>“RX </a:t>
            </a:r>
            <a:r>
              <a:rPr lang="en-US" sz="3600" i="1" dirty="0"/>
              <a:t>is a library for composing asynchronous and event-based programs using observable collections</a:t>
            </a:r>
            <a:r>
              <a:rPr lang="en-US" sz="3600" i="1" dirty="0" smtClean="0"/>
              <a:t>.”</a:t>
            </a:r>
            <a:endParaRPr lang="en-US" sz="3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IEnumerable</a:t>
            </a:r>
            <a:r>
              <a:rPr lang="en-US" dirty="0" smtClean="0"/>
              <a:t> vs. </a:t>
            </a:r>
            <a:r>
              <a:rPr lang="en-US" dirty="0" err="1" smtClean="0"/>
              <a:t>IObservable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86400" cy="50210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2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</a:t>
            </a:r>
            <a:r>
              <a:rPr lang="en-US" dirty="0" err="1" smtClean="0"/>
              <a:t>vs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153400" cy="3687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candy in </a:t>
            </a:r>
            <a:r>
              <a:rPr lang="en-US" dirty="0" err="1" smtClean="0"/>
              <a:t>bagOfCandies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candy.HasNuts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Group candy By Key = </a:t>
            </a:r>
            <a:r>
              <a:rPr lang="en-US" dirty="0" err="1" smtClean="0"/>
              <a:t>candy.Name</a:t>
            </a:r>
            <a:r>
              <a:rPr lang="en-US" dirty="0" smtClean="0"/>
              <a:t> into </a:t>
            </a:r>
            <a:r>
              <a:rPr lang="en-US" dirty="0" err="1" smtClean="0"/>
              <a:t>GroupedCandies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new {Key, </a:t>
            </a:r>
            <a:r>
              <a:rPr lang="en-US" dirty="0" err="1" smtClean="0"/>
              <a:t>CandyCount</a:t>
            </a:r>
            <a:r>
              <a:rPr lang="en-US" dirty="0" smtClean="0"/>
              <a:t> = </a:t>
            </a:r>
            <a:r>
              <a:rPr lang="en-US" dirty="0" err="1" smtClean="0"/>
              <a:t>GroupedCandies.Count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1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Reactive Framework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query = </a:t>
            </a:r>
            <a:r>
              <a:rPr lang="en-US" dirty="0" err="1" smtClean="0"/>
              <a:t>observable.Select</a:t>
            </a:r>
            <a:r>
              <a:rPr lang="en-US" dirty="0" smtClean="0"/>
              <a:t>(f);       	//build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sub = </a:t>
            </a:r>
            <a:r>
              <a:rPr lang="en-US" dirty="0" err="1" smtClean="0"/>
              <a:t>query.Subscribe</a:t>
            </a:r>
            <a:r>
              <a:rPr lang="en-US" dirty="0" smtClean="0"/>
              <a:t>(handler); 		// subscribe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… </a:t>
            </a:r>
            <a:r>
              <a:rPr lang="en-US" dirty="0" err="1" smtClean="0"/>
              <a:t>handler.OnNext</a:t>
            </a:r>
            <a:r>
              <a:rPr lang="en-US" dirty="0" smtClean="0"/>
              <a:t>                                	// receive</a:t>
            </a:r>
          </a:p>
          <a:p>
            <a:pPr marL="0" indent="0">
              <a:buNone/>
            </a:pPr>
            <a:r>
              <a:rPr lang="en-US" dirty="0" smtClean="0"/>
              <a:t> … </a:t>
            </a:r>
            <a:r>
              <a:rPr lang="en-US" dirty="0" err="1" smtClean="0"/>
              <a:t>handler.OnNext</a:t>
            </a:r>
            <a:r>
              <a:rPr lang="en-US" dirty="0" smtClean="0"/>
              <a:t>                                	// 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… </a:t>
            </a:r>
            <a:r>
              <a:rPr lang="en-US" dirty="0" err="1" smtClean="0"/>
              <a:t>handler.OnNext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sub.Dispose</a:t>
            </a:r>
            <a:r>
              <a:rPr lang="en-US" dirty="0" smtClean="0"/>
              <a:t>();                                   	// unsubscribe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IObservable.Subscribe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Observable.Subscribe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Action&lt;</a:t>
            </a:r>
            <a:r>
              <a:rPr lang="en-US" dirty="0" err="1" smtClean="0"/>
              <a:t>bool</a:t>
            </a:r>
            <a:r>
              <a:rPr lang="en-US" dirty="0" smtClean="0"/>
              <a:t>&gt; </a:t>
            </a:r>
            <a:r>
              <a:rPr lang="en-US" dirty="0" err="1" smtClean="0"/>
              <a:t>onNext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Action&lt;Exception&gt; </a:t>
            </a:r>
            <a:r>
              <a:rPr lang="en-US" dirty="0" err="1" smtClean="0"/>
              <a:t>onError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Action </a:t>
            </a:r>
            <a:r>
              <a:rPr lang="en-US" dirty="0" err="1" smtClean="0"/>
              <a:t>onCompleted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29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21336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505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5029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71600" y="19812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3600" y="3352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95600" y="3352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19812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07859" y="3352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352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72200" y="3366247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19812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58153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336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956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576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07859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02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86600" y="48768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ctagon 24"/>
          <p:cNvSpPr/>
          <p:nvPr/>
        </p:nvSpPr>
        <p:spPr>
          <a:xfrm>
            <a:off x="7696200" y="1981200"/>
            <a:ext cx="228600" cy="304800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ctagon 25"/>
          <p:cNvSpPr/>
          <p:nvPr/>
        </p:nvSpPr>
        <p:spPr>
          <a:xfrm>
            <a:off x="6629400" y="3393141"/>
            <a:ext cx="228600" cy="304800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ctagon 26"/>
          <p:cNvSpPr/>
          <p:nvPr/>
        </p:nvSpPr>
        <p:spPr>
          <a:xfrm>
            <a:off x="7696200" y="4863353"/>
            <a:ext cx="228600" cy="304800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xplosion 1 27"/>
          <p:cNvSpPr/>
          <p:nvPr/>
        </p:nvSpPr>
        <p:spPr>
          <a:xfrm>
            <a:off x="4836459" y="1905000"/>
            <a:ext cx="609600" cy="4572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4856630" y="4800600"/>
            <a:ext cx="609600" cy="4572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6" grpId="0" animBg="1"/>
      <p:bldP spid="27" grpId="0" animBg="1"/>
      <p:bldP spid="27" grpId="1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21336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505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5029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71600" y="19812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3600" y="3352800"/>
            <a:ext cx="228600" cy="3048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95600" y="3352800"/>
            <a:ext cx="228600" cy="3048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19812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07859" y="3352800"/>
            <a:ext cx="228600" cy="3048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352800"/>
            <a:ext cx="228600" cy="3048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72200" y="3366247"/>
            <a:ext cx="228600" cy="3048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1981200"/>
            <a:ext cx="2286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33600" y="4876800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57600" y="4876800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86600" y="4876800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600200" y="2438400"/>
            <a:ext cx="533400" cy="7620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124200" y="2438400"/>
            <a:ext cx="533400" cy="81578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876800" y="2286000"/>
            <a:ext cx="2057400" cy="100852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59106" y="3810000"/>
            <a:ext cx="0" cy="9906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71900" y="2438400"/>
            <a:ext cx="31377" cy="23622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69523" y="2438400"/>
            <a:ext cx="31377" cy="23622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4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3" grpId="0" animBg="1"/>
    </p:bld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5006</TotalTime>
  <Words>136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Thatch</vt:lpstr>
      <vt:lpstr>Becoming a       Pusher Reactive Framework</vt:lpstr>
      <vt:lpstr>Reactive Framework</vt:lpstr>
      <vt:lpstr>IEnumerable vs. IObservable</vt:lpstr>
      <vt:lpstr>Pull vs Push</vt:lpstr>
      <vt:lpstr>Demo</vt:lpstr>
      <vt:lpstr>Subscription Pipeline</vt:lpstr>
      <vt:lpstr>IObservable.Subscribe </vt:lpstr>
      <vt:lpstr>Merge</vt:lpstr>
      <vt:lpstr>Zip</vt:lpstr>
      <vt:lpstr>Repeat</vt:lpstr>
      <vt:lpstr>IO&lt;T&gt; Until(IO&lt;T&gt; source, IO&lt;U&gt; until)</vt:lpstr>
      <vt:lpstr>Additional LINQ operators</vt:lpstr>
      <vt:lpstr>When to use Reactive Framework</vt:lpstr>
      <vt:lpstr>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</cp:lastModifiedBy>
  <cp:revision>22</cp:revision>
  <dcterms:created xsi:type="dcterms:W3CDTF">2010-05-07T01:14:40Z</dcterms:created>
  <dcterms:modified xsi:type="dcterms:W3CDTF">2011-02-08T02:10:24Z</dcterms:modified>
</cp:coreProperties>
</file>