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72" r:id="rId7"/>
    <p:sldId id="262" r:id="rId8"/>
    <p:sldId id="260" r:id="rId9"/>
    <p:sldId id="261" r:id="rId10"/>
    <p:sldId id="270" r:id="rId11"/>
    <p:sldId id="271" r:id="rId12"/>
    <p:sldId id="263" r:id="rId13"/>
    <p:sldId id="264" r:id="rId14"/>
    <p:sldId id="265" r:id="rId15"/>
    <p:sldId id="266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BEF35-408B-43F6-A918-5B6B39C61F3A}" type="doc">
      <dgm:prSet loTypeId="urn:microsoft.com/office/officeart/2005/8/layout/hList9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93BFC-2384-478E-BCF3-84628E46DB1F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ECF34F5B-5FCC-494E-AFED-D310BF511751}" type="parTrans" cxnId="{7908625B-0564-4203-9FB1-926BA830C1FD}">
      <dgm:prSet/>
      <dgm:spPr/>
      <dgm:t>
        <a:bodyPr/>
        <a:lstStyle/>
        <a:p>
          <a:endParaRPr lang="en-US"/>
        </a:p>
      </dgm:t>
    </dgm:pt>
    <dgm:pt modelId="{3B1E4800-D931-41E1-9A99-4ACB2FF9FDE5}" type="sibTrans" cxnId="{7908625B-0564-4203-9FB1-926BA830C1FD}">
      <dgm:prSet/>
      <dgm:spPr/>
      <dgm:t>
        <a:bodyPr/>
        <a:lstStyle/>
        <a:p>
          <a:endParaRPr lang="en-US"/>
        </a:p>
      </dgm:t>
    </dgm:pt>
    <dgm:pt modelId="{8AF05EA0-3025-4FD9-BE56-A2B9F5C7B4DB}">
      <dgm:prSet phldrT="[Text]"/>
      <dgm:spPr/>
      <dgm:t>
        <a:bodyPr/>
        <a:lstStyle/>
        <a:p>
          <a:r>
            <a:rPr lang="en-US" dirty="0" err="1" smtClean="0"/>
            <a:t>Asp.Net</a:t>
          </a:r>
          <a:endParaRPr lang="en-US" dirty="0"/>
        </a:p>
      </dgm:t>
    </dgm:pt>
    <dgm:pt modelId="{B88A9745-67C2-451D-8F76-B6FD60A14333}" type="parTrans" cxnId="{8B27AFF9-8E2B-4787-8412-0EC29283D9CC}">
      <dgm:prSet/>
      <dgm:spPr/>
      <dgm:t>
        <a:bodyPr/>
        <a:lstStyle/>
        <a:p>
          <a:endParaRPr lang="en-US"/>
        </a:p>
      </dgm:t>
    </dgm:pt>
    <dgm:pt modelId="{F5B69DCC-47D0-4EE6-B3C4-107DFD00E5D5}" type="sibTrans" cxnId="{8B27AFF9-8E2B-4787-8412-0EC29283D9CC}">
      <dgm:prSet/>
      <dgm:spPr/>
      <dgm:t>
        <a:bodyPr/>
        <a:lstStyle/>
        <a:p>
          <a:endParaRPr lang="en-US"/>
        </a:p>
      </dgm:t>
    </dgm:pt>
    <dgm:pt modelId="{1CD3DF18-4514-4FF0-9D62-BED36E0F740E}">
      <dgm:prSet phldrT="[Text]"/>
      <dgm:spPr/>
      <dgm:t>
        <a:bodyPr/>
        <a:lstStyle/>
        <a:p>
          <a:r>
            <a:rPr lang="en-US" dirty="0" smtClean="0"/>
            <a:t>Self-Host</a:t>
          </a:r>
          <a:endParaRPr lang="en-US" dirty="0"/>
        </a:p>
      </dgm:t>
    </dgm:pt>
    <dgm:pt modelId="{5530EFF2-E9EA-4EA6-BBB5-2F1CB5A2F9DA}" type="parTrans" cxnId="{D22BD1A5-F62F-4C91-BA11-1E1FCADDCE14}">
      <dgm:prSet/>
      <dgm:spPr/>
      <dgm:t>
        <a:bodyPr/>
        <a:lstStyle/>
        <a:p>
          <a:endParaRPr lang="en-US"/>
        </a:p>
      </dgm:t>
    </dgm:pt>
    <dgm:pt modelId="{DF5CA03E-B6A7-4513-BD9E-32E243F72E6F}" type="sibTrans" cxnId="{D22BD1A5-F62F-4C91-BA11-1E1FCADDCE14}">
      <dgm:prSet/>
      <dgm:spPr/>
      <dgm:t>
        <a:bodyPr/>
        <a:lstStyle/>
        <a:p>
          <a:endParaRPr lang="en-US"/>
        </a:p>
      </dgm:t>
    </dgm:pt>
    <dgm:pt modelId="{417FC92B-007E-4FFD-BF3D-60AAF3408886}">
      <dgm:prSet phldrT="[Text]"/>
      <dgm:spPr/>
      <dgm:t>
        <a:bodyPr/>
        <a:lstStyle/>
        <a:p>
          <a:r>
            <a:rPr lang="en-US" dirty="0" smtClean="0"/>
            <a:t>Client</a:t>
          </a:r>
          <a:endParaRPr lang="en-US" dirty="0"/>
        </a:p>
      </dgm:t>
    </dgm:pt>
    <dgm:pt modelId="{B2D92C2C-9072-47D6-A1A1-AE19F4CAC4F6}" type="parTrans" cxnId="{E2F38598-5378-48C0-9DBF-5031A53C3BD6}">
      <dgm:prSet/>
      <dgm:spPr/>
      <dgm:t>
        <a:bodyPr/>
        <a:lstStyle/>
        <a:p>
          <a:endParaRPr lang="en-US"/>
        </a:p>
      </dgm:t>
    </dgm:pt>
    <dgm:pt modelId="{94A947DA-1A8A-49EE-9C1B-3AC2045117AC}" type="sibTrans" cxnId="{E2F38598-5378-48C0-9DBF-5031A53C3BD6}">
      <dgm:prSet/>
      <dgm:spPr/>
      <dgm:t>
        <a:bodyPr/>
        <a:lstStyle/>
        <a:p>
          <a:endParaRPr lang="en-US"/>
        </a:p>
      </dgm:t>
    </dgm:pt>
    <dgm:pt modelId="{6F86F54C-60B9-44D7-96B0-9ED6E8DDA6F4}">
      <dgm:prSet phldrT="[Text]"/>
      <dgm:spPr/>
      <dgm:t>
        <a:bodyPr/>
        <a:lstStyle/>
        <a:p>
          <a:r>
            <a:rPr lang="en-US" dirty="0" err="1" smtClean="0"/>
            <a:t>javaScript</a:t>
          </a:r>
          <a:endParaRPr lang="en-US" dirty="0"/>
        </a:p>
      </dgm:t>
    </dgm:pt>
    <dgm:pt modelId="{23B192B1-EB0B-4DB9-86DA-233B278C9C83}" type="parTrans" cxnId="{9E8101BC-1504-4245-8F0F-DBF386FD115A}">
      <dgm:prSet/>
      <dgm:spPr/>
      <dgm:t>
        <a:bodyPr/>
        <a:lstStyle/>
        <a:p>
          <a:endParaRPr lang="en-US"/>
        </a:p>
      </dgm:t>
    </dgm:pt>
    <dgm:pt modelId="{0113201D-190D-452F-A1D1-4A21AD48761B}" type="sibTrans" cxnId="{9E8101BC-1504-4245-8F0F-DBF386FD115A}">
      <dgm:prSet/>
      <dgm:spPr/>
      <dgm:t>
        <a:bodyPr/>
        <a:lstStyle/>
        <a:p>
          <a:endParaRPr lang="en-US"/>
        </a:p>
      </dgm:t>
    </dgm:pt>
    <dgm:pt modelId="{EE16C5CB-810C-4D5D-93F0-F8DDD71FFE62}">
      <dgm:prSet phldrT="[Text]"/>
      <dgm:spPr/>
      <dgm:t>
        <a:bodyPr/>
        <a:lstStyle/>
        <a:p>
          <a:r>
            <a:rPr lang="en-US" dirty="0" err="1" smtClean="0"/>
            <a:t>.Net</a:t>
          </a:r>
          <a:endParaRPr lang="en-US" dirty="0"/>
        </a:p>
      </dgm:t>
    </dgm:pt>
    <dgm:pt modelId="{806F682A-4731-448D-82F0-6BFCA61F550B}" type="parTrans" cxnId="{CFDAFF85-DAF5-4890-820D-FA9713CD4A75}">
      <dgm:prSet/>
      <dgm:spPr/>
      <dgm:t>
        <a:bodyPr/>
        <a:lstStyle/>
        <a:p>
          <a:endParaRPr lang="en-US"/>
        </a:p>
      </dgm:t>
    </dgm:pt>
    <dgm:pt modelId="{7190393B-A7D8-48E4-9B93-C1367A41486A}" type="sibTrans" cxnId="{CFDAFF85-DAF5-4890-820D-FA9713CD4A75}">
      <dgm:prSet/>
      <dgm:spPr/>
      <dgm:t>
        <a:bodyPr/>
        <a:lstStyle/>
        <a:p>
          <a:endParaRPr lang="en-US"/>
        </a:p>
      </dgm:t>
    </dgm:pt>
    <dgm:pt modelId="{2BED5383-106A-4DB1-8254-6F2A8702074B}">
      <dgm:prSet phldrT="[Text]"/>
      <dgm:spPr/>
      <dgm:t>
        <a:bodyPr/>
        <a:lstStyle/>
        <a:p>
          <a:r>
            <a:rPr lang="en-US" dirty="0" err="1" smtClean="0"/>
            <a:t>Owin</a:t>
          </a:r>
          <a:endParaRPr lang="en-US" dirty="0"/>
        </a:p>
      </dgm:t>
    </dgm:pt>
    <dgm:pt modelId="{7B8B5527-3010-4523-BE1D-07872739017D}" type="parTrans" cxnId="{E12FCB50-F4A9-4458-B9F3-AFA6D0B2081F}">
      <dgm:prSet/>
      <dgm:spPr/>
      <dgm:t>
        <a:bodyPr/>
        <a:lstStyle/>
        <a:p>
          <a:endParaRPr lang="en-US"/>
        </a:p>
      </dgm:t>
    </dgm:pt>
    <dgm:pt modelId="{EAFCC56D-E580-4F53-9614-C3D22B12B579}" type="sibTrans" cxnId="{E12FCB50-F4A9-4458-B9F3-AFA6D0B2081F}">
      <dgm:prSet/>
      <dgm:spPr/>
      <dgm:t>
        <a:bodyPr/>
        <a:lstStyle/>
        <a:p>
          <a:endParaRPr lang="en-US"/>
        </a:p>
      </dgm:t>
    </dgm:pt>
    <dgm:pt modelId="{35BB51BF-7946-4691-B9D2-DADC4CB14CA7}">
      <dgm:prSet phldrT="[Text]"/>
      <dgm:spPr/>
      <dgm:t>
        <a:bodyPr/>
        <a:lstStyle/>
        <a:p>
          <a:r>
            <a:rPr lang="en-US" dirty="0" err="1" smtClean="0"/>
            <a:t>WinRT</a:t>
          </a:r>
          <a:endParaRPr lang="en-US" dirty="0"/>
        </a:p>
      </dgm:t>
    </dgm:pt>
    <dgm:pt modelId="{E18FBDE6-927A-4D48-9D87-F086FFCE4E66}" type="parTrans" cxnId="{E965454D-CBF6-4272-BA9F-024D9FFD8D82}">
      <dgm:prSet/>
      <dgm:spPr/>
      <dgm:t>
        <a:bodyPr/>
        <a:lstStyle/>
        <a:p>
          <a:endParaRPr lang="en-US"/>
        </a:p>
      </dgm:t>
    </dgm:pt>
    <dgm:pt modelId="{7E6439A8-EDA4-44AE-8672-C32FC31D5CD9}" type="sibTrans" cxnId="{E965454D-CBF6-4272-BA9F-024D9FFD8D82}">
      <dgm:prSet/>
      <dgm:spPr/>
      <dgm:t>
        <a:bodyPr/>
        <a:lstStyle/>
        <a:p>
          <a:endParaRPr lang="en-US"/>
        </a:p>
      </dgm:t>
    </dgm:pt>
    <dgm:pt modelId="{309104FB-441F-47D8-AC6A-330B59570FBF}" type="pres">
      <dgm:prSet presAssocID="{AEFBEF35-408B-43F6-A918-5B6B39C61F3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0FB1FCA-C7EA-4373-A497-F680FCE27194}" type="pres">
      <dgm:prSet presAssocID="{ADB93BFC-2384-478E-BCF3-84628E46DB1F}" presName="posSpace" presStyleCnt="0"/>
      <dgm:spPr/>
    </dgm:pt>
    <dgm:pt modelId="{54B34AF5-CBC3-4CB2-8C7E-E669A707C859}" type="pres">
      <dgm:prSet presAssocID="{ADB93BFC-2384-478E-BCF3-84628E46DB1F}" presName="vertFlow" presStyleCnt="0"/>
      <dgm:spPr/>
    </dgm:pt>
    <dgm:pt modelId="{9F12D7F9-45B1-448D-A071-DD5F504C6DCE}" type="pres">
      <dgm:prSet presAssocID="{ADB93BFC-2384-478E-BCF3-84628E46DB1F}" presName="topSpace" presStyleCnt="0"/>
      <dgm:spPr/>
    </dgm:pt>
    <dgm:pt modelId="{54037624-E971-4344-923B-4E7D217BFAE9}" type="pres">
      <dgm:prSet presAssocID="{ADB93BFC-2384-478E-BCF3-84628E46DB1F}" presName="firstComp" presStyleCnt="0"/>
      <dgm:spPr/>
    </dgm:pt>
    <dgm:pt modelId="{72329FB8-DB61-4481-8C83-9B89283061E2}" type="pres">
      <dgm:prSet presAssocID="{ADB93BFC-2384-478E-BCF3-84628E46DB1F}" presName="firstChild" presStyleLbl="bgAccFollowNode1" presStyleIdx="0" presStyleCnt="6" custLinFactX="-21642" custLinFactNeighborX="-100000" custLinFactNeighborY="5152"/>
      <dgm:spPr/>
      <dgm:t>
        <a:bodyPr/>
        <a:lstStyle/>
        <a:p>
          <a:endParaRPr lang="en-US"/>
        </a:p>
      </dgm:t>
    </dgm:pt>
    <dgm:pt modelId="{8A87B180-1C3A-4C69-95FF-516406B952D1}" type="pres">
      <dgm:prSet presAssocID="{ADB93BFC-2384-478E-BCF3-84628E46DB1F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0375CD-6C00-44AD-98E4-226A39330FE0}" type="pres">
      <dgm:prSet presAssocID="{1CD3DF18-4514-4FF0-9D62-BED36E0F740E}" presName="comp" presStyleCnt="0"/>
      <dgm:spPr/>
    </dgm:pt>
    <dgm:pt modelId="{CBCCF1E0-AEC6-4001-A147-5C26DE87D341}" type="pres">
      <dgm:prSet presAssocID="{1CD3DF18-4514-4FF0-9D62-BED36E0F740E}" presName="child" presStyleLbl="bgAccFollowNode1" presStyleIdx="1" presStyleCnt="6" custScaleY="91758" custLinFactX="-21641" custLinFactNeighborX="-100000" custLinFactNeighborY="8537"/>
      <dgm:spPr/>
      <dgm:t>
        <a:bodyPr/>
        <a:lstStyle/>
        <a:p>
          <a:endParaRPr lang="en-US"/>
        </a:p>
      </dgm:t>
    </dgm:pt>
    <dgm:pt modelId="{29D8BFF2-B005-4091-924A-5CD68A646CF3}" type="pres">
      <dgm:prSet presAssocID="{1CD3DF18-4514-4FF0-9D62-BED36E0F740E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60E83-9698-4E32-A2E5-42C296B85FE6}" type="pres">
      <dgm:prSet presAssocID="{2BED5383-106A-4DB1-8254-6F2A8702074B}" presName="comp" presStyleCnt="0"/>
      <dgm:spPr/>
    </dgm:pt>
    <dgm:pt modelId="{C4A8955B-66F4-492C-B5F9-E6CB06CACB1F}" type="pres">
      <dgm:prSet presAssocID="{2BED5383-106A-4DB1-8254-6F2A8702074B}" presName="child" presStyleLbl="bgAccFollowNode1" presStyleIdx="2" presStyleCnt="6" custScaleY="95765" custLinFactX="-21641" custLinFactNeighborX="-100000" custLinFactNeighborY="14635"/>
      <dgm:spPr/>
      <dgm:t>
        <a:bodyPr/>
        <a:lstStyle/>
        <a:p>
          <a:endParaRPr lang="en-US"/>
        </a:p>
      </dgm:t>
    </dgm:pt>
    <dgm:pt modelId="{36F7C292-BD86-45BA-B04D-C10F0178A3C8}" type="pres">
      <dgm:prSet presAssocID="{2BED5383-106A-4DB1-8254-6F2A8702074B}" presName="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95760-A421-4C42-BF72-A8EB47512164}" type="pres">
      <dgm:prSet presAssocID="{ADB93BFC-2384-478E-BCF3-84628E46DB1F}" presName="negSpace" presStyleCnt="0"/>
      <dgm:spPr/>
    </dgm:pt>
    <dgm:pt modelId="{FA8AE6C5-E191-435F-90CD-D88A14E26AA3}" type="pres">
      <dgm:prSet presAssocID="{ADB93BFC-2384-478E-BCF3-84628E46DB1F}" presName="circle" presStyleLbl="node1" presStyleIdx="0" presStyleCnt="2"/>
      <dgm:spPr/>
      <dgm:t>
        <a:bodyPr/>
        <a:lstStyle/>
        <a:p>
          <a:endParaRPr lang="en-US"/>
        </a:p>
      </dgm:t>
    </dgm:pt>
    <dgm:pt modelId="{2807EDF3-01CF-40A8-86F8-8791FA9A7099}" type="pres">
      <dgm:prSet presAssocID="{3B1E4800-D931-41E1-9A99-4ACB2FF9FDE5}" presName="transSpace" presStyleCnt="0"/>
      <dgm:spPr/>
    </dgm:pt>
    <dgm:pt modelId="{6F8AD887-2825-41AD-A2BF-BC77526DE7F2}" type="pres">
      <dgm:prSet presAssocID="{417FC92B-007E-4FFD-BF3D-60AAF3408886}" presName="posSpace" presStyleCnt="0"/>
      <dgm:spPr/>
    </dgm:pt>
    <dgm:pt modelId="{E041ED0B-2D00-4DCE-AD52-D699E7299C28}" type="pres">
      <dgm:prSet presAssocID="{417FC92B-007E-4FFD-BF3D-60AAF3408886}" presName="vertFlow" presStyleCnt="0"/>
      <dgm:spPr/>
    </dgm:pt>
    <dgm:pt modelId="{76C47F1D-F396-4466-8D93-CCF1ADC1C93A}" type="pres">
      <dgm:prSet presAssocID="{417FC92B-007E-4FFD-BF3D-60AAF3408886}" presName="topSpace" presStyleCnt="0"/>
      <dgm:spPr/>
    </dgm:pt>
    <dgm:pt modelId="{1FBE1040-4B02-47BB-991D-C864E3CF3117}" type="pres">
      <dgm:prSet presAssocID="{417FC92B-007E-4FFD-BF3D-60AAF3408886}" presName="firstComp" presStyleCnt="0"/>
      <dgm:spPr/>
    </dgm:pt>
    <dgm:pt modelId="{513BF947-8497-4B99-95AF-B0F16BF8DA5B}" type="pres">
      <dgm:prSet presAssocID="{417FC92B-007E-4FFD-BF3D-60AAF3408886}" presName="firstChild" presStyleLbl="bgAccFollowNode1" presStyleIdx="3" presStyleCnt="6" custLinFactNeighborX="66517" custLinFactNeighborY="-7885"/>
      <dgm:spPr/>
      <dgm:t>
        <a:bodyPr/>
        <a:lstStyle/>
        <a:p>
          <a:endParaRPr lang="en-US"/>
        </a:p>
      </dgm:t>
    </dgm:pt>
    <dgm:pt modelId="{AC6CBA25-A1F0-409B-81F1-B8CF6B38A328}" type="pres">
      <dgm:prSet presAssocID="{417FC92B-007E-4FFD-BF3D-60AAF3408886}" presName="first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2CF18-0953-40A4-A8E7-849E5130C490}" type="pres">
      <dgm:prSet presAssocID="{EE16C5CB-810C-4D5D-93F0-F8DDD71FFE62}" presName="comp" presStyleCnt="0"/>
      <dgm:spPr/>
    </dgm:pt>
    <dgm:pt modelId="{F83CECE1-E64F-4BBC-8757-BE5C3DFC9079}" type="pres">
      <dgm:prSet presAssocID="{EE16C5CB-810C-4D5D-93F0-F8DDD71FFE62}" presName="child" presStyleLbl="bgAccFollowNode1" presStyleIdx="4" presStyleCnt="6" custLinFactNeighborX="66517" custLinFactNeighborY="-7885"/>
      <dgm:spPr/>
      <dgm:t>
        <a:bodyPr/>
        <a:lstStyle/>
        <a:p>
          <a:endParaRPr lang="en-US"/>
        </a:p>
      </dgm:t>
    </dgm:pt>
    <dgm:pt modelId="{BF6BEA47-2E2A-494D-BEFE-8952310B1BB4}" type="pres">
      <dgm:prSet presAssocID="{EE16C5CB-810C-4D5D-93F0-F8DDD71FFE62}" presName="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010EF-A571-4E41-97C3-756F71A000DE}" type="pres">
      <dgm:prSet presAssocID="{35BB51BF-7946-4691-B9D2-DADC4CB14CA7}" presName="comp" presStyleCnt="0"/>
      <dgm:spPr/>
    </dgm:pt>
    <dgm:pt modelId="{92922D8D-2DF0-429C-B08C-C11121240830}" type="pres">
      <dgm:prSet presAssocID="{35BB51BF-7946-4691-B9D2-DADC4CB14CA7}" presName="child" presStyleLbl="bgAccFollowNode1" presStyleIdx="5" presStyleCnt="6" custLinFactNeighborX="66517" custLinFactNeighborY="-7885"/>
      <dgm:spPr/>
      <dgm:t>
        <a:bodyPr/>
        <a:lstStyle/>
        <a:p>
          <a:endParaRPr lang="en-US"/>
        </a:p>
      </dgm:t>
    </dgm:pt>
    <dgm:pt modelId="{4CC55CEE-F095-460E-980B-2612691A039B}" type="pres">
      <dgm:prSet presAssocID="{35BB51BF-7946-4691-B9D2-DADC4CB14CA7}" presName="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BA5D9-7CEE-4E0E-B940-D9A68B1C1C83}" type="pres">
      <dgm:prSet presAssocID="{417FC92B-007E-4FFD-BF3D-60AAF3408886}" presName="negSpace" presStyleCnt="0"/>
      <dgm:spPr/>
    </dgm:pt>
    <dgm:pt modelId="{E53E2357-29CF-4FC6-88DB-0BDE3B934F89}" type="pres">
      <dgm:prSet presAssocID="{417FC92B-007E-4FFD-BF3D-60AAF3408886}" presName="circle" presStyleLbl="node1" presStyleIdx="1" presStyleCnt="2" custLinFactNeighborX="43381" custLinFactNeighborY="-7889"/>
      <dgm:spPr/>
      <dgm:t>
        <a:bodyPr/>
        <a:lstStyle/>
        <a:p>
          <a:endParaRPr lang="en-US"/>
        </a:p>
      </dgm:t>
    </dgm:pt>
  </dgm:ptLst>
  <dgm:cxnLst>
    <dgm:cxn modelId="{C6E9554A-3DFE-4C17-930E-A6DFF5E0D58B}" type="presOf" srcId="{417FC92B-007E-4FFD-BF3D-60AAF3408886}" destId="{E53E2357-29CF-4FC6-88DB-0BDE3B934F89}" srcOrd="0" destOrd="0" presId="urn:microsoft.com/office/officeart/2005/8/layout/hList9"/>
    <dgm:cxn modelId="{AFCE42BA-65C9-4535-B4D8-ADA714C224D8}" type="presOf" srcId="{8AF05EA0-3025-4FD9-BE56-A2B9F5C7B4DB}" destId="{8A87B180-1C3A-4C69-95FF-516406B952D1}" srcOrd="1" destOrd="0" presId="urn:microsoft.com/office/officeart/2005/8/layout/hList9"/>
    <dgm:cxn modelId="{D22BD1A5-F62F-4C91-BA11-1E1FCADDCE14}" srcId="{ADB93BFC-2384-478E-BCF3-84628E46DB1F}" destId="{1CD3DF18-4514-4FF0-9D62-BED36E0F740E}" srcOrd="1" destOrd="0" parTransId="{5530EFF2-E9EA-4EA6-BBB5-2F1CB5A2F9DA}" sibTransId="{DF5CA03E-B6A7-4513-BD9E-32E243F72E6F}"/>
    <dgm:cxn modelId="{07D7974A-7E28-4B50-B247-925669D55CE2}" type="presOf" srcId="{2BED5383-106A-4DB1-8254-6F2A8702074B}" destId="{36F7C292-BD86-45BA-B04D-C10F0178A3C8}" srcOrd="1" destOrd="0" presId="urn:microsoft.com/office/officeart/2005/8/layout/hList9"/>
    <dgm:cxn modelId="{CB9A315F-6684-4561-B9D9-681482F608A1}" type="presOf" srcId="{2BED5383-106A-4DB1-8254-6F2A8702074B}" destId="{C4A8955B-66F4-492C-B5F9-E6CB06CACB1F}" srcOrd="0" destOrd="0" presId="urn:microsoft.com/office/officeart/2005/8/layout/hList9"/>
    <dgm:cxn modelId="{74729999-3548-41F8-843F-6D90BA4E3CB2}" type="presOf" srcId="{AEFBEF35-408B-43F6-A918-5B6B39C61F3A}" destId="{309104FB-441F-47D8-AC6A-330B59570FBF}" srcOrd="0" destOrd="0" presId="urn:microsoft.com/office/officeart/2005/8/layout/hList9"/>
    <dgm:cxn modelId="{9C9AB3D9-A384-4C36-9E86-0325976A381B}" type="presOf" srcId="{EE16C5CB-810C-4D5D-93F0-F8DDD71FFE62}" destId="{F83CECE1-E64F-4BBC-8757-BE5C3DFC9079}" srcOrd="0" destOrd="0" presId="urn:microsoft.com/office/officeart/2005/8/layout/hList9"/>
    <dgm:cxn modelId="{F8EA8D71-105A-4D2B-B354-72364DAFD0A8}" type="presOf" srcId="{1CD3DF18-4514-4FF0-9D62-BED36E0F740E}" destId="{29D8BFF2-B005-4091-924A-5CD68A646CF3}" srcOrd="1" destOrd="0" presId="urn:microsoft.com/office/officeart/2005/8/layout/hList9"/>
    <dgm:cxn modelId="{E965454D-CBF6-4272-BA9F-024D9FFD8D82}" srcId="{417FC92B-007E-4FFD-BF3D-60AAF3408886}" destId="{35BB51BF-7946-4691-B9D2-DADC4CB14CA7}" srcOrd="2" destOrd="0" parTransId="{E18FBDE6-927A-4D48-9D87-F086FFCE4E66}" sibTransId="{7E6439A8-EDA4-44AE-8672-C32FC31D5CD9}"/>
    <dgm:cxn modelId="{8E9D3DD3-7A2B-46F0-9DE0-9C98EE0D475A}" type="presOf" srcId="{6F86F54C-60B9-44D7-96B0-9ED6E8DDA6F4}" destId="{AC6CBA25-A1F0-409B-81F1-B8CF6B38A328}" srcOrd="1" destOrd="0" presId="urn:microsoft.com/office/officeart/2005/8/layout/hList9"/>
    <dgm:cxn modelId="{38C47D3B-1543-4CB9-AEEE-4D694DB2A110}" type="presOf" srcId="{8AF05EA0-3025-4FD9-BE56-A2B9F5C7B4DB}" destId="{72329FB8-DB61-4481-8C83-9B89283061E2}" srcOrd="0" destOrd="0" presId="urn:microsoft.com/office/officeart/2005/8/layout/hList9"/>
    <dgm:cxn modelId="{E2F38598-5378-48C0-9DBF-5031A53C3BD6}" srcId="{AEFBEF35-408B-43F6-A918-5B6B39C61F3A}" destId="{417FC92B-007E-4FFD-BF3D-60AAF3408886}" srcOrd="1" destOrd="0" parTransId="{B2D92C2C-9072-47D6-A1A1-AE19F4CAC4F6}" sibTransId="{94A947DA-1A8A-49EE-9C1B-3AC2045117AC}"/>
    <dgm:cxn modelId="{E72D0162-BD50-4082-B4DD-72E97F2D6AED}" type="presOf" srcId="{35BB51BF-7946-4691-B9D2-DADC4CB14CA7}" destId="{92922D8D-2DF0-429C-B08C-C11121240830}" srcOrd="0" destOrd="0" presId="urn:microsoft.com/office/officeart/2005/8/layout/hList9"/>
    <dgm:cxn modelId="{CFDAFF85-DAF5-4890-820D-FA9713CD4A75}" srcId="{417FC92B-007E-4FFD-BF3D-60AAF3408886}" destId="{EE16C5CB-810C-4D5D-93F0-F8DDD71FFE62}" srcOrd="1" destOrd="0" parTransId="{806F682A-4731-448D-82F0-6BFCA61F550B}" sibTransId="{7190393B-A7D8-48E4-9B93-C1367A41486A}"/>
    <dgm:cxn modelId="{8B27AFF9-8E2B-4787-8412-0EC29283D9CC}" srcId="{ADB93BFC-2384-478E-BCF3-84628E46DB1F}" destId="{8AF05EA0-3025-4FD9-BE56-A2B9F5C7B4DB}" srcOrd="0" destOrd="0" parTransId="{B88A9745-67C2-451D-8F76-B6FD60A14333}" sibTransId="{F5B69DCC-47D0-4EE6-B3C4-107DFD00E5D5}"/>
    <dgm:cxn modelId="{9E8101BC-1504-4245-8F0F-DBF386FD115A}" srcId="{417FC92B-007E-4FFD-BF3D-60AAF3408886}" destId="{6F86F54C-60B9-44D7-96B0-9ED6E8DDA6F4}" srcOrd="0" destOrd="0" parTransId="{23B192B1-EB0B-4DB9-86DA-233B278C9C83}" sibTransId="{0113201D-190D-452F-A1D1-4A21AD48761B}"/>
    <dgm:cxn modelId="{7908625B-0564-4203-9FB1-926BA830C1FD}" srcId="{AEFBEF35-408B-43F6-A918-5B6B39C61F3A}" destId="{ADB93BFC-2384-478E-BCF3-84628E46DB1F}" srcOrd="0" destOrd="0" parTransId="{ECF34F5B-5FCC-494E-AFED-D310BF511751}" sibTransId="{3B1E4800-D931-41E1-9A99-4ACB2FF9FDE5}"/>
    <dgm:cxn modelId="{4801B20E-C85C-4168-A179-871E0C089463}" type="presOf" srcId="{1CD3DF18-4514-4FF0-9D62-BED36E0F740E}" destId="{CBCCF1E0-AEC6-4001-A147-5C26DE87D341}" srcOrd="0" destOrd="0" presId="urn:microsoft.com/office/officeart/2005/8/layout/hList9"/>
    <dgm:cxn modelId="{E12FCB50-F4A9-4458-B9F3-AFA6D0B2081F}" srcId="{ADB93BFC-2384-478E-BCF3-84628E46DB1F}" destId="{2BED5383-106A-4DB1-8254-6F2A8702074B}" srcOrd="2" destOrd="0" parTransId="{7B8B5527-3010-4523-BE1D-07872739017D}" sibTransId="{EAFCC56D-E580-4F53-9614-C3D22B12B579}"/>
    <dgm:cxn modelId="{47B420CD-8BEF-460F-9A7F-2F57E9A5697F}" type="presOf" srcId="{6F86F54C-60B9-44D7-96B0-9ED6E8DDA6F4}" destId="{513BF947-8497-4B99-95AF-B0F16BF8DA5B}" srcOrd="0" destOrd="0" presId="urn:microsoft.com/office/officeart/2005/8/layout/hList9"/>
    <dgm:cxn modelId="{E87EEDFC-1F5C-4D99-A0CA-37A8B8A466AB}" type="presOf" srcId="{EE16C5CB-810C-4D5D-93F0-F8DDD71FFE62}" destId="{BF6BEA47-2E2A-494D-BEFE-8952310B1BB4}" srcOrd="1" destOrd="0" presId="urn:microsoft.com/office/officeart/2005/8/layout/hList9"/>
    <dgm:cxn modelId="{0313D107-1E3E-44EE-8840-5E3BE4089559}" type="presOf" srcId="{35BB51BF-7946-4691-B9D2-DADC4CB14CA7}" destId="{4CC55CEE-F095-460E-980B-2612691A039B}" srcOrd="1" destOrd="0" presId="urn:microsoft.com/office/officeart/2005/8/layout/hList9"/>
    <dgm:cxn modelId="{64182B11-9CC3-4A3A-BFCD-7DC66A4AA81D}" type="presOf" srcId="{ADB93BFC-2384-478E-BCF3-84628E46DB1F}" destId="{FA8AE6C5-E191-435F-90CD-D88A14E26AA3}" srcOrd="0" destOrd="0" presId="urn:microsoft.com/office/officeart/2005/8/layout/hList9"/>
    <dgm:cxn modelId="{4A9C8B2A-BB8C-4BC8-B5FB-4C5922464D32}" type="presParOf" srcId="{309104FB-441F-47D8-AC6A-330B59570FBF}" destId="{00FB1FCA-C7EA-4373-A497-F680FCE27194}" srcOrd="0" destOrd="0" presId="urn:microsoft.com/office/officeart/2005/8/layout/hList9"/>
    <dgm:cxn modelId="{9A77574B-3A6A-4FCC-BFDF-332D1ECC4AA0}" type="presParOf" srcId="{309104FB-441F-47D8-AC6A-330B59570FBF}" destId="{54B34AF5-CBC3-4CB2-8C7E-E669A707C859}" srcOrd="1" destOrd="0" presId="urn:microsoft.com/office/officeart/2005/8/layout/hList9"/>
    <dgm:cxn modelId="{F1303875-18F6-425D-9834-18AD9FFAD84A}" type="presParOf" srcId="{54B34AF5-CBC3-4CB2-8C7E-E669A707C859}" destId="{9F12D7F9-45B1-448D-A071-DD5F504C6DCE}" srcOrd="0" destOrd="0" presId="urn:microsoft.com/office/officeart/2005/8/layout/hList9"/>
    <dgm:cxn modelId="{F936B3BC-F4FE-4F68-9222-6927D378E28F}" type="presParOf" srcId="{54B34AF5-CBC3-4CB2-8C7E-E669A707C859}" destId="{54037624-E971-4344-923B-4E7D217BFAE9}" srcOrd="1" destOrd="0" presId="urn:microsoft.com/office/officeart/2005/8/layout/hList9"/>
    <dgm:cxn modelId="{0C90EE21-8476-4E02-B43B-C86B065FBFA7}" type="presParOf" srcId="{54037624-E971-4344-923B-4E7D217BFAE9}" destId="{72329FB8-DB61-4481-8C83-9B89283061E2}" srcOrd="0" destOrd="0" presId="urn:microsoft.com/office/officeart/2005/8/layout/hList9"/>
    <dgm:cxn modelId="{A4BBA772-9715-42BC-AE46-012A0292B80B}" type="presParOf" srcId="{54037624-E971-4344-923B-4E7D217BFAE9}" destId="{8A87B180-1C3A-4C69-95FF-516406B952D1}" srcOrd="1" destOrd="0" presId="urn:microsoft.com/office/officeart/2005/8/layout/hList9"/>
    <dgm:cxn modelId="{E8024036-D7BA-4557-BED9-BBEC947985E1}" type="presParOf" srcId="{54B34AF5-CBC3-4CB2-8C7E-E669A707C859}" destId="{E20375CD-6C00-44AD-98E4-226A39330FE0}" srcOrd="2" destOrd="0" presId="urn:microsoft.com/office/officeart/2005/8/layout/hList9"/>
    <dgm:cxn modelId="{C5A1330C-C692-4514-8E99-6C7DD8D9AF44}" type="presParOf" srcId="{E20375CD-6C00-44AD-98E4-226A39330FE0}" destId="{CBCCF1E0-AEC6-4001-A147-5C26DE87D341}" srcOrd="0" destOrd="0" presId="urn:microsoft.com/office/officeart/2005/8/layout/hList9"/>
    <dgm:cxn modelId="{A8B6E680-803F-49E4-9597-0E9019E6F0ED}" type="presParOf" srcId="{E20375CD-6C00-44AD-98E4-226A39330FE0}" destId="{29D8BFF2-B005-4091-924A-5CD68A646CF3}" srcOrd="1" destOrd="0" presId="urn:microsoft.com/office/officeart/2005/8/layout/hList9"/>
    <dgm:cxn modelId="{F754ED60-A773-46E0-AA9F-0E6723C43E26}" type="presParOf" srcId="{54B34AF5-CBC3-4CB2-8C7E-E669A707C859}" destId="{51360E83-9698-4E32-A2E5-42C296B85FE6}" srcOrd="3" destOrd="0" presId="urn:microsoft.com/office/officeart/2005/8/layout/hList9"/>
    <dgm:cxn modelId="{32EBFE88-6AD6-42AC-9A87-FF47165E1A9A}" type="presParOf" srcId="{51360E83-9698-4E32-A2E5-42C296B85FE6}" destId="{C4A8955B-66F4-492C-B5F9-E6CB06CACB1F}" srcOrd="0" destOrd="0" presId="urn:microsoft.com/office/officeart/2005/8/layout/hList9"/>
    <dgm:cxn modelId="{00925AD6-1DF4-4FF7-8724-A299A828739B}" type="presParOf" srcId="{51360E83-9698-4E32-A2E5-42C296B85FE6}" destId="{36F7C292-BD86-45BA-B04D-C10F0178A3C8}" srcOrd="1" destOrd="0" presId="urn:microsoft.com/office/officeart/2005/8/layout/hList9"/>
    <dgm:cxn modelId="{D2EF1BDB-72AF-4C63-A3E4-0533F9E93EA9}" type="presParOf" srcId="{309104FB-441F-47D8-AC6A-330B59570FBF}" destId="{DE395760-A421-4C42-BF72-A8EB47512164}" srcOrd="2" destOrd="0" presId="urn:microsoft.com/office/officeart/2005/8/layout/hList9"/>
    <dgm:cxn modelId="{9069BF64-D4B8-4342-A51E-63037C875B74}" type="presParOf" srcId="{309104FB-441F-47D8-AC6A-330B59570FBF}" destId="{FA8AE6C5-E191-435F-90CD-D88A14E26AA3}" srcOrd="3" destOrd="0" presId="urn:microsoft.com/office/officeart/2005/8/layout/hList9"/>
    <dgm:cxn modelId="{CCD3EB66-1A06-4D9B-A76D-F74BBCFE6BF9}" type="presParOf" srcId="{309104FB-441F-47D8-AC6A-330B59570FBF}" destId="{2807EDF3-01CF-40A8-86F8-8791FA9A7099}" srcOrd="4" destOrd="0" presId="urn:microsoft.com/office/officeart/2005/8/layout/hList9"/>
    <dgm:cxn modelId="{CFD0CB7B-0133-4E37-8D0C-75418E51534A}" type="presParOf" srcId="{309104FB-441F-47D8-AC6A-330B59570FBF}" destId="{6F8AD887-2825-41AD-A2BF-BC77526DE7F2}" srcOrd="5" destOrd="0" presId="urn:microsoft.com/office/officeart/2005/8/layout/hList9"/>
    <dgm:cxn modelId="{C19829BF-3B19-4955-923C-68284C8D87F4}" type="presParOf" srcId="{309104FB-441F-47D8-AC6A-330B59570FBF}" destId="{E041ED0B-2D00-4DCE-AD52-D699E7299C28}" srcOrd="6" destOrd="0" presId="urn:microsoft.com/office/officeart/2005/8/layout/hList9"/>
    <dgm:cxn modelId="{9D27594D-5F30-4DFD-82D6-B719F61C2720}" type="presParOf" srcId="{E041ED0B-2D00-4DCE-AD52-D699E7299C28}" destId="{76C47F1D-F396-4466-8D93-CCF1ADC1C93A}" srcOrd="0" destOrd="0" presId="urn:microsoft.com/office/officeart/2005/8/layout/hList9"/>
    <dgm:cxn modelId="{FFCE763C-4A94-43BE-88A9-24230C6202A1}" type="presParOf" srcId="{E041ED0B-2D00-4DCE-AD52-D699E7299C28}" destId="{1FBE1040-4B02-47BB-991D-C864E3CF3117}" srcOrd="1" destOrd="0" presId="urn:microsoft.com/office/officeart/2005/8/layout/hList9"/>
    <dgm:cxn modelId="{1A547671-CF33-4BE1-9C96-2AB7CB4529A3}" type="presParOf" srcId="{1FBE1040-4B02-47BB-991D-C864E3CF3117}" destId="{513BF947-8497-4B99-95AF-B0F16BF8DA5B}" srcOrd="0" destOrd="0" presId="urn:microsoft.com/office/officeart/2005/8/layout/hList9"/>
    <dgm:cxn modelId="{E3E247CB-C17A-493E-A65D-984D9AC8B765}" type="presParOf" srcId="{1FBE1040-4B02-47BB-991D-C864E3CF3117}" destId="{AC6CBA25-A1F0-409B-81F1-B8CF6B38A328}" srcOrd="1" destOrd="0" presId="urn:microsoft.com/office/officeart/2005/8/layout/hList9"/>
    <dgm:cxn modelId="{84D6F711-BD62-4BE0-9D23-EB202887A079}" type="presParOf" srcId="{E041ED0B-2D00-4DCE-AD52-D699E7299C28}" destId="{CE12CF18-0953-40A4-A8E7-849E5130C490}" srcOrd="2" destOrd="0" presId="urn:microsoft.com/office/officeart/2005/8/layout/hList9"/>
    <dgm:cxn modelId="{84222D53-37ED-42A4-B850-5A38D2593610}" type="presParOf" srcId="{CE12CF18-0953-40A4-A8E7-849E5130C490}" destId="{F83CECE1-E64F-4BBC-8757-BE5C3DFC9079}" srcOrd="0" destOrd="0" presId="urn:microsoft.com/office/officeart/2005/8/layout/hList9"/>
    <dgm:cxn modelId="{4158AFD3-4C0B-44AC-A250-C68054F7FC3B}" type="presParOf" srcId="{CE12CF18-0953-40A4-A8E7-849E5130C490}" destId="{BF6BEA47-2E2A-494D-BEFE-8952310B1BB4}" srcOrd="1" destOrd="0" presId="urn:microsoft.com/office/officeart/2005/8/layout/hList9"/>
    <dgm:cxn modelId="{4C26816B-BBB5-4815-AA3C-A1581830C871}" type="presParOf" srcId="{E041ED0B-2D00-4DCE-AD52-D699E7299C28}" destId="{F41010EF-A571-4E41-97C3-756F71A000DE}" srcOrd="3" destOrd="0" presId="urn:microsoft.com/office/officeart/2005/8/layout/hList9"/>
    <dgm:cxn modelId="{23A7F50F-DAAF-4C9C-A47D-3986815006EB}" type="presParOf" srcId="{F41010EF-A571-4E41-97C3-756F71A000DE}" destId="{92922D8D-2DF0-429C-B08C-C11121240830}" srcOrd="0" destOrd="0" presId="urn:microsoft.com/office/officeart/2005/8/layout/hList9"/>
    <dgm:cxn modelId="{32777B92-D43E-4543-ABC0-73B6226821C9}" type="presParOf" srcId="{F41010EF-A571-4E41-97C3-756F71A000DE}" destId="{4CC55CEE-F095-460E-980B-2612691A039B}" srcOrd="1" destOrd="0" presId="urn:microsoft.com/office/officeart/2005/8/layout/hList9"/>
    <dgm:cxn modelId="{3B91412F-6DBD-4480-88C9-54B42D9D7C9C}" type="presParOf" srcId="{309104FB-441F-47D8-AC6A-330B59570FBF}" destId="{6E5BA5D9-7CEE-4E0E-B940-D9A68B1C1C83}" srcOrd="7" destOrd="0" presId="urn:microsoft.com/office/officeart/2005/8/layout/hList9"/>
    <dgm:cxn modelId="{ED5F039A-1152-4E2F-A69B-82311D89C32B}" type="presParOf" srcId="{309104FB-441F-47D8-AC6A-330B59570FBF}" destId="{E53E2357-29CF-4FC6-88DB-0BDE3B934F89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29FB8-DB61-4481-8C83-9B89283061E2}">
      <dsp:nvSpPr>
        <dsp:cNvPr id="0" name=""/>
        <dsp:cNvSpPr/>
      </dsp:nvSpPr>
      <dsp:spPr>
        <a:xfrm>
          <a:off x="1262741" y="583316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Asp.Net</a:t>
          </a:r>
          <a:endParaRPr lang="en-US" sz="2300" kern="1200" dirty="0"/>
        </a:p>
      </dsp:txBody>
      <dsp:txXfrm>
        <a:off x="1572088" y="583316"/>
        <a:ext cx="1624070" cy="1289589"/>
      </dsp:txXfrm>
    </dsp:sp>
    <dsp:sp modelId="{CBCCF1E0-AEC6-4001-A147-5C26DE87D341}">
      <dsp:nvSpPr>
        <dsp:cNvPr id="0" name=""/>
        <dsp:cNvSpPr/>
      </dsp:nvSpPr>
      <dsp:spPr>
        <a:xfrm>
          <a:off x="1262761" y="1916558"/>
          <a:ext cx="1933416" cy="1183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Self-Host</a:t>
          </a:r>
          <a:endParaRPr lang="en-US" sz="2300" kern="1200" dirty="0"/>
        </a:p>
      </dsp:txBody>
      <dsp:txXfrm>
        <a:off x="1572107" y="1916558"/>
        <a:ext cx="1624070" cy="1183301"/>
      </dsp:txXfrm>
    </dsp:sp>
    <dsp:sp modelId="{C4A8955B-66F4-492C-B5F9-E6CB06CACB1F}">
      <dsp:nvSpPr>
        <dsp:cNvPr id="0" name=""/>
        <dsp:cNvSpPr/>
      </dsp:nvSpPr>
      <dsp:spPr>
        <a:xfrm>
          <a:off x="1262761" y="3151968"/>
          <a:ext cx="1933416" cy="12349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Owin</a:t>
          </a:r>
          <a:endParaRPr lang="en-US" sz="2300" kern="1200" dirty="0"/>
        </a:p>
      </dsp:txBody>
      <dsp:txXfrm>
        <a:off x="1572107" y="3151968"/>
        <a:ext cx="1624070" cy="1234974"/>
      </dsp:txXfrm>
    </dsp:sp>
    <dsp:sp modelId="{FA8AE6C5-E191-435F-90CD-D88A14E26AA3}">
      <dsp:nvSpPr>
        <dsp:cNvPr id="0" name=""/>
        <dsp:cNvSpPr/>
      </dsp:nvSpPr>
      <dsp:spPr>
        <a:xfrm>
          <a:off x="2583433" y="1299"/>
          <a:ext cx="1288944" cy="12889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Server</a:t>
          </a:r>
          <a:endParaRPr lang="en-US" sz="2400" kern="1200" dirty="0"/>
        </a:p>
      </dsp:txBody>
      <dsp:txXfrm>
        <a:off x="2772194" y="190060"/>
        <a:ext cx="911422" cy="911422"/>
      </dsp:txXfrm>
    </dsp:sp>
    <dsp:sp modelId="{513BF947-8497-4B99-95AF-B0F16BF8DA5B}">
      <dsp:nvSpPr>
        <dsp:cNvPr id="0" name=""/>
        <dsp:cNvSpPr/>
      </dsp:nvSpPr>
      <dsp:spPr>
        <a:xfrm>
          <a:off x="8123001" y="415192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javaScript</a:t>
          </a:r>
          <a:endParaRPr lang="en-US" sz="2300" kern="1200" dirty="0"/>
        </a:p>
      </dsp:txBody>
      <dsp:txXfrm>
        <a:off x="8432347" y="415192"/>
        <a:ext cx="1624070" cy="1289589"/>
      </dsp:txXfrm>
    </dsp:sp>
    <dsp:sp modelId="{F83CECE1-E64F-4BBC-8757-BE5C3DFC9079}">
      <dsp:nvSpPr>
        <dsp:cNvPr id="0" name=""/>
        <dsp:cNvSpPr/>
      </dsp:nvSpPr>
      <dsp:spPr>
        <a:xfrm>
          <a:off x="8123001" y="1704781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.Net</a:t>
          </a:r>
          <a:endParaRPr lang="en-US" sz="2300" kern="1200" dirty="0"/>
        </a:p>
      </dsp:txBody>
      <dsp:txXfrm>
        <a:off x="8432347" y="1704781"/>
        <a:ext cx="1624070" cy="1289589"/>
      </dsp:txXfrm>
    </dsp:sp>
    <dsp:sp modelId="{92922D8D-2DF0-429C-B08C-C11121240830}">
      <dsp:nvSpPr>
        <dsp:cNvPr id="0" name=""/>
        <dsp:cNvSpPr/>
      </dsp:nvSpPr>
      <dsp:spPr>
        <a:xfrm>
          <a:off x="8123001" y="2994370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WinRT</a:t>
          </a:r>
          <a:endParaRPr lang="en-US" sz="2300" kern="1200" dirty="0"/>
        </a:p>
      </dsp:txBody>
      <dsp:txXfrm>
        <a:off x="8432347" y="2994370"/>
        <a:ext cx="1624070" cy="1289589"/>
      </dsp:txXfrm>
    </dsp:sp>
    <dsp:sp modelId="{E53E2357-29CF-4FC6-88DB-0BDE3B934F89}">
      <dsp:nvSpPr>
        <dsp:cNvPr id="0" name=""/>
        <dsp:cNvSpPr/>
      </dsp:nvSpPr>
      <dsp:spPr>
        <a:xfrm>
          <a:off x="7091855" y="0"/>
          <a:ext cx="1288944" cy="12889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Client</a:t>
          </a:r>
          <a:endParaRPr lang="en-US" sz="2400" kern="1200" dirty="0"/>
        </a:p>
      </dsp:txBody>
      <dsp:txXfrm>
        <a:off x="7280616" y="188761"/>
        <a:ext cx="911422" cy="91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635896"/>
            <a:ext cx="11653523" cy="4929479"/>
          </a:xfrm>
        </p:spPr>
        <p:txBody>
          <a:bodyPr lIns="182880" tIns="146304" rIns="182880" bIns="14630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095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051">
          <p15:clr>
            <a:srgbClr val="FBAE40"/>
          </p15:clr>
        </p15:guide>
        <p15:guide id="4294967295" pos="391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inqlinq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rx.codeplex.com/" TargetMode="External"/><Relationship Id="rId3" Type="http://schemas.openxmlformats.org/officeDocument/2006/relationships/hyperlink" Target="http://www.jabbr.net/" TargetMode="External"/><Relationship Id="rId7" Type="http://schemas.openxmlformats.org/officeDocument/2006/relationships/hyperlink" Target="http://blogs.msdn.com/b/rxteam/" TargetMode="External"/><Relationship Id="rId2" Type="http://schemas.openxmlformats.org/officeDocument/2006/relationships/hyperlink" Target="http://www.asp.net/signal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msdn.microsoft.com/en-us/data/gg577609.aspx" TargetMode="External"/><Relationship Id="rId5" Type="http://schemas.openxmlformats.org/officeDocument/2006/relationships/hyperlink" Target="http://www.campusmvp.net/signalr-ebook" TargetMode="External"/><Relationship Id="rId10" Type="http://schemas.openxmlformats.org/officeDocument/2006/relationships/hyperlink" Target="http://www.introtorx.com/" TargetMode="External"/><Relationship Id="rId4" Type="http://schemas.openxmlformats.org/officeDocument/2006/relationships/hyperlink" Target="http://shootr.signalr.net/" TargetMode="External"/><Relationship Id="rId9" Type="http://schemas.openxmlformats.org/officeDocument/2006/relationships/hyperlink" Target="http://paper.li/jimwooley/1365169132?utm_source=subscription&amp;utm_medium=email&amp;utm_campaign=paper_sub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inqlinq.com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signal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/>
              <a:t>Getting Pushy with </a:t>
            </a:r>
            <a:r>
              <a:rPr lang="en-US" cap="small" dirty="0" err="1" smtClean="0"/>
              <a:t>SignalR</a:t>
            </a:r>
            <a:r>
              <a:rPr lang="en-US" cap="small" dirty="0" smtClean="0"/>
              <a:t> and Rx</a:t>
            </a:r>
            <a:endParaRPr lang="en-US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Wooley</a:t>
            </a:r>
          </a:p>
          <a:p>
            <a:r>
              <a:rPr lang="en-US" dirty="0" smtClean="0">
                <a:hlinkClick r:id="rId2"/>
              </a:rPr>
              <a:t>www.ThinqLinq.com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062088" y="2831384"/>
            <a:ext cx="7619611" cy="2689274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marL="89639" defTabSz="914038"/>
            <a:r>
              <a:rPr lang="en-US" sz="2353" spc="-100" dirty="0"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message bus</a:t>
            </a:r>
            <a:endParaRPr lang="en-US" sz="2353" spc="-100" dirty="0">
              <a:solidFill>
                <a:schemeClr val="tx1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2019" y="266323"/>
            <a:ext cx="10665837" cy="1507067"/>
          </a:xfrm>
        </p:spPr>
        <p:txBody>
          <a:bodyPr/>
          <a:lstStyle/>
          <a:p>
            <a:r>
              <a:rPr lang="en-US" dirty="0" smtClean="0"/>
              <a:t>SignalR core architecture: pub/sub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910742" y="3130192"/>
            <a:ext cx="3884508" cy="6723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message cache</a:t>
            </a:r>
            <a:endParaRPr lang="en-US" sz="2745" spc="-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10742" y="1710853"/>
            <a:ext cx="3884508" cy="672319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publisher</a:t>
            </a:r>
            <a:endParaRPr lang="en-US" sz="2745" spc="-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65965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  <a:endParaRPr lang="en-US" sz="2745" spc="-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01819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919220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973527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>
          <a:xfrm>
            <a:off x="5852996" y="2383172"/>
            <a:ext cx="0" cy="74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8" idx="2"/>
            <a:endCxn id="10" idx="0"/>
          </p:cNvCxnSpPr>
          <p:nvPr/>
        </p:nvCxnSpPr>
        <p:spPr>
          <a:xfrm>
            <a:off x="3649483" y="5296552"/>
            <a:ext cx="186112" cy="7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9" idx="2"/>
            <a:endCxn id="11" idx="0"/>
          </p:cNvCxnSpPr>
          <p:nvPr/>
        </p:nvCxnSpPr>
        <p:spPr>
          <a:xfrm>
            <a:off x="5852996" y="5296552"/>
            <a:ext cx="0" cy="7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0" idx="2"/>
            <a:endCxn id="33" idx="0"/>
          </p:cNvCxnSpPr>
          <p:nvPr/>
        </p:nvCxnSpPr>
        <p:spPr>
          <a:xfrm>
            <a:off x="8023002" y="5296552"/>
            <a:ext cx="1920155" cy="7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 bwMode="auto">
          <a:xfrm>
            <a:off x="9064987" y="1692176"/>
            <a:ext cx="2770068" cy="1653895"/>
          </a:xfrm>
          <a:prstGeom prst="wedgeRectCallout">
            <a:avLst>
              <a:gd name="adj1" fmla="val -163932"/>
              <a:gd name="adj2" fmla="val 13660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1. Message serialized, saved to cache associated with signal, topic is marked for delivery, publish call returns</a:t>
            </a:r>
            <a:endParaRPr lang="en-US" sz="1961" spc="-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009380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15707" y="4624233"/>
            <a:ext cx="1867552" cy="67231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  <a:endParaRPr lang="en-US" sz="2745" spc="-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919220" y="4624233"/>
            <a:ext cx="1867552" cy="67231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  <a:endParaRPr lang="en-US" sz="2745" spc="-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089226" y="4624233"/>
            <a:ext cx="1867552" cy="67231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  <a:endParaRPr lang="en-US" sz="2745" spc="-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Straight Arrow Connector 44"/>
          <p:cNvCxnSpPr>
            <a:stCxn id="7" idx="2"/>
            <a:endCxn id="38" idx="0"/>
          </p:cNvCxnSpPr>
          <p:nvPr/>
        </p:nvCxnSpPr>
        <p:spPr>
          <a:xfrm flipH="1">
            <a:off x="3649483" y="3802510"/>
            <a:ext cx="2203513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39" idx="0"/>
          </p:cNvCxnSpPr>
          <p:nvPr/>
        </p:nvCxnSpPr>
        <p:spPr>
          <a:xfrm>
            <a:off x="5852996" y="3802510"/>
            <a:ext cx="0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2"/>
            <a:endCxn id="40" idx="0"/>
          </p:cNvCxnSpPr>
          <p:nvPr/>
        </p:nvCxnSpPr>
        <p:spPr>
          <a:xfrm>
            <a:off x="5852996" y="3802510"/>
            <a:ext cx="2170006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 bwMode="auto">
          <a:xfrm>
            <a:off x="9064987" y="3559730"/>
            <a:ext cx="2770068" cy="1363311"/>
          </a:xfrm>
          <a:prstGeom prst="wedgeRectCallout">
            <a:avLst>
              <a:gd name="adj1" fmla="val -86041"/>
              <a:gd name="adj2" fmla="val 35173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2. Worker is scheduled for a signal, selects a waiting subscriber, retrieves message from cache</a:t>
            </a:r>
            <a:endParaRPr lang="en-US" sz="1961" spc="-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ular Callout 54"/>
          <p:cNvSpPr/>
          <p:nvPr/>
        </p:nvSpPr>
        <p:spPr bwMode="auto">
          <a:xfrm>
            <a:off x="156345" y="3429000"/>
            <a:ext cx="2353956" cy="1195233"/>
          </a:xfrm>
          <a:prstGeom prst="wedgeRectCallout">
            <a:avLst>
              <a:gd name="adj1" fmla="val 102642"/>
              <a:gd name="adj2" fmla="val 139178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3. Worker sends message to client as bytes over a transport</a:t>
            </a:r>
            <a:endParaRPr lang="en-US" sz="1961" spc="-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6" grpId="0" animBg="1"/>
      <p:bldP spid="26" grpId="1" animBg="1"/>
      <p:bldP spid="27" grpId="0" animBg="1"/>
      <p:bldP spid="27" grpId="1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1106" y="-14822"/>
            <a:ext cx="8534400" cy="1507067"/>
          </a:xfrm>
        </p:spPr>
        <p:txBody>
          <a:bodyPr/>
          <a:lstStyle/>
          <a:p>
            <a:r>
              <a:rPr lang="en-US" dirty="0" smtClean="0"/>
              <a:t>Scale-out provider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69861" y="3352814"/>
            <a:ext cx="1194316" cy="8566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308554" y="3361049"/>
            <a:ext cx="1194316" cy="8566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47246" y="3361049"/>
            <a:ext cx="1194316" cy="8566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ound Same Side Corner Rectangle 8"/>
          <p:cNvSpPr/>
          <p:nvPr/>
        </p:nvSpPr>
        <p:spPr bwMode="auto">
          <a:xfrm>
            <a:off x="3083895" y="511545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ound Same Side Corner Rectangle 9"/>
          <p:cNvSpPr/>
          <p:nvPr/>
        </p:nvSpPr>
        <p:spPr bwMode="auto">
          <a:xfrm>
            <a:off x="4615917" y="511545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ound Same Side Corner Rectangle 10"/>
          <p:cNvSpPr/>
          <p:nvPr/>
        </p:nvSpPr>
        <p:spPr bwMode="auto">
          <a:xfrm>
            <a:off x="3466902" y="5733209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ound Same Side Corner Rectangle 11"/>
          <p:cNvSpPr/>
          <p:nvPr/>
        </p:nvSpPr>
        <p:spPr bwMode="auto">
          <a:xfrm>
            <a:off x="4232911" y="573320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ound Same Side Corner Rectangle 12"/>
          <p:cNvSpPr/>
          <p:nvPr/>
        </p:nvSpPr>
        <p:spPr bwMode="auto">
          <a:xfrm>
            <a:off x="5822588" y="511545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ound Same Side Corner Rectangle 13"/>
          <p:cNvSpPr/>
          <p:nvPr/>
        </p:nvSpPr>
        <p:spPr bwMode="auto">
          <a:xfrm>
            <a:off x="7354610" y="511545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ound Same Side Corner Rectangle 14"/>
          <p:cNvSpPr/>
          <p:nvPr/>
        </p:nvSpPr>
        <p:spPr bwMode="auto">
          <a:xfrm>
            <a:off x="6205595" y="573320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ound Same Side Corner Rectangle 15"/>
          <p:cNvSpPr/>
          <p:nvPr/>
        </p:nvSpPr>
        <p:spPr bwMode="auto">
          <a:xfrm>
            <a:off x="6971604" y="573320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ound Same Side Corner Rectangle 16"/>
          <p:cNvSpPr/>
          <p:nvPr/>
        </p:nvSpPr>
        <p:spPr bwMode="auto">
          <a:xfrm>
            <a:off x="8561282" y="511545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Round Same Side Corner Rectangle 17"/>
          <p:cNvSpPr/>
          <p:nvPr/>
        </p:nvSpPr>
        <p:spPr bwMode="auto">
          <a:xfrm>
            <a:off x="10093304" y="511545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ound Same Side Corner Rectangle 18"/>
          <p:cNvSpPr/>
          <p:nvPr/>
        </p:nvSpPr>
        <p:spPr bwMode="auto">
          <a:xfrm>
            <a:off x="8944289" y="573320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ound Same Side Corner Rectangle 19"/>
          <p:cNvSpPr/>
          <p:nvPr/>
        </p:nvSpPr>
        <p:spPr bwMode="auto">
          <a:xfrm>
            <a:off x="9710298" y="573320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1" name="Straight Connector 20"/>
          <p:cNvCxnSpPr>
            <a:stCxn id="9" idx="3"/>
            <a:endCxn id="6" idx="2"/>
          </p:cNvCxnSpPr>
          <p:nvPr/>
        </p:nvCxnSpPr>
        <p:spPr>
          <a:xfrm flipV="1">
            <a:off x="3401008" y="4209427"/>
            <a:ext cx="766011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3"/>
            <a:endCxn id="6" idx="2"/>
          </p:cNvCxnSpPr>
          <p:nvPr/>
        </p:nvCxnSpPr>
        <p:spPr>
          <a:xfrm flipV="1">
            <a:off x="4158781" y="4209427"/>
            <a:ext cx="8237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  <a:endCxn id="6" idx="2"/>
          </p:cNvCxnSpPr>
          <p:nvPr/>
        </p:nvCxnSpPr>
        <p:spPr>
          <a:xfrm flipH="1" flipV="1">
            <a:off x="4167019" y="4209427"/>
            <a:ext cx="766010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3"/>
            <a:endCxn id="6" idx="2"/>
          </p:cNvCxnSpPr>
          <p:nvPr/>
        </p:nvCxnSpPr>
        <p:spPr>
          <a:xfrm flipV="1">
            <a:off x="3784015" y="4209426"/>
            <a:ext cx="383005" cy="1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3"/>
            <a:endCxn id="6" idx="2"/>
          </p:cNvCxnSpPr>
          <p:nvPr/>
        </p:nvCxnSpPr>
        <p:spPr>
          <a:xfrm flipH="1" flipV="1">
            <a:off x="4167020" y="4209427"/>
            <a:ext cx="383005" cy="152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 Same Side Corner Rectangle 25"/>
          <p:cNvSpPr/>
          <p:nvPr/>
        </p:nvSpPr>
        <p:spPr bwMode="auto">
          <a:xfrm>
            <a:off x="3841669" y="511545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Can 26"/>
          <p:cNvSpPr/>
          <p:nvPr/>
        </p:nvSpPr>
        <p:spPr bwMode="auto">
          <a:xfrm rot="5400000">
            <a:off x="6709064" y="-1530501"/>
            <a:ext cx="393300" cy="6671705"/>
          </a:xfrm>
          <a:prstGeom prst="can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837553" y="2002001"/>
            <a:ext cx="658932" cy="1350813"/>
            <a:chOff x="3914503" y="2041648"/>
            <a:chExt cx="672145" cy="1377900"/>
          </a:xfrm>
        </p:grpSpPr>
        <p:cxnSp>
          <p:nvCxnSpPr>
            <p:cNvPr id="28" name="Straight Connector 27"/>
            <p:cNvCxnSpPr>
              <a:stCxn id="6" idx="0"/>
            </p:cNvCxnSpPr>
            <p:nvPr/>
          </p:nvCxnSpPr>
          <p:spPr>
            <a:xfrm flipV="1">
              <a:off x="4250575" y="2041650"/>
              <a:ext cx="0" cy="13778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914503" y="2041649"/>
              <a:ext cx="0" cy="13778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586648" y="2041648"/>
              <a:ext cx="0" cy="13778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 flipV="1">
            <a:off x="6131463" y="4209427"/>
            <a:ext cx="766011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889237" y="4209427"/>
            <a:ext cx="8237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897475" y="4209427"/>
            <a:ext cx="766010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514470" y="4209426"/>
            <a:ext cx="383005" cy="1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6897475" y="4209427"/>
            <a:ext cx="383005" cy="152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 Same Side Corner Rectangle 35"/>
          <p:cNvSpPr/>
          <p:nvPr/>
        </p:nvSpPr>
        <p:spPr bwMode="auto">
          <a:xfrm>
            <a:off x="6580362" y="511545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8870158" y="4209425"/>
            <a:ext cx="766011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627932" y="4209425"/>
            <a:ext cx="8237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9636169" y="4209425"/>
            <a:ext cx="766010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9253165" y="4209424"/>
            <a:ext cx="383005" cy="1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9636170" y="4209425"/>
            <a:ext cx="383005" cy="152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 Same Side Corner Rectangle 41"/>
          <p:cNvSpPr/>
          <p:nvPr/>
        </p:nvSpPr>
        <p:spPr bwMode="auto">
          <a:xfrm>
            <a:off x="9319057" y="511545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576246" y="2002000"/>
            <a:ext cx="658932" cy="1350813"/>
            <a:chOff x="6524368" y="2001796"/>
            <a:chExt cx="659026" cy="135100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6853881" y="2001798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524368" y="2001797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7183394" y="2001796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9306703" y="2002002"/>
            <a:ext cx="658932" cy="1350813"/>
            <a:chOff x="6524368" y="2001796"/>
            <a:chExt cx="659026" cy="1351005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6853881" y="2001798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524368" y="2001797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183394" y="2001796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26"/>
          <p:cNvGrpSpPr/>
          <p:nvPr/>
        </p:nvGrpSpPr>
        <p:grpSpPr>
          <a:xfrm>
            <a:off x="3098865" y="5213065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4" name="Group 55"/>
          <p:cNvGrpSpPr/>
          <p:nvPr/>
        </p:nvGrpSpPr>
        <p:grpSpPr>
          <a:xfrm>
            <a:off x="4014640" y="1714879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7" name="Group 58"/>
          <p:cNvGrpSpPr/>
          <p:nvPr/>
        </p:nvGrpSpPr>
        <p:grpSpPr>
          <a:xfrm>
            <a:off x="6753334" y="1704478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58" name="Rectangle 57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9" name="Isosceles Triangle 58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60" name="Group 61"/>
          <p:cNvGrpSpPr/>
          <p:nvPr/>
        </p:nvGrpSpPr>
        <p:grpSpPr>
          <a:xfrm>
            <a:off x="9483790" y="1704478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61" name="Rectangle 60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2" name="Isosceles Triangle 61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93346" y="3432743"/>
            <a:ext cx="2123961" cy="868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313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nodes</a:t>
            </a:r>
            <a:endParaRPr lang="en-US" sz="313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3346" y="5024500"/>
            <a:ext cx="2123961" cy="434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313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clients</a:t>
            </a:r>
            <a:endParaRPr lang="en-US" sz="313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3345" y="1644743"/>
            <a:ext cx="2123961" cy="868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313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backplane</a:t>
            </a:r>
            <a:endParaRPr lang="en-US" sz="313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ular Callout 66"/>
          <p:cNvSpPr/>
          <p:nvPr/>
        </p:nvSpPr>
        <p:spPr bwMode="auto">
          <a:xfrm>
            <a:off x="568047" y="2159066"/>
            <a:ext cx="2299263" cy="1153528"/>
          </a:xfrm>
          <a:prstGeom prst="wedgeRectCallout">
            <a:avLst>
              <a:gd name="adj1" fmla="val 91283"/>
              <a:gd name="adj2" fmla="val -2646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Messages </a:t>
            </a:r>
            <a:r>
              <a:rPr lang="en-US" sz="1961" spc="-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sharded</a:t>
            </a:r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over multiple backplane streams</a:t>
            </a:r>
            <a:endParaRPr lang="en-US" sz="1961" spc="-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0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4325E-6 -2.84158E-6 L 0.07569 -0.1600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8" y="-8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69 -0.16001 L 0.07506 -0.5068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7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133E-6 3.54063E-6 L 4.40133E-6 0.3452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4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7041E-6 2.28325E-6 L 2.67041E-6 0.3520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6952E-7 2.28325E-6 L -8.16952E-7 0.3497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1 0.34975 L 0.00051 0.5546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7041E-6 0.35202 L 2.67041E-6 0.5628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3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6952E-7 0.34975 L -8.16952E-7 0.5628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5" grpId="0"/>
      <p:bldP spid="67" grpId="0" animBg="1"/>
      <p:bldP spid="6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5129589"/>
            <a:ext cx="8534400" cy="1507067"/>
          </a:xfrm>
        </p:spPr>
        <p:txBody>
          <a:bodyPr/>
          <a:lstStyle/>
          <a:p>
            <a:r>
              <a:rPr lang="en-US" dirty="0" smtClean="0"/>
              <a:t>Rx Push - Server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2441" y="335284"/>
            <a:ext cx="10568919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rand =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Now.Millisecond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Generator =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.Generate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SensorData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initialState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condition:=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iterate:=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rand.NextDouble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resultSelector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SensorData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  {.Time = Now, .Value =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20, .Category = 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4)).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timeSelector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TimeSpan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.FromSeconds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query =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Generator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val.Value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&gt; 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query.Subscribe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context =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GlobalHost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.ConnectionManager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    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GetHubContext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ObservableSensorHub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context.Clients.Broadcast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1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 Push - Client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4212" y="600611"/>
            <a:ext cx="921277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HubConnection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"http://localhost:5687"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sensor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cn.CreateProxy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observableSensorHub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items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item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sensor.Observe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"broadcast"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instance = item(0).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ToObject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instance.Category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A3151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items.Subscribe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value.Value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cn.Start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().Wait()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Server Manager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692663"/>
            <a:ext cx="8534400" cy="36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Uses</a:t>
            </a:r>
            <a:endParaRPr lang="en-US" dirty="0"/>
          </a:p>
        </p:txBody>
      </p:sp>
      <p:pic>
        <p:nvPicPr>
          <p:cNvPr id="4" name="Picture 3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82" y="2963009"/>
            <a:ext cx="1886441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Projects\RX\Dice\Ek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42" y="1600201"/>
            <a:ext cx="1657782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jects\RX\Dice\manufacturing-robot-6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44" y="4078289"/>
            <a:ext cx="2130980" cy="21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jects\RX\Dice\SpaceShuttl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02" y="4038346"/>
            <a:ext cx="1596273" cy="217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Projects\RX\Dice\stock_market_ticker_link_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26" y="1611924"/>
            <a:ext cx="1934079" cy="171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Projects\RX\Dice\Nav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84" y="914402"/>
            <a:ext cx="1743597" cy="170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Projects\RX\Dice\Phone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638" y="914402"/>
            <a:ext cx="992006" cy="160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66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>
                <a:latin typeface="Calibri"/>
                <a:cs typeface="Calibri"/>
                <a:hlinkClick r:id="rId2"/>
              </a:rPr>
              <a:t>SignalR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err="1" smtClean="0">
                <a:latin typeface="Calibri"/>
                <a:cs typeface="Calibri"/>
                <a:hlinkClick r:id="rId3"/>
              </a:rPr>
              <a:t>JabbR</a:t>
            </a:r>
            <a:endParaRPr lang="en-US" sz="3000" dirty="0">
              <a:latin typeface="Calibri"/>
              <a:cs typeface="Calibri"/>
              <a:hlinkClick r:id="rId3"/>
            </a:endParaRPr>
          </a:p>
          <a:p>
            <a:r>
              <a:rPr lang="en-US" sz="3000" dirty="0" err="1">
                <a:latin typeface="Calibri"/>
                <a:cs typeface="Calibri"/>
                <a:hlinkClick r:id="rId4"/>
              </a:rPr>
              <a:t>ShootR</a:t>
            </a:r>
            <a:endParaRPr lang="en-US" sz="3000" dirty="0">
              <a:latin typeface="Calibri"/>
              <a:cs typeface="Calibri"/>
              <a:hlinkClick r:id="rId4"/>
            </a:endParaRPr>
          </a:p>
          <a:p>
            <a:r>
              <a:rPr lang="en-US" sz="3000" dirty="0">
                <a:latin typeface="Calibri"/>
                <a:cs typeface="Calibri"/>
              </a:rPr>
              <a:t>@</a:t>
            </a:r>
            <a:r>
              <a:rPr lang="en-US" sz="3000" dirty="0" err="1">
                <a:latin typeface="Calibri"/>
                <a:cs typeface="Calibri"/>
              </a:rPr>
              <a:t>DavidFowl</a:t>
            </a:r>
            <a:endParaRPr lang="en-US" sz="3000" dirty="0">
              <a:latin typeface="Calibri"/>
              <a:cs typeface="Calibri"/>
            </a:endParaRPr>
          </a:p>
          <a:p>
            <a:r>
              <a:rPr lang="en-US" sz="3000" dirty="0">
                <a:latin typeface="Calibri"/>
                <a:cs typeface="Calibri"/>
              </a:rPr>
              <a:t>@</a:t>
            </a:r>
            <a:r>
              <a:rPr lang="en-US" sz="3000" dirty="0" err="1" smtClean="0">
                <a:latin typeface="Calibri"/>
                <a:cs typeface="Calibri"/>
              </a:rPr>
              <a:t>DamienEdwards</a:t>
            </a:r>
            <a:endParaRPr lang="en-US" sz="3000" dirty="0" smtClean="0">
              <a:latin typeface="Calibri"/>
              <a:cs typeface="Calibri"/>
            </a:endParaRPr>
          </a:p>
          <a:p>
            <a:r>
              <a:rPr lang="en-US" sz="2800" dirty="0" smtClean="0">
                <a:hlinkClick r:id="rId5"/>
              </a:rPr>
              <a:t>Free </a:t>
            </a:r>
            <a:r>
              <a:rPr lang="en-US" sz="2800" dirty="0" err="1" smtClean="0">
                <a:hlinkClick r:id="rId5"/>
              </a:rPr>
              <a:t>Ebook</a:t>
            </a:r>
            <a:endParaRPr lang="en-US" sz="2800" dirty="0" smtClean="0">
              <a:latin typeface="Calibri"/>
              <a:cs typeface="Calibri"/>
            </a:endParaRPr>
          </a:p>
          <a:p>
            <a:pPr lvl="1"/>
            <a:endParaRPr lang="en-US" sz="28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  <a:latin typeface="Corbel"/>
                <a:cs typeface="Calibri"/>
                <a:hlinkClick r:id="rId6"/>
              </a:rPr>
              <a:t>RX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rgbClr val="595959"/>
                </a:solidFill>
                <a:latin typeface="Calibri"/>
                <a:cs typeface="Calibri"/>
                <a:hlinkClick r:id="rId7"/>
              </a:rPr>
              <a:t>Team </a:t>
            </a:r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  <a:hlinkClick r:id="rId7"/>
              </a:rPr>
              <a:t>Blog</a:t>
            </a:r>
          </a:p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  <a:hlinkClick r:id="rId8"/>
              </a:rPr>
              <a:t>Source</a:t>
            </a:r>
          </a:p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  <a:hlinkClick r:id="rId9"/>
              </a:rPr>
              <a:t>Paper.li</a:t>
            </a:r>
          </a:p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</a:rPr>
              <a:t>@</a:t>
            </a:r>
            <a:r>
              <a:rPr lang="en-US" sz="3000" dirty="0" err="1">
                <a:solidFill>
                  <a:srgbClr val="595959"/>
                </a:solidFill>
                <a:latin typeface="Calibri"/>
                <a:cs typeface="Calibri"/>
              </a:rPr>
              <a:t>ReactiveX</a:t>
            </a:r>
            <a:endParaRPr lang="en-US" sz="3000" dirty="0">
              <a:solidFill>
                <a:srgbClr val="595959"/>
              </a:solidFill>
              <a:latin typeface="Calibri"/>
              <a:cs typeface="Calibri"/>
            </a:endParaRPr>
          </a:p>
          <a:p>
            <a:r>
              <a:rPr lang="en-US" sz="2800" dirty="0" smtClean="0">
                <a:hlinkClick r:id="rId10"/>
              </a:rPr>
              <a:t>Free </a:t>
            </a:r>
            <a:r>
              <a:rPr lang="en-US" sz="2800" dirty="0" err="1" smtClean="0">
                <a:hlinkClick r:id="rId10"/>
              </a:rPr>
              <a:t>Ebook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Questions</a:t>
            </a:r>
            <a:endParaRPr lang="en-US" cap="small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Jim Wooley</a:t>
            </a:r>
          </a:p>
          <a:p>
            <a:r>
              <a:rPr lang="en-US" dirty="0" smtClean="0">
                <a:hlinkClick r:id="rId2"/>
              </a:rPr>
              <a:t>www.ThinqLinq.com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Pull - LINQ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62484" y="1600200"/>
            <a:ext cx="6515994" cy="19050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400080"/>
                </a:solidFill>
              </a:rPr>
              <a:t>public</a:t>
            </a:r>
            <a:r>
              <a:rPr lang="en-US" sz="2000" dirty="0" smtClean="0"/>
              <a:t> </a:t>
            </a:r>
            <a:r>
              <a:rPr lang="en-US" sz="2000" dirty="0" smtClean="0">
                <a:solidFill>
                  <a:srgbClr val="400080"/>
                </a:solidFill>
              </a:rPr>
              <a:t>interface</a:t>
            </a:r>
            <a:r>
              <a:rPr lang="en-US" sz="2000" dirty="0" smtClean="0"/>
              <a:t> </a:t>
            </a:r>
            <a:r>
              <a:rPr lang="en-US" sz="2000" dirty="0" err="1" smtClean="0">
                <a:solidFill>
                  <a:srgbClr val="2B91AF"/>
                </a:solidFill>
              </a:rPr>
              <a:t>IEnumerator</a:t>
            </a:r>
            <a:endParaRPr lang="en-US" sz="2000" dirty="0" smtClean="0">
              <a:solidFill>
                <a:srgbClr val="2B91AF"/>
              </a:solidFill>
            </a:endParaRPr>
          </a:p>
          <a:p>
            <a:pPr algn="l"/>
            <a:r>
              <a:rPr lang="en-US" sz="2000" dirty="0" smtClean="0"/>
              <a:t>{</a:t>
            </a:r>
          </a:p>
          <a:p>
            <a:pPr algn="l"/>
            <a:r>
              <a:rPr lang="en-US" sz="2000" dirty="0" smtClean="0"/>
              <a:t>   </a:t>
            </a:r>
            <a:r>
              <a:rPr lang="en-US" sz="2000" dirty="0" smtClean="0">
                <a:solidFill>
                  <a:srgbClr val="400080"/>
                </a:solidFill>
              </a:rPr>
              <a:t>object</a:t>
            </a:r>
            <a:r>
              <a:rPr lang="en-US" sz="2000" dirty="0" smtClean="0"/>
              <a:t> </a:t>
            </a:r>
            <a:r>
              <a:rPr lang="en-US" sz="2000" dirty="0" smtClean="0">
                <a:solidFill>
                  <a:srgbClr val="010001"/>
                </a:solidFill>
              </a:rPr>
              <a:t>Current</a:t>
            </a:r>
            <a:r>
              <a:rPr lang="en-US" sz="2000" dirty="0" smtClean="0"/>
              <a:t> { </a:t>
            </a:r>
            <a:r>
              <a:rPr lang="en-US" sz="2000" dirty="0" smtClean="0">
                <a:solidFill>
                  <a:srgbClr val="400080"/>
                </a:solidFill>
              </a:rPr>
              <a:t>get</a:t>
            </a:r>
            <a:r>
              <a:rPr lang="en-US" sz="2000" dirty="0" smtClean="0"/>
              <a:t>; }</a:t>
            </a:r>
          </a:p>
          <a:p>
            <a:pPr algn="l"/>
            <a:r>
              <a:rPr lang="en-US" sz="2000" dirty="0" smtClean="0"/>
              <a:t>   </a:t>
            </a:r>
            <a:r>
              <a:rPr lang="en-US" sz="2000" dirty="0" err="1" smtClean="0">
                <a:solidFill>
                  <a:srgbClr val="400080"/>
                </a:solidFill>
              </a:rPr>
              <a:t>bool</a:t>
            </a:r>
            <a:r>
              <a:rPr lang="en-US" sz="2000" dirty="0" smtClean="0"/>
              <a:t> </a:t>
            </a:r>
            <a:r>
              <a:rPr lang="en-US" sz="2000" dirty="0" err="1" smtClean="0">
                <a:solidFill>
                  <a:srgbClr val="010001"/>
                </a:solidFill>
              </a:rPr>
              <a:t>MoveNext</a:t>
            </a:r>
            <a:r>
              <a:rPr lang="en-US" sz="2000" dirty="0" smtClean="0"/>
              <a:t>();</a:t>
            </a:r>
          </a:p>
          <a:p>
            <a:pPr algn="l"/>
            <a:r>
              <a:rPr lang="en-US" sz="2000" dirty="0" smtClean="0"/>
              <a:t>   </a:t>
            </a:r>
            <a:r>
              <a:rPr lang="en-US" sz="2000" dirty="0" smtClean="0">
                <a:solidFill>
                  <a:srgbClr val="400080"/>
                </a:solidFill>
              </a:rPr>
              <a:t>void</a:t>
            </a:r>
            <a:r>
              <a:rPr lang="en-US" sz="2000" dirty="0" smtClean="0"/>
              <a:t> </a:t>
            </a:r>
            <a:r>
              <a:rPr lang="en-US" sz="2000" dirty="0" smtClean="0">
                <a:solidFill>
                  <a:srgbClr val="010001"/>
                </a:solidFill>
              </a:rPr>
              <a:t>Reset</a:t>
            </a:r>
            <a:r>
              <a:rPr lang="en-US" sz="2000" dirty="0" smtClean="0"/>
              <a:t>();</a:t>
            </a:r>
          </a:p>
          <a:p>
            <a:pPr algn="l"/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7" name="Left Arrow 6"/>
          <p:cNvSpPr/>
          <p:nvPr/>
        </p:nvSpPr>
        <p:spPr bwMode="auto">
          <a:xfrm>
            <a:off x="5555258" y="2215077"/>
            <a:ext cx="2458090" cy="990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Blocking</a:t>
            </a:r>
          </a:p>
        </p:txBody>
      </p:sp>
    </p:spTree>
    <p:extLst>
      <p:ext uri="{BB962C8B-B14F-4D97-AF65-F5344CB8AC3E}">
        <p14:creationId xmlns:p14="http://schemas.microsoft.com/office/powerpoint/2010/main" val="91363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Pull - Web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612" y="1654270"/>
            <a:ext cx="17145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70" y="1708836"/>
            <a:ext cx="1714500" cy="1714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74796" y="2036315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374795" y="2520947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4653960" y="1654270"/>
            <a:ext cx="2783788" cy="1714500"/>
          </a:xfrm>
          <a:prstGeom prst="cloud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8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 flipH="1">
            <a:off x="3374795" y="2902992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Getting Pushy with </a:t>
            </a:r>
            <a:r>
              <a:rPr lang="en-US" cap="small" dirty="0" err="1" smtClean="0"/>
              <a:t>SignalR</a:t>
            </a:r>
            <a:r>
              <a:rPr lang="en-US" cap="small" dirty="0" smtClean="0"/>
              <a:t> and Rx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612" y="1654270"/>
            <a:ext cx="17145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70" y="1708836"/>
            <a:ext cx="1714500" cy="1714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74796" y="2036315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374795" y="2520947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4653960" y="1654270"/>
            <a:ext cx="2783788" cy="1714500"/>
          </a:xfrm>
          <a:prstGeom prst="cloud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SignalR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Flowchart: Data 2"/>
          <p:cNvSpPr/>
          <p:nvPr/>
        </p:nvSpPr>
        <p:spPr>
          <a:xfrm>
            <a:off x="1071418" y="3598111"/>
            <a:ext cx="1773382" cy="6481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Rx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9218612" y="3603967"/>
            <a:ext cx="1773382" cy="6481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Rx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for Server Push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467479"/>
              </p:ext>
            </p:extLst>
          </p:nvPr>
        </p:nvGraphicFramePr>
        <p:xfrm>
          <a:off x="555172" y="100389"/>
          <a:ext cx="11353800" cy="4386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Left-Right Arrow 5"/>
          <p:cNvSpPr/>
          <p:nvPr/>
        </p:nvSpPr>
        <p:spPr>
          <a:xfrm>
            <a:off x="3826328" y="1484084"/>
            <a:ext cx="4851846" cy="3003247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WebSocket</a:t>
            </a:r>
            <a:endParaRPr lang="en-US" dirty="0" smtClean="0"/>
          </a:p>
          <a:p>
            <a:pPr algn="ctr"/>
            <a:r>
              <a:rPr lang="en-US" dirty="0" smtClean="0"/>
              <a:t>Long Polling</a:t>
            </a:r>
          </a:p>
          <a:p>
            <a:pPr algn="ctr"/>
            <a:r>
              <a:rPr lang="en-US" dirty="0" smtClean="0"/>
              <a:t>Heartbeat</a:t>
            </a:r>
          </a:p>
          <a:p>
            <a:pPr algn="ctr"/>
            <a:r>
              <a:rPr lang="en-US" dirty="0" smtClean="0"/>
              <a:t>Server sent </a:t>
            </a:r>
            <a:r>
              <a:rPr lang="en-US" dirty="0" smtClean="0"/>
              <a:t>events</a:t>
            </a:r>
          </a:p>
          <a:p>
            <a:pPr algn="ctr"/>
            <a:r>
              <a:rPr lang="en-US" dirty="0" smtClean="0"/>
              <a:t>Forever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25616" y="150963"/>
            <a:ext cx="7459768" cy="6172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85108" y="6368452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http://caniuse.com/websockets</a:t>
            </a:r>
          </a:p>
        </p:txBody>
      </p:sp>
    </p:spTree>
    <p:extLst>
      <p:ext uri="{BB962C8B-B14F-4D97-AF65-F5344CB8AC3E}">
        <p14:creationId xmlns:p14="http://schemas.microsoft.com/office/powerpoint/2010/main" val="7296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429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7115" y="489857"/>
            <a:ext cx="152568" cy="3552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600607"/>
            <a:ext cx="1006928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 Strict Off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Microsoft.VisualBasic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SignalR.Hubs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Inherits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Send(message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Clients.addMessage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(message)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Clients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4212" y="684744"/>
            <a:ext cx="1039579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Proxy created on the fly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chat = $.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connection.chat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chat.addMessage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 $(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'#messages'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).append(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'&lt;li&gt;'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message +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'&lt;/li&gt;'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);};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connection.hub.start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"#broadcast"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).click(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chat.send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());});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84212" y="2889968"/>
            <a:ext cx="770275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HubConnection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"http://localhost:5687/"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 =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cn.CreateProxy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"Chat"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proxy.On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AddMessage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message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Dispatcher.Invoke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chatItems.Add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(message))));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cn.Start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64631" y="3244334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/>
                <a:cs typeface="Calibri"/>
                <a:hlinkClick r:id="rId2"/>
              </a:rPr>
              <a:t>SignalR</a:t>
            </a:r>
            <a:endParaRPr lang="en-US" dirty="0">
              <a:latin typeface="Calibri"/>
              <a:cs typeface="Calibri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6136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895</TotalTime>
  <Words>190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Corbel</vt:lpstr>
      <vt:lpstr>Segoe UI</vt:lpstr>
      <vt:lpstr>Wingdings 3</vt:lpstr>
      <vt:lpstr>Slice</vt:lpstr>
      <vt:lpstr>Getting Pushy with SignalR and Rx</vt:lpstr>
      <vt:lpstr>Problems with Pull - LINQ</vt:lpstr>
      <vt:lpstr>Problems with Pull - Web</vt:lpstr>
      <vt:lpstr>Getting Pushy with SignalR and Rx</vt:lpstr>
      <vt:lpstr>SignalR for Server Push</vt:lpstr>
      <vt:lpstr>PowerPoint Presentation</vt:lpstr>
      <vt:lpstr>Chat Demo</vt:lpstr>
      <vt:lpstr>Chat Server</vt:lpstr>
      <vt:lpstr>Chat Clients</vt:lpstr>
      <vt:lpstr>SignalR core architecture: pub/sub</vt:lpstr>
      <vt:lpstr>Scale-out provider architecture</vt:lpstr>
      <vt:lpstr>Rx Push - Server</vt:lpstr>
      <vt:lpstr>RX Push - Client</vt:lpstr>
      <vt:lpstr>Demo - Server Manager</vt:lpstr>
      <vt:lpstr>Common Uses</vt:lpstr>
      <vt:lpstr>Resources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Pushy with SignalR and Rx</dc:title>
  <dc:creator>Jim Wooley</dc:creator>
  <cp:lastModifiedBy>Jim Wooley</cp:lastModifiedBy>
  <cp:revision>17</cp:revision>
  <dcterms:created xsi:type="dcterms:W3CDTF">2013-02-17T01:47:13Z</dcterms:created>
  <dcterms:modified xsi:type="dcterms:W3CDTF">2013-07-09T03:08:19Z</dcterms:modified>
</cp:coreProperties>
</file>