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68" r:id="rId6"/>
  </p:sldMasterIdLst>
  <p:notesMasterIdLst>
    <p:notesMasterId r:id="rId33"/>
  </p:notesMasterIdLst>
  <p:handoutMasterIdLst>
    <p:handoutMasterId r:id="rId34"/>
  </p:handoutMasterIdLst>
  <p:sldIdLst>
    <p:sldId id="326" r:id="rId7"/>
    <p:sldId id="314" r:id="rId8"/>
    <p:sldId id="332" r:id="rId9"/>
    <p:sldId id="318" r:id="rId10"/>
    <p:sldId id="315" r:id="rId11"/>
    <p:sldId id="323" r:id="rId12"/>
    <p:sldId id="334" r:id="rId13"/>
    <p:sldId id="266" r:id="rId14"/>
    <p:sldId id="331" r:id="rId15"/>
    <p:sldId id="333" r:id="rId16"/>
    <p:sldId id="337" r:id="rId17"/>
    <p:sldId id="335" r:id="rId18"/>
    <p:sldId id="336" r:id="rId19"/>
    <p:sldId id="341" r:id="rId20"/>
    <p:sldId id="338" r:id="rId21"/>
    <p:sldId id="339" r:id="rId22"/>
    <p:sldId id="340" r:id="rId23"/>
    <p:sldId id="319" r:id="rId24"/>
    <p:sldId id="327" r:id="rId25"/>
    <p:sldId id="329" r:id="rId26"/>
    <p:sldId id="328" r:id="rId27"/>
    <p:sldId id="342" r:id="rId28"/>
    <p:sldId id="320" r:id="rId29"/>
    <p:sldId id="317" r:id="rId30"/>
    <p:sldId id="325" r:id="rId31"/>
    <p:sldId id="330"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000000"/>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44" autoAdjust="0"/>
    <p:restoredTop sz="96114" autoAdjust="0"/>
  </p:normalViewPr>
  <p:slideViewPr>
    <p:cSldViewPr>
      <p:cViewPr varScale="1">
        <p:scale>
          <a:sx n="115" d="100"/>
          <a:sy n="115" d="100"/>
        </p:scale>
        <p:origin x="-186"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EC4BB-F8E1-46D9-87F2-F5B1B1A03EDE}" type="doc">
      <dgm:prSet loTypeId="urn:microsoft.com/office/officeart/2008/layout/HexagonCluster" loCatId="relationship" qsTypeId="urn:microsoft.com/office/officeart/2005/8/quickstyle/3d2" qsCatId="3D" csTypeId="urn:microsoft.com/office/officeart/2005/8/colors/accent3_3" csCatId="accent3" phldr="1"/>
      <dgm:spPr/>
      <dgm:t>
        <a:bodyPr/>
        <a:lstStyle/>
        <a:p>
          <a:endParaRPr lang="en-US"/>
        </a:p>
      </dgm:t>
    </dgm:pt>
    <dgm:pt modelId="{675C954F-1B5C-44CB-8BD8-F70F4CB338EE}">
      <dgm:prSet phldrT="[Text]"/>
      <dgm:spPr/>
      <dgm:t>
        <a:bodyPr/>
        <a:lstStyle/>
        <a:p>
          <a:r>
            <a:rPr lang="en-US" dirty="0" err="1" smtClean="0"/>
            <a:t>SelectMany</a:t>
          </a:r>
          <a:endParaRPr lang="en-US" dirty="0"/>
        </a:p>
      </dgm:t>
    </dgm:pt>
    <dgm:pt modelId="{77B666B8-9253-4AA7-9180-309D2A9196FA}" type="parTrans" cxnId="{7A3FDF46-47C4-4E7F-A17F-C9C1C7925048}">
      <dgm:prSet/>
      <dgm:spPr/>
      <dgm:t>
        <a:bodyPr/>
        <a:lstStyle/>
        <a:p>
          <a:endParaRPr lang="en-US"/>
        </a:p>
      </dgm:t>
    </dgm:pt>
    <dgm:pt modelId="{DD302E95-26FA-4245-9B4A-123CFD5A461B}" type="sibTrans" cxnId="{7A3FDF46-47C4-4E7F-A17F-C9C1C7925048}">
      <dgm:prSet/>
      <dgm:spPr/>
      <dgm:t>
        <a:bodyPr/>
        <a:lstStyle/>
        <a:p>
          <a:endParaRPr lang="en-US"/>
        </a:p>
      </dgm:t>
    </dgm:pt>
    <dgm:pt modelId="{C025562B-DAA9-43CA-97E6-EBE317128848}">
      <dgm:prSet/>
      <dgm:spPr/>
      <dgm:t>
        <a:bodyPr/>
        <a:lstStyle/>
        <a:p>
          <a:r>
            <a:rPr lang="en-US" dirty="0" smtClean="0"/>
            <a:t>Merge</a:t>
          </a:r>
        </a:p>
      </dgm:t>
    </dgm:pt>
    <dgm:pt modelId="{02230C29-B103-45D4-9F0D-33E50374B1C9}" type="parTrans" cxnId="{6BB09257-0B27-4A1B-B053-ED261366BA27}">
      <dgm:prSet/>
      <dgm:spPr/>
      <dgm:t>
        <a:bodyPr/>
        <a:lstStyle/>
        <a:p>
          <a:endParaRPr lang="en-US"/>
        </a:p>
      </dgm:t>
    </dgm:pt>
    <dgm:pt modelId="{8AABBC47-5C0E-4FF6-A86C-F82CD364292D}" type="sibTrans" cxnId="{6BB09257-0B27-4A1B-B053-ED261366BA27}">
      <dgm:prSet/>
      <dgm:spPr/>
      <dgm:t>
        <a:bodyPr/>
        <a:lstStyle/>
        <a:p>
          <a:endParaRPr lang="en-US"/>
        </a:p>
      </dgm:t>
    </dgm:pt>
    <dgm:pt modelId="{57C3B038-40D9-4C14-9FA0-AA10EF057045}">
      <dgm:prSet/>
      <dgm:spPr/>
      <dgm:t>
        <a:bodyPr/>
        <a:lstStyle/>
        <a:p>
          <a:r>
            <a:rPr lang="en-US" dirty="0" smtClean="0"/>
            <a:t>Zip</a:t>
          </a:r>
        </a:p>
      </dgm:t>
    </dgm:pt>
    <dgm:pt modelId="{40A5A880-2169-4499-A95E-4AE2DBEE87F2}" type="parTrans" cxnId="{866CF4A2-12E4-4AD1-93FA-094BAFFFB96F}">
      <dgm:prSet/>
      <dgm:spPr/>
      <dgm:t>
        <a:bodyPr/>
        <a:lstStyle/>
        <a:p>
          <a:endParaRPr lang="en-US"/>
        </a:p>
      </dgm:t>
    </dgm:pt>
    <dgm:pt modelId="{7307FABA-4F61-48C4-AC77-56F18B3090FB}" type="sibTrans" cxnId="{866CF4A2-12E4-4AD1-93FA-094BAFFFB96F}">
      <dgm:prSet/>
      <dgm:spPr/>
      <dgm:t>
        <a:bodyPr/>
        <a:lstStyle/>
        <a:p>
          <a:endParaRPr lang="en-US"/>
        </a:p>
      </dgm:t>
    </dgm:pt>
    <dgm:pt modelId="{276C1E9A-4387-4CA4-8677-A633EBCCFC03}">
      <dgm:prSet/>
      <dgm:spPr/>
      <dgm:t>
        <a:bodyPr/>
        <a:lstStyle/>
        <a:p>
          <a:r>
            <a:rPr lang="en-US" dirty="0" err="1" smtClean="0"/>
            <a:t>Amb</a:t>
          </a:r>
          <a:endParaRPr lang="en-US" dirty="0" smtClean="0"/>
        </a:p>
      </dgm:t>
    </dgm:pt>
    <dgm:pt modelId="{17124155-EBAA-4C6B-B436-9915B5FBEE53}" type="parTrans" cxnId="{ECE63F57-4CDB-4D98-8EA1-FFAB80E2F7C3}">
      <dgm:prSet/>
      <dgm:spPr/>
      <dgm:t>
        <a:bodyPr/>
        <a:lstStyle/>
        <a:p>
          <a:endParaRPr lang="en-US"/>
        </a:p>
      </dgm:t>
    </dgm:pt>
    <dgm:pt modelId="{CFFE10F9-455F-4B60-BB0C-EBE57B849664}" type="sibTrans" cxnId="{ECE63F57-4CDB-4D98-8EA1-FFAB80E2F7C3}">
      <dgm:prSet/>
      <dgm:spPr/>
      <dgm:t>
        <a:bodyPr/>
        <a:lstStyle/>
        <a:p>
          <a:endParaRPr lang="en-US"/>
        </a:p>
      </dgm:t>
    </dgm:pt>
    <dgm:pt modelId="{D09994F6-6AF7-4B02-8CD4-7033DB9C75EA}">
      <dgm:prSet/>
      <dgm:spPr/>
      <dgm:t>
        <a:bodyPr/>
        <a:lstStyle/>
        <a:p>
          <a:r>
            <a:rPr lang="en-US" dirty="0" err="1" smtClean="0"/>
            <a:t>CombineLatest</a:t>
          </a:r>
          <a:endParaRPr lang="en-US" dirty="0" smtClean="0"/>
        </a:p>
      </dgm:t>
    </dgm:pt>
    <dgm:pt modelId="{AD6F046A-7F83-4770-A38E-738020416AD6}" type="parTrans" cxnId="{A4958014-9297-4560-9298-0D3F548C18D1}">
      <dgm:prSet/>
      <dgm:spPr/>
      <dgm:t>
        <a:bodyPr/>
        <a:lstStyle/>
        <a:p>
          <a:endParaRPr lang="en-US"/>
        </a:p>
      </dgm:t>
    </dgm:pt>
    <dgm:pt modelId="{EAC207CD-E4DA-4C52-BC67-2B48AEA7B885}" type="sibTrans" cxnId="{A4958014-9297-4560-9298-0D3F548C18D1}">
      <dgm:prSet/>
      <dgm:spPr/>
      <dgm:t>
        <a:bodyPr/>
        <a:lstStyle/>
        <a:p>
          <a:endParaRPr lang="en-US"/>
        </a:p>
      </dgm:t>
    </dgm:pt>
    <dgm:pt modelId="{FE67A21D-8D53-41F2-8B0C-FA8E19F0D180}">
      <dgm:prSet/>
      <dgm:spPr/>
      <dgm:t>
        <a:bodyPr/>
        <a:lstStyle/>
        <a:p>
          <a:r>
            <a:rPr lang="en-US" dirty="0" err="1" smtClean="0"/>
            <a:t>TakeUntil</a:t>
          </a:r>
          <a:endParaRPr lang="en-US" dirty="0" smtClean="0"/>
        </a:p>
      </dgm:t>
    </dgm:pt>
    <dgm:pt modelId="{EF8C2976-69DF-483F-96A7-961ACE8F2390}" type="parTrans" cxnId="{19F7CFB4-030A-422D-8C38-5852E56A4FC3}">
      <dgm:prSet/>
      <dgm:spPr/>
      <dgm:t>
        <a:bodyPr/>
        <a:lstStyle/>
        <a:p>
          <a:endParaRPr lang="en-US"/>
        </a:p>
      </dgm:t>
    </dgm:pt>
    <dgm:pt modelId="{C7FC8207-57C2-4F9F-B25C-C195BAB6BCC9}" type="sibTrans" cxnId="{19F7CFB4-030A-422D-8C38-5852E56A4FC3}">
      <dgm:prSet/>
      <dgm:spPr/>
      <dgm:t>
        <a:bodyPr/>
        <a:lstStyle/>
        <a:p>
          <a:endParaRPr lang="en-US"/>
        </a:p>
      </dgm:t>
    </dgm:pt>
    <dgm:pt modelId="{7C10A6DE-62F8-4DBE-ABE1-F38C0F216115}">
      <dgm:prSet/>
      <dgm:spPr/>
      <dgm:t>
        <a:bodyPr/>
        <a:lstStyle/>
        <a:p>
          <a:r>
            <a:rPr lang="en-US" dirty="0" err="1" smtClean="0"/>
            <a:t>TakeWhile</a:t>
          </a:r>
          <a:endParaRPr lang="en-US" dirty="0" smtClean="0"/>
        </a:p>
      </dgm:t>
    </dgm:pt>
    <dgm:pt modelId="{9923ECC6-3050-4547-AD3F-A05A2A61477B}" type="parTrans" cxnId="{BFF22EF1-0818-4727-9840-887E0F07B5AB}">
      <dgm:prSet/>
      <dgm:spPr/>
      <dgm:t>
        <a:bodyPr/>
        <a:lstStyle/>
        <a:p>
          <a:endParaRPr lang="en-US"/>
        </a:p>
      </dgm:t>
    </dgm:pt>
    <dgm:pt modelId="{EC6D4B29-B8E6-49DC-86C7-3CF66C4D5438}" type="sibTrans" cxnId="{BFF22EF1-0818-4727-9840-887E0F07B5AB}">
      <dgm:prSet/>
      <dgm:spPr/>
      <dgm:t>
        <a:bodyPr/>
        <a:lstStyle/>
        <a:p>
          <a:endParaRPr lang="en-US"/>
        </a:p>
      </dgm:t>
    </dgm:pt>
    <dgm:pt modelId="{D90C7AC8-C45E-4A93-BE5B-5BF18EDCE8D0}">
      <dgm:prSet/>
      <dgm:spPr/>
      <dgm:t>
        <a:bodyPr/>
        <a:lstStyle/>
        <a:p>
          <a:r>
            <a:rPr lang="en-US" dirty="0" smtClean="0"/>
            <a:t>Combine</a:t>
          </a:r>
        </a:p>
      </dgm:t>
    </dgm:pt>
    <dgm:pt modelId="{01F64780-E183-4077-A220-AD3FB3D70803}" type="parTrans" cxnId="{D95355C5-DD2C-4BCD-AEB3-418786EEA039}">
      <dgm:prSet/>
      <dgm:spPr/>
      <dgm:t>
        <a:bodyPr/>
        <a:lstStyle/>
        <a:p>
          <a:endParaRPr lang="en-US"/>
        </a:p>
      </dgm:t>
    </dgm:pt>
    <dgm:pt modelId="{2FEAD805-929B-4CAE-9BC7-651153099B93}" type="sibTrans" cxnId="{D95355C5-DD2C-4BCD-AEB3-418786EEA039}">
      <dgm:prSet/>
      <dgm:spPr/>
      <dgm:t>
        <a:bodyPr/>
        <a:lstStyle/>
        <a:p>
          <a:endParaRPr lang="en-US"/>
        </a:p>
      </dgm:t>
    </dgm:pt>
    <dgm:pt modelId="{F9C543F0-7C6F-4D9F-95F6-65B3B3EA75F9}">
      <dgm:prSet/>
      <dgm:spPr/>
      <dgm:t>
        <a:bodyPr/>
        <a:lstStyle/>
        <a:p>
          <a:r>
            <a:rPr lang="en-US" dirty="0" smtClean="0"/>
            <a:t>Switch</a:t>
          </a:r>
          <a:endParaRPr lang="en-US" dirty="0"/>
        </a:p>
      </dgm:t>
    </dgm:pt>
    <dgm:pt modelId="{950781B2-E2D3-4F6C-A64A-D637DEEFAE4A}" type="parTrans" cxnId="{AEDE03C6-DDD5-400D-8020-CC4E52DC0E96}">
      <dgm:prSet/>
      <dgm:spPr/>
      <dgm:t>
        <a:bodyPr/>
        <a:lstStyle/>
        <a:p>
          <a:endParaRPr lang="en-US"/>
        </a:p>
      </dgm:t>
    </dgm:pt>
    <dgm:pt modelId="{04CAFF6A-A692-4CF8-B808-1D7444964277}" type="sibTrans" cxnId="{AEDE03C6-DDD5-400D-8020-CC4E52DC0E96}">
      <dgm:prSet/>
      <dgm:spPr/>
      <dgm:t>
        <a:bodyPr/>
        <a:lstStyle/>
        <a:p>
          <a:endParaRPr lang="en-US"/>
        </a:p>
      </dgm:t>
    </dgm:pt>
    <dgm:pt modelId="{6099D98D-EA53-41B0-8949-9B6480A7CD5E}">
      <dgm:prSet/>
      <dgm:spPr/>
      <dgm:t>
        <a:bodyPr/>
        <a:lstStyle/>
        <a:p>
          <a:r>
            <a:rPr lang="en-US" dirty="0" err="1" smtClean="0"/>
            <a:t>StartWith</a:t>
          </a:r>
          <a:endParaRPr lang="en-US" dirty="0"/>
        </a:p>
      </dgm:t>
    </dgm:pt>
    <dgm:pt modelId="{DC755DEA-7142-47AF-9386-E192062CFA41}" type="parTrans" cxnId="{D2A87761-5DF7-4F1E-8D27-ACA1423101BC}">
      <dgm:prSet/>
      <dgm:spPr/>
      <dgm:t>
        <a:bodyPr/>
        <a:lstStyle/>
        <a:p>
          <a:endParaRPr lang="en-US"/>
        </a:p>
      </dgm:t>
    </dgm:pt>
    <dgm:pt modelId="{75AF37FE-2D71-4126-96B9-ED39103FABDD}" type="sibTrans" cxnId="{D2A87761-5DF7-4F1E-8D27-ACA1423101BC}">
      <dgm:prSet/>
      <dgm:spPr/>
      <dgm:t>
        <a:bodyPr/>
        <a:lstStyle/>
        <a:p>
          <a:endParaRPr lang="en-US"/>
        </a:p>
      </dgm:t>
    </dgm:pt>
    <dgm:pt modelId="{0BE7E6C9-FBB5-4710-B075-C482E5404DF7}">
      <dgm:prSet/>
      <dgm:spPr/>
      <dgm:t>
        <a:bodyPr/>
        <a:lstStyle/>
        <a:p>
          <a:r>
            <a:rPr lang="en-US" dirty="0" err="1" smtClean="0"/>
            <a:t>Concat</a:t>
          </a:r>
          <a:endParaRPr lang="en-US" dirty="0"/>
        </a:p>
      </dgm:t>
    </dgm:pt>
    <dgm:pt modelId="{DF5F2500-D0BD-4235-9698-580E5C2C26F0}" type="parTrans" cxnId="{3A8DC166-F21C-4BCA-9B0D-0B245993D3EF}">
      <dgm:prSet/>
      <dgm:spPr/>
      <dgm:t>
        <a:bodyPr/>
        <a:lstStyle/>
        <a:p>
          <a:endParaRPr lang="en-US"/>
        </a:p>
      </dgm:t>
    </dgm:pt>
    <dgm:pt modelId="{4F441D4D-4E00-4EDF-946A-80F3A568ADDC}" type="sibTrans" cxnId="{3A8DC166-F21C-4BCA-9B0D-0B245993D3EF}">
      <dgm:prSet/>
      <dgm:spPr/>
      <dgm:t>
        <a:bodyPr/>
        <a:lstStyle/>
        <a:p>
          <a:endParaRPr lang="en-US"/>
        </a:p>
      </dgm:t>
    </dgm:pt>
    <dgm:pt modelId="{07F21555-1D05-4DD6-9D59-D31DC9FF9FAC}">
      <dgm:prSet/>
      <dgm:spPr/>
      <dgm:t>
        <a:bodyPr/>
        <a:lstStyle/>
        <a:p>
          <a:r>
            <a:rPr lang="en-US" dirty="0" err="1" smtClean="0"/>
            <a:t>SkipWhile</a:t>
          </a:r>
          <a:endParaRPr lang="en-US" dirty="0"/>
        </a:p>
      </dgm:t>
    </dgm:pt>
    <dgm:pt modelId="{BD61FE3E-7785-4EDE-B302-7BA2238359BC}" type="parTrans" cxnId="{A4692C0A-D1CC-41EF-B9D6-03B022111212}">
      <dgm:prSet/>
      <dgm:spPr/>
      <dgm:t>
        <a:bodyPr/>
        <a:lstStyle/>
        <a:p>
          <a:endParaRPr lang="en-US"/>
        </a:p>
      </dgm:t>
    </dgm:pt>
    <dgm:pt modelId="{A67C2B46-B949-4B5F-B45D-B2B796DD885B}" type="sibTrans" cxnId="{A4692C0A-D1CC-41EF-B9D6-03B022111212}">
      <dgm:prSet/>
      <dgm:spPr/>
      <dgm:t>
        <a:bodyPr/>
        <a:lstStyle/>
        <a:p>
          <a:endParaRPr lang="en-US"/>
        </a:p>
      </dgm:t>
    </dgm:pt>
    <dgm:pt modelId="{677F3CA7-B779-4F78-AA8B-5A05439DCA43}">
      <dgm:prSet/>
      <dgm:spPr/>
      <dgm:t>
        <a:bodyPr/>
        <a:lstStyle/>
        <a:p>
          <a:endParaRPr lang="en-US"/>
        </a:p>
      </dgm:t>
    </dgm:pt>
    <dgm:pt modelId="{62FADF37-774A-4CD9-9AE2-FAD7B3314C40}" type="parTrans" cxnId="{1DA2F3C5-C491-4E6B-B735-B2B80D4E9385}">
      <dgm:prSet/>
      <dgm:spPr/>
      <dgm:t>
        <a:bodyPr/>
        <a:lstStyle/>
        <a:p>
          <a:endParaRPr lang="en-US"/>
        </a:p>
      </dgm:t>
    </dgm:pt>
    <dgm:pt modelId="{3FD19615-B039-4DF9-AD02-8EF4EE24C1A8}" type="sibTrans" cxnId="{1DA2F3C5-C491-4E6B-B735-B2B80D4E9385}">
      <dgm:prSet/>
      <dgm:spPr/>
      <dgm:t>
        <a:bodyPr/>
        <a:lstStyle/>
        <a:p>
          <a:endParaRPr lang="en-US"/>
        </a:p>
      </dgm:t>
    </dgm:pt>
    <dgm:pt modelId="{986EBD3B-270D-46A5-9DD5-B35CC72622A9}">
      <dgm:prSet/>
      <dgm:spPr/>
      <dgm:t>
        <a:bodyPr/>
        <a:lstStyle/>
        <a:p>
          <a:endParaRPr lang="en-US"/>
        </a:p>
      </dgm:t>
    </dgm:pt>
    <dgm:pt modelId="{32CAD7A6-07F8-49A8-AFC2-5A5FFD0520FB}" type="parTrans" cxnId="{96C8E660-4E4E-4865-A477-F0905D99F509}">
      <dgm:prSet/>
      <dgm:spPr/>
      <dgm:t>
        <a:bodyPr/>
        <a:lstStyle/>
        <a:p>
          <a:endParaRPr lang="en-US"/>
        </a:p>
      </dgm:t>
    </dgm:pt>
    <dgm:pt modelId="{1F77B591-C405-46E0-BD1B-AC40CDC72908}" type="sibTrans" cxnId="{96C8E660-4E4E-4865-A477-F0905D99F509}">
      <dgm:prSet/>
      <dgm:spPr/>
      <dgm:t>
        <a:bodyPr/>
        <a:lstStyle/>
        <a:p>
          <a:endParaRPr lang="en-US"/>
        </a:p>
      </dgm:t>
    </dgm:pt>
    <dgm:pt modelId="{4341F1A0-4750-44BA-B81A-009C2BFBE742}" type="pres">
      <dgm:prSet presAssocID="{BB6EC4BB-F8E1-46D9-87F2-F5B1B1A03EDE}" presName="Name0" presStyleCnt="0">
        <dgm:presLayoutVars>
          <dgm:chMax val="21"/>
          <dgm:chPref val="21"/>
        </dgm:presLayoutVars>
      </dgm:prSet>
      <dgm:spPr/>
      <dgm:t>
        <a:bodyPr/>
        <a:lstStyle/>
        <a:p>
          <a:endParaRPr lang="en-US"/>
        </a:p>
      </dgm:t>
    </dgm:pt>
    <dgm:pt modelId="{BC9F06D4-4EB0-4CDF-908A-D142683935B0}" type="pres">
      <dgm:prSet presAssocID="{675C954F-1B5C-44CB-8BD8-F70F4CB338EE}" presName="text1" presStyleCnt="0"/>
      <dgm:spPr/>
    </dgm:pt>
    <dgm:pt modelId="{2EF08B0C-C18D-4F54-98E9-44B7A3BC21E7}" type="pres">
      <dgm:prSet presAssocID="{675C954F-1B5C-44CB-8BD8-F70F4CB338EE}" presName="textRepeatNode" presStyleLbl="alignNode1" presStyleIdx="0" presStyleCnt="12">
        <dgm:presLayoutVars>
          <dgm:chMax val="0"/>
          <dgm:chPref val="0"/>
          <dgm:bulletEnabled val="1"/>
        </dgm:presLayoutVars>
      </dgm:prSet>
      <dgm:spPr/>
      <dgm:t>
        <a:bodyPr/>
        <a:lstStyle/>
        <a:p>
          <a:endParaRPr lang="en-US"/>
        </a:p>
      </dgm:t>
    </dgm:pt>
    <dgm:pt modelId="{9D3B70E5-DFE0-40E5-B632-862FC192A02F}" type="pres">
      <dgm:prSet presAssocID="{675C954F-1B5C-44CB-8BD8-F70F4CB338EE}" presName="textaccent1" presStyleCnt="0"/>
      <dgm:spPr/>
    </dgm:pt>
    <dgm:pt modelId="{3FABF20B-26C0-4E8B-82AA-3D4F0D7D653F}" type="pres">
      <dgm:prSet presAssocID="{675C954F-1B5C-44CB-8BD8-F70F4CB338EE}" presName="accentRepeatNode" presStyleLbl="solidAlignAcc1" presStyleIdx="0" presStyleCnt="24"/>
      <dgm:spPr/>
    </dgm:pt>
    <dgm:pt modelId="{1769F02F-89ED-4DF6-ABDD-1D34F4BCF935}" type="pres">
      <dgm:prSet presAssocID="{DD302E95-26FA-4245-9B4A-123CFD5A461B}" presName="image1" presStyleCnt="0"/>
      <dgm:spPr/>
    </dgm:pt>
    <dgm:pt modelId="{20A4C30A-7869-4375-8F44-4BD6B9318DAC}" type="pres">
      <dgm:prSet presAssocID="{DD302E95-26FA-4245-9B4A-123CFD5A461B}" presName="imageRepeatNode" presStyleLbl="alignAcc1" presStyleIdx="0" presStyleCnt="12"/>
      <dgm:spPr/>
      <dgm:t>
        <a:bodyPr/>
        <a:lstStyle/>
        <a:p>
          <a:endParaRPr lang="en-US"/>
        </a:p>
      </dgm:t>
    </dgm:pt>
    <dgm:pt modelId="{3633DABB-7800-4D6B-96CA-F31EB2E5046F}" type="pres">
      <dgm:prSet presAssocID="{DD302E95-26FA-4245-9B4A-123CFD5A461B}" presName="imageaccent1" presStyleCnt="0"/>
      <dgm:spPr/>
    </dgm:pt>
    <dgm:pt modelId="{DE9DA09B-EE17-4581-AFFA-A7EC632F929B}" type="pres">
      <dgm:prSet presAssocID="{DD302E95-26FA-4245-9B4A-123CFD5A461B}" presName="accentRepeatNode" presStyleLbl="solidAlignAcc1" presStyleIdx="1" presStyleCnt="24"/>
      <dgm:spPr/>
    </dgm:pt>
    <dgm:pt modelId="{14A70494-E6CD-4BBC-9D2B-8A02FA34619B}" type="pres">
      <dgm:prSet presAssocID="{C025562B-DAA9-43CA-97E6-EBE317128848}" presName="text2" presStyleCnt="0"/>
      <dgm:spPr/>
    </dgm:pt>
    <dgm:pt modelId="{52C2C01E-8472-444D-ABA6-40B5E73AF344}" type="pres">
      <dgm:prSet presAssocID="{C025562B-DAA9-43CA-97E6-EBE317128848}" presName="textRepeatNode" presStyleLbl="alignNode1" presStyleIdx="1" presStyleCnt="12">
        <dgm:presLayoutVars>
          <dgm:chMax val="0"/>
          <dgm:chPref val="0"/>
          <dgm:bulletEnabled val="1"/>
        </dgm:presLayoutVars>
      </dgm:prSet>
      <dgm:spPr/>
      <dgm:t>
        <a:bodyPr/>
        <a:lstStyle/>
        <a:p>
          <a:endParaRPr lang="en-US"/>
        </a:p>
      </dgm:t>
    </dgm:pt>
    <dgm:pt modelId="{497E6226-70C8-4CA2-B7BE-F5A7D9F34425}" type="pres">
      <dgm:prSet presAssocID="{C025562B-DAA9-43CA-97E6-EBE317128848}" presName="textaccent2" presStyleCnt="0"/>
      <dgm:spPr/>
    </dgm:pt>
    <dgm:pt modelId="{37BC396F-5471-4F11-8E48-1CC2C455C311}" type="pres">
      <dgm:prSet presAssocID="{C025562B-DAA9-43CA-97E6-EBE317128848}" presName="accentRepeatNode" presStyleLbl="solidAlignAcc1" presStyleIdx="2" presStyleCnt="24"/>
      <dgm:spPr/>
    </dgm:pt>
    <dgm:pt modelId="{C4711D02-C401-41F9-BF1A-ABE3202A4191}" type="pres">
      <dgm:prSet presAssocID="{8AABBC47-5C0E-4FF6-A86C-F82CD364292D}" presName="image2" presStyleCnt="0"/>
      <dgm:spPr/>
    </dgm:pt>
    <dgm:pt modelId="{9104032F-EC43-4047-8487-92D04FBDAF64}" type="pres">
      <dgm:prSet presAssocID="{8AABBC47-5C0E-4FF6-A86C-F82CD364292D}" presName="imageRepeatNode" presStyleLbl="alignAcc1" presStyleIdx="1" presStyleCnt="12"/>
      <dgm:spPr/>
      <dgm:t>
        <a:bodyPr/>
        <a:lstStyle/>
        <a:p>
          <a:endParaRPr lang="en-US"/>
        </a:p>
      </dgm:t>
    </dgm:pt>
    <dgm:pt modelId="{0EBD85F8-23CE-44DA-A05D-D59790A84A97}" type="pres">
      <dgm:prSet presAssocID="{8AABBC47-5C0E-4FF6-A86C-F82CD364292D}" presName="imageaccent2" presStyleCnt="0"/>
      <dgm:spPr/>
    </dgm:pt>
    <dgm:pt modelId="{C664F644-6E63-4166-8EE3-B58DF2D9894A}" type="pres">
      <dgm:prSet presAssocID="{8AABBC47-5C0E-4FF6-A86C-F82CD364292D}" presName="accentRepeatNode" presStyleLbl="solidAlignAcc1" presStyleIdx="3" presStyleCnt="24"/>
      <dgm:spPr/>
    </dgm:pt>
    <dgm:pt modelId="{D324DC62-EA9E-4E98-9893-FC595AFA619F}" type="pres">
      <dgm:prSet presAssocID="{57C3B038-40D9-4C14-9FA0-AA10EF057045}" presName="text3" presStyleCnt="0"/>
      <dgm:spPr/>
    </dgm:pt>
    <dgm:pt modelId="{8E3582B0-5BAC-4183-9F10-299B60C44000}" type="pres">
      <dgm:prSet presAssocID="{57C3B038-40D9-4C14-9FA0-AA10EF057045}" presName="textRepeatNode" presStyleLbl="alignNode1" presStyleIdx="2" presStyleCnt="12">
        <dgm:presLayoutVars>
          <dgm:chMax val="0"/>
          <dgm:chPref val="0"/>
          <dgm:bulletEnabled val="1"/>
        </dgm:presLayoutVars>
      </dgm:prSet>
      <dgm:spPr/>
      <dgm:t>
        <a:bodyPr/>
        <a:lstStyle/>
        <a:p>
          <a:endParaRPr lang="en-US"/>
        </a:p>
      </dgm:t>
    </dgm:pt>
    <dgm:pt modelId="{AE8EC574-8EC7-4F93-8047-6BE344238E50}" type="pres">
      <dgm:prSet presAssocID="{57C3B038-40D9-4C14-9FA0-AA10EF057045}" presName="textaccent3" presStyleCnt="0"/>
      <dgm:spPr/>
    </dgm:pt>
    <dgm:pt modelId="{E90D0D07-4F99-40F2-AFC5-6E90073B4F00}" type="pres">
      <dgm:prSet presAssocID="{57C3B038-40D9-4C14-9FA0-AA10EF057045}" presName="accentRepeatNode" presStyleLbl="solidAlignAcc1" presStyleIdx="4" presStyleCnt="24"/>
      <dgm:spPr/>
    </dgm:pt>
    <dgm:pt modelId="{97ED9402-40A7-48B3-AA63-47F43C4BA6F8}" type="pres">
      <dgm:prSet presAssocID="{7307FABA-4F61-48C4-AC77-56F18B3090FB}" presName="image3" presStyleCnt="0"/>
      <dgm:spPr/>
    </dgm:pt>
    <dgm:pt modelId="{F569B4C5-4FFE-444E-89A1-3C138066ED4B}" type="pres">
      <dgm:prSet presAssocID="{7307FABA-4F61-48C4-AC77-56F18B3090FB}" presName="imageRepeatNode" presStyleLbl="alignAcc1" presStyleIdx="2" presStyleCnt="12"/>
      <dgm:spPr/>
      <dgm:t>
        <a:bodyPr/>
        <a:lstStyle/>
        <a:p>
          <a:endParaRPr lang="en-US"/>
        </a:p>
      </dgm:t>
    </dgm:pt>
    <dgm:pt modelId="{0635C9DC-2AA3-42B0-8347-2AE628AFB696}" type="pres">
      <dgm:prSet presAssocID="{7307FABA-4F61-48C4-AC77-56F18B3090FB}" presName="imageaccent3" presStyleCnt="0"/>
      <dgm:spPr/>
    </dgm:pt>
    <dgm:pt modelId="{21DB2B19-57EE-4653-A8F2-F9C960A5C067}" type="pres">
      <dgm:prSet presAssocID="{7307FABA-4F61-48C4-AC77-56F18B3090FB}" presName="accentRepeatNode" presStyleLbl="solidAlignAcc1" presStyleIdx="5" presStyleCnt="24"/>
      <dgm:spPr/>
    </dgm:pt>
    <dgm:pt modelId="{2AD3CA25-67C6-4A8B-9DBF-9D1B5E2F5D3F}" type="pres">
      <dgm:prSet presAssocID="{276C1E9A-4387-4CA4-8677-A633EBCCFC03}" presName="text4" presStyleCnt="0"/>
      <dgm:spPr/>
    </dgm:pt>
    <dgm:pt modelId="{160A177A-65E3-4649-AFC7-9BC15A68040E}" type="pres">
      <dgm:prSet presAssocID="{276C1E9A-4387-4CA4-8677-A633EBCCFC03}" presName="textRepeatNode" presStyleLbl="alignNode1" presStyleIdx="3" presStyleCnt="12">
        <dgm:presLayoutVars>
          <dgm:chMax val="0"/>
          <dgm:chPref val="0"/>
          <dgm:bulletEnabled val="1"/>
        </dgm:presLayoutVars>
      </dgm:prSet>
      <dgm:spPr/>
      <dgm:t>
        <a:bodyPr/>
        <a:lstStyle/>
        <a:p>
          <a:endParaRPr lang="en-US"/>
        </a:p>
      </dgm:t>
    </dgm:pt>
    <dgm:pt modelId="{55E8D64E-A499-4CBE-8DE5-6F378E6E4391}" type="pres">
      <dgm:prSet presAssocID="{276C1E9A-4387-4CA4-8677-A633EBCCFC03}" presName="textaccent4" presStyleCnt="0"/>
      <dgm:spPr/>
    </dgm:pt>
    <dgm:pt modelId="{CE5875EE-9D50-45C5-989F-D9153CE08D00}" type="pres">
      <dgm:prSet presAssocID="{276C1E9A-4387-4CA4-8677-A633EBCCFC03}" presName="accentRepeatNode" presStyleLbl="solidAlignAcc1" presStyleIdx="6" presStyleCnt="24"/>
      <dgm:spPr/>
    </dgm:pt>
    <dgm:pt modelId="{4EE0E626-82FA-468D-84E9-7692B0555764}" type="pres">
      <dgm:prSet presAssocID="{CFFE10F9-455F-4B60-BB0C-EBE57B849664}" presName="image4" presStyleCnt="0"/>
      <dgm:spPr/>
    </dgm:pt>
    <dgm:pt modelId="{9B34B889-658D-42A3-881A-AA9CA0E0475D}" type="pres">
      <dgm:prSet presAssocID="{CFFE10F9-455F-4B60-BB0C-EBE57B849664}" presName="imageRepeatNode" presStyleLbl="alignAcc1" presStyleIdx="3" presStyleCnt="12"/>
      <dgm:spPr/>
      <dgm:t>
        <a:bodyPr/>
        <a:lstStyle/>
        <a:p>
          <a:endParaRPr lang="en-US"/>
        </a:p>
      </dgm:t>
    </dgm:pt>
    <dgm:pt modelId="{C73B2D76-B6B3-4FB4-A983-941A064F13E5}" type="pres">
      <dgm:prSet presAssocID="{CFFE10F9-455F-4B60-BB0C-EBE57B849664}" presName="imageaccent4" presStyleCnt="0"/>
      <dgm:spPr/>
    </dgm:pt>
    <dgm:pt modelId="{4DE2C9BA-BFBB-42CA-B9B2-DD7376125828}" type="pres">
      <dgm:prSet presAssocID="{CFFE10F9-455F-4B60-BB0C-EBE57B849664}" presName="accentRepeatNode" presStyleLbl="solidAlignAcc1" presStyleIdx="7" presStyleCnt="24"/>
      <dgm:spPr/>
    </dgm:pt>
    <dgm:pt modelId="{CFF662CC-29A2-48D5-8BE7-C6C496A61BE2}" type="pres">
      <dgm:prSet presAssocID="{D09994F6-6AF7-4B02-8CD4-7033DB9C75EA}" presName="text5" presStyleCnt="0"/>
      <dgm:spPr/>
    </dgm:pt>
    <dgm:pt modelId="{174DC450-DD4D-4581-B5DC-ABC8C2703D1D}" type="pres">
      <dgm:prSet presAssocID="{D09994F6-6AF7-4B02-8CD4-7033DB9C75EA}" presName="textRepeatNode" presStyleLbl="alignNode1" presStyleIdx="4" presStyleCnt="12">
        <dgm:presLayoutVars>
          <dgm:chMax val="0"/>
          <dgm:chPref val="0"/>
          <dgm:bulletEnabled val="1"/>
        </dgm:presLayoutVars>
      </dgm:prSet>
      <dgm:spPr/>
      <dgm:t>
        <a:bodyPr/>
        <a:lstStyle/>
        <a:p>
          <a:endParaRPr lang="en-US"/>
        </a:p>
      </dgm:t>
    </dgm:pt>
    <dgm:pt modelId="{CC364F6E-8370-4582-A946-F10C11382675}" type="pres">
      <dgm:prSet presAssocID="{D09994F6-6AF7-4B02-8CD4-7033DB9C75EA}" presName="textaccent5" presStyleCnt="0"/>
      <dgm:spPr/>
    </dgm:pt>
    <dgm:pt modelId="{423304E4-9AE0-4F03-849F-1AE45B69A8AC}" type="pres">
      <dgm:prSet presAssocID="{D09994F6-6AF7-4B02-8CD4-7033DB9C75EA}" presName="accentRepeatNode" presStyleLbl="solidAlignAcc1" presStyleIdx="8" presStyleCnt="24"/>
      <dgm:spPr/>
    </dgm:pt>
    <dgm:pt modelId="{C6CCC095-EF5F-4210-82B9-EE9E2801C2D0}" type="pres">
      <dgm:prSet presAssocID="{EAC207CD-E4DA-4C52-BC67-2B48AEA7B885}" presName="image5" presStyleCnt="0"/>
      <dgm:spPr/>
    </dgm:pt>
    <dgm:pt modelId="{D7EEF540-6E51-4DD4-9C72-C98ABEDBB5DE}" type="pres">
      <dgm:prSet presAssocID="{EAC207CD-E4DA-4C52-BC67-2B48AEA7B885}" presName="imageRepeatNode" presStyleLbl="alignAcc1" presStyleIdx="4" presStyleCnt="12"/>
      <dgm:spPr/>
      <dgm:t>
        <a:bodyPr/>
        <a:lstStyle/>
        <a:p>
          <a:endParaRPr lang="en-US"/>
        </a:p>
      </dgm:t>
    </dgm:pt>
    <dgm:pt modelId="{BB7DE68C-0687-4497-8577-E9F8DEEC0A8F}" type="pres">
      <dgm:prSet presAssocID="{EAC207CD-E4DA-4C52-BC67-2B48AEA7B885}" presName="imageaccent5" presStyleCnt="0"/>
      <dgm:spPr/>
    </dgm:pt>
    <dgm:pt modelId="{DB76819A-6E38-463E-9BE0-B7C8145142B0}" type="pres">
      <dgm:prSet presAssocID="{EAC207CD-E4DA-4C52-BC67-2B48AEA7B885}" presName="accentRepeatNode" presStyleLbl="solidAlignAcc1" presStyleIdx="9" presStyleCnt="24"/>
      <dgm:spPr/>
    </dgm:pt>
    <dgm:pt modelId="{58A62D7D-1AD5-4454-8F1C-78FFB2DD0046}" type="pres">
      <dgm:prSet presAssocID="{FE67A21D-8D53-41F2-8B0C-FA8E19F0D180}" presName="text6" presStyleCnt="0"/>
      <dgm:spPr/>
    </dgm:pt>
    <dgm:pt modelId="{99C18B50-77CE-410F-8E25-49E2B640518F}" type="pres">
      <dgm:prSet presAssocID="{FE67A21D-8D53-41F2-8B0C-FA8E19F0D180}" presName="textRepeatNode" presStyleLbl="alignNode1" presStyleIdx="5" presStyleCnt="12">
        <dgm:presLayoutVars>
          <dgm:chMax val="0"/>
          <dgm:chPref val="0"/>
          <dgm:bulletEnabled val="1"/>
        </dgm:presLayoutVars>
      </dgm:prSet>
      <dgm:spPr/>
      <dgm:t>
        <a:bodyPr/>
        <a:lstStyle/>
        <a:p>
          <a:endParaRPr lang="en-US"/>
        </a:p>
      </dgm:t>
    </dgm:pt>
    <dgm:pt modelId="{EC7E0D7F-EF6E-4EF9-B30B-F12303D6F451}" type="pres">
      <dgm:prSet presAssocID="{FE67A21D-8D53-41F2-8B0C-FA8E19F0D180}" presName="textaccent6" presStyleCnt="0"/>
      <dgm:spPr/>
    </dgm:pt>
    <dgm:pt modelId="{0EADF884-7355-4048-9D13-DFB68C704C30}" type="pres">
      <dgm:prSet presAssocID="{FE67A21D-8D53-41F2-8B0C-FA8E19F0D180}" presName="accentRepeatNode" presStyleLbl="solidAlignAcc1" presStyleIdx="10" presStyleCnt="24"/>
      <dgm:spPr/>
    </dgm:pt>
    <dgm:pt modelId="{7D3BE2B3-3FBF-4F10-9966-A00C5723BC50}" type="pres">
      <dgm:prSet presAssocID="{C7FC8207-57C2-4F9F-B25C-C195BAB6BCC9}" presName="image6" presStyleCnt="0"/>
      <dgm:spPr/>
    </dgm:pt>
    <dgm:pt modelId="{88C023A6-78C6-43B3-BC57-4772F5B8E2A6}" type="pres">
      <dgm:prSet presAssocID="{C7FC8207-57C2-4F9F-B25C-C195BAB6BCC9}" presName="imageRepeatNode" presStyleLbl="alignAcc1" presStyleIdx="5" presStyleCnt="12"/>
      <dgm:spPr/>
      <dgm:t>
        <a:bodyPr/>
        <a:lstStyle/>
        <a:p>
          <a:endParaRPr lang="en-US"/>
        </a:p>
      </dgm:t>
    </dgm:pt>
    <dgm:pt modelId="{E895077C-17C8-4AA3-A206-43D50070F453}" type="pres">
      <dgm:prSet presAssocID="{C7FC8207-57C2-4F9F-B25C-C195BAB6BCC9}" presName="imageaccent6" presStyleCnt="0"/>
      <dgm:spPr/>
    </dgm:pt>
    <dgm:pt modelId="{F68EB7FD-9F89-4367-8C4B-66470E854635}" type="pres">
      <dgm:prSet presAssocID="{C7FC8207-57C2-4F9F-B25C-C195BAB6BCC9}" presName="accentRepeatNode" presStyleLbl="solidAlignAcc1" presStyleIdx="11" presStyleCnt="24"/>
      <dgm:spPr/>
    </dgm:pt>
    <dgm:pt modelId="{F81296DC-F5C0-4BC3-9B1B-CE95978D4084}" type="pres">
      <dgm:prSet presAssocID="{7C10A6DE-62F8-4DBE-ABE1-F38C0F216115}" presName="text7" presStyleCnt="0"/>
      <dgm:spPr/>
    </dgm:pt>
    <dgm:pt modelId="{4F7E73A5-4E18-49D0-9F9A-C3282878B13E}" type="pres">
      <dgm:prSet presAssocID="{7C10A6DE-62F8-4DBE-ABE1-F38C0F216115}" presName="textRepeatNode" presStyleLbl="alignNode1" presStyleIdx="6" presStyleCnt="12">
        <dgm:presLayoutVars>
          <dgm:chMax val="0"/>
          <dgm:chPref val="0"/>
          <dgm:bulletEnabled val="1"/>
        </dgm:presLayoutVars>
      </dgm:prSet>
      <dgm:spPr/>
      <dgm:t>
        <a:bodyPr/>
        <a:lstStyle/>
        <a:p>
          <a:endParaRPr lang="en-US"/>
        </a:p>
      </dgm:t>
    </dgm:pt>
    <dgm:pt modelId="{552C36A8-A2C9-4681-BD18-00F505485972}" type="pres">
      <dgm:prSet presAssocID="{7C10A6DE-62F8-4DBE-ABE1-F38C0F216115}" presName="textaccent7" presStyleCnt="0"/>
      <dgm:spPr/>
    </dgm:pt>
    <dgm:pt modelId="{8CAA573F-80CE-411A-97D1-AA9FA6BEBE26}" type="pres">
      <dgm:prSet presAssocID="{7C10A6DE-62F8-4DBE-ABE1-F38C0F216115}" presName="accentRepeatNode" presStyleLbl="solidAlignAcc1" presStyleIdx="12" presStyleCnt="24"/>
      <dgm:spPr/>
    </dgm:pt>
    <dgm:pt modelId="{B1945A29-05EC-4895-840D-E1CF15986B4B}" type="pres">
      <dgm:prSet presAssocID="{EC6D4B29-B8E6-49DC-86C7-3CF66C4D5438}" presName="image7" presStyleCnt="0"/>
      <dgm:spPr/>
    </dgm:pt>
    <dgm:pt modelId="{C32564AC-48CE-40B3-B85C-86003B3AF908}" type="pres">
      <dgm:prSet presAssocID="{EC6D4B29-B8E6-49DC-86C7-3CF66C4D5438}" presName="imageRepeatNode" presStyleLbl="alignAcc1" presStyleIdx="6" presStyleCnt="12"/>
      <dgm:spPr/>
      <dgm:t>
        <a:bodyPr/>
        <a:lstStyle/>
        <a:p>
          <a:endParaRPr lang="en-US"/>
        </a:p>
      </dgm:t>
    </dgm:pt>
    <dgm:pt modelId="{2F2922FB-51A1-4280-A81E-5708C9FF09B2}" type="pres">
      <dgm:prSet presAssocID="{EC6D4B29-B8E6-49DC-86C7-3CF66C4D5438}" presName="imageaccent7" presStyleCnt="0"/>
      <dgm:spPr/>
    </dgm:pt>
    <dgm:pt modelId="{2C27B467-595E-4A95-B4AA-79AC4EAEA786}" type="pres">
      <dgm:prSet presAssocID="{EC6D4B29-B8E6-49DC-86C7-3CF66C4D5438}" presName="accentRepeatNode" presStyleLbl="solidAlignAcc1" presStyleIdx="13" presStyleCnt="24"/>
      <dgm:spPr/>
    </dgm:pt>
    <dgm:pt modelId="{54E47C24-F2C0-4CE6-9E5C-3FAAFA3CCCFD}" type="pres">
      <dgm:prSet presAssocID="{D90C7AC8-C45E-4A93-BE5B-5BF18EDCE8D0}" presName="text8" presStyleCnt="0"/>
      <dgm:spPr/>
    </dgm:pt>
    <dgm:pt modelId="{421B7905-2ECE-41A3-BFD0-ED0B328B3F12}" type="pres">
      <dgm:prSet presAssocID="{D90C7AC8-C45E-4A93-BE5B-5BF18EDCE8D0}" presName="textRepeatNode" presStyleLbl="alignNode1" presStyleIdx="7" presStyleCnt="12">
        <dgm:presLayoutVars>
          <dgm:chMax val="0"/>
          <dgm:chPref val="0"/>
          <dgm:bulletEnabled val="1"/>
        </dgm:presLayoutVars>
      </dgm:prSet>
      <dgm:spPr/>
      <dgm:t>
        <a:bodyPr/>
        <a:lstStyle/>
        <a:p>
          <a:endParaRPr lang="en-US"/>
        </a:p>
      </dgm:t>
    </dgm:pt>
    <dgm:pt modelId="{A57CF02C-C6D8-4480-BE9C-E3B3E7A378AB}" type="pres">
      <dgm:prSet presAssocID="{D90C7AC8-C45E-4A93-BE5B-5BF18EDCE8D0}" presName="textaccent8" presStyleCnt="0"/>
      <dgm:spPr/>
    </dgm:pt>
    <dgm:pt modelId="{33DB6DEC-6120-4DF7-A2A5-9CD78557CED6}" type="pres">
      <dgm:prSet presAssocID="{D90C7AC8-C45E-4A93-BE5B-5BF18EDCE8D0}" presName="accentRepeatNode" presStyleLbl="solidAlignAcc1" presStyleIdx="14" presStyleCnt="24"/>
      <dgm:spPr/>
    </dgm:pt>
    <dgm:pt modelId="{30735DB7-D90A-4EAE-B7FE-A43E3E7F43ED}" type="pres">
      <dgm:prSet presAssocID="{2FEAD805-929B-4CAE-9BC7-651153099B93}" presName="image8" presStyleCnt="0"/>
      <dgm:spPr/>
    </dgm:pt>
    <dgm:pt modelId="{A552D59F-92E1-432D-9A14-587B6A865694}" type="pres">
      <dgm:prSet presAssocID="{2FEAD805-929B-4CAE-9BC7-651153099B93}" presName="imageRepeatNode" presStyleLbl="alignAcc1" presStyleIdx="7" presStyleCnt="12"/>
      <dgm:spPr/>
      <dgm:t>
        <a:bodyPr/>
        <a:lstStyle/>
        <a:p>
          <a:endParaRPr lang="en-US"/>
        </a:p>
      </dgm:t>
    </dgm:pt>
    <dgm:pt modelId="{5FCC0812-B8EB-4D04-8703-07B3B0383F1F}" type="pres">
      <dgm:prSet presAssocID="{2FEAD805-929B-4CAE-9BC7-651153099B93}" presName="imageaccent8" presStyleCnt="0"/>
      <dgm:spPr/>
    </dgm:pt>
    <dgm:pt modelId="{F2CF05FF-4EE8-4E8C-80F6-0B02BED8E0B9}" type="pres">
      <dgm:prSet presAssocID="{2FEAD805-929B-4CAE-9BC7-651153099B93}" presName="accentRepeatNode" presStyleLbl="solidAlignAcc1" presStyleIdx="15" presStyleCnt="24"/>
      <dgm:spPr/>
    </dgm:pt>
    <dgm:pt modelId="{44A3B48B-F12B-4434-8F18-2C5B03DB3076}" type="pres">
      <dgm:prSet presAssocID="{F9C543F0-7C6F-4D9F-95F6-65B3B3EA75F9}" presName="text9" presStyleCnt="0"/>
      <dgm:spPr/>
    </dgm:pt>
    <dgm:pt modelId="{96B7F833-324D-4495-A1AC-244B5325702A}" type="pres">
      <dgm:prSet presAssocID="{F9C543F0-7C6F-4D9F-95F6-65B3B3EA75F9}" presName="textRepeatNode" presStyleLbl="alignNode1" presStyleIdx="8" presStyleCnt="12">
        <dgm:presLayoutVars>
          <dgm:chMax val="0"/>
          <dgm:chPref val="0"/>
          <dgm:bulletEnabled val="1"/>
        </dgm:presLayoutVars>
      </dgm:prSet>
      <dgm:spPr/>
      <dgm:t>
        <a:bodyPr/>
        <a:lstStyle/>
        <a:p>
          <a:endParaRPr lang="en-US"/>
        </a:p>
      </dgm:t>
    </dgm:pt>
    <dgm:pt modelId="{61D97A1B-48F5-4E7E-A437-3E204011CA6E}" type="pres">
      <dgm:prSet presAssocID="{F9C543F0-7C6F-4D9F-95F6-65B3B3EA75F9}" presName="textaccent9" presStyleCnt="0"/>
      <dgm:spPr/>
    </dgm:pt>
    <dgm:pt modelId="{2B577224-BAA0-406D-A0B3-2A881653D71D}" type="pres">
      <dgm:prSet presAssocID="{F9C543F0-7C6F-4D9F-95F6-65B3B3EA75F9}" presName="accentRepeatNode" presStyleLbl="solidAlignAcc1" presStyleIdx="16" presStyleCnt="24"/>
      <dgm:spPr/>
    </dgm:pt>
    <dgm:pt modelId="{A02E50EF-9CA9-42A6-97D0-18B99925CA9C}" type="pres">
      <dgm:prSet presAssocID="{04CAFF6A-A692-4CF8-B808-1D7444964277}" presName="image9" presStyleCnt="0"/>
      <dgm:spPr/>
    </dgm:pt>
    <dgm:pt modelId="{FEF3419D-8E09-45F9-8559-60D26BBFEBC5}" type="pres">
      <dgm:prSet presAssocID="{04CAFF6A-A692-4CF8-B808-1D7444964277}" presName="imageRepeatNode" presStyleLbl="alignAcc1" presStyleIdx="8" presStyleCnt="12"/>
      <dgm:spPr/>
      <dgm:t>
        <a:bodyPr/>
        <a:lstStyle/>
        <a:p>
          <a:endParaRPr lang="en-US"/>
        </a:p>
      </dgm:t>
    </dgm:pt>
    <dgm:pt modelId="{4877BEFD-6C0F-48E4-B7CF-BA6DBA23C12D}" type="pres">
      <dgm:prSet presAssocID="{04CAFF6A-A692-4CF8-B808-1D7444964277}" presName="imageaccent9" presStyleCnt="0"/>
      <dgm:spPr/>
    </dgm:pt>
    <dgm:pt modelId="{E92BAD64-248A-4CBC-8A18-36D6DFC99079}" type="pres">
      <dgm:prSet presAssocID="{04CAFF6A-A692-4CF8-B808-1D7444964277}" presName="accentRepeatNode" presStyleLbl="solidAlignAcc1" presStyleIdx="17" presStyleCnt="24"/>
      <dgm:spPr/>
    </dgm:pt>
    <dgm:pt modelId="{DFAD82D4-E750-4B6B-9F02-22CBFA37B738}" type="pres">
      <dgm:prSet presAssocID="{6099D98D-EA53-41B0-8949-9B6480A7CD5E}" presName="text10" presStyleCnt="0"/>
      <dgm:spPr/>
    </dgm:pt>
    <dgm:pt modelId="{B431A41C-6A91-4FF9-9F7D-E650B4564FFF}" type="pres">
      <dgm:prSet presAssocID="{6099D98D-EA53-41B0-8949-9B6480A7CD5E}" presName="textRepeatNode" presStyleLbl="alignNode1" presStyleIdx="9" presStyleCnt="12">
        <dgm:presLayoutVars>
          <dgm:chMax val="0"/>
          <dgm:chPref val="0"/>
          <dgm:bulletEnabled val="1"/>
        </dgm:presLayoutVars>
      </dgm:prSet>
      <dgm:spPr/>
      <dgm:t>
        <a:bodyPr/>
        <a:lstStyle/>
        <a:p>
          <a:endParaRPr lang="en-US"/>
        </a:p>
      </dgm:t>
    </dgm:pt>
    <dgm:pt modelId="{01AFA313-5D6A-46A3-8559-B9033FAFF787}" type="pres">
      <dgm:prSet presAssocID="{6099D98D-EA53-41B0-8949-9B6480A7CD5E}" presName="textaccent10" presStyleCnt="0"/>
      <dgm:spPr/>
    </dgm:pt>
    <dgm:pt modelId="{29F9E0BA-10C9-40E0-950B-9FBC78A1C758}" type="pres">
      <dgm:prSet presAssocID="{6099D98D-EA53-41B0-8949-9B6480A7CD5E}" presName="accentRepeatNode" presStyleLbl="solidAlignAcc1" presStyleIdx="18" presStyleCnt="24"/>
      <dgm:spPr/>
    </dgm:pt>
    <dgm:pt modelId="{BA518676-D794-4000-94F6-8E0697F01EE5}" type="pres">
      <dgm:prSet presAssocID="{75AF37FE-2D71-4126-96B9-ED39103FABDD}" presName="image10" presStyleCnt="0"/>
      <dgm:spPr/>
    </dgm:pt>
    <dgm:pt modelId="{7AEB9A52-BFDB-457E-9578-16F539BEB9A8}" type="pres">
      <dgm:prSet presAssocID="{75AF37FE-2D71-4126-96B9-ED39103FABDD}" presName="imageRepeatNode" presStyleLbl="alignAcc1" presStyleIdx="9" presStyleCnt="12"/>
      <dgm:spPr/>
      <dgm:t>
        <a:bodyPr/>
        <a:lstStyle/>
        <a:p>
          <a:endParaRPr lang="en-US"/>
        </a:p>
      </dgm:t>
    </dgm:pt>
    <dgm:pt modelId="{2F8E4139-8BB7-45BD-B06A-AC27A4509C99}" type="pres">
      <dgm:prSet presAssocID="{75AF37FE-2D71-4126-96B9-ED39103FABDD}" presName="imageaccent10" presStyleCnt="0"/>
      <dgm:spPr/>
    </dgm:pt>
    <dgm:pt modelId="{7DBD9AB5-CD88-448F-8774-92877300F38A}" type="pres">
      <dgm:prSet presAssocID="{75AF37FE-2D71-4126-96B9-ED39103FABDD}" presName="accentRepeatNode" presStyleLbl="solidAlignAcc1" presStyleIdx="19" presStyleCnt="24"/>
      <dgm:spPr/>
    </dgm:pt>
    <dgm:pt modelId="{47E96D1A-FAAA-458F-A0BE-7884D4C887BF}" type="pres">
      <dgm:prSet presAssocID="{0BE7E6C9-FBB5-4710-B075-C482E5404DF7}" presName="text11" presStyleCnt="0"/>
      <dgm:spPr/>
    </dgm:pt>
    <dgm:pt modelId="{9868EE37-E54B-43D0-86C9-C4B05DC24B95}" type="pres">
      <dgm:prSet presAssocID="{0BE7E6C9-FBB5-4710-B075-C482E5404DF7}" presName="textRepeatNode" presStyleLbl="alignNode1" presStyleIdx="10" presStyleCnt="12">
        <dgm:presLayoutVars>
          <dgm:chMax val="0"/>
          <dgm:chPref val="0"/>
          <dgm:bulletEnabled val="1"/>
        </dgm:presLayoutVars>
      </dgm:prSet>
      <dgm:spPr/>
      <dgm:t>
        <a:bodyPr/>
        <a:lstStyle/>
        <a:p>
          <a:endParaRPr lang="en-US"/>
        </a:p>
      </dgm:t>
    </dgm:pt>
    <dgm:pt modelId="{29895225-5CB0-41FD-B1FB-DBBA81A4F82E}" type="pres">
      <dgm:prSet presAssocID="{0BE7E6C9-FBB5-4710-B075-C482E5404DF7}" presName="textaccent11" presStyleCnt="0"/>
      <dgm:spPr/>
    </dgm:pt>
    <dgm:pt modelId="{523D04E0-F887-4F26-B1A2-7DEA54F59667}" type="pres">
      <dgm:prSet presAssocID="{0BE7E6C9-FBB5-4710-B075-C482E5404DF7}" presName="accentRepeatNode" presStyleLbl="solidAlignAcc1" presStyleIdx="20" presStyleCnt="24"/>
      <dgm:spPr/>
    </dgm:pt>
    <dgm:pt modelId="{AFDDF2E6-760E-42B8-B9C2-7CC2C54EE8BB}" type="pres">
      <dgm:prSet presAssocID="{4F441D4D-4E00-4EDF-946A-80F3A568ADDC}" presName="image11" presStyleCnt="0"/>
      <dgm:spPr/>
    </dgm:pt>
    <dgm:pt modelId="{2DB0B232-0E24-46D5-8813-8CE6BE54B985}" type="pres">
      <dgm:prSet presAssocID="{4F441D4D-4E00-4EDF-946A-80F3A568ADDC}" presName="imageRepeatNode" presStyleLbl="alignAcc1" presStyleIdx="10" presStyleCnt="12"/>
      <dgm:spPr/>
      <dgm:t>
        <a:bodyPr/>
        <a:lstStyle/>
        <a:p>
          <a:endParaRPr lang="en-US"/>
        </a:p>
      </dgm:t>
    </dgm:pt>
    <dgm:pt modelId="{2CCD0D1A-DCF9-4EC9-A815-56C4294C72F4}" type="pres">
      <dgm:prSet presAssocID="{4F441D4D-4E00-4EDF-946A-80F3A568ADDC}" presName="imageaccent11" presStyleCnt="0"/>
      <dgm:spPr/>
    </dgm:pt>
    <dgm:pt modelId="{8562530D-D58D-4AEE-8E86-52A071680875}" type="pres">
      <dgm:prSet presAssocID="{4F441D4D-4E00-4EDF-946A-80F3A568ADDC}" presName="accentRepeatNode" presStyleLbl="solidAlignAcc1" presStyleIdx="21" presStyleCnt="24"/>
      <dgm:spPr/>
    </dgm:pt>
    <dgm:pt modelId="{CA173816-BC25-49D4-ADF1-B3DCA0EE79F5}" type="pres">
      <dgm:prSet presAssocID="{07F21555-1D05-4DD6-9D59-D31DC9FF9FAC}" presName="text12" presStyleCnt="0"/>
      <dgm:spPr/>
    </dgm:pt>
    <dgm:pt modelId="{C0A6A9FB-04F8-4E93-837E-7F13F41A1F78}" type="pres">
      <dgm:prSet presAssocID="{07F21555-1D05-4DD6-9D59-D31DC9FF9FAC}" presName="textRepeatNode" presStyleLbl="alignNode1" presStyleIdx="11" presStyleCnt="12">
        <dgm:presLayoutVars>
          <dgm:chMax val="0"/>
          <dgm:chPref val="0"/>
          <dgm:bulletEnabled val="1"/>
        </dgm:presLayoutVars>
      </dgm:prSet>
      <dgm:spPr/>
      <dgm:t>
        <a:bodyPr/>
        <a:lstStyle/>
        <a:p>
          <a:endParaRPr lang="en-US"/>
        </a:p>
      </dgm:t>
    </dgm:pt>
    <dgm:pt modelId="{8CB77FBA-1FC2-4845-BE4F-00EBFEEB2A90}" type="pres">
      <dgm:prSet presAssocID="{07F21555-1D05-4DD6-9D59-D31DC9FF9FAC}" presName="textaccent12" presStyleCnt="0"/>
      <dgm:spPr/>
    </dgm:pt>
    <dgm:pt modelId="{6C16A3E6-A876-4301-ADF6-D61D179A1D91}" type="pres">
      <dgm:prSet presAssocID="{07F21555-1D05-4DD6-9D59-D31DC9FF9FAC}" presName="accentRepeatNode" presStyleLbl="solidAlignAcc1" presStyleIdx="22" presStyleCnt="24"/>
      <dgm:spPr/>
    </dgm:pt>
    <dgm:pt modelId="{8DA00F06-CD9B-4BC8-84ED-5FA4FCED1DAC}" type="pres">
      <dgm:prSet presAssocID="{A67C2B46-B949-4B5F-B45D-B2B796DD885B}" presName="image12" presStyleCnt="0"/>
      <dgm:spPr/>
    </dgm:pt>
    <dgm:pt modelId="{8BFCB2DC-C273-4814-9D07-B6CF97665AB3}" type="pres">
      <dgm:prSet presAssocID="{A67C2B46-B949-4B5F-B45D-B2B796DD885B}" presName="imageRepeatNode" presStyleLbl="alignAcc1" presStyleIdx="11" presStyleCnt="12"/>
      <dgm:spPr/>
      <dgm:t>
        <a:bodyPr/>
        <a:lstStyle/>
        <a:p>
          <a:endParaRPr lang="en-US"/>
        </a:p>
      </dgm:t>
    </dgm:pt>
    <dgm:pt modelId="{9DA41426-952A-41B6-B19A-B83465F5F21A}" type="pres">
      <dgm:prSet presAssocID="{A67C2B46-B949-4B5F-B45D-B2B796DD885B}" presName="imageaccent12" presStyleCnt="0"/>
      <dgm:spPr/>
    </dgm:pt>
    <dgm:pt modelId="{8EDA8ECC-7469-451B-8CD4-260A4250808C}" type="pres">
      <dgm:prSet presAssocID="{A67C2B46-B949-4B5F-B45D-B2B796DD885B}" presName="accentRepeatNode" presStyleLbl="solidAlignAcc1" presStyleIdx="23" presStyleCnt="24"/>
      <dgm:spPr/>
    </dgm:pt>
  </dgm:ptLst>
  <dgm:cxnLst>
    <dgm:cxn modelId="{19F7CFB4-030A-422D-8C38-5852E56A4FC3}" srcId="{BB6EC4BB-F8E1-46D9-87F2-F5B1B1A03EDE}" destId="{FE67A21D-8D53-41F2-8B0C-FA8E19F0D180}" srcOrd="5" destOrd="0" parTransId="{EF8C2976-69DF-483F-96A7-961ACE8F2390}" sibTransId="{C7FC8207-57C2-4F9F-B25C-C195BAB6BCC9}"/>
    <dgm:cxn modelId="{A4958014-9297-4560-9298-0D3F548C18D1}" srcId="{BB6EC4BB-F8E1-46D9-87F2-F5B1B1A03EDE}" destId="{D09994F6-6AF7-4B02-8CD4-7033DB9C75EA}" srcOrd="4" destOrd="0" parTransId="{AD6F046A-7F83-4770-A38E-738020416AD6}" sibTransId="{EAC207CD-E4DA-4C52-BC67-2B48AEA7B885}"/>
    <dgm:cxn modelId="{0F378C24-16F0-43BC-A592-7AA9B59E8900}" type="presOf" srcId="{A67C2B46-B949-4B5F-B45D-B2B796DD885B}" destId="{8BFCB2DC-C273-4814-9D07-B6CF97665AB3}" srcOrd="0" destOrd="0" presId="urn:microsoft.com/office/officeart/2008/layout/HexagonCluster"/>
    <dgm:cxn modelId="{ECE63F57-4CDB-4D98-8EA1-FFAB80E2F7C3}" srcId="{BB6EC4BB-F8E1-46D9-87F2-F5B1B1A03EDE}" destId="{276C1E9A-4387-4CA4-8677-A633EBCCFC03}" srcOrd="3" destOrd="0" parTransId="{17124155-EBAA-4C6B-B436-9915B5FBEE53}" sibTransId="{CFFE10F9-455F-4B60-BB0C-EBE57B849664}"/>
    <dgm:cxn modelId="{6BB09257-0B27-4A1B-B053-ED261366BA27}" srcId="{BB6EC4BB-F8E1-46D9-87F2-F5B1B1A03EDE}" destId="{C025562B-DAA9-43CA-97E6-EBE317128848}" srcOrd="1" destOrd="0" parTransId="{02230C29-B103-45D4-9F0D-33E50374B1C9}" sibTransId="{8AABBC47-5C0E-4FF6-A86C-F82CD364292D}"/>
    <dgm:cxn modelId="{F89DAECF-4748-451D-8480-E064F527CA08}" type="presOf" srcId="{7C10A6DE-62F8-4DBE-ABE1-F38C0F216115}" destId="{4F7E73A5-4E18-49D0-9F9A-C3282878B13E}" srcOrd="0" destOrd="0" presId="urn:microsoft.com/office/officeart/2008/layout/HexagonCluster"/>
    <dgm:cxn modelId="{9FCEB8E1-80A1-4E69-BCBF-0E029C03006A}" type="presOf" srcId="{D09994F6-6AF7-4B02-8CD4-7033DB9C75EA}" destId="{174DC450-DD4D-4581-B5DC-ABC8C2703D1D}" srcOrd="0" destOrd="0" presId="urn:microsoft.com/office/officeart/2008/layout/HexagonCluster"/>
    <dgm:cxn modelId="{91267F10-0376-4752-9FF3-DB71CA045CE8}" type="presOf" srcId="{6099D98D-EA53-41B0-8949-9B6480A7CD5E}" destId="{B431A41C-6A91-4FF9-9F7D-E650B4564FFF}" srcOrd="0" destOrd="0" presId="urn:microsoft.com/office/officeart/2008/layout/HexagonCluster"/>
    <dgm:cxn modelId="{6A0B256A-69AE-4D2F-A255-3AC815B438AD}" type="presOf" srcId="{7307FABA-4F61-48C4-AC77-56F18B3090FB}" destId="{F569B4C5-4FFE-444E-89A1-3C138066ED4B}" srcOrd="0" destOrd="0" presId="urn:microsoft.com/office/officeart/2008/layout/HexagonCluster"/>
    <dgm:cxn modelId="{9DACE7B5-F35B-4409-B861-60C0F99E2B22}" type="presOf" srcId="{FE67A21D-8D53-41F2-8B0C-FA8E19F0D180}" destId="{99C18B50-77CE-410F-8E25-49E2B640518F}" srcOrd="0" destOrd="0" presId="urn:microsoft.com/office/officeart/2008/layout/HexagonCluster"/>
    <dgm:cxn modelId="{1DA2F3C5-C491-4E6B-B735-B2B80D4E9385}" srcId="{BB6EC4BB-F8E1-46D9-87F2-F5B1B1A03EDE}" destId="{677F3CA7-B779-4F78-AA8B-5A05439DCA43}" srcOrd="12" destOrd="0" parTransId="{62FADF37-774A-4CD9-9AE2-FAD7B3314C40}" sibTransId="{3FD19615-B039-4DF9-AD02-8EF4EE24C1A8}"/>
    <dgm:cxn modelId="{E8C40947-A45A-4EA2-9B19-8738157C01C9}" type="presOf" srcId="{675C954F-1B5C-44CB-8BD8-F70F4CB338EE}" destId="{2EF08B0C-C18D-4F54-98E9-44B7A3BC21E7}" srcOrd="0" destOrd="0" presId="urn:microsoft.com/office/officeart/2008/layout/HexagonCluster"/>
    <dgm:cxn modelId="{2406E8BD-3EBA-4FA3-9822-E8AE4E98628B}" type="presOf" srcId="{F9C543F0-7C6F-4D9F-95F6-65B3B3EA75F9}" destId="{96B7F833-324D-4495-A1AC-244B5325702A}" srcOrd="0" destOrd="0" presId="urn:microsoft.com/office/officeart/2008/layout/HexagonCluster"/>
    <dgm:cxn modelId="{D4372528-A74C-4014-9D83-C43F976C12D4}" type="presOf" srcId="{CFFE10F9-455F-4B60-BB0C-EBE57B849664}" destId="{9B34B889-658D-42A3-881A-AA9CA0E0475D}" srcOrd="0" destOrd="0" presId="urn:microsoft.com/office/officeart/2008/layout/HexagonCluster"/>
    <dgm:cxn modelId="{AEDE03C6-DDD5-400D-8020-CC4E52DC0E96}" srcId="{BB6EC4BB-F8E1-46D9-87F2-F5B1B1A03EDE}" destId="{F9C543F0-7C6F-4D9F-95F6-65B3B3EA75F9}" srcOrd="8" destOrd="0" parTransId="{950781B2-E2D3-4F6C-A64A-D637DEEFAE4A}" sibTransId="{04CAFF6A-A692-4CF8-B808-1D7444964277}"/>
    <dgm:cxn modelId="{3A8DC166-F21C-4BCA-9B0D-0B245993D3EF}" srcId="{BB6EC4BB-F8E1-46D9-87F2-F5B1B1A03EDE}" destId="{0BE7E6C9-FBB5-4710-B075-C482E5404DF7}" srcOrd="10" destOrd="0" parTransId="{DF5F2500-D0BD-4235-9698-580E5C2C26F0}" sibTransId="{4F441D4D-4E00-4EDF-946A-80F3A568ADDC}"/>
    <dgm:cxn modelId="{A4692C0A-D1CC-41EF-B9D6-03B022111212}" srcId="{BB6EC4BB-F8E1-46D9-87F2-F5B1B1A03EDE}" destId="{07F21555-1D05-4DD6-9D59-D31DC9FF9FAC}" srcOrd="11" destOrd="0" parTransId="{BD61FE3E-7785-4EDE-B302-7BA2238359BC}" sibTransId="{A67C2B46-B949-4B5F-B45D-B2B796DD885B}"/>
    <dgm:cxn modelId="{BFF22EF1-0818-4727-9840-887E0F07B5AB}" srcId="{BB6EC4BB-F8E1-46D9-87F2-F5B1B1A03EDE}" destId="{7C10A6DE-62F8-4DBE-ABE1-F38C0F216115}" srcOrd="6" destOrd="0" parTransId="{9923ECC6-3050-4547-AD3F-A05A2A61477B}" sibTransId="{EC6D4B29-B8E6-49DC-86C7-3CF66C4D5438}"/>
    <dgm:cxn modelId="{F574C4F9-043C-4ADF-972A-4A252DCC4156}" type="presOf" srcId="{04CAFF6A-A692-4CF8-B808-1D7444964277}" destId="{FEF3419D-8E09-45F9-8559-60D26BBFEBC5}" srcOrd="0" destOrd="0" presId="urn:microsoft.com/office/officeart/2008/layout/HexagonCluster"/>
    <dgm:cxn modelId="{765716C6-AB2C-434D-8ACA-74C89F0EA218}" type="presOf" srcId="{DD302E95-26FA-4245-9B4A-123CFD5A461B}" destId="{20A4C30A-7869-4375-8F44-4BD6B9318DAC}" srcOrd="0" destOrd="0" presId="urn:microsoft.com/office/officeart/2008/layout/HexagonCluster"/>
    <dgm:cxn modelId="{2845D025-D041-4F58-BBFE-A8B4CB577F46}" type="presOf" srcId="{2FEAD805-929B-4CAE-9BC7-651153099B93}" destId="{A552D59F-92E1-432D-9A14-587B6A865694}" srcOrd="0" destOrd="0" presId="urn:microsoft.com/office/officeart/2008/layout/HexagonCluster"/>
    <dgm:cxn modelId="{866CF4A2-12E4-4AD1-93FA-094BAFFFB96F}" srcId="{BB6EC4BB-F8E1-46D9-87F2-F5B1B1A03EDE}" destId="{57C3B038-40D9-4C14-9FA0-AA10EF057045}" srcOrd="2" destOrd="0" parTransId="{40A5A880-2169-4499-A95E-4AE2DBEE87F2}" sibTransId="{7307FABA-4F61-48C4-AC77-56F18B3090FB}"/>
    <dgm:cxn modelId="{45196E44-FA2A-4EE8-AA09-0EB1EB129ACA}" type="presOf" srcId="{C025562B-DAA9-43CA-97E6-EBE317128848}" destId="{52C2C01E-8472-444D-ABA6-40B5E73AF344}" srcOrd="0" destOrd="0" presId="urn:microsoft.com/office/officeart/2008/layout/HexagonCluster"/>
    <dgm:cxn modelId="{22F0F081-0E00-4424-A683-A97F85A244E2}" type="presOf" srcId="{07F21555-1D05-4DD6-9D59-D31DC9FF9FAC}" destId="{C0A6A9FB-04F8-4E93-837E-7F13F41A1F78}" srcOrd="0" destOrd="0" presId="urn:microsoft.com/office/officeart/2008/layout/HexagonCluster"/>
    <dgm:cxn modelId="{FD95A93E-D761-4BE3-998E-18EC5DC5FC62}" type="presOf" srcId="{57C3B038-40D9-4C14-9FA0-AA10EF057045}" destId="{8E3582B0-5BAC-4183-9F10-299B60C44000}" srcOrd="0" destOrd="0" presId="urn:microsoft.com/office/officeart/2008/layout/HexagonCluster"/>
    <dgm:cxn modelId="{756FB300-C75C-4740-A990-312B5E82EAE4}" type="presOf" srcId="{8AABBC47-5C0E-4FF6-A86C-F82CD364292D}" destId="{9104032F-EC43-4047-8487-92D04FBDAF64}" srcOrd="0" destOrd="0" presId="urn:microsoft.com/office/officeart/2008/layout/HexagonCluster"/>
    <dgm:cxn modelId="{DCCC007E-A87E-43BA-A62E-F23228E46DA8}" type="presOf" srcId="{75AF37FE-2D71-4126-96B9-ED39103FABDD}" destId="{7AEB9A52-BFDB-457E-9578-16F539BEB9A8}" srcOrd="0" destOrd="0" presId="urn:microsoft.com/office/officeart/2008/layout/HexagonCluster"/>
    <dgm:cxn modelId="{50D06E5C-B490-4636-85FB-325FCD383B02}" type="presOf" srcId="{EC6D4B29-B8E6-49DC-86C7-3CF66C4D5438}" destId="{C32564AC-48CE-40B3-B85C-86003B3AF908}" srcOrd="0" destOrd="0" presId="urn:microsoft.com/office/officeart/2008/layout/HexagonCluster"/>
    <dgm:cxn modelId="{7A3FDF46-47C4-4E7F-A17F-C9C1C7925048}" srcId="{BB6EC4BB-F8E1-46D9-87F2-F5B1B1A03EDE}" destId="{675C954F-1B5C-44CB-8BD8-F70F4CB338EE}" srcOrd="0" destOrd="0" parTransId="{77B666B8-9253-4AA7-9180-309D2A9196FA}" sibTransId="{DD302E95-26FA-4245-9B4A-123CFD5A461B}"/>
    <dgm:cxn modelId="{A7662E2F-AA98-4F50-AE3E-DCAF0949556F}" type="presOf" srcId="{4F441D4D-4E00-4EDF-946A-80F3A568ADDC}" destId="{2DB0B232-0E24-46D5-8813-8CE6BE54B985}" srcOrd="0" destOrd="0" presId="urn:microsoft.com/office/officeart/2008/layout/HexagonCluster"/>
    <dgm:cxn modelId="{586E1BE8-3825-427F-A2E6-8817503FCF3D}" type="presOf" srcId="{C7FC8207-57C2-4F9F-B25C-C195BAB6BCC9}" destId="{88C023A6-78C6-43B3-BC57-4772F5B8E2A6}" srcOrd="0" destOrd="0" presId="urn:microsoft.com/office/officeart/2008/layout/HexagonCluster"/>
    <dgm:cxn modelId="{741C7ECA-2C42-46FA-87E3-9EE346A0ABB3}" type="presOf" srcId="{276C1E9A-4387-4CA4-8677-A633EBCCFC03}" destId="{160A177A-65E3-4649-AFC7-9BC15A68040E}" srcOrd="0" destOrd="0" presId="urn:microsoft.com/office/officeart/2008/layout/HexagonCluster"/>
    <dgm:cxn modelId="{40EF3383-6963-4215-A437-FD9DE434A100}" type="presOf" srcId="{EAC207CD-E4DA-4C52-BC67-2B48AEA7B885}" destId="{D7EEF540-6E51-4DD4-9C72-C98ABEDBB5DE}" srcOrd="0" destOrd="0" presId="urn:microsoft.com/office/officeart/2008/layout/HexagonCluster"/>
    <dgm:cxn modelId="{3D939FA0-9F6F-4A65-B82D-353B95A417C3}" type="presOf" srcId="{0BE7E6C9-FBB5-4710-B075-C482E5404DF7}" destId="{9868EE37-E54B-43D0-86C9-C4B05DC24B95}" srcOrd="0" destOrd="0" presId="urn:microsoft.com/office/officeart/2008/layout/HexagonCluster"/>
    <dgm:cxn modelId="{D95355C5-DD2C-4BCD-AEB3-418786EEA039}" srcId="{BB6EC4BB-F8E1-46D9-87F2-F5B1B1A03EDE}" destId="{D90C7AC8-C45E-4A93-BE5B-5BF18EDCE8D0}" srcOrd="7" destOrd="0" parTransId="{01F64780-E183-4077-A220-AD3FB3D70803}" sibTransId="{2FEAD805-929B-4CAE-9BC7-651153099B93}"/>
    <dgm:cxn modelId="{96C8E660-4E4E-4865-A477-F0905D99F509}" srcId="{BB6EC4BB-F8E1-46D9-87F2-F5B1B1A03EDE}" destId="{986EBD3B-270D-46A5-9DD5-B35CC72622A9}" srcOrd="13" destOrd="0" parTransId="{32CAD7A6-07F8-49A8-AFC2-5A5FFD0520FB}" sibTransId="{1F77B591-C405-46E0-BD1B-AC40CDC72908}"/>
    <dgm:cxn modelId="{AD0D4B30-EC37-4E45-802D-E91A9E122FA4}" type="presOf" srcId="{D90C7AC8-C45E-4A93-BE5B-5BF18EDCE8D0}" destId="{421B7905-2ECE-41A3-BFD0-ED0B328B3F12}" srcOrd="0" destOrd="0" presId="urn:microsoft.com/office/officeart/2008/layout/HexagonCluster"/>
    <dgm:cxn modelId="{D2A87761-5DF7-4F1E-8D27-ACA1423101BC}" srcId="{BB6EC4BB-F8E1-46D9-87F2-F5B1B1A03EDE}" destId="{6099D98D-EA53-41B0-8949-9B6480A7CD5E}" srcOrd="9" destOrd="0" parTransId="{DC755DEA-7142-47AF-9386-E192062CFA41}" sibTransId="{75AF37FE-2D71-4126-96B9-ED39103FABDD}"/>
    <dgm:cxn modelId="{22E86CB6-E9CA-4AE0-AAFB-805B3B1EC53C}" type="presOf" srcId="{BB6EC4BB-F8E1-46D9-87F2-F5B1B1A03EDE}" destId="{4341F1A0-4750-44BA-B81A-009C2BFBE742}" srcOrd="0" destOrd="0" presId="urn:microsoft.com/office/officeart/2008/layout/HexagonCluster"/>
    <dgm:cxn modelId="{488B0CCE-D8B2-4657-A268-877F7C718655}" type="presParOf" srcId="{4341F1A0-4750-44BA-B81A-009C2BFBE742}" destId="{BC9F06D4-4EB0-4CDF-908A-D142683935B0}" srcOrd="0" destOrd="0" presId="urn:microsoft.com/office/officeart/2008/layout/HexagonCluster"/>
    <dgm:cxn modelId="{FAB6A762-E5B0-41D3-8D33-7B3BDA110009}" type="presParOf" srcId="{BC9F06D4-4EB0-4CDF-908A-D142683935B0}" destId="{2EF08B0C-C18D-4F54-98E9-44B7A3BC21E7}" srcOrd="0" destOrd="0" presId="urn:microsoft.com/office/officeart/2008/layout/HexagonCluster"/>
    <dgm:cxn modelId="{9EBDB823-2DE3-415B-BCA8-D7833846DA50}" type="presParOf" srcId="{4341F1A0-4750-44BA-B81A-009C2BFBE742}" destId="{9D3B70E5-DFE0-40E5-B632-862FC192A02F}" srcOrd="1" destOrd="0" presId="urn:microsoft.com/office/officeart/2008/layout/HexagonCluster"/>
    <dgm:cxn modelId="{D8DB34CB-E1F5-46AB-9CF0-4D59466DB96C}" type="presParOf" srcId="{9D3B70E5-DFE0-40E5-B632-862FC192A02F}" destId="{3FABF20B-26C0-4E8B-82AA-3D4F0D7D653F}" srcOrd="0" destOrd="0" presId="urn:microsoft.com/office/officeart/2008/layout/HexagonCluster"/>
    <dgm:cxn modelId="{A8BDAEF7-3DB2-41ED-B5E6-F21C684EE041}" type="presParOf" srcId="{4341F1A0-4750-44BA-B81A-009C2BFBE742}" destId="{1769F02F-89ED-4DF6-ABDD-1D34F4BCF935}" srcOrd="2" destOrd="0" presId="urn:microsoft.com/office/officeart/2008/layout/HexagonCluster"/>
    <dgm:cxn modelId="{2F760166-5956-4AE2-B5F0-DEB1F60E8AB0}" type="presParOf" srcId="{1769F02F-89ED-4DF6-ABDD-1D34F4BCF935}" destId="{20A4C30A-7869-4375-8F44-4BD6B9318DAC}" srcOrd="0" destOrd="0" presId="urn:microsoft.com/office/officeart/2008/layout/HexagonCluster"/>
    <dgm:cxn modelId="{5F2CDEA7-954C-441A-801E-5E5F55E3D891}" type="presParOf" srcId="{4341F1A0-4750-44BA-B81A-009C2BFBE742}" destId="{3633DABB-7800-4D6B-96CA-F31EB2E5046F}" srcOrd="3" destOrd="0" presId="urn:microsoft.com/office/officeart/2008/layout/HexagonCluster"/>
    <dgm:cxn modelId="{55696F3F-0DA0-4B08-AE79-B6F5D7DE00AF}" type="presParOf" srcId="{3633DABB-7800-4D6B-96CA-F31EB2E5046F}" destId="{DE9DA09B-EE17-4581-AFFA-A7EC632F929B}" srcOrd="0" destOrd="0" presId="urn:microsoft.com/office/officeart/2008/layout/HexagonCluster"/>
    <dgm:cxn modelId="{2F7923ED-950F-4F41-85CD-B878A5B31F66}" type="presParOf" srcId="{4341F1A0-4750-44BA-B81A-009C2BFBE742}" destId="{14A70494-E6CD-4BBC-9D2B-8A02FA34619B}" srcOrd="4" destOrd="0" presId="urn:microsoft.com/office/officeart/2008/layout/HexagonCluster"/>
    <dgm:cxn modelId="{D72A25AB-D3A9-4DBC-8626-39A7456694A7}" type="presParOf" srcId="{14A70494-E6CD-4BBC-9D2B-8A02FA34619B}" destId="{52C2C01E-8472-444D-ABA6-40B5E73AF344}" srcOrd="0" destOrd="0" presId="urn:microsoft.com/office/officeart/2008/layout/HexagonCluster"/>
    <dgm:cxn modelId="{E10524AB-7289-48D9-BD12-1FE7F0679D4F}" type="presParOf" srcId="{4341F1A0-4750-44BA-B81A-009C2BFBE742}" destId="{497E6226-70C8-4CA2-B7BE-F5A7D9F34425}" srcOrd="5" destOrd="0" presId="urn:microsoft.com/office/officeart/2008/layout/HexagonCluster"/>
    <dgm:cxn modelId="{DBAEC071-DF03-49C3-873B-557D5C15FDB9}" type="presParOf" srcId="{497E6226-70C8-4CA2-B7BE-F5A7D9F34425}" destId="{37BC396F-5471-4F11-8E48-1CC2C455C311}" srcOrd="0" destOrd="0" presId="urn:microsoft.com/office/officeart/2008/layout/HexagonCluster"/>
    <dgm:cxn modelId="{8AF106F2-EE33-4B8E-AD3E-D61D1FC58D9D}" type="presParOf" srcId="{4341F1A0-4750-44BA-B81A-009C2BFBE742}" destId="{C4711D02-C401-41F9-BF1A-ABE3202A4191}" srcOrd="6" destOrd="0" presId="urn:microsoft.com/office/officeart/2008/layout/HexagonCluster"/>
    <dgm:cxn modelId="{0DEB8CB8-F265-45E4-A965-C52590A80577}" type="presParOf" srcId="{C4711D02-C401-41F9-BF1A-ABE3202A4191}" destId="{9104032F-EC43-4047-8487-92D04FBDAF64}" srcOrd="0" destOrd="0" presId="urn:microsoft.com/office/officeart/2008/layout/HexagonCluster"/>
    <dgm:cxn modelId="{E74A3565-6755-45CA-A297-4BE9C20CD080}" type="presParOf" srcId="{4341F1A0-4750-44BA-B81A-009C2BFBE742}" destId="{0EBD85F8-23CE-44DA-A05D-D59790A84A97}" srcOrd="7" destOrd="0" presId="urn:microsoft.com/office/officeart/2008/layout/HexagonCluster"/>
    <dgm:cxn modelId="{8C9CD5A0-AACD-43CA-B475-E5E2B56C6D4B}" type="presParOf" srcId="{0EBD85F8-23CE-44DA-A05D-D59790A84A97}" destId="{C664F644-6E63-4166-8EE3-B58DF2D9894A}" srcOrd="0" destOrd="0" presId="urn:microsoft.com/office/officeart/2008/layout/HexagonCluster"/>
    <dgm:cxn modelId="{AAF3870B-03B0-45AB-952B-636A7B8B73A7}" type="presParOf" srcId="{4341F1A0-4750-44BA-B81A-009C2BFBE742}" destId="{D324DC62-EA9E-4E98-9893-FC595AFA619F}" srcOrd="8" destOrd="0" presId="urn:microsoft.com/office/officeart/2008/layout/HexagonCluster"/>
    <dgm:cxn modelId="{638E2B28-964F-4D11-95C3-E222E6744F43}" type="presParOf" srcId="{D324DC62-EA9E-4E98-9893-FC595AFA619F}" destId="{8E3582B0-5BAC-4183-9F10-299B60C44000}" srcOrd="0" destOrd="0" presId="urn:microsoft.com/office/officeart/2008/layout/HexagonCluster"/>
    <dgm:cxn modelId="{CB4F7C9C-055F-467A-BC8D-6924CEAFC7D3}" type="presParOf" srcId="{4341F1A0-4750-44BA-B81A-009C2BFBE742}" destId="{AE8EC574-8EC7-4F93-8047-6BE344238E50}" srcOrd="9" destOrd="0" presId="urn:microsoft.com/office/officeart/2008/layout/HexagonCluster"/>
    <dgm:cxn modelId="{F2FF8C98-27DA-49BA-AAB7-BECBD82772AD}" type="presParOf" srcId="{AE8EC574-8EC7-4F93-8047-6BE344238E50}" destId="{E90D0D07-4F99-40F2-AFC5-6E90073B4F00}" srcOrd="0" destOrd="0" presId="urn:microsoft.com/office/officeart/2008/layout/HexagonCluster"/>
    <dgm:cxn modelId="{CE35084E-0E6B-45C9-BBB8-0C54431A8260}" type="presParOf" srcId="{4341F1A0-4750-44BA-B81A-009C2BFBE742}" destId="{97ED9402-40A7-48B3-AA63-47F43C4BA6F8}" srcOrd="10" destOrd="0" presId="urn:microsoft.com/office/officeart/2008/layout/HexagonCluster"/>
    <dgm:cxn modelId="{98BCBCE0-887C-41B5-A04C-47DDCB916F18}" type="presParOf" srcId="{97ED9402-40A7-48B3-AA63-47F43C4BA6F8}" destId="{F569B4C5-4FFE-444E-89A1-3C138066ED4B}" srcOrd="0" destOrd="0" presId="urn:microsoft.com/office/officeart/2008/layout/HexagonCluster"/>
    <dgm:cxn modelId="{DE951D65-E7A9-4A6E-89CB-60136F549986}" type="presParOf" srcId="{4341F1A0-4750-44BA-B81A-009C2BFBE742}" destId="{0635C9DC-2AA3-42B0-8347-2AE628AFB696}" srcOrd="11" destOrd="0" presId="urn:microsoft.com/office/officeart/2008/layout/HexagonCluster"/>
    <dgm:cxn modelId="{6BB58F26-13C6-4236-A2CD-6FC014EFEB42}" type="presParOf" srcId="{0635C9DC-2AA3-42B0-8347-2AE628AFB696}" destId="{21DB2B19-57EE-4653-A8F2-F9C960A5C067}" srcOrd="0" destOrd="0" presId="urn:microsoft.com/office/officeart/2008/layout/HexagonCluster"/>
    <dgm:cxn modelId="{5C1FC685-4BD1-4077-99BE-67303402D59A}" type="presParOf" srcId="{4341F1A0-4750-44BA-B81A-009C2BFBE742}" destId="{2AD3CA25-67C6-4A8B-9DBF-9D1B5E2F5D3F}" srcOrd="12" destOrd="0" presId="urn:microsoft.com/office/officeart/2008/layout/HexagonCluster"/>
    <dgm:cxn modelId="{8594BE0F-A76C-476C-9F0B-BA7465DC6704}" type="presParOf" srcId="{2AD3CA25-67C6-4A8B-9DBF-9D1B5E2F5D3F}" destId="{160A177A-65E3-4649-AFC7-9BC15A68040E}" srcOrd="0" destOrd="0" presId="urn:microsoft.com/office/officeart/2008/layout/HexagonCluster"/>
    <dgm:cxn modelId="{29C154B3-4A02-42EC-9F1C-E0A5C54AB284}" type="presParOf" srcId="{4341F1A0-4750-44BA-B81A-009C2BFBE742}" destId="{55E8D64E-A499-4CBE-8DE5-6F378E6E4391}" srcOrd="13" destOrd="0" presId="urn:microsoft.com/office/officeart/2008/layout/HexagonCluster"/>
    <dgm:cxn modelId="{0C4F2102-F2A0-4C0E-8D84-CC75ECDF2A64}" type="presParOf" srcId="{55E8D64E-A499-4CBE-8DE5-6F378E6E4391}" destId="{CE5875EE-9D50-45C5-989F-D9153CE08D00}" srcOrd="0" destOrd="0" presId="urn:microsoft.com/office/officeart/2008/layout/HexagonCluster"/>
    <dgm:cxn modelId="{A0F4A840-A305-458E-9F35-FDC8BA93AEE1}" type="presParOf" srcId="{4341F1A0-4750-44BA-B81A-009C2BFBE742}" destId="{4EE0E626-82FA-468D-84E9-7692B0555764}" srcOrd="14" destOrd="0" presId="urn:microsoft.com/office/officeart/2008/layout/HexagonCluster"/>
    <dgm:cxn modelId="{07727BE8-6AA7-4509-A78A-3E8A161E0912}" type="presParOf" srcId="{4EE0E626-82FA-468D-84E9-7692B0555764}" destId="{9B34B889-658D-42A3-881A-AA9CA0E0475D}" srcOrd="0" destOrd="0" presId="urn:microsoft.com/office/officeart/2008/layout/HexagonCluster"/>
    <dgm:cxn modelId="{A7DE8A98-9DAD-45CE-95C7-F9D563AAAB8D}" type="presParOf" srcId="{4341F1A0-4750-44BA-B81A-009C2BFBE742}" destId="{C73B2D76-B6B3-4FB4-A983-941A064F13E5}" srcOrd="15" destOrd="0" presId="urn:microsoft.com/office/officeart/2008/layout/HexagonCluster"/>
    <dgm:cxn modelId="{65FA9108-B164-4EB6-80B8-0746A7A30883}" type="presParOf" srcId="{C73B2D76-B6B3-4FB4-A983-941A064F13E5}" destId="{4DE2C9BA-BFBB-42CA-B9B2-DD7376125828}" srcOrd="0" destOrd="0" presId="urn:microsoft.com/office/officeart/2008/layout/HexagonCluster"/>
    <dgm:cxn modelId="{DFBF413F-75D7-4706-A892-9B7779297893}" type="presParOf" srcId="{4341F1A0-4750-44BA-B81A-009C2BFBE742}" destId="{CFF662CC-29A2-48D5-8BE7-C6C496A61BE2}" srcOrd="16" destOrd="0" presId="urn:microsoft.com/office/officeart/2008/layout/HexagonCluster"/>
    <dgm:cxn modelId="{5CEBEF46-2AEC-4DB6-A795-B32DEE3459C1}" type="presParOf" srcId="{CFF662CC-29A2-48D5-8BE7-C6C496A61BE2}" destId="{174DC450-DD4D-4581-B5DC-ABC8C2703D1D}" srcOrd="0" destOrd="0" presId="urn:microsoft.com/office/officeart/2008/layout/HexagonCluster"/>
    <dgm:cxn modelId="{5AA79F1D-6F56-4D67-9D61-10733D012B25}" type="presParOf" srcId="{4341F1A0-4750-44BA-B81A-009C2BFBE742}" destId="{CC364F6E-8370-4582-A946-F10C11382675}" srcOrd="17" destOrd="0" presId="urn:microsoft.com/office/officeart/2008/layout/HexagonCluster"/>
    <dgm:cxn modelId="{B071B69F-D3F6-4D77-BA5A-C1BD76BA213B}" type="presParOf" srcId="{CC364F6E-8370-4582-A946-F10C11382675}" destId="{423304E4-9AE0-4F03-849F-1AE45B69A8AC}" srcOrd="0" destOrd="0" presId="urn:microsoft.com/office/officeart/2008/layout/HexagonCluster"/>
    <dgm:cxn modelId="{DFCD143C-5A88-4CD4-B218-BF1B676B98D9}" type="presParOf" srcId="{4341F1A0-4750-44BA-B81A-009C2BFBE742}" destId="{C6CCC095-EF5F-4210-82B9-EE9E2801C2D0}" srcOrd="18" destOrd="0" presId="urn:microsoft.com/office/officeart/2008/layout/HexagonCluster"/>
    <dgm:cxn modelId="{8C1C7DB9-A457-4BD2-9D30-33C868C6565D}" type="presParOf" srcId="{C6CCC095-EF5F-4210-82B9-EE9E2801C2D0}" destId="{D7EEF540-6E51-4DD4-9C72-C98ABEDBB5DE}" srcOrd="0" destOrd="0" presId="urn:microsoft.com/office/officeart/2008/layout/HexagonCluster"/>
    <dgm:cxn modelId="{C08167F2-E47C-4524-A358-0022035B57B7}" type="presParOf" srcId="{4341F1A0-4750-44BA-B81A-009C2BFBE742}" destId="{BB7DE68C-0687-4497-8577-E9F8DEEC0A8F}" srcOrd="19" destOrd="0" presId="urn:microsoft.com/office/officeart/2008/layout/HexagonCluster"/>
    <dgm:cxn modelId="{E89B859A-774F-4B5A-9BE3-FA12859305AA}" type="presParOf" srcId="{BB7DE68C-0687-4497-8577-E9F8DEEC0A8F}" destId="{DB76819A-6E38-463E-9BE0-B7C8145142B0}" srcOrd="0" destOrd="0" presId="urn:microsoft.com/office/officeart/2008/layout/HexagonCluster"/>
    <dgm:cxn modelId="{D526DE9F-93E4-405F-ACD6-44B826BE2671}" type="presParOf" srcId="{4341F1A0-4750-44BA-B81A-009C2BFBE742}" destId="{58A62D7D-1AD5-4454-8F1C-78FFB2DD0046}" srcOrd="20" destOrd="0" presId="urn:microsoft.com/office/officeart/2008/layout/HexagonCluster"/>
    <dgm:cxn modelId="{ECE6F500-835A-4D6D-8208-E99BCC053CE5}" type="presParOf" srcId="{58A62D7D-1AD5-4454-8F1C-78FFB2DD0046}" destId="{99C18B50-77CE-410F-8E25-49E2B640518F}" srcOrd="0" destOrd="0" presId="urn:microsoft.com/office/officeart/2008/layout/HexagonCluster"/>
    <dgm:cxn modelId="{F4FDF8FC-E62D-46CE-BC20-B788891817D6}" type="presParOf" srcId="{4341F1A0-4750-44BA-B81A-009C2BFBE742}" destId="{EC7E0D7F-EF6E-4EF9-B30B-F12303D6F451}" srcOrd="21" destOrd="0" presId="urn:microsoft.com/office/officeart/2008/layout/HexagonCluster"/>
    <dgm:cxn modelId="{406F03A3-AB49-43A6-ACDF-1BA4CBFE2026}" type="presParOf" srcId="{EC7E0D7F-EF6E-4EF9-B30B-F12303D6F451}" destId="{0EADF884-7355-4048-9D13-DFB68C704C30}" srcOrd="0" destOrd="0" presId="urn:microsoft.com/office/officeart/2008/layout/HexagonCluster"/>
    <dgm:cxn modelId="{295D4FBC-1B1F-4899-96AF-D05CBA343F54}" type="presParOf" srcId="{4341F1A0-4750-44BA-B81A-009C2BFBE742}" destId="{7D3BE2B3-3FBF-4F10-9966-A00C5723BC50}" srcOrd="22" destOrd="0" presId="urn:microsoft.com/office/officeart/2008/layout/HexagonCluster"/>
    <dgm:cxn modelId="{654DAE12-3EE0-4245-AFA1-B60A9CCD83E3}" type="presParOf" srcId="{7D3BE2B3-3FBF-4F10-9966-A00C5723BC50}" destId="{88C023A6-78C6-43B3-BC57-4772F5B8E2A6}" srcOrd="0" destOrd="0" presId="urn:microsoft.com/office/officeart/2008/layout/HexagonCluster"/>
    <dgm:cxn modelId="{6763AC0F-4186-47E5-840C-BD0C3B0517A7}" type="presParOf" srcId="{4341F1A0-4750-44BA-B81A-009C2BFBE742}" destId="{E895077C-17C8-4AA3-A206-43D50070F453}" srcOrd="23" destOrd="0" presId="urn:microsoft.com/office/officeart/2008/layout/HexagonCluster"/>
    <dgm:cxn modelId="{62E63FA9-1598-49B3-A12C-2EB4F38A5490}" type="presParOf" srcId="{E895077C-17C8-4AA3-A206-43D50070F453}" destId="{F68EB7FD-9F89-4367-8C4B-66470E854635}" srcOrd="0" destOrd="0" presId="urn:microsoft.com/office/officeart/2008/layout/HexagonCluster"/>
    <dgm:cxn modelId="{4974CDDD-D741-4F30-8C64-66A569CC536F}" type="presParOf" srcId="{4341F1A0-4750-44BA-B81A-009C2BFBE742}" destId="{F81296DC-F5C0-4BC3-9B1B-CE95978D4084}" srcOrd="24" destOrd="0" presId="urn:microsoft.com/office/officeart/2008/layout/HexagonCluster"/>
    <dgm:cxn modelId="{E3AFAD41-9F39-4664-8112-E21C0C1F1CEA}" type="presParOf" srcId="{F81296DC-F5C0-4BC3-9B1B-CE95978D4084}" destId="{4F7E73A5-4E18-49D0-9F9A-C3282878B13E}" srcOrd="0" destOrd="0" presId="urn:microsoft.com/office/officeart/2008/layout/HexagonCluster"/>
    <dgm:cxn modelId="{5F31B416-DAE4-427E-BCB8-2A244E250C99}" type="presParOf" srcId="{4341F1A0-4750-44BA-B81A-009C2BFBE742}" destId="{552C36A8-A2C9-4681-BD18-00F505485972}" srcOrd="25" destOrd="0" presId="urn:microsoft.com/office/officeart/2008/layout/HexagonCluster"/>
    <dgm:cxn modelId="{7908CC7C-BAF0-4587-A5AE-26A46F814951}" type="presParOf" srcId="{552C36A8-A2C9-4681-BD18-00F505485972}" destId="{8CAA573F-80CE-411A-97D1-AA9FA6BEBE26}" srcOrd="0" destOrd="0" presId="urn:microsoft.com/office/officeart/2008/layout/HexagonCluster"/>
    <dgm:cxn modelId="{6225930B-3242-4633-BB09-C9BF24719D18}" type="presParOf" srcId="{4341F1A0-4750-44BA-B81A-009C2BFBE742}" destId="{B1945A29-05EC-4895-840D-E1CF15986B4B}" srcOrd="26" destOrd="0" presId="urn:microsoft.com/office/officeart/2008/layout/HexagonCluster"/>
    <dgm:cxn modelId="{741D084F-399C-4094-9A32-7025FB72E974}" type="presParOf" srcId="{B1945A29-05EC-4895-840D-E1CF15986B4B}" destId="{C32564AC-48CE-40B3-B85C-86003B3AF908}" srcOrd="0" destOrd="0" presId="urn:microsoft.com/office/officeart/2008/layout/HexagonCluster"/>
    <dgm:cxn modelId="{66CC6C8D-9EF0-4ADB-B2A8-B1D3714D4575}" type="presParOf" srcId="{4341F1A0-4750-44BA-B81A-009C2BFBE742}" destId="{2F2922FB-51A1-4280-A81E-5708C9FF09B2}" srcOrd="27" destOrd="0" presId="urn:microsoft.com/office/officeart/2008/layout/HexagonCluster"/>
    <dgm:cxn modelId="{99971231-3C42-469C-AE2D-DC5A21615A3C}" type="presParOf" srcId="{2F2922FB-51A1-4280-A81E-5708C9FF09B2}" destId="{2C27B467-595E-4A95-B4AA-79AC4EAEA786}" srcOrd="0" destOrd="0" presId="urn:microsoft.com/office/officeart/2008/layout/HexagonCluster"/>
    <dgm:cxn modelId="{74DBBD12-6CE4-4ABA-BD00-8CF1FBB08766}" type="presParOf" srcId="{4341F1A0-4750-44BA-B81A-009C2BFBE742}" destId="{54E47C24-F2C0-4CE6-9E5C-3FAAFA3CCCFD}" srcOrd="28" destOrd="0" presId="urn:microsoft.com/office/officeart/2008/layout/HexagonCluster"/>
    <dgm:cxn modelId="{3F45AB38-0A25-44F4-9862-B2D13368F4EF}" type="presParOf" srcId="{54E47C24-F2C0-4CE6-9E5C-3FAAFA3CCCFD}" destId="{421B7905-2ECE-41A3-BFD0-ED0B328B3F12}" srcOrd="0" destOrd="0" presId="urn:microsoft.com/office/officeart/2008/layout/HexagonCluster"/>
    <dgm:cxn modelId="{64885308-DFB1-402E-A7C7-1A4E1B8FEA91}" type="presParOf" srcId="{4341F1A0-4750-44BA-B81A-009C2BFBE742}" destId="{A57CF02C-C6D8-4480-BE9C-E3B3E7A378AB}" srcOrd="29" destOrd="0" presId="urn:microsoft.com/office/officeart/2008/layout/HexagonCluster"/>
    <dgm:cxn modelId="{EC3C6F0A-72A6-46B7-B715-22025C6CA3B4}" type="presParOf" srcId="{A57CF02C-C6D8-4480-BE9C-E3B3E7A378AB}" destId="{33DB6DEC-6120-4DF7-A2A5-9CD78557CED6}" srcOrd="0" destOrd="0" presId="urn:microsoft.com/office/officeart/2008/layout/HexagonCluster"/>
    <dgm:cxn modelId="{2C2CDA05-7641-4C7E-8B74-0DAD41ED7653}" type="presParOf" srcId="{4341F1A0-4750-44BA-B81A-009C2BFBE742}" destId="{30735DB7-D90A-4EAE-B7FE-A43E3E7F43ED}" srcOrd="30" destOrd="0" presId="urn:microsoft.com/office/officeart/2008/layout/HexagonCluster"/>
    <dgm:cxn modelId="{A93E3F2E-638D-4B6A-B748-8AE08F6B7AAD}" type="presParOf" srcId="{30735DB7-D90A-4EAE-B7FE-A43E3E7F43ED}" destId="{A552D59F-92E1-432D-9A14-587B6A865694}" srcOrd="0" destOrd="0" presId="urn:microsoft.com/office/officeart/2008/layout/HexagonCluster"/>
    <dgm:cxn modelId="{2B7D03D8-97F8-4CB0-B450-0AA555DC1FB0}" type="presParOf" srcId="{4341F1A0-4750-44BA-B81A-009C2BFBE742}" destId="{5FCC0812-B8EB-4D04-8703-07B3B0383F1F}" srcOrd="31" destOrd="0" presId="urn:microsoft.com/office/officeart/2008/layout/HexagonCluster"/>
    <dgm:cxn modelId="{3144AA78-AFF7-4471-8E9E-F2C785C8A3A8}" type="presParOf" srcId="{5FCC0812-B8EB-4D04-8703-07B3B0383F1F}" destId="{F2CF05FF-4EE8-4E8C-80F6-0B02BED8E0B9}" srcOrd="0" destOrd="0" presId="urn:microsoft.com/office/officeart/2008/layout/HexagonCluster"/>
    <dgm:cxn modelId="{B031BD3E-93BF-43A9-B319-2E9BBAD6DBD4}" type="presParOf" srcId="{4341F1A0-4750-44BA-B81A-009C2BFBE742}" destId="{44A3B48B-F12B-4434-8F18-2C5B03DB3076}" srcOrd="32" destOrd="0" presId="urn:microsoft.com/office/officeart/2008/layout/HexagonCluster"/>
    <dgm:cxn modelId="{F8656188-BB19-4112-84C0-1434450D1AE3}" type="presParOf" srcId="{44A3B48B-F12B-4434-8F18-2C5B03DB3076}" destId="{96B7F833-324D-4495-A1AC-244B5325702A}" srcOrd="0" destOrd="0" presId="urn:microsoft.com/office/officeart/2008/layout/HexagonCluster"/>
    <dgm:cxn modelId="{E6467ADE-625E-44EE-8D03-07B18B105CD5}" type="presParOf" srcId="{4341F1A0-4750-44BA-B81A-009C2BFBE742}" destId="{61D97A1B-48F5-4E7E-A437-3E204011CA6E}" srcOrd="33" destOrd="0" presId="urn:microsoft.com/office/officeart/2008/layout/HexagonCluster"/>
    <dgm:cxn modelId="{AF7D6284-A8BD-45F0-BC4C-A0566809AD30}" type="presParOf" srcId="{61D97A1B-48F5-4E7E-A437-3E204011CA6E}" destId="{2B577224-BAA0-406D-A0B3-2A881653D71D}" srcOrd="0" destOrd="0" presId="urn:microsoft.com/office/officeart/2008/layout/HexagonCluster"/>
    <dgm:cxn modelId="{2012B776-D99E-4888-AF3C-73AE61513FEC}" type="presParOf" srcId="{4341F1A0-4750-44BA-B81A-009C2BFBE742}" destId="{A02E50EF-9CA9-42A6-97D0-18B99925CA9C}" srcOrd="34" destOrd="0" presId="urn:microsoft.com/office/officeart/2008/layout/HexagonCluster"/>
    <dgm:cxn modelId="{096107DC-7928-4C0E-B7F9-39BD07ED5BFC}" type="presParOf" srcId="{A02E50EF-9CA9-42A6-97D0-18B99925CA9C}" destId="{FEF3419D-8E09-45F9-8559-60D26BBFEBC5}" srcOrd="0" destOrd="0" presId="urn:microsoft.com/office/officeart/2008/layout/HexagonCluster"/>
    <dgm:cxn modelId="{3DD8DA9E-E795-4E30-A05D-D8F1C78AFF9A}" type="presParOf" srcId="{4341F1A0-4750-44BA-B81A-009C2BFBE742}" destId="{4877BEFD-6C0F-48E4-B7CF-BA6DBA23C12D}" srcOrd="35" destOrd="0" presId="urn:microsoft.com/office/officeart/2008/layout/HexagonCluster"/>
    <dgm:cxn modelId="{04E804BC-9591-4180-9379-B87923C650D5}" type="presParOf" srcId="{4877BEFD-6C0F-48E4-B7CF-BA6DBA23C12D}" destId="{E92BAD64-248A-4CBC-8A18-36D6DFC99079}" srcOrd="0" destOrd="0" presId="urn:microsoft.com/office/officeart/2008/layout/HexagonCluster"/>
    <dgm:cxn modelId="{35FC6986-D970-4723-B0A8-0A7AF1CC1E2F}" type="presParOf" srcId="{4341F1A0-4750-44BA-B81A-009C2BFBE742}" destId="{DFAD82D4-E750-4B6B-9F02-22CBFA37B738}" srcOrd="36" destOrd="0" presId="urn:microsoft.com/office/officeart/2008/layout/HexagonCluster"/>
    <dgm:cxn modelId="{3568477B-944B-4EAA-A548-C12F0B9B969D}" type="presParOf" srcId="{DFAD82D4-E750-4B6B-9F02-22CBFA37B738}" destId="{B431A41C-6A91-4FF9-9F7D-E650B4564FFF}" srcOrd="0" destOrd="0" presId="urn:microsoft.com/office/officeart/2008/layout/HexagonCluster"/>
    <dgm:cxn modelId="{1C7CD50F-94FC-47EB-AF5A-65984AB61DD9}" type="presParOf" srcId="{4341F1A0-4750-44BA-B81A-009C2BFBE742}" destId="{01AFA313-5D6A-46A3-8559-B9033FAFF787}" srcOrd="37" destOrd="0" presId="urn:microsoft.com/office/officeart/2008/layout/HexagonCluster"/>
    <dgm:cxn modelId="{4D81565D-3759-44AC-B114-845F4B32234F}" type="presParOf" srcId="{01AFA313-5D6A-46A3-8559-B9033FAFF787}" destId="{29F9E0BA-10C9-40E0-950B-9FBC78A1C758}" srcOrd="0" destOrd="0" presId="urn:microsoft.com/office/officeart/2008/layout/HexagonCluster"/>
    <dgm:cxn modelId="{4239CE4B-496E-4C5D-92A6-AB0E2AEDD349}" type="presParOf" srcId="{4341F1A0-4750-44BA-B81A-009C2BFBE742}" destId="{BA518676-D794-4000-94F6-8E0697F01EE5}" srcOrd="38" destOrd="0" presId="urn:microsoft.com/office/officeart/2008/layout/HexagonCluster"/>
    <dgm:cxn modelId="{0D93B78E-0B0D-4495-A944-86FED9355A0E}" type="presParOf" srcId="{BA518676-D794-4000-94F6-8E0697F01EE5}" destId="{7AEB9A52-BFDB-457E-9578-16F539BEB9A8}" srcOrd="0" destOrd="0" presId="urn:microsoft.com/office/officeart/2008/layout/HexagonCluster"/>
    <dgm:cxn modelId="{25D9AFDB-21D6-415F-A237-26824EFD04B4}" type="presParOf" srcId="{4341F1A0-4750-44BA-B81A-009C2BFBE742}" destId="{2F8E4139-8BB7-45BD-B06A-AC27A4509C99}" srcOrd="39" destOrd="0" presId="urn:microsoft.com/office/officeart/2008/layout/HexagonCluster"/>
    <dgm:cxn modelId="{8F1EF0E5-A933-456A-BCB4-CEEFDCC41CFA}" type="presParOf" srcId="{2F8E4139-8BB7-45BD-B06A-AC27A4509C99}" destId="{7DBD9AB5-CD88-448F-8774-92877300F38A}" srcOrd="0" destOrd="0" presId="urn:microsoft.com/office/officeart/2008/layout/HexagonCluster"/>
    <dgm:cxn modelId="{33466D58-9FDA-42EA-9D15-0604B12C76E3}" type="presParOf" srcId="{4341F1A0-4750-44BA-B81A-009C2BFBE742}" destId="{47E96D1A-FAAA-458F-A0BE-7884D4C887BF}" srcOrd="40" destOrd="0" presId="urn:microsoft.com/office/officeart/2008/layout/HexagonCluster"/>
    <dgm:cxn modelId="{3A29692D-57F4-423A-A519-F72A90780BB0}" type="presParOf" srcId="{47E96D1A-FAAA-458F-A0BE-7884D4C887BF}" destId="{9868EE37-E54B-43D0-86C9-C4B05DC24B95}" srcOrd="0" destOrd="0" presId="urn:microsoft.com/office/officeart/2008/layout/HexagonCluster"/>
    <dgm:cxn modelId="{06491444-0B72-46BD-8148-D8D6793130A7}" type="presParOf" srcId="{4341F1A0-4750-44BA-B81A-009C2BFBE742}" destId="{29895225-5CB0-41FD-B1FB-DBBA81A4F82E}" srcOrd="41" destOrd="0" presId="urn:microsoft.com/office/officeart/2008/layout/HexagonCluster"/>
    <dgm:cxn modelId="{B14C0D05-0E57-4593-8E4C-B260712626F2}" type="presParOf" srcId="{29895225-5CB0-41FD-B1FB-DBBA81A4F82E}" destId="{523D04E0-F887-4F26-B1A2-7DEA54F59667}" srcOrd="0" destOrd="0" presId="urn:microsoft.com/office/officeart/2008/layout/HexagonCluster"/>
    <dgm:cxn modelId="{2C4FFCC9-A8C5-4D96-B574-D871BB48D8F9}" type="presParOf" srcId="{4341F1A0-4750-44BA-B81A-009C2BFBE742}" destId="{AFDDF2E6-760E-42B8-B9C2-7CC2C54EE8BB}" srcOrd="42" destOrd="0" presId="urn:microsoft.com/office/officeart/2008/layout/HexagonCluster"/>
    <dgm:cxn modelId="{4D879A5B-EABD-416E-ADCA-B1BB709A7AE9}" type="presParOf" srcId="{AFDDF2E6-760E-42B8-B9C2-7CC2C54EE8BB}" destId="{2DB0B232-0E24-46D5-8813-8CE6BE54B985}" srcOrd="0" destOrd="0" presId="urn:microsoft.com/office/officeart/2008/layout/HexagonCluster"/>
    <dgm:cxn modelId="{16C3624C-0A45-4EC8-93B3-0E298DD8F8E2}" type="presParOf" srcId="{4341F1A0-4750-44BA-B81A-009C2BFBE742}" destId="{2CCD0D1A-DCF9-4EC9-A815-56C4294C72F4}" srcOrd="43" destOrd="0" presId="urn:microsoft.com/office/officeart/2008/layout/HexagonCluster"/>
    <dgm:cxn modelId="{842554C6-0CAF-41E0-9BA4-777333870595}" type="presParOf" srcId="{2CCD0D1A-DCF9-4EC9-A815-56C4294C72F4}" destId="{8562530D-D58D-4AEE-8E86-52A071680875}" srcOrd="0" destOrd="0" presId="urn:microsoft.com/office/officeart/2008/layout/HexagonCluster"/>
    <dgm:cxn modelId="{15A4F79F-B329-4D4C-86C3-614F534A8227}" type="presParOf" srcId="{4341F1A0-4750-44BA-B81A-009C2BFBE742}" destId="{CA173816-BC25-49D4-ADF1-B3DCA0EE79F5}" srcOrd="44" destOrd="0" presId="urn:microsoft.com/office/officeart/2008/layout/HexagonCluster"/>
    <dgm:cxn modelId="{B894A4EF-0733-4DCF-934E-2035FEACF1C5}" type="presParOf" srcId="{CA173816-BC25-49D4-ADF1-B3DCA0EE79F5}" destId="{C0A6A9FB-04F8-4E93-837E-7F13F41A1F78}" srcOrd="0" destOrd="0" presId="urn:microsoft.com/office/officeart/2008/layout/HexagonCluster"/>
    <dgm:cxn modelId="{F1A03E24-8A8F-455E-9645-8F9D0FDC1071}" type="presParOf" srcId="{4341F1A0-4750-44BA-B81A-009C2BFBE742}" destId="{8CB77FBA-1FC2-4845-BE4F-00EBFEEB2A90}" srcOrd="45" destOrd="0" presId="urn:microsoft.com/office/officeart/2008/layout/HexagonCluster"/>
    <dgm:cxn modelId="{BF914C81-A71F-496F-BEF8-A9CCFA6A5ACA}" type="presParOf" srcId="{8CB77FBA-1FC2-4845-BE4F-00EBFEEB2A90}" destId="{6C16A3E6-A876-4301-ADF6-D61D179A1D91}" srcOrd="0" destOrd="0" presId="urn:microsoft.com/office/officeart/2008/layout/HexagonCluster"/>
    <dgm:cxn modelId="{CAE9C809-3E03-424E-9859-403C41556E8E}" type="presParOf" srcId="{4341F1A0-4750-44BA-B81A-009C2BFBE742}" destId="{8DA00F06-CD9B-4BC8-84ED-5FA4FCED1DAC}" srcOrd="46" destOrd="0" presId="urn:microsoft.com/office/officeart/2008/layout/HexagonCluster"/>
    <dgm:cxn modelId="{788E2F3C-ED7C-4994-B411-BBF1C305356B}" type="presParOf" srcId="{8DA00F06-CD9B-4BC8-84ED-5FA4FCED1DAC}" destId="{8BFCB2DC-C273-4814-9D07-B6CF97665AB3}" srcOrd="0" destOrd="0" presId="urn:microsoft.com/office/officeart/2008/layout/HexagonCluster"/>
    <dgm:cxn modelId="{C03FF268-30FE-4256-BFFB-B42B37243A87}" type="presParOf" srcId="{4341F1A0-4750-44BA-B81A-009C2BFBE742}" destId="{9DA41426-952A-41B6-B19A-B83465F5F21A}" srcOrd="47" destOrd="0" presId="urn:microsoft.com/office/officeart/2008/layout/HexagonCluster"/>
    <dgm:cxn modelId="{3F41AA49-6B73-408A-B295-FACB51ABE230}" type="presParOf" srcId="{9DA41426-952A-41B6-B19A-B83465F5F21A}" destId="{8EDA8ECC-7469-451B-8CD4-260A4250808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8B0C-C18D-4F54-98E9-44B7A3BC21E7}">
      <dsp:nvSpPr>
        <dsp:cNvPr id="0" name=""/>
        <dsp:cNvSpPr/>
      </dsp:nvSpPr>
      <dsp:spPr>
        <a:xfrm>
          <a:off x="1807560" y="1919447"/>
          <a:ext cx="1345911" cy="1155390"/>
        </a:xfrm>
        <a:prstGeom prst="hexagon">
          <a:avLst>
            <a:gd name="adj" fmla="val 25000"/>
            <a:gd name="vf" fmla="val 11547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SelectMany</a:t>
          </a:r>
          <a:endParaRPr lang="en-US" sz="1200" kern="1200" dirty="0"/>
        </a:p>
      </dsp:txBody>
      <dsp:txXfrm>
        <a:off x="2016002" y="2098383"/>
        <a:ext cx="929027" cy="797518"/>
      </dsp:txXfrm>
    </dsp:sp>
    <dsp:sp modelId="{3FABF20B-26C0-4E8B-82AA-3D4F0D7D653F}">
      <dsp:nvSpPr>
        <dsp:cNvPr id="0" name=""/>
        <dsp:cNvSpPr/>
      </dsp:nvSpPr>
      <dsp:spPr>
        <a:xfrm>
          <a:off x="1839673" y="243596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0A4C30A-7869-4375-8F44-4BD6B9318DAC}">
      <dsp:nvSpPr>
        <dsp:cNvPr id="0" name=""/>
        <dsp:cNvSpPr/>
      </dsp:nvSpPr>
      <dsp:spPr>
        <a:xfrm>
          <a:off x="649604" y="128113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E9DA09B-EE17-4581-AFFA-A7EC632F929B}">
      <dsp:nvSpPr>
        <dsp:cNvPr id="0" name=""/>
        <dsp:cNvSpPr/>
      </dsp:nvSpPr>
      <dsp:spPr>
        <a:xfrm>
          <a:off x="1571436" y="2282586"/>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52C2C01E-8472-444D-ABA6-40B5E73AF344}">
      <dsp:nvSpPr>
        <dsp:cNvPr id="0" name=""/>
        <dsp:cNvSpPr/>
      </dsp:nvSpPr>
      <dsp:spPr>
        <a:xfrm>
          <a:off x="2965516" y="1277188"/>
          <a:ext cx="1345911" cy="1155390"/>
        </a:xfrm>
        <a:prstGeom prst="hexagon">
          <a:avLst>
            <a:gd name="adj" fmla="val 25000"/>
            <a:gd name="vf" fmla="val 115470"/>
          </a:avLst>
        </a:prstGeom>
        <a:gradFill rotWithShape="0">
          <a:gsLst>
            <a:gs pos="0">
              <a:schemeClr val="accent3">
                <a:shade val="80000"/>
                <a:hueOff val="23332"/>
                <a:satOff val="-1905"/>
                <a:lumOff val="2750"/>
                <a:alphaOff val="0"/>
                <a:shade val="51000"/>
                <a:satMod val="130000"/>
              </a:schemeClr>
            </a:gs>
            <a:gs pos="80000">
              <a:schemeClr val="accent3">
                <a:shade val="80000"/>
                <a:hueOff val="23332"/>
                <a:satOff val="-1905"/>
                <a:lumOff val="2750"/>
                <a:alphaOff val="0"/>
                <a:shade val="93000"/>
                <a:satMod val="130000"/>
              </a:schemeClr>
            </a:gs>
            <a:gs pos="100000">
              <a:schemeClr val="accent3">
                <a:shade val="80000"/>
                <a:hueOff val="23332"/>
                <a:satOff val="-1905"/>
                <a:lumOff val="27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Merge</a:t>
          </a:r>
        </a:p>
      </dsp:txBody>
      <dsp:txXfrm>
        <a:off x="3173958" y="1456124"/>
        <a:ext cx="929027" cy="797518"/>
      </dsp:txXfrm>
    </dsp:sp>
    <dsp:sp modelId="{37BC396F-5471-4F11-8E48-1CC2C455C311}">
      <dsp:nvSpPr>
        <dsp:cNvPr id="0" name=""/>
        <dsp:cNvSpPr/>
      </dsp:nvSpPr>
      <dsp:spPr>
        <a:xfrm>
          <a:off x="3891125" y="22769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104032F-EC43-4047-8487-92D04FBDAF64}">
      <dsp:nvSpPr>
        <dsp:cNvPr id="0" name=""/>
        <dsp:cNvSpPr/>
      </dsp:nvSpPr>
      <dsp:spPr>
        <a:xfrm>
          <a:off x="4122527" y="1917192"/>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
              <a:satOff val="-1905"/>
              <a:lumOff val="275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64F644-6E63-4166-8EE3-B58DF2D9894A}">
      <dsp:nvSpPr>
        <dsp:cNvPr id="0" name=""/>
        <dsp:cNvSpPr/>
      </dsp:nvSpPr>
      <dsp:spPr>
        <a:xfrm>
          <a:off x="4155585" y="243145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E3582B0-5BAC-4183-9F10-299B60C44000}">
      <dsp:nvSpPr>
        <dsp:cNvPr id="0" name=""/>
        <dsp:cNvSpPr/>
      </dsp:nvSpPr>
      <dsp:spPr>
        <a:xfrm>
          <a:off x="1807560" y="642259"/>
          <a:ext cx="1345911" cy="1155390"/>
        </a:xfrm>
        <a:prstGeom prst="hexagon">
          <a:avLst>
            <a:gd name="adj" fmla="val 25000"/>
            <a:gd name="vf" fmla="val 115470"/>
          </a:avLst>
        </a:prstGeom>
        <a:gradFill rotWithShape="0">
          <a:gsLst>
            <a:gs pos="0">
              <a:schemeClr val="accent3">
                <a:shade val="80000"/>
                <a:hueOff val="46664"/>
                <a:satOff val="-3810"/>
                <a:lumOff val="5500"/>
                <a:alphaOff val="0"/>
                <a:shade val="51000"/>
                <a:satMod val="130000"/>
              </a:schemeClr>
            </a:gs>
            <a:gs pos="80000">
              <a:schemeClr val="accent3">
                <a:shade val="80000"/>
                <a:hueOff val="46664"/>
                <a:satOff val="-3810"/>
                <a:lumOff val="5500"/>
                <a:alphaOff val="0"/>
                <a:shade val="93000"/>
                <a:satMod val="130000"/>
              </a:schemeClr>
            </a:gs>
            <a:gs pos="100000">
              <a:schemeClr val="accent3">
                <a:shade val="80000"/>
                <a:hueOff val="46664"/>
                <a:satOff val="-3810"/>
                <a:lumOff val="55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Zip</a:t>
          </a:r>
        </a:p>
      </dsp:txBody>
      <dsp:txXfrm>
        <a:off x="2016002" y="821195"/>
        <a:ext cx="929027" cy="797518"/>
      </dsp:txXfrm>
    </dsp:sp>
    <dsp:sp modelId="{E90D0D07-4F99-40F2-AFC5-6E90073B4F00}">
      <dsp:nvSpPr>
        <dsp:cNvPr id="0" name=""/>
        <dsp:cNvSpPr/>
      </dsp:nvSpPr>
      <dsp:spPr>
        <a:xfrm>
          <a:off x="2723724" y="658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569B4C5-4FFE-444E-89A1-3C138066ED4B}">
      <dsp:nvSpPr>
        <dsp:cNvPr id="0" name=""/>
        <dsp:cNvSpPr/>
      </dsp:nvSpPr>
      <dsp:spPr>
        <a:xfrm>
          <a:off x="2965516" y="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46664"/>
              <a:satOff val="-3810"/>
              <a:lumOff val="55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1DB2B19-57EE-4653-A8F2-F9C960A5C067}">
      <dsp:nvSpPr>
        <dsp:cNvPr id="0" name=""/>
        <dsp:cNvSpPr/>
      </dsp:nvSpPr>
      <dsp:spPr>
        <a:xfrm>
          <a:off x="3003296" y="51200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60A177A-65E3-4649-AFC7-9BC15A68040E}">
      <dsp:nvSpPr>
        <dsp:cNvPr id="0" name=""/>
        <dsp:cNvSpPr/>
      </dsp:nvSpPr>
      <dsp:spPr>
        <a:xfrm>
          <a:off x="4122527" y="640003"/>
          <a:ext cx="1345911" cy="1155390"/>
        </a:xfrm>
        <a:prstGeom prst="hexagon">
          <a:avLst>
            <a:gd name="adj" fmla="val 25000"/>
            <a:gd name="vf" fmla="val 115470"/>
          </a:avLst>
        </a:prstGeom>
        <a:gradFill rotWithShape="0">
          <a:gsLst>
            <a:gs pos="0">
              <a:schemeClr val="accent3">
                <a:shade val="80000"/>
                <a:hueOff val="69996"/>
                <a:satOff val="-5714"/>
                <a:lumOff val="8249"/>
                <a:alphaOff val="0"/>
                <a:shade val="51000"/>
                <a:satMod val="130000"/>
              </a:schemeClr>
            </a:gs>
            <a:gs pos="80000">
              <a:schemeClr val="accent3">
                <a:shade val="80000"/>
                <a:hueOff val="69996"/>
                <a:satOff val="-5714"/>
                <a:lumOff val="8249"/>
                <a:alphaOff val="0"/>
                <a:shade val="93000"/>
                <a:satMod val="130000"/>
              </a:schemeClr>
            </a:gs>
            <a:gs pos="100000">
              <a:schemeClr val="accent3">
                <a:shade val="80000"/>
                <a:hueOff val="69996"/>
                <a:satOff val="-5714"/>
                <a:lumOff val="8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Amb</a:t>
          </a:r>
          <a:endParaRPr lang="en-US" sz="1200" kern="1200" dirty="0" smtClean="0"/>
        </a:p>
      </dsp:txBody>
      <dsp:txXfrm>
        <a:off x="4330969" y="818939"/>
        <a:ext cx="929027" cy="797518"/>
      </dsp:txXfrm>
    </dsp:sp>
    <dsp:sp modelId="{CE5875EE-9D50-45C5-989F-D9153CE08D00}">
      <dsp:nvSpPr>
        <dsp:cNvPr id="0" name=""/>
        <dsp:cNvSpPr/>
      </dsp:nvSpPr>
      <dsp:spPr>
        <a:xfrm>
          <a:off x="5287095" y="115144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B34B889-658D-42A3-881A-AA9CA0E0475D}">
      <dsp:nvSpPr>
        <dsp:cNvPr id="0" name=""/>
        <dsp:cNvSpPr/>
      </dsp:nvSpPr>
      <dsp:spPr>
        <a:xfrm>
          <a:off x="5280483" y="128959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69996"/>
              <a:satOff val="-5714"/>
              <a:lumOff val="8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DE2C9BA-BFBB-42CA-B9B2-DD7376125828}">
      <dsp:nvSpPr>
        <dsp:cNvPr id="0" name=""/>
        <dsp:cNvSpPr/>
      </dsp:nvSpPr>
      <dsp:spPr>
        <a:xfrm>
          <a:off x="5543054" y="130989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74DC450-DD4D-4581-B5DC-ABC8C2703D1D}">
      <dsp:nvSpPr>
        <dsp:cNvPr id="0" name=""/>
        <dsp:cNvSpPr/>
      </dsp:nvSpPr>
      <dsp:spPr>
        <a:xfrm>
          <a:off x="5280483" y="12405"/>
          <a:ext cx="1345911" cy="1155390"/>
        </a:xfrm>
        <a:prstGeom prst="hexagon">
          <a:avLst>
            <a:gd name="adj" fmla="val 25000"/>
            <a:gd name="vf" fmla="val 115470"/>
          </a:avLst>
        </a:prstGeom>
        <a:gradFill rotWithShape="0">
          <a:gsLst>
            <a:gs pos="0">
              <a:schemeClr val="accent3">
                <a:shade val="80000"/>
                <a:hueOff val="93328"/>
                <a:satOff val="-7619"/>
                <a:lumOff val="10999"/>
                <a:alphaOff val="0"/>
                <a:shade val="51000"/>
                <a:satMod val="130000"/>
              </a:schemeClr>
            </a:gs>
            <a:gs pos="80000">
              <a:schemeClr val="accent3">
                <a:shade val="80000"/>
                <a:hueOff val="93328"/>
                <a:satOff val="-7619"/>
                <a:lumOff val="10999"/>
                <a:alphaOff val="0"/>
                <a:shade val="93000"/>
                <a:satMod val="130000"/>
              </a:schemeClr>
            </a:gs>
            <a:gs pos="100000">
              <a:schemeClr val="accent3">
                <a:shade val="80000"/>
                <a:hueOff val="93328"/>
                <a:satOff val="-7619"/>
                <a:lumOff val="10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CombineLatest</a:t>
          </a:r>
          <a:endParaRPr lang="en-US" sz="1200" kern="1200" dirty="0" smtClean="0"/>
        </a:p>
      </dsp:txBody>
      <dsp:txXfrm>
        <a:off x="5488925" y="191341"/>
        <a:ext cx="929027" cy="797518"/>
      </dsp:txXfrm>
    </dsp:sp>
    <dsp:sp modelId="{423304E4-9AE0-4F03-849F-1AE45B69A8AC}">
      <dsp:nvSpPr>
        <dsp:cNvPr id="0" name=""/>
        <dsp:cNvSpPr/>
      </dsp:nvSpPr>
      <dsp:spPr>
        <a:xfrm>
          <a:off x="6445050" y="530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D7EEF540-6E51-4DD4-9C72-C98ABEDBB5DE}">
      <dsp:nvSpPr>
        <dsp:cNvPr id="0" name=""/>
        <dsp:cNvSpPr/>
      </dsp:nvSpPr>
      <dsp:spPr>
        <a:xfrm>
          <a:off x="6438439" y="65692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93328"/>
              <a:satOff val="-7619"/>
              <a:lumOff val="10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76819A-6E38-463E-9BE0-B7C8145142B0}">
      <dsp:nvSpPr>
        <dsp:cNvPr id="0" name=""/>
        <dsp:cNvSpPr/>
      </dsp:nvSpPr>
      <dsp:spPr>
        <a:xfrm>
          <a:off x="6706677" y="6822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9C18B50-77CE-410F-8E25-49E2B640518F}">
      <dsp:nvSpPr>
        <dsp:cNvPr id="0" name=""/>
        <dsp:cNvSpPr/>
      </dsp:nvSpPr>
      <dsp:spPr>
        <a:xfrm>
          <a:off x="6438439" y="1931852"/>
          <a:ext cx="1345911" cy="1155390"/>
        </a:xfrm>
        <a:prstGeom prst="hexagon">
          <a:avLst>
            <a:gd name="adj" fmla="val 25000"/>
            <a:gd name="vf" fmla="val 115470"/>
          </a:avLst>
        </a:prstGeom>
        <a:gradFill rotWithShape="0">
          <a:gsLst>
            <a:gs pos="0">
              <a:schemeClr val="accent3">
                <a:shade val="80000"/>
                <a:hueOff val="116660"/>
                <a:satOff val="-9524"/>
                <a:lumOff val="13749"/>
                <a:alphaOff val="0"/>
                <a:shade val="51000"/>
                <a:satMod val="130000"/>
              </a:schemeClr>
            </a:gs>
            <a:gs pos="80000">
              <a:schemeClr val="accent3">
                <a:shade val="80000"/>
                <a:hueOff val="116660"/>
                <a:satOff val="-9524"/>
                <a:lumOff val="13749"/>
                <a:alphaOff val="0"/>
                <a:shade val="93000"/>
                <a:satMod val="130000"/>
              </a:schemeClr>
            </a:gs>
            <a:gs pos="100000">
              <a:schemeClr val="accent3">
                <a:shade val="80000"/>
                <a:hueOff val="116660"/>
                <a:satOff val="-9524"/>
                <a:lumOff val="137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TakeUntil</a:t>
          </a:r>
          <a:endParaRPr lang="en-US" sz="1200" kern="1200" dirty="0" smtClean="0"/>
        </a:p>
      </dsp:txBody>
      <dsp:txXfrm>
        <a:off x="6646881" y="2110788"/>
        <a:ext cx="929027" cy="797518"/>
      </dsp:txXfrm>
    </dsp:sp>
    <dsp:sp modelId="{0EADF884-7355-4048-9D13-DFB68C704C30}">
      <dsp:nvSpPr>
        <dsp:cNvPr id="0" name=""/>
        <dsp:cNvSpPr/>
      </dsp:nvSpPr>
      <dsp:spPr>
        <a:xfrm>
          <a:off x="6704788" y="294401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8C023A6-78C6-43B3-BC57-4772F5B8E2A6}">
      <dsp:nvSpPr>
        <dsp:cNvPr id="0" name=""/>
        <dsp:cNvSpPr/>
      </dsp:nvSpPr>
      <dsp:spPr>
        <a:xfrm>
          <a:off x="5280483" y="256452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16660"/>
              <a:satOff val="-9524"/>
              <a:lumOff val="137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68EB7FD-9F89-4367-8C4B-66470E854635}">
      <dsp:nvSpPr>
        <dsp:cNvPr id="0" name=""/>
        <dsp:cNvSpPr/>
      </dsp:nvSpPr>
      <dsp:spPr>
        <a:xfrm>
          <a:off x="6455440" y="307145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F7E73A5-4E18-49D0-9F9A-C3282878B13E}">
      <dsp:nvSpPr>
        <dsp:cNvPr id="0" name=""/>
        <dsp:cNvSpPr/>
      </dsp:nvSpPr>
      <dsp:spPr>
        <a:xfrm>
          <a:off x="2964572" y="2557195"/>
          <a:ext cx="1345911" cy="1155390"/>
        </a:xfrm>
        <a:prstGeom prst="hexagon">
          <a:avLst>
            <a:gd name="adj" fmla="val 25000"/>
            <a:gd name="vf" fmla="val 115470"/>
          </a:avLst>
        </a:prstGeom>
        <a:gradFill rotWithShape="0">
          <a:gsLst>
            <a:gs pos="0">
              <a:schemeClr val="accent3">
                <a:shade val="80000"/>
                <a:hueOff val="139992"/>
                <a:satOff val="-11429"/>
                <a:lumOff val="16499"/>
                <a:alphaOff val="0"/>
                <a:shade val="51000"/>
                <a:satMod val="130000"/>
              </a:schemeClr>
            </a:gs>
            <a:gs pos="80000">
              <a:schemeClr val="accent3">
                <a:shade val="80000"/>
                <a:hueOff val="139992"/>
                <a:satOff val="-11429"/>
                <a:lumOff val="16499"/>
                <a:alphaOff val="0"/>
                <a:shade val="93000"/>
                <a:satMod val="130000"/>
              </a:schemeClr>
            </a:gs>
            <a:gs pos="100000">
              <a:schemeClr val="accent3">
                <a:shade val="80000"/>
                <a:hueOff val="139992"/>
                <a:satOff val="-11429"/>
                <a:lumOff val="164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TakeWhile</a:t>
          </a:r>
          <a:endParaRPr lang="en-US" sz="1200" kern="1200" dirty="0" smtClean="0"/>
        </a:p>
      </dsp:txBody>
      <dsp:txXfrm>
        <a:off x="3173014" y="2736131"/>
        <a:ext cx="929027" cy="797518"/>
      </dsp:txXfrm>
    </dsp:sp>
    <dsp:sp modelId="{8CAA573F-80CE-411A-97D1-AA9FA6BEBE26}">
      <dsp:nvSpPr>
        <dsp:cNvPr id="0" name=""/>
        <dsp:cNvSpPr/>
      </dsp:nvSpPr>
      <dsp:spPr>
        <a:xfrm>
          <a:off x="3002352" y="306919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32564AC-48CE-40B3-B85C-86003B3AF908}">
      <dsp:nvSpPr>
        <dsp:cNvPr id="0" name=""/>
        <dsp:cNvSpPr/>
      </dsp:nvSpPr>
      <dsp:spPr>
        <a:xfrm>
          <a:off x="1806616" y="319945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39992"/>
              <a:satOff val="-11429"/>
              <a:lumOff val="164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C27B467-595E-4A95-B4AA-79AC4EAEA786}">
      <dsp:nvSpPr>
        <dsp:cNvPr id="0" name=""/>
        <dsp:cNvSpPr/>
      </dsp:nvSpPr>
      <dsp:spPr>
        <a:xfrm>
          <a:off x="2722780" y="321580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21B7905-2ECE-41A3-BFD0-ED0B328B3F12}">
      <dsp:nvSpPr>
        <dsp:cNvPr id="0" name=""/>
        <dsp:cNvSpPr/>
      </dsp:nvSpPr>
      <dsp:spPr>
        <a:xfrm>
          <a:off x="7590728" y="2579187"/>
          <a:ext cx="1345911" cy="1155390"/>
        </a:xfrm>
        <a:prstGeom prst="hexagon">
          <a:avLst>
            <a:gd name="adj" fmla="val 25000"/>
            <a:gd name="vf" fmla="val 115470"/>
          </a:avLst>
        </a:prstGeom>
        <a:gradFill rotWithShape="0">
          <a:gsLst>
            <a:gs pos="0">
              <a:schemeClr val="accent3">
                <a:shade val="80000"/>
                <a:hueOff val="163324"/>
                <a:satOff val="-13334"/>
                <a:lumOff val="19249"/>
                <a:alphaOff val="0"/>
                <a:shade val="51000"/>
                <a:satMod val="130000"/>
              </a:schemeClr>
            </a:gs>
            <a:gs pos="80000">
              <a:schemeClr val="accent3">
                <a:shade val="80000"/>
                <a:hueOff val="163324"/>
                <a:satOff val="-13334"/>
                <a:lumOff val="19249"/>
                <a:alphaOff val="0"/>
                <a:shade val="93000"/>
                <a:satMod val="130000"/>
              </a:schemeClr>
            </a:gs>
            <a:gs pos="100000">
              <a:schemeClr val="accent3">
                <a:shade val="80000"/>
                <a:hueOff val="163324"/>
                <a:satOff val="-13334"/>
                <a:lumOff val="19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Combine</a:t>
          </a:r>
        </a:p>
      </dsp:txBody>
      <dsp:txXfrm>
        <a:off x="7799170" y="2758123"/>
        <a:ext cx="929027" cy="797518"/>
      </dsp:txXfrm>
    </dsp:sp>
    <dsp:sp modelId="{33DB6DEC-6120-4DF7-A2A5-9CD78557CED6}">
      <dsp:nvSpPr>
        <dsp:cNvPr id="0" name=""/>
        <dsp:cNvSpPr/>
      </dsp:nvSpPr>
      <dsp:spPr>
        <a:xfrm>
          <a:off x="7857076" y="359135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A552D59F-92E1-432D-9A14-587B6A865694}">
      <dsp:nvSpPr>
        <dsp:cNvPr id="0" name=""/>
        <dsp:cNvSpPr/>
      </dsp:nvSpPr>
      <dsp:spPr>
        <a:xfrm>
          <a:off x="6432772" y="321186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63324"/>
              <a:satOff val="-13334"/>
              <a:lumOff val="19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2CF05FF-4EE8-4E8C-80F6-0B02BED8E0B9}">
      <dsp:nvSpPr>
        <dsp:cNvPr id="0" name=""/>
        <dsp:cNvSpPr/>
      </dsp:nvSpPr>
      <dsp:spPr>
        <a:xfrm>
          <a:off x="7607729" y="371878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6B7F833-324D-4495-A1AC-244B5325702A}">
      <dsp:nvSpPr>
        <dsp:cNvPr id="0" name=""/>
        <dsp:cNvSpPr/>
      </dsp:nvSpPr>
      <dsp:spPr>
        <a:xfrm>
          <a:off x="7595450" y="24810"/>
          <a:ext cx="1345911" cy="1155390"/>
        </a:xfrm>
        <a:prstGeom prst="hexagon">
          <a:avLst>
            <a:gd name="adj" fmla="val 25000"/>
            <a:gd name="vf" fmla="val 115470"/>
          </a:avLst>
        </a:prstGeom>
        <a:gradFill rotWithShape="0">
          <a:gsLst>
            <a:gs pos="0">
              <a:schemeClr val="accent3">
                <a:shade val="80000"/>
                <a:hueOff val="186656"/>
                <a:satOff val="-15239"/>
                <a:lumOff val="21999"/>
                <a:alphaOff val="0"/>
                <a:shade val="51000"/>
                <a:satMod val="130000"/>
              </a:schemeClr>
            </a:gs>
            <a:gs pos="80000">
              <a:schemeClr val="accent3">
                <a:shade val="80000"/>
                <a:hueOff val="186656"/>
                <a:satOff val="-15239"/>
                <a:lumOff val="21999"/>
                <a:alphaOff val="0"/>
                <a:shade val="93000"/>
                <a:satMod val="130000"/>
              </a:schemeClr>
            </a:gs>
            <a:gs pos="100000">
              <a:schemeClr val="accent3">
                <a:shade val="80000"/>
                <a:hueOff val="186656"/>
                <a:satOff val="-15239"/>
                <a:lumOff val="21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Switch</a:t>
          </a:r>
          <a:endParaRPr lang="en-US" sz="1200" kern="1200" dirty="0"/>
        </a:p>
      </dsp:txBody>
      <dsp:txXfrm>
        <a:off x="7803892" y="203746"/>
        <a:ext cx="929027" cy="797518"/>
      </dsp:txXfrm>
    </dsp:sp>
    <dsp:sp modelId="{2B577224-BAA0-406D-A0B3-2A881653D71D}">
      <dsp:nvSpPr>
        <dsp:cNvPr id="0" name=""/>
        <dsp:cNvSpPr/>
      </dsp:nvSpPr>
      <dsp:spPr>
        <a:xfrm>
          <a:off x="8525782" y="104092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EF3419D-8E09-45F9-8559-60D26BBFEBC5}">
      <dsp:nvSpPr>
        <dsp:cNvPr id="0" name=""/>
        <dsp:cNvSpPr/>
      </dsp:nvSpPr>
      <dsp:spPr>
        <a:xfrm>
          <a:off x="7595450" y="1300307"/>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86656"/>
              <a:satOff val="-15239"/>
              <a:lumOff val="21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92BAD64-248A-4CBC-8A18-36D6DFC99079}">
      <dsp:nvSpPr>
        <dsp:cNvPr id="0" name=""/>
        <dsp:cNvSpPr/>
      </dsp:nvSpPr>
      <dsp:spPr>
        <a:xfrm>
          <a:off x="8525782" y="130707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B431A41C-6A91-4FF9-9F7D-E650B4564FFF}">
      <dsp:nvSpPr>
        <dsp:cNvPr id="0" name=""/>
        <dsp:cNvSpPr/>
      </dsp:nvSpPr>
      <dsp:spPr>
        <a:xfrm>
          <a:off x="4117805" y="3204530"/>
          <a:ext cx="1345911" cy="1155390"/>
        </a:xfrm>
        <a:prstGeom prst="hexagon">
          <a:avLst>
            <a:gd name="adj" fmla="val 25000"/>
            <a:gd name="vf" fmla="val 115470"/>
          </a:avLst>
        </a:prstGeom>
        <a:gradFill rotWithShape="0">
          <a:gsLst>
            <a:gs pos="0">
              <a:schemeClr val="accent3">
                <a:shade val="80000"/>
                <a:hueOff val="209988"/>
                <a:satOff val="-17143"/>
                <a:lumOff val="24748"/>
                <a:alphaOff val="0"/>
                <a:shade val="51000"/>
                <a:satMod val="130000"/>
              </a:schemeClr>
            </a:gs>
            <a:gs pos="80000">
              <a:schemeClr val="accent3">
                <a:shade val="80000"/>
                <a:hueOff val="209988"/>
                <a:satOff val="-17143"/>
                <a:lumOff val="24748"/>
                <a:alphaOff val="0"/>
                <a:shade val="93000"/>
                <a:satMod val="130000"/>
              </a:schemeClr>
            </a:gs>
            <a:gs pos="100000">
              <a:schemeClr val="accent3">
                <a:shade val="80000"/>
                <a:hueOff val="209988"/>
                <a:satOff val="-17143"/>
                <a:lumOff val="247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StartWith</a:t>
          </a:r>
          <a:endParaRPr lang="en-US" sz="1200" kern="1200" dirty="0"/>
        </a:p>
      </dsp:txBody>
      <dsp:txXfrm>
        <a:off x="4326247" y="3383466"/>
        <a:ext cx="929027" cy="797518"/>
      </dsp:txXfrm>
    </dsp:sp>
    <dsp:sp modelId="{29F9E0BA-10C9-40E0-950B-9FBC78A1C758}">
      <dsp:nvSpPr>
        <dsp:cNvPr id="0" name=""/>
        <dsp:cNvSpPr/>
      </dsp:nvSpPr>
      <dsp:spPr>
        <a:xfrm>
          <a:off x="4384154" y="42166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7AEB9A52-BFDB-457E-9578-16F539BEB9A8}">
      <dsp:nvSpPr>
        <dsp:cNvPr id="0" name=""/>
        <dsp:cNvSpPr/>
      </dsp:nvSpPr>
      <dsp:spPr>
        <a:xfrm>
          <a:off x="2959849" y="383720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09988"/>
              <a:satOff val="-17143"/>
              <a:lumOff val="247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BD9AB5-CD88-448F-8774-92877300F38A}">
      <dsp:nvSpPr>
        <dsp:cNvPr id="0" name=""/>
        <dsp:cNvSpPr/>
      </dsp:nvSpPr>
      <dsp:spPr>
        <a:xfrm>
          <a:off x="4134806" y="434413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868EE37-E54B-43D0-86C9-C4B05DC24B95}">
      <dsp:nvSpPr>
        <dsp:cNvPr id="0" name=""/>
        <dsp:cNvSpPr/>
      </dsp:nvSpPr>
      <dsp:spPr>
        <a:xfrm>
          <a:off x="6429938" y="4483409"/>
          <a:ext cx="1345911" cy="1155390"/>
        </a:xfrm>
        <a:prstGeom prst="hexagon">
          <a:avLst>
            <a:gd name="adj" fmla="val 25000"/>
            <a:gd name="vf" fmla="val 115470"/>
          </a:avLst>
        </a:prstGeom>
        <a:gradFill rotWithShape="0">
          <a:gsLst>
            <a:gs pos="0">
              <a:schemeClr val="accent3">
                <a:shade val="80000"/>
                <a:hueOff val="233320"/>
                <a:satOff val="-19048"/>
                <a:lumOff val="27498"/>
                <a:alphaOff val="0"/>
                <a:shade val="51000"/>
                <a:satMod val="130000"/>
              </a:schemeClr>
            </a:gs>
            <a:gs pos="80000">
              <a:schemeClr val="accent3">
                <a:shade val="80000"/>
                <a:hueOff val="233320"/>
                <a:satOff val="-19048"/>
                <a:lumOff val="27498"/>
                <a:alphaOff val="0"/>
                <a:shade val="93000"/>
                <a:satMod val="130000"/>
              </a:schemeClr>
            </a:gs>
            <a:gs pos="100000">
              <a:schemeClr val="accent3">
                <a:shade val="80000"/>
                <a:hueOff val="233320"/>
                <a:satOff val="-19048"/>
                <a:lumOff val="274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Concat</a:t>
          </a:r>
          <a:endParaRPr lang="en-US" sz="1200" kern="1200" dirty="0"/>
        </a:p>
      </dsp:txBody>
      <dsp:txXfrm>
        <a:off x="6638380" y="4662345"/>
        <a:ext cx="929027" cy="797518"/>
      </dsp:txXfrm>
    </dsp:sp>
    <dsp:sp modelId="{523D04E0-F887-4F26-B1A2-7DEA54F59667}">
      <dsp:nvSpPr>
        <dsp:cNvPr id="0" name=""/>
        <dsp:cNvSpPr/>
      </dsp:nvSpPr>
      <dsp:spPr>
        <a:xfrm>
          <a:off x="6462051" y="499766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DB0B232-0E24-46D5-8813-8CE6BE54B985}">
      <dsp:nvSpPr>
        <dsp:cNvPr id="0" name=""/>
        <dsp:cNvSpPr/>
      </dsp:nvSpPr>
      <dsp:spPr>
        <a:xfrm>
          <a:off x="5271983" y="384340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0"/>
              <a:satOff val="-19048"/>
              <a:lumOff val="274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562530D-D58D-4AEE-8E86-52A071680875}">
      <dsp:nvSpPr>
        <dsp:cNvPr id="0" name=""/>
        <dsp:cNvSpPr/>
      </dsp:nvSpPr>
      <dsp:spPr>
        <a:xfrm>
          <a:off x="6197592" y="4843165"/>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0A6A9FB-04F8-4E93-837E-7F13F41A1F78}">
      <dsp:nvSpPr>
        <dsp:cNvPr id="0" name=""/>
        <dsp:cNvSpPr/>
      </dsp:nvSpPr>
      <dsp:spPr>
        <a:xfrm>
          <a:off x="7591672" y="3856939"/>
          <a:ext cx="1345911" cy="1155390"/>
        </a:xfrm>
        <a:prstGeom prst="hexagon">
          <a:avLst>
            <a:gd name="adj" fmla="val 25000"/>
            <a:gd name="vf" fmla="val 115470"/>
          </a:avLst>
        </a:prstGeom>
        <a:gradFill rotWithShape="0">
          <a:gsLst>
            <a:gs pos="0">
              <a:schemeClr val="accent3">
                <a:shade val="80000"/>
                <a:hueOff val="256652"/>
                <a:satOff val="-20953"/>
                <a:lumOff val="30248"/>
                <a:alphaOff val="0"/>
                <a:shade val="51000"/>
                <a:satMod val="130000"/>
              </a:schemeClr>
            </a:gs>
            <a:gs pos="80000">
              <a:schemeClr val="accent3">
                <a:shade val="80000"/>
                <a:hueOff val="256652"/>
                <a:satOff val="-20953"/>
                <a:lumOff val="30248"/>
                <a:alphaOff val="0"/>
                <a:shade val="93000"/>
                <a:satMod val="130000"/>
              </a:schemeClr>
            </a:gs>
            <a:gs pos="100000">
              <a:schemeClr val="accent3">
                <a:shade val="80000"/>
                <a:hueOff val="256652"/>
                <a:satOff val="-20953"/>
                <a:lumOff val="302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SkipWhile</a:t>
          </a:r>
          <a:endParaRPr lang="en-US" sz="1200" kern="1200" dirty="0"/>
        </a:p>
      </dsp:txBody>
      <dsp:txXfrm>
        <a:off x="7800114" y="4035875"/>
        <a:ext cx="929027" cy="797518"/>
      </dsp:txXfrm>
    </dsp:sp>
    <dsp:sp modelId="{6C16A3E6-A876-4301-ADF6-D61D179A1D91}">
      <dsp:nvSpPr>
        <dsp:cNvPr id="0" name=""/>
        <dsp:cNvSpPr/>
      </dsp:nvSpPr>
      <dsp:spPr>
        <a:xfrm>
          <a:off x="8766629" y="436386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BFCB2DC-C273-4814-9D07-B6CF97665AB3}">
      <dsp:nvSpPr>
        <dsp:cNvPr id="0" name=""/>
        <dsp:cNvSpPr/>
      </dsp:nvSpPr>
      <dsp:spPr>
        <a:xfrm>
          <a:off x="8748683" y="322426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56652"/>
              <a:satOff val="-20953"/>
              <a:lumOff val="302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EDA8ECC-7469-451B-8CD4-260A4250808C}">
      <dsp:nvSpPr>
        <dsp:cNvPr id="0" name=""/>
        <dsp:cNvSpPr/>
      </dsp:nvSpPr>
      <dsp:spPr>
        <a:xfrm>
          <a:off x="9015977" y="423643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MIX11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8/19/2011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MIX 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8/19/2011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A78462D7-2B45-472A-955B-9CA864ADE2F4}"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8</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19</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21</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25</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8/19/2011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2" y="2362201"/>
            <a:ext cx="5575300" cy="1329595"/>
          </a:xfrm>
        </p:spPr>
        <p:txBody>
          <a:bodyPr wrap="square" anchor="t" anchorCtr="0">
            <a:sp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9114" y="5146434"/>
            <a:ext cx="4965699" cy="886397"/>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fp\work\White_Whale\5-10387_Mix_Keynote\Working\MIX11_Logo_Bi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2"/>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9" name="Rectangle 18"/>
          <p:cNvSpPr/>
          <p:nvPr/>
        </p:nvSpPr>
        <p:spPr bwMode="auto">
          <a:xfrm>
            <a:off x="0" y="3541852"/>
            <a:ext cx="12188825" cy="3316148"/>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pic>
        <p:nvPicPr>
          <p:cNvPr id="7" name="Picture 4" descr="title_slid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88825" cy="3483980"/>
          </a:xfrm>
          <a:prstGeom prst="rect">
            <a:avLst/>
          </a:prstGeom>
          <a:noFill/>
          <a:ln w="9525">
            <a:noFill/>
            <a:miter lim="800000"/>
            <a:headEnd/>
            <a:tailEnd/>
          </a:ln>
        </p:spPr>
      </p:pic>
      <p:sp>
        <p:nvSpPr>
          <p:cNvPr id="12" name="Title 17"/>
          <p:cNvSpPr>
            <a:spLocks noGrp="1"/>
          </p:cNvSpPr>
          <p:nvPr>
            <p:ph type="title" hasCustomPrompt="1"/>
          </p:nvPr>
        </p:nvSpPr>
        <p:spPr>
          <a:xfrm>
            <a:off x="4939788" y="3840423"/>
            <a:ext cx="6835001" cy="481013"/>
          </a:xfrm>
        </p:spPr>
        <p:txBody>
          <a:bodyPr lIns="91440" rIns="91440"/>
          <a:lstStyle>
            <a:lvl1pPr>
              <a:defRPr sz="3200" b="1" baseline="0">
                <a:solidFill>
                  <a:srgbClr val="4B4B4B"/>
                </a:solidFill>
              </a:defRPr>
            </a:lvl1pPr>
          </a:lstStyle>
          <a:p>
            <a:r>
              <a:rPr lang="en-US" dirty="0" smtClean="0"/>
              <a:t>Title Here</a:t>
            </a:r>
            <a:endParaRPr lang="en-US" dirty="0"/>
          </a:p>
        </p:txBody>
      </p:sp>
      <p:sp>
        <p:nvSpPr>
          <p:cNvPr id="13" name="Text Placeholder 21"/>
          <p:cNvSpPr>
            <a:spLocks noGrp="1"/>
          </p:cNvSpPr>
          <p:nvPr>
            <p:ph type="body" sz="quarter" idx="10" hasCustomPrompt="1"/>
          </p:nvPr>
        </p:nvSpPr>
        <p:spPr>
          <a:xfrm>
            <a:off x="4939788" y="4329189"/>
            <a:ext cx="6835001" cy="439584"/>
          </a:xfrm>
        </p:spPr>
        <p:txBody>
          <a:bodyPr lIns="91440" rIns="91440"/>
          <a:lstStyle>
            <a:lvl1pPr algn="r">
              <a:buNone/>
              <a:defRPr sz="2000" b="0">
                <a:solidFill>
                  <a:srgbClr val="9E8D85"/>
                </a:solidFill>
              </a:defRPr>
            </a:lvl1pPr>
          </a:lstStyle>
          <a:p>
            <a:pPr lvl="0"/>
            <a:r>
              <a:rPr lang="en-US" dirty="0" smtClean="0"/>
              <a:t>Subtitle Here</a:t>
            </a:r>
            <a:endParaRPr lang="en-US" dirty="0"/>
          </a:p>
        </p:txBody>
      </p:sp>
      <p:sp>
        <p:nvSpPr>
          <p:cNvPr id="14" name="Text Placeholder 21"/>
          <p:cNvSpPr>
            <a:spLocks noGrp="1"/>
          </p:cNvSpPr>
          <p:nvPr>
            <p:ph type="body" sz="quarter" idx="11" hasCustomPrompt="1"/>
          </p:nvPr>
        </p:nvSpPr>
        <p:spPr>
          <a:xfrm>
            <a:off x="4939788" y="4967726"/>
            <a:ext cx="6835001" cy="439584"/>
          </a:xfrm>
        </p:spPr>
        <p:txBody>
          <a:bodyPr lIns="91440" rIns="91440"/>
          <a:lstStyle>
            <a:lvl1pPr algn="r">
              <a:buNone/>
              <a:defRPr sz="1600" b="0">
                <a:solidFill>
                  <a:schemeClr val="tx1"/>
                </a:solidFill>
              </a:defRPr>
            </a:lvl1pPr>
          </a:lstStyle>
          <a:p>
            <a:pPr lvl="0"/>
            <a:r>
              <a:rPr lang="en-US" dirty="0" smtClean="0"/>
              <a:t>Date</a:t>
            </a:r>
            <a:endParaRPr lang="en-US" dirty="0"/>
          </a:p>
        </p:txBody>
      </p:sp>
      <p:pic>
        <p:nvPicPr>
          <p:cNvPr id="21" name="Picture 4" descr="title_slid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1589" y="3631559"/>
            <a:ext cx="3367356" cy="755385"/>
          </a:xfrm>
          <a:prstGeom prst="rect">
            <a:avLst/>
          </a:prstGeom>
          <a:noFill/>
          <a:ln w="9525">
            <a:noFill/>
            <a:miter lim="800000"/>
            <a:headEnd/>
            <a:tailEnd/>
          </a:ln>
        </p:spPr>
      </p:pic>
      <p:sp>
        <p:nvSpPr>
          <p:cNvPr id="20" name="Rectangle 19"/>
          <p:cNvSpPr/>
          <p:nvPr/>
        </p:nvSpPr>
        <p:spPr bwMode="auto">
          <a:xfrm>
            <a:off x="0" y="3352802"/>
            <a:ext cx="12188825" cy="13117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2" name="Rectangle 21"/>
          <p:cNvSpPr/>
          <p:nvPr/>
        </p:nvSpPr>
        <p:spPr bwMode="auto">
          <a:xfrm flipV="1">
            <a:off x="0" y="332994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7" name="Rectangle 16"/>
          <p:cNvSpPr/>
          <p:nvPr/>
        </p:nvSpPr>
        <p:spPr bwMode="auto">
          <a:xfrm flipV="1">
            <a:off x="0" y="681228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3" name="Rectangle 22"/>
          <p:cNvSpPr/>
          <p:nvPr/>
        </p:nvSpPr>
        <p:spPr bwMode="auto">
          <a:xfrm>
            <a:off x="0" y="6282560"/>
            <a:ext cx="12188825" cy="529722"/>
          </a:xfrm>
          <a:prstGeom prst="rect">
            <a:avLst/>
          </a:prstGeom>
          <a:gradFill flip="none" rotWithShape="1">
            <a:gsLst>
              <a:gs pos="0">
                <a:schemeClr val="tx2">
                  <a:shade val="30000"/>
                  <a:satMod val="115000"/>
                </a:schemeClr>
              </a:gs>
              <a:gs pos="100000">
                <a:schemeClr val="tx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sp>
        <p:nvSpPr>
          <p:cNvPr id="15" name="Text Box 5"/>
          <p:cNvSpPr txBox="1">
            <a:spLocks noChangeArrowheads="1"/>
          </p:cNvSpPr>
          <p:nvPr/>
        </p:nvSpPr>
        <p:spPr bwMode="auto">
          <a:xfrm>
            <a:off x="9940198" y="6427655"/>
            <a:ext cx="1834591" cy="221599"/>
          </a:xfrm>
          <a:prstGeom prst="rect">
            <a:avLst/>
          </a:prstGeom>
          <a:noFill/>
          <a:ln w="9525">
            <a:noFill/>
            <a:miter lim="800000"/>
            <a:headEnd/>
            <a:tailEnd/>
          </a:ln>
        </p:spPr>
        <p:txBody>
          <a:bodyPr wrap="square" lIns="91440" tIns="41148" rIns="91440" bIns="41148">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900" b="0" dirty="0" smtClean="0">
                <a:solidFill>
                  <a:schemeClr val="bg1"/>
                </a:solidFill>
                <a:latin typeface="Calibri" pitchFamily="34" charset="0"/>
                <a:ea typeface="ＭＳ Ｐゴシック" pitchFamily="34" charset="-128"/>
                <a:cs typeface="Arial" charset="0"/>
              </a:rPr>
              <a:t>Slalom Confidential</a:t>
            </a:r>
            <a:endParaRPr lang="en-US" sz="900" b="0" dirty="0">
              <a:solidFill>
                <a:schemeClr val="bg1"/>
              </a:solidFill>
              <a:latin typeface="Calibri" pitchFamily="34" charset="0"/>
              <a:ea typeface="ＭＳ Ｐゴシック" pitchFamily="34" charset="-128"/>
              <a:cs typeface="Arial"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smtClean="0"/>
              <a:t>Click to edit Master title style</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smtClean="0"/>
              <a:t>Click to edit Master title style</a:t>
            </a:r>
            <a:endParaRPr lang="en-US" dirty="0"/>
          </a:p>
        </p:txBody>
      </p:sp>
      <p:sp>
        <p:nvSpPr>
          <p:cNvPr id="14" name="Text Placeholder 14"/>
          <p:cNvSpPr>
            <a:spLocks noGrp="1"/>
          </p:cNvSpPr>
          <p:nvPr>
            <p:ph type="body" sz="quarter" idx="10"/>
          </p:nvPr>
        </p:nvSpPr>
        <p:spPr>
          <a:xfrm>
            <a:off x="367106" y="1056895"/>
            <a:ext cx="11355076" cy="50601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16"/>
            <a:ext cx="10360501"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2833" y="2906716"/>
            <a:ext cx="10360501" cy="1500187"/>
          </a:xfrm>
        </p:spPr>
        <p:txBody>
          <a:bodyPr anchor="b"/>
          <a:lstStyle>
            <a:lvl1pPr marL="0" indent="0">
              <a:buNone/>
              <a:defRPr sz="2000">
                <a:solidFill>
                  <a:schemeClr val="tx1">
                    <a:tint val="75000"/>
                  </a:schemeClr>
                </a:solidFill>
              </a:defRPr>
            </a:lvl1pPr>
            <a:lvl2pPr marL="457133" indent="0">
              <a:buNone/>
              <a:defRPr sz="1800">
                <a:solidFill>
                  <a:schemeClr val="tx1">
                    <a:tint val="75000"/>
                  </a:schemeClr>
                </a:solidFill>
              </a:defRPr>
            </a:lvl2pPr>
            <a:lvl3pPr marL="914265" indent="0">
              <a:buNone/>
              <a:defRPr sz="1600">
                <a:solidFill>
                  <a:schemeClr val="tx1">
                    <a:tint val="75000"/>
                  </a:schemeClr>
                </a:solidFill>
              </a:defRPr>
            </a:lvl3pPr>
            <a:lvl4pPr marL="1371398" indent="0">
              <a:buNone/>
              <a:defRPr sz="1400">
                <a:solidFill>
                  <a:schemeClr val="tx1">
                    <a:tint val="75000"/>
                  </a:schemeClr>
                </a:solidFill>
              </a:defRPr>
            </a:lvl4pPr>
            <a:lvl5pPr marL="1828530" indent="0">
              <a:buNone/>
              <a:defRPr sz="1400">
                <a:solidFill>
                  <a:schemeClr val="tx1">
                    <a:tint val="75000"/>
                  </a:schemeClr>
                </a:solidFill>
              </a:defRPr>
            </a:lvl5pPr>
            <a:lvl6pPr marL="2285663" indent="0">
              <a:buNone/>
              <a:defRPr sz="1400">
                <a:solidFill>
                  <a:schemeClr val="tx1">
                    <a:tint val="75000"/>
                  </a:schemeClr>
                </a:solidFill>
              </a:defRPr>
            </a:lvl6pPr>
            <a:lvl7pPr marL="2742795" indent="0">
              <a:buNone/>
              <a:defRPr sz="1400">
                <a:solidFill>
                  <a:schemeClr val="tx1">
                    <a:tint val="75000"/>
                  </a:schemeClr>
                </a:solidFill>
              </a:defRPr>
            </a:lvl7pPr>
            <a:lvl8pPr marL="3199920" indent="0">
              <a:buNone/>
              <a:defRPr sz="1400">
                <a:solidFill>
                  <a:schemeClr val="tx1">
                    <a:tint val="75000"/>
                  </a:schemeClr>
                </a:solidFill>
              </a:defRPr>
            </a:lvl8pPr>
            <a:lvl9pPr marL="3657056"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smtClean="0"/>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smtClean="0"/>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smtClean="0"/>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smtClean="0"/>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smtClean="0"/>
              <a:t>Fifth level</a:t>
            </a:r>
            <a:endParaRPr lang="en-US" dirty="0"/>
          </a:p>
        </p:txBody>
      </p:sp>
      <p:sp>
        <p:nvSpPr>
          <p:cNvPr id="4" name="Content Placeholder 3"/>
          <p:cNvSpPr>
            <a:spLocks noGrp="1"/>
          </p:cNvSpPr>
          <p:nvPr>
            <p:ph sz="half" idx="2"/>
          </p:nvPr>
        </p:nvSpPr>
        <p:spPr>
          <a:xfrm>
            <a:off x="6195989"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smtClean="0"/>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smtClean="0"/>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smtClean="0"/>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smtClean="0"/>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hotos">
    <p:spTree>
      <p:nvGrpSpPr>
        <p:cNvPr id="1" name=""/>
        <p:cNvGrpSpPr/>
        <p:nvPr/>
      </p:nvGrpSpPr>
      <p:grpSpPr>
        <a:xfrm>
          <a:off x="0" y="0"/>
          <a:ext cx="0" cy="0"/>
          <a:chOff x="0" y="0"/>
          <a:chExt cx="0" cy="0"/>
        </a:xfrm>
      </p:grpSpPr>
      <p:sp>
        <p:nvSpPr>
          <p:cNvPr id="11" name="Rectangle 10"/>
          <p:cNvSpPr/>
          <p:nvPr/>
        </p:nvSpPr>
        <p:spPr bwMode="auto">
          <a:xfrm>
            <a:off x="0" y="1"/>
            <a:ext cx="12188825" cy="87745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sp>
        <p:nvSpPr>
          <p:cNvPr id="13" name="Rectangle 12"/>
          <p:cNvSpPr/>
          <p:nvPr/>
        </p:nvSpPr>
        <p:spPr bwMode="auto">
          <a:xfrm>
            <a:off x="0" y="0"/>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a:xfrm>
            <a:off x="379310" y="67075"/>
            <a:ext cx="11457496" cy="457200"/>
          </a:xfrm>
        </p:spPr>
        <p:txBody>
          <a:bodyPr/>
          <a:lstStyle>
            <a:lvl1pPr>
              <a:defRPr baseline="0">
                <a:solidFill>
                  <a:schemeClr val="tx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664797"/>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519113" y="4281202"/>
            <a:ext cx="11149012" cy="443198"/>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560" y="1371600"/>
            <a:ext cx="10969943"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a:xfrm>
            <a:off x="609441" y="6416676"/>
            <a:ext cx="2844059" cy="365125"/>
          </a:xfrm>
          <a:prstGeom prst="rect">
            <a:avLst/>
          </a:prstGeom>
        </p:spPr>
        <p:txBody>
          <a:bodyPr/>
          <a:lstStyle/>
          <a:p>
            <a:fld id="{2069C06D-4ED8-42C6-905D-CA84CA1B6CBF}" type="datetime2">
              <a:rPr lang="en-US" smtClean="0"/>
              <a:t>Friday, August 19, 2011</a:t>
            </a:fld>
            <a:endParaRPr lang="en-US" dirty="0"/>
          </a:p>
        </p:txBody>
      </p:sp>
      <p:sp>
        <p:nvSpPr>
          <p:cNvPr id="17" name="Footer Placeholder 16"/>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29" name="Slide Number Placeholder 28"/>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
        <p:nvSpPr>
          <p:cNvPr id="9" name="Subtitle 8"/>
          <p:cNvSpPr>
            <a:spLocks noGrp="1"/>
          </p:cNvSpPr>
          <p:nvPr>
            <p:ph type="subTitle" idx="1"/>
          </p:nvPr>
        </p:nvSpPr>
        <p:spPr>
          <a:xfrm>
            <a:off x="1828324" y="3331698"/>
            <a:ext cx="8532178"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pic>
        <p:nvPicPr>
          <p:cNvPr id="7" name="Picture 2" descr="\\sfp\work\White_Whale\5-10387_Mix_Keynote\Working\MIX11_Logo_Big.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441" y="6416676"/>
            <a:ext cx="2844059" cy="365125"/>
          </a:xfrm>
          <a:prstGeom prst="rect">
            <a:avLst/>
          </a:prstGeom>
        </p:spPr>
        <p:txBody>
          <a:bodyPr/>
          <a:lstStyle/>
          <a:p>
            <a:fld id="{14CB1CAA-32CD-4B55-B92A-B8F0843CACF4}" type="datetime2">
              <a:rPr lang="en-US" smtClean="0"/>
              <a:t>Friday, August 19, 2011</a:t>
            </a:fld>
            <a:endParaRPr lang="en-US" dirty="0"/>
          </a:p>
        </p:txBody>
      </p:sp>
      <p:sp>
        <p:nvSpPr>
          <p:cNvPr id="5" name="Footer Placeholder 4"/>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757130"/>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519113" y="4341218"/>
            <a:ext cx="11149012" cy="38318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8.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2"/>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auto">
          <a:xfrm>
            <a:off x="0" y="1"/>
            <a:ext cx="12188825" cy="590309"/>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051" name="Rectangle 2"/>
          <p:cNvSpPr>
            <a:spLocks noGrp="1" noChangeArrowheads="1"/>
          </p:cNvSpPr>
          <p:nvPr>
            <p:ph type="title"/>
          </p:nvPr>
        </p:nvSpPr>
        <p:spPr bwMode="auto">
          <a:xfrm>
            <a:off x="377854" y="67075"/>
            <a:ext cx="11548281" cy="457200"/>
          </a:xfrm>
          <a:prstGeom prst="rect">
            <a:avLst/>
          </a:prstGeom>
          <a:noFill/>
          <a:ln w="12700">
            <a:noFill/>
            <a:miter lim="800000"/>
            <a:headEnd/>
            <a:tailEnd/>
          </a:ln>
        </p:spPr>
        <p:txBody>
          <a:bodyPr vert="horz" wrap="square" lIns="34290" tIns="34290" rIns="34290" bIns="34290" numCol="1" anchor="ctr" anchorCtr="0" compatLnSpc="1">
            <a:prstTxWarp prst="textNoShape">
              <a:avLst/>
            </a:prstTxWarp>
          </a:bodyPr>
          <a:lstStyle/>
          <a:p>
            <a:pPr lvl="0"/>
            <a:r>
              <a:rPr lang="en-US" smtClean="0">
                <a:sym typeface="Arial" charset="0"/>
              </a:rPr>
              <a:t>Click to edit Master title style</a:t>
            </a:r>
            <a:endParaRPr lang="en-US" dirty="0" smtClean="0">
              <a:sym typeface="Arial" charset="0"/>
            </a:endParaRPr>
          </a:p>
        </p:txBody>
      </p:sp>
      <p:sp>
        <p:nvSpPr>
          <p:cNvPr id="2052" name="Rectangle 3"/>
          <p:cNvSpPr>
            <a:spLocks noGrp="1" noChangeArrowheads="1"/>
          </p:cNvSpPr>
          <p:nvPr>
            <p:ph type="body" idx="1"/>
          </p:nvPr>
        </p:nvSpPr>
        <p:spPr bwMode="auto">
          <a:xfrm>
            <a:off x="361885" y="1053296"/>
            <a:ext cx="11539134" cy="5081286"/>
          </a:xfrm>
          <a:prstGeom prst="rect">
            <a:avLst/>
          </a:prstGeom>
          <a:noFill/>
          <a:ln w="12700">
            <a:noFill/>
            <a:miter lim="800000"/>
            <a:headEnd/>
            <a:tailEnd/>
          </a:ln>
        </p:spPr>
        <p:txBody>
          <a:bodyPr vert="horz" wrap="square" lIns="34290" tIns="34290" rIns="34290" bIns="3429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smtClean="0">
              <a:sym typeface="Arial" charset="0"/>
            </a:endParaRPr>
          </a:p>
        </p:txBody>
      </p:sp>
      <p:sp>
        <p:nvSpPr>
          <p:cNvPr id="11" name="Rectangle 10"/>
          <p:cNvSpPr/>
          <p:nvPr/>
        </p:nvSpPr>
        <p:spPr bwMode="auto">
          <a:xfrm>
            <a:off x="0" y="6412376"/>
            <a:ext cx="12188825" cy="44562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cxnSp>
        <p:nvCxnSpPr>
          <p:cNvPr id="12" name="Straight Connector 11"/>
          <p:cNvCxnSpPr/>
          <p:nvPr/>
        </p:nvCxnSpPr>
        <p:spPr bwMode="auto">
          <a:xfrm>
            <a:off x="0" y="6421167"/>
            <a:ext cx="12188825" cy="1588"/>
          </a:xfrm>
          <a:prstGeom prst="line">
            <a:avLst/>
          </a:prstGeom>
          <a:blipFill dpi="0" rotWithShape="0">
            <a:blip r:embed="rId15" cstate="print"/>
            <a:srcRect/>
            <a:tile tx="0" ty="0" sx="100000" sy="100000" flip="none" algn="tl"/>
          </a:blipFill>
          <a:ln w="6350" cap="flat" cmpd="sng" algn="ctr">
            <a:solidFill>
              <a:schemeClr val="accent1"/>
            </a:solidFill>
            <a:prstDash val="solid"/>
            <a:round/>
            <a:headEnd type="none" w="med" len="med"/>
            <a:tailEnd type="none" w="med" len="med"/>
          </a:ln>
          <a:effectLst/>
        </p:spPr>
      </p:cxnSp>
      <p:sp>
        <p:nvSpPr>
          <p:cNvPr id="17" name="Text Box 6"/>
          <p:cNvSpPr txBox="1">
            <a:spLocks/>
          </p:cNvSpPr>
          <p:nvPr/>
        </p:nvSpPr>
        <p:spPr bwMode="auto">
          <a:xfrm>
            <a:off x="421341" y="6534076"/>
            <a:ext cx="457081" cy="244682"/>
          </a:xfrm>
          <a:prstGeom prst="rect">
            <a:avLst/>
          </a:prstGeom>
          <a:noFill/>
          <a:ln w="25400">
            <a:noFill/>
            <a:miter lim="800000"/>
            <a:headEnd/>
            <a:tailEnd/>
          </a:ln>
          <a:effectLst/>
        </p:spPr>
        <p:txBody>
          <a:bodyPr lIns="82294" tIns="41148" rIns="82294" bIns="41148">
            <a:spAutoFit/>
          </a:bodyPr>
          <a:lstStyle/>
          <a:p>
            <a:pPr algn="l">
              <a:spcBef>
                <a:spcPct val="50000"/>
              </a:spcBef>
              <a:defRPr/>
            </a:pPr>
            <a:fld id="{6BCA310E-8384-4525-A59F-271FC3443642}" type="slidenum">
              <a:rPr lang="en-US" sz="1050" b="0">
                <a:solidFill>
                  <a:schemeClr val="accent1">
                    <a:lumMod val="75000"/>
                  </a:schemeClr>
                </a:solidFill>
                <a:latin typeface="Calibri" pitchFamily="34" charset="0"/>
              </a:rPr>
              <a:pPr algn="l">
                <a:spcBef>
                  <a:spcPct val="50000"/>
                </a:spcBef>
                <a:defRPr/>
              </a:pPr>
              <a:t>‹#›</a:t>
            </a:fld>
            <a:endParaRPr lang="en-US" sz="1050" dirty="0">
              <a:solidFill>
                <a:schemeClr val="accent1">
                  <a:lumMod val="75000"/>
                </a:schemeClr>
              </a:solidFill>
              <a:latin typeface="Calibri" pitchFamily="34" charset="0"/>
            </a:endParaRPr>
          </a:p>
        </p:txBody>
      </p:sp>
      <p:sp>
        <p:nvSpPr>
          <p:cNvPr id="19" name="Text Box 5"/>
          <p:cNvSpPr txBox="1">
            <a:spLocks noChangeArrowheads="1"/>
          </p:cNvSpPr>
          <p:nvPr/>
        </p:nvSpPr>
        <p:spPr bwMode="auto">
          <a:xfrm>
            <a:off x="3718016" y="6545292"/>
            <a:ext cx="4752795" cy="222250"/>
          </a:xfrm>
          <a:prstGeom prst="rect">
            <a:avLst/>
          </a:prstGeom>
          <a:noFill/>
          <a:ln w="9525">
            <a:noFill/>
            <a:miter lim="800000"/>
            <a:headEnd/>
            <a:tailEnd/>
          </a:ln>
        </p:spPr>
        <p:txBody>
          <a:bodyPr lIns="82294" tIns="41148" rIns="82294" bIns="41148">
            <a:spAutoFit/>
          </a:bodyPr>
          <a:lstStyle/>
          <a:p>
            <a:pPr algn="ctr">
              <a:spcBef>
                <a:spcPct val="50000"/>
              </a:spcBef>
              <a:defRPr/>
            </a:pPr>
            <a:r>
              <a:rPr lang="en-US" sz="900" b="0" dirty="0" smtClean="0">
                <a:solidFill>
                  <a:schemeClr val="accent1">
                    <a:lumMod val="75000"/>
                  </a:schemeClr>
                </a:solidFill>
                <a:latin typeface="Calibri" pitchFamily="34" charset="0"/>
                <a:ea typeface="ＭＳ Ｐゴシック" pitchFamily="34" charset="-128"/>
                <a:cs typeface="Arial" charset="0"/>
              </a:rPr>
              <a:t>Slalom</a:t>
            </a:r>
            <a:r>
              <a:rPr lang="en-US" sz="900" b="0" baseline="0" dirty="0" smtClean="0">
                <a:solidFill>
                  <a:schemeClr val="accent1">
                    <a:lumMod val="75000"/>
                  </a:schemeClr>
                </a:solidFill>
                <a:latin typeface="Calibri" pitchFamily="34" charset="0"/>
                <a:ea typeface="ＭＳ Ｐゴシック" pitchFamily="34" charset="-128"/>
                <a:cs typeface="Arial" charset="0"/>
              </a:rPr>
              <a:t> Confidential</a:t>
            </a:r>
            <a:endParaRPr lang="en-US" sz="900" b="0" dirty="0">
              <a:solidFill>
                <a:schemeClr val="accent1">
                  <a:lumMod val="75000"/>
                </a:schemeClr>
              </a:solidFill>
              <a:latin typeface="Calibri" pitchFamily="34" charset="0"/>
              <a:ea typeface="ＭＳ Ｐゴシック" pitchFamily="34" charset="-128"/>
              <a:cs typeface="Arial" charset="0"/>
            </a:endParaRPr>
          </a:p>
        </p:txBody>
      </p:sp>
      <p:pic>
        <p:nvPicPr>
          <p:cNvPr id="20" name="Picture 4" descr="title_slide"/>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647069" y="6487481"/>
            <a:ext cx="1117894" cy="251525"/>
          </a:xfrm>
          <a:prstGeom prst="rect">
            <a:avLst/>
          </a:prstGeom>
          <a:noFill/>
          <a:ln w="9525">
            <a:noFill/>
            <a:miter lim="800000"/>
            <a:headEnd/>
            <a:tailEnd/>
          </a:ln>
        </p:spPr>
      </p:pic>
      <p:sp>
        <p:nvSpPr>
          <p:cNvPr id="15" name="Rectangle 14"/>
          <p:cNvSpPr/>
          <p:nvPr/>
        </p:nvSpPr>
        <p:spPr bwMode="auto">
          <a:xfrm>
            <a:off x="0" y="574876"/>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ransition>
    <p:fade/>
  </p:transition>
  <p:timing>
    <p:tnLst>
      <p:par>
        <p:cTn id="1" dur="indefinite" restart="never" nodeType="tmRoot"/>
      </p:par>
    </p:tnLst>
  </p:timing>
  <p:txStyles>
    <p:titleStyle>
      <a:lvl1pPr algn="r" rtl="0" eaLnBrk="1" fontAlgn="base" hangingPunct="1">
        <a:spcBef>
          <a:spcPct val="0"/>
        </a:spcBef>
        <a:spcAft>
          <a:spcPct val="0"/>
        </a:spcAft>
        <a:defRPr sz="2800" b="1" spc="-30" baseline="0">
          <a:solidFill>
            <a:srgbClr val="FFFFFF"/>
          </a:solidFill>
          <a:latin typeface="Calibri" pitchFamily="34" charset="0"/>
          <a:ea typeface="+mj-ea"/>
          <a:cs typeface="+mj-cs"/>
          <a:sym typeface="Arial" charset="0"/>
        </a:defRPr>
      </a:lvl1pPr>
      <a:lvl2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2pPr>
      <a:lvl3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3pPr>
      <a:lvl4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4pPr>
      <a:lvl5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5pPr>
      <a:lvl6pPr marL="411472"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6pPr>
      <a:lvl7pPr marL="822944"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7pPr>
      <a:lvl8pPr marL="1234415"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8pPr>
      <a:lvl9pPr marL="1645888"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9pPr>
    </p:titleStyle>
    <p:bodyStyle>
      <a:lvl1pPr marL="307975" indent="-307975" algn="l" rtl="0" eaLnBrk="1" fontAlgn="base" hangingPunct="1">
        <a:lnSpc>
          <a:spcPct val="90000"/>
        </a:lnSpc>
        <a:spcBef>
          <a:spcPts val="0"/>
        </a:spcBef>
        <a:spcAft>
          <a:spcPts val="0"/>
        </a:spcAft>
        <a:buSzPct val="100000"/>
        <a:buFont typeface="Arial" pitchFamily="34" charset="0"/>
        <a:buNone/>
        <a:defRPr lang="en-US" sz="2000" b="1" kern="1200" spc="-30" baseline="0" dirty="0" smtClean="0">
          <a:solidFill>
            <a:schemeClr val="accent1"/>
          </a:solidFill>
          <a:latin typeface="Calibri" pitchFamily="34" charset="0"/>
          <a:ea typeface="+mn-ea"/>
          <a:cs typeface="Arial" charset="0"/>
          <a:sym typeface="Arial" charset="0"/>
        </a:defRPr>
      </a:lvl1pPr>
      <a:lvl2pPr marL="615950" indent="-268288" algn="l" rtl="0" eaLnBrk="1" fontAlgn="base" hangingPunct="1">
        <a:lnSpc>
          <a:spcPct val="90000"/>
        </a:lnSpc>
        <a:spcBef>
          <a:spcPts val="0"/>
        </a:spcBef>
        <a:spcAft>
          <a:spcPts val="600"/>
        </a:spcAft>
        <a:buSzPct val="100000"/>
        <a:buFont typeface="Lucida Grande" pitchFamily="1" charset="0"/>
        <a:buChar char="•"/>
        <a:defRPr sz="1600">
          <a:solidFill>
            <a:schemeClr val="tx1"/>
          </a:solidFill>
          <a:latin typeface="Calibri" pitchFamily="34" charset="0"/>
          <a:ea typeface="+mn-ea"/>
          <a:sym typeface="Arial" charset="0"/>
        </a:defRPr>
      </a:lvl2pPr>
      <a:lvl3pPr marL="925513" indent="-242888" algn="l" rtl="0" eaLnBrk="1" fontAlgn="base" hangingPunct="1">
        <a:lnSpc>
          <a:spcPct val="90000"/>
        </a:lnSpc>
        <a:spcBef>
          <a:spcPts val="0"/>
        </a:spcBef>
        <a:spcAft>
          <a:spcPts val="600"/>
        </a:spcAft>
        <a:buSzPct val="100000"/>
        <a:buFont typeface="Lucida Grande" pitchFamily="1" charset="0"/>
        <a:buChar char="•"/>
        <a:defRPr sz="1400">
          <a:solidFill>
            <a:schemeClr val="tx1"/>
          </a:solidFill>
          <a:latin typeface="Calibri" pitchFamily="34" charset="0"/>
          <a:ea typeface="+mn-ea"/>
          <a:sym typeface="Arial" charset="0"/>
        </a:defRPr>
      </a:lvl3pPr>
      <a:lvl4pPr marL="1244600" indent="-214313" algn="l" rtl="0" eaLnBrk="1" fontAlgn="base" hangingPunct="1">
        <a:lnSpc>
          <a:spcPct val="90000"/>
        </a:lnSpc>
        <a:spcBef>
          <a:spcPts val="0"/>
        </a:spcBef>
        <a:spcAft>
          <a:spcPts val="600"/>
        </a:spcAft>
        <a:buSzPct val="100000"/>
        <a:buFont typeface="Lucida Grande" pitchFamily="1" charset="0"/>
        <a:buChar char="•"/>
        <a:defRPr sz="1200">
          <a:solidFill>
            <a:schemeClr val="tx1"/>
          </a:solidFill>
          <a:latin typeface="Calibri" pitchFamily="34" charset="0"/>
          <a:ea typeface="+mn-ea"/>
          <a:sym typeface="Arial" charset="0"/>
        </a:defRPr>
      </a:lvl4pPr>
      <a:lvl5pPr marL="1554163" indent="-176213" algn="l" rtl="0" eaLnBrk="1" fontAlgn="base" hangingPunct="1">
        <a:lnSpc>
          <a:spcPct val="90000"/>
        </a:lnSpc>
        <a:spcBef>
          <a:spcPts val="0"/>
        </a:spcBef>
        <a:spcAft>
          <a:spcPts val="600"/>
        </a:spcAft>
        <a:buSzPct val="100000"/>
        <a:buFont typeface="Lucida Grande" pitchFamily="1" charset="0"/>
        <a:buChar char="•"/>
        <a:defRPr sz="1100">
          <a:solidFill>
            <a:schemeClr val="tx1"/>
          </a:solidFill>
          <a:latin typeface="Calibri" pitchFamily="34" charset="0"/>
          <a:ea typeface="+mn-ea"/>
          <a:sym typeface="Arial" charset="0"/>
        </a:defRPr>
      </a:lvl5pPr>
      <a:lvl6pPr marL="1965920"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6pPr>
      <a:lvl7pPr marL="2377393"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7pPr>
      <a:lvl8pPr marL="2788864"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8pPr>
      <a:lvl9pPr marL="3200336"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9pPr>
    </p:bodyStyle>
    <p:otherStyle>
      <a:defPPr>
        <a:defRPr lang="en-US"/>
      </a:defPPr>
      <a:lvl1pPr marL="0" algn="l" defTabSz="822944" rtl="0" eaLnBrk="1" latinLnBrk="0" hangingPunct="1">
        <a:defRPr sz="1600" kern="1200">
          <a:solidFill>
            <a:schemeClr val="tx1"/>
          </a:solidFill>
          <a:latin typeface="+mn-lt"/>
          <a:ea typeface="+mn-ea"/>
          <a:cs typeface="+mn-cs"/>
        </a:defRPr>
      </a:lvl1pPr>
      <a:lvl2pPr marL="411472" algn="l" defTabSz="822944" rtl="0" eaLnBrk="1" latinLnBrk="0" hangingPunct="1">
        <a:defRPr sz="1600" kern="1200">
          <a:solidFill>
            <a:schemeClr val="tx1"/>
          </a:solidFill>
          <a:latin typeface="+mn-lt"/>
          <a:ea typeface="+mn-ea"/>
          <a:cs typeface="+mn-cs"/>
        </a:defRPr>
      </a:lvl2pPr>
      <a:lvl3pPr marL="822944" algn="l" defTabSz="822944" rtl="0" eaLnBrk="1" latinLnBrk="0" hangingPunct="1">
        <a:defRPr sz="1600" kern="1200">
          <a:solidFill>
            <a:schemeClr val="tx1"/>
          </a:solidFill>
          <a:latin typeface="+mn-lt"/>
          <a:ea typeface="+mn-ea"/>
          <a:cs typeface="+mn-cs"/>
        </a:defRPr>
      </a:lvl3pPr>
      <a:lvl4pPr marL="1234415" algn="l" defTabSz="822944" rtl="0" eaLnBrk="1" latinLnBrk="0" hangingPunct="1">
        <a:defRPr sz="1600" kern="1200">
          <a:solidFill>
            <a:schemeClr val="tx1"/>
          </a:solidFill>
          <a:latin typeface="+mn-lt"/>
          <a:ea typeface="+mn-ea"/>
          <a:cs typeface="+mn-cs"/>
        </a:defRPr>
      </a:lvl4pPr>
      <a:lvl5pPr marL="1645888" algn="l" defTabSz="822944" rtl="0" eaLnBrk="1" latinLnBrk="0" hangingPunct="1">
        <a:defRPr sz="1600" kern="1200">
          <a:solidFill>
            <a:schemeClr val="tx1"/>
          </a:solidFill>
          <a:latin typeface="+mn-lt"/>
          <a:ea typeface="+mn-ea"/>
          <a:cs typeface="+mn-cs"/>
        </a:defRPr>
      </a:lvl5pPr>
      <a:lvl6pPr marL="2057359" algn="l" defTabSz="822944" rtl="0" eaLnBrk="1" latinLnBrk="0" hangingPunct="1">
        <a:defRPr sz="1600" kern="1200">
          <a:solidFill>
            <a:schemeClr val="tx1"/>
          </a:solidFill>
          <a:latin typeface="+mn-lt"/>
          <a:ea typeface="+mn-ea"/>
          <a:cs typeface="+mn-cs"/>
        </a:defRPr>
      </a:lvl6pPr>
      <a:lvl7pPr marL="2468831" algn="l" defTabSz="822944" rtl="0" eaLnBrk="1" latinLnBrk="0" hangingPunct="1">
        <a:defRPr sz="1600" kern="1200">
          <a:solidFill>
            <a:schemeClr val="tx1"/>
          </a:solidFill>
          <a:latin typeface="+mn-lt"/>
          <a:ea typeface="+mn-ea"/>
          <a:cs typeface="+mn-cs"/>
        </a:defRPr>
      </a:lvl7pPr>
      <a:lvl8pPr marL="2880302" algn="l" defTabSz="822944" rtl="0" eaLnBrk="1" latinLnBrk="0" hangingPunct="1">
        <a:defRPr sz="1600" kern="1200">
          <a:solidFill>
            <a:schemeClr val="tx1"/>
          </a:solidFill>
          <a:latin typeface="+mn-lt"/>
          <a:ea typeface="+mn-ea"/>
          <a:cs typeface="+mn-cs"/>
        </a:defRPr>
      </a:lvl8pPr>
      <a:lvl9pPr marL="3291774" algn="l" defTabSz="82294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5.xml"/><Relationship Id="rId5" Type="http://schemas.openxmlformats.org/officeDocument/2006/relationships/hyperlink" Target="http://weblogs.asp.net/podwysocki/archive/tags/Reactive+Framework/default.aspx" TargetMode="External"/><Relationship Id="rId4" Type="http://schemas.openxmlformats.org/officeDocument/2006/relationships/hyperlink" Target="http://channel9.msdn.com/Tags/Rx"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ocial.msdn.microsoft.com/Forums/en-US/rx" TargetMode="Externa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Reactive Extensions for JavaScript</a:t>
            </a:r>
            <a:endParaRPr lang="en-US" dirty="0"/>
          </a:p>
        </p:txBody>
      </p:sp>
      <p:sp>
        <p:nvSpPr>
          <p:cNvPr id="4" name="Text Placeholder 3"/>
          <p:cNvSpPr>
            <a:spLocks noGrp="1"/>
          </p:cNvSpPr>
          <p:nvPr>
            <p:ph type="body" sz="quarter" idx="11"/>
          </p:nvPr>
        </p:nvSpPr>
        <p:spPr/>
        <p:txBody>
          <a:bodyPr/>
          <a:lstStyle/>
          <a:p>
            <a:r>
              <a:rPr lang="en-US" sz="2400" dirty="0" smtClean="0"/>
              <a:t>@</a:t>
            </a:r>
            <a:r>
              <a:rPr lang="en-US" sz="2400" dirty="0" err="1" smtClean="0"/>
              <a:t>JimWooley</a:t>
            </a:r>
            <a:endParaRPr lang="en-US" sz="2400" dirty="0" smtClean="0"/>
          </a:p>
          <a:p>
            <a:r>
              <a:rPr lang="en-US" sz="2400" dirty="0" smtClean="0">
                <a:hlinkClick r:id="rId3"/>
              </a:rPr>
              <a:t>http://www.ThinqLinq.com</a:t>
            </a:r>
            <a:endParaRPr lang="en-US" sz="2400" dirty="0" smtClean="0"/>
          </a:p>
          <a:p>
            <a:r>
              <a:rPr lang="en-US" sz="2400" dirty="0" smtClean="0"/>
              <a:t>Consultant</a:t>
            </a:r>
            <a:endParaRPr lang="en-US" sz="2400" dirty="0"/>
          </a:p>
        </p:txBody>
      </p:sp>
      <p:pic>
        <p:nvPicPr>
          <p:cNvPr id="5" name="Picture 2" descr="\\WOOLEYHOMESVR\Photos\MVP_Logo_Kit\MVP Logo Kit\MVP_FullColor_ForScreen.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51013" y="4800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50812" y="4763793"/>
            <a:ext cx="1600201"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225751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RxJs</a:t>
            </a:r>
            <a:r>
              <a:rPr lang="en-US" dirty="0" smtClean="0"/>
              <a:t> Observable Pattern</a:t>
            </a:r>
            <a:endParaRPr lang="en-US" dirty="0"/>
          </a:p>
        </p:txBody>
      </p:sp>
      <p:sp>
        <p:nvSpPr>
          <p:cNvPr id="4" name="TextBox 3"/>
          <p:cNvSpPr txBox="1"/>
          <p:nvPr/>
        </p:nvSpPr>
        <p:spPr>
          <a:xfrm>
            <a:off x="989012" y="1524000"/>
            <a:ext cx="5858976"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r>
              <a:rPr lang="en-US" sz="2800" dirty="0" smtClean="0"/>
              <a:t>...;</a:t>
            </a:r>
          </a:p>
          <a:p>
            <a:endParaRPr lang="en-US" sz="2800" dirty="0" smtClean="0"/>
          </a:p>
          <a:p>
            <a:r>
              <a:rPr lang="en-US" sz="2800" dirty="0"/>
              <a:t> </a:t>
            </a:r>
            <a:r>
              <a:rPr lang="en-US" sz="2800" dirty="0" smtClean="0"/>
              <a:t>       // query?</a:t>
            </a:r>
          </a:p>
          <a:p>
            <a:endParaRPr lang="en-US" sz="2800" dirty="0" smtClean="0"/>
          </a:p>
          <a:p>
            <a:r>
              <a:rPr lang="en-US" sz="2800" dirty="0" smtClean="0"/>
              <a:t> </a:t>
            </a:r>
            <a:r>
              <a:rPr lang="en-US" sz="2800" dirty="0"/>
              <a:t>       </a:t>
            </a:r>
            <a:r>
              <a:rPr lang="en-US" sz="2800" dirty="0" err="1" smtClean="0">
                <a:solidFill>
                  <a:srgbClr val="0000FF"/>
                </a:solidFill>
              </a:rPr>
              <a:t>var</a:t>
            </a:r>
            <a:r>
              <a:rPr lang="en-US" sz="2800" dirty="0"/>
              <a:t> sub = </a:t>
            </a:r>
            <a:r>
              <a:rPr lang="en-US" sz="2800" dirty="0" err="1"/>
              <a:t>obs.Subscribe</a:t>
            </a:r>
            <a:r>
              <a:rPr lang="en-US" sz="2800" dirty="0" smtClean="0"/>
              <a:t>(</a:t>
            </a:r>
          </a:p>
          <a:p>
            <a:r>
              <a:rPr lang="en-US" sz="2800" dirty="0" smtClean="0"/>
              <a:t> </a:t>
            </a:r>
            <a:r>
              <a:rPr lang="en-US" sz="2800" dirty="0"/>
              <a:t>            </a:t>
            </a:r>
            <a:r>
              <a:rPr lang="en-US" sz="2800" dirty="0" smtClean="0"/>
              <a:t>function(v) { </a:t>
            </a:r>
            <a:r>
              <a:rPr lang="en-US" sz="2800" dirty="0" err="1" smtClean="0"/>
              <a:t>DoSomething</a:t>
            </a:r>
            <a:r>
              <a:rPr lang="en-US" sz="2800" dirty="0" smtClean="0"/>
              <a:t>(v); },</a:t>
            </a:r>
          </a:p>
          <a:p>
            <a:r>
              <a:rPr lang="en-US" sz="2800" dirty="0" smtClean="0"/>
              <a:t> </a:t>
            </a:r>
            <a:r>
              <a:rPr lang="en-US" sz="2800" dirty="0"/>
              <a:t>            </a:t>
            </a:r>
            <a:r>
              <a:rPr lang="en-US" sz="2800" dirty="0" smtClean="0"/>
              <a:t>function(e) {</a:t>
            </a:r>
            <a:r>
              <a:rPr lang="en-US" sz="2800" dirty="0"/>
              <a:t> </a:t>
            </a:r>
            <a:r>
              <a:rPr lang="en-US" sz="2800" dirty="0" err="1"/>
              <a:t>HandleError</a:t>
            </a:r>
            <a:r>
              <a:rPr lang="en-US" sz="2800" dirty="0"/>
              <a:t>(e</a:t>
            </a:r>
            <a:r>
              <a:rPr lang="en-US" sz="2800" dirty="0" smtClean="0"/>
              <a:t>); },</a:t>
            </a:r>
          </a:p>
          <a:p>
            <a:r>
              <a:rPr lang="en-US" sz="2800" dirty="0" smtClean="0"/>
              <a:t> </a:t>
            </a:r>
            <a:r>
              <a:rPr lang="en-US" sz="2800" dirty="0"/>
              <a:t>            </a:t>
            </a:r>
            <a:r>
              <a:rPr lang="en-US" sz="2800" dirty="0" smtClean="0"/>
              <a:t>function()</a:t>
            </a:r>
            <a:r>
              <a:rPr lang="en-US" sz="2800" dirty="0"/>
              <a:t> </a:t>
            </a:r>
            <a:r>
              <a:rPr lang="en-US" sz="2800" dirty="0" smtClean="0"/>
              <a:t>{</a:t>
            </a:r>
            <a:r>
              <a:rPr lang="en-US" sz="2800" dirty="0"/>
              <a:t> </a:t>
            </a:r>
            <a:r>
              <a:rPr lang="en-US" sz="2800" dirty="0" err="1" smtClean="0"/>
              <a:t>HandleDone</a:t>
            </a:r>
            <a:r>
              <a:rPr lang="en-US" sz="2800" dirty="0" smtClean="0"/>
              <a:t>(); });</a:t>
            </a:r>
          </a:p>
          <a:p>
            <a:endParaRPr lang="en-US" sz="2800" dirty="0"/>
          </a:p>
          <a:p>
            <a:r>
              <a:rPr lang="en-US" sz="2800" dirty="0" smtClean="0"/>
              <a:t> </a:t>
            </a:r>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26486638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82" y="1055284"/>
            <a:ext cx="11539134" cy="5347504"/>
          </a:xfrm>
        </p:spPr>
        <p:txBody>
          <a:bodyPr/>
          <a:lstStyle/>
          <a:p>
            <a:pPr marL="0" indent="0"/>
            <a:r>
              <a:rPr lang="en-US" sz="2400" dirty="0" err="1" smtClean="0">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geo = </a:t>
            </a:r>
            <a:r>
              <a:rPr lang="en-US" sz="2400" dirty="0" err="1" smtClean="0">
                <a:latin typeface="Consolas" pitchFamily="49" charset="0"/>
                <a:cs typeface="Consolas" pitchFamily="49" charset="0"/>
              </a:rPr>
              <a:t>Rx.Observable.Create</a:t>
            </a:r>
            <a:r>
              <a:rPr lang="en-US" sz="2400" dirty="0" smtClean="0">
                <a:latin typeface="Consolas" pitchFamily="49" charset="0"/>
                <a:cs typeface="Consolas" pitchFamily="49" charset="0"/>
              </a:rPr>
              <a:t>(</a:t>
            </a:r>
            <a:r>
              <a:rPr lang="en-US" sz="2400" dirty="0" smtClean="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(observer) { </a:t>
            </a:r>
            <a:endParaRPr lang="en-US" sz="2400" dirty="0" smtClean="0">
              <a:latin typeface="Consolas" pitchFamily="49" charset="0"/>
              <a:cs typeface="Consolas" pitchFamily="49" charset="0"/>
            </a:endParaRPr>
          </a:p>
          <a:p>
            <a:pPr marL="0" indent="0"/>
            <a:r>
              <a:rPr lang="en-US" sz="2400" dirty="0" smtClean="0">
                <a:latin typeface="Consolas" pitchFamily="49" charset="0"/>
                <a:cs typeface="Consolas" pitchFamily="49" charset="0"/>
              </a:rPr>
              <a:t>    </a:t>
            </a:r>
            <a:r>
              <a:rPr lang="en-US" sz="2400" dirty="0" err="1" smtClean="0">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 = </a:t>
            </a:r>
            <a:r>
              <a:rPr lang="en-US" sz="2400" dirty="0" err="1">
                <a:latin typeface="Consolas" pitchFamily="49" charset="0"/>
                <a:cs typeface="Consolas" pitchFamily="49" charset="0"/>
              </a:rPr>
              <a:t>navigator.geolocation.watchPosition</a:t>
            </a:r>
            <a:r>
              <a:rPr lang="en-US" sz="2400" dirty="0" smtClean="0">
                <a:latin typeface="Consolas" pitchFamily="49" charset="0"/>
                <a:cs typeface="Consolas" pitchFamily="49" charset="0"/>
              </a:rPr>
              <a:t>(</a:t>
            </a:r>
          </a:p>
          <a:p>
            <a:pPr marL="0" indent="0"/>
            <a:r>
              <a:rPr lang="en-US" sz="2400" dirty="0" smtClean="0">
                <a:solidFill>
                  <a:srgbClr val="0000FF"/>
                </a:solidFill>
                <a:latin typeface="Consolas" pitchFamily="49" charset="0"/>
                <a:cs typeface="Consolas" pitchFamily="49" charset="0"/>
              </a:rPr>
              <a:t>        function</a:t>
            </a:r>
            <a:r>
              <a:rPr lang="en-US" sz="2400" dirty="0">
                <a:latin typeface="Consolas" pitchFamily="49" charset="0"/>
                <a:cs typeface="Consolas" pitchFamily="49" charset="0"/>
              </a:rPr>
              <a:t> (</a:t>
            </a:r>
            <a:r>
              <a:rPr lang="en-US" sz="2400" dirty="0" err="1">
                <a:latin typeface="Consolas" pitchFamily="49" charset="0"/>
                <a:cs typeface="Consolas" pitchFamily="49" charset="0"/>
              </a:rPr>
              <a:t>pos</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err="1">
                <a:latin typeface="Consolas" pitchFamily="49" charset="0"/>
                <a:cs typeface="Consolas" pitchFamily="49" charset="0"/>
              </a:rPr>
              <a:t>observer.OnNext</a:t>
            </a:r>
            <a:r>
              <a:rPr lang="en-US" sz="2400" dirty="0">
                <a:latin typeface="Consolas" pitchFamily="49" charset="0"/>
                <a:cs typeface="Consolas" pitchFamily="49" charset="0"/>
              </a:rPr>
              <a:t>(</a:t>
            </a:r>
            <a:r>
              <a:rPr lang="en-US" sz="2400" dirty="0" err="1">
                <a:latin typeface="Consolas" pitchFamily="49" charset="0"/>
                <a:cs typeface="Consolas" pitchFamily="49" charset="0"/>
              </a:rPr>
              <a:t>pos.coords</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(err) </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err="1">
                <a:latin typeface="Consolas" pitchFamily="49" charset="0"/>
                <a:cs typeface="Consolas" pitchFamily="49" charset="0"/>
              </a:rPr>
              <a:t>observer.OnError</a:t>
            </a:r>
            <a:r>
              <a:rPr lang="en-US" sz="2400" dirty="0">
                <a:latin typeface="Consolas" pitchFamily="49" charset="0"/>
                <a:cs typeface="Consolas" pitchFamily="49" charset="0"/>
              </a:rPr>
              <a:t>(err</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p>
          <a:p>
            <a:pPr marL="0" indent="0"/>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endParaRPr lang="en-US" sz="2400" dirty="0" smtClean="0">
              <a:latin typeface="Consolas" pitchFamily="49" charset="0"/>
              <a:cs typeface="Consolas" pitchFamily="49" charset="0"/>
            </a:endParaRP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return</a:t>
            </a:r>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 </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err="1">
                <a:latin typeface="Consolas" pitchFamily="49" charset="0"/>
                <a:cs typeface="Consolas" pitchFamily="49" charset="0"/>
              </a:rPr>
              <a:t>navigator.geolocation.clearWatch</a:t>
            </a:r>
            <a:r>
              <a:rPr lang="en-US" sz="2400" dirty="0">
                <a:latin typeface="Consolas" pitchFamily="49" charset="0"/>
                <a:cs typeface="Consolas" pitchFamily="49" charset="0"/>
              </a:rPr>
              <a:t>(</a:t>
            </a:r>
            <a:r>
              <a:rPr lang="en-US" sz="2400" dirty="0" err="1">
                <a:latin typeface="Consolas" pitchFamily="49" charset="0"/>
                <a:cs typeface="Consolas" pitchFamily="49" charset="0"/>
              </a:rPr>
              <a:t>watchId</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smtClean="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solidFill>
                  <a:srgbClr val="0000FF"/>
                </a:solidFill>
                <a:latin typeface="Consolas" pitchFamily="49" charset="0"/>
                <a:cs typeface="Consolas" pitchFamily="49" charset="0"/>
              </a:rPr>
              <a:t>var</a:t>
            </a:r>
            <a:r>
              <a:rPr lang="en-US" sz="2400" dirty="0" smtClean="0">
                <a:latin typeface="Consolas" pitchFamily="49" charset="0"/>
                <a:cs typeface="Consolas" pitchFamily="49" charset="0"/>
              </a:rPr>
              <a:t> d = </a:t>
            </a:r>
            <a:r>
              <a:rPr lang="en-US" sz="2400" dirty="0" err="1" smtClean="0">
                <a:latin typeface="Consolas" pitchFamily="49" charset="0"/>
                <a:cs typeface="Consolas" pitchFamily="49" charset="0"/>
              </a:rPr>
              <a:t>geo.Subscribe</a:t>
            </a:r>
            <a:r>
              <a:rPr lang="en-US" sz="2400" dirty="0" smtClean="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err="1" smtClean="0">
                <a:latin typeface="Consolas" pitchFamily="49" charset="0"/>
                <a:cs typeface="Consolas" pitchFamily="49" charset="0"/>
              </a:rPr>
              <a:t>pos</a:t>
            </a:r>
            <a:r>
              <a:rPr lang="en-US" sz="2400" dirty="0" smtClean="0">
                <a:latin typeface="Consolas" pitchFamily="49" charset="0"/>
                <a:cs typeface="Consolas" pitchFamily="49" charset="0"/>
              </a:rPr>
              <a:t>)  {  alert(</a:t>
            </a:r>
            <a:r>
              <a:rPr lang="en-US" sz="2400" dirty="0" err="1" smtClean="0">
                <a:latin typeface="Consolas" pitchFamily="49" charset="0"/>
                <a:cs typeface="Consolas" pitchFamily="49" charset="0"/>
              </a:rPr>
              <a:t>pos</a:t>
            </a:r>
            <a:r>
              <a:rPr lang="en-US" sz="2400" dirty="0" smtClean="0">
                <a:latin typeface="Consolas" pitchFamily="49" charset="0"/>
                <a:cs typeface="Consolas" pitchFamily="49" charset="0"/>
              </a:rPr>
              <a:t>);  });</a:t>
            </a:r>
          </a:p>
          <a:p>
            <a:pPr marL="0" indent="0"/>
            <a:endParaRPr lang="en-US" sz="2400" dirty="0">
              <a:latin typeface="Consolas" pitchFamily="49" charset="0"/>
              <a:cs typeface="Consolas" pitchFamily="49" charset="0"/>
            </a:endParaRPr>
          </a:p>
          <a:p>
            <a:pPr marL="0" indent="0"/>
            <a:r>
              <a:rPr lang="en-US" sz="2400" dirty="0" smtClean="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smtClean="0">
                <a:latin typeface="Consolas" pitchFamily="49" charset="0"/>
                <a:cs typeface="Consolas" pitchFamily="49" charset="0"/>
              </a:rPr>
              <a:t>d.Dispose</a:t>
            </a: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
        <p:nvSpPr>
          <p:cNvPr id="6" name="Rectangle 5"/>
          <p:cNvSpPr/>
          <p:nvPr/>
        </p:nvSpPr>
        <p:spPr bwMode="auto">
          <a:xfrm>
            <a:off x="6856412" y="4722768"/>
            <a:ext cx="19050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4" name="Rectangle 3"/>
          <p:cNvSpPr/>
          <p:nvPr/>
        </p:nvSpPr>
        <p:spPr bwMode="auto">
          <a:xfrm>
            <a:off x="4418012" y="1752600"/>
            <a:ext cx="47244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p:txBody>
          <a:bodyPr/>
          <a:lstStyle/>
          <a:p>
            <a:r>
              <a:rPr lang="en-US" dirty="0" err="1" smtClean="0"/>
              <a:t>Observable.Create</a:t>
            </a:r>
            <a:endParaRPr lang="en-US" dirty="0"/>
          </a:p>
        </p:txBody>
      </p:sp>
      <p:sp>
        <p:nvSpPr>
          <p:cNvPr id="5" name="Oval 4"/>
          <p:cNvSpPr/>
          <p:nvPr/>
        </p:nvSpPr>
        <p:spPr bwMode="auto">
          <a:xfrm>
            <a:off x="75406" y="1752600"/>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7" name="Oval 6"/>
          <p:cNvSpPr/>
          <p:nvPr/>
        </p:nvSpPr>
        <p:spPr bwMode="auto">
          <a:xfrm>
            <a:off x="75406" y="4705516"/>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8" name="Rectangle 7"/>
          <p:cNvSpPr/>
          <p:nvPr/>
        </p:nvSpPr>
        <p:spPr bwMode="auto">
          <a:xfrm>
            <a:off x="379412" y="1066800"/>
            <a:ext cx="9525000" cy="3352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9" name="Right Arrow 8"/>
          <p:cNvSpPr/>
          <p:nvPr/>
        </p:nvSpPr>
        <p:spPr bwMode="auto">
          <a:xfrm>
            <a:off x="75406" y="109196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0" name="Right Arrow 9"/>
          <p:cNvSpPr/>
          <p:nvPr/>
        </p:nvSpPr>
        <p:spPr bwMode="auto">
          <a:xfrm>
            <a:off x="75406" y="4709829"/>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1" name="Rectangle 10"/>
          <p:cNvSpPr/>
          <p:nvPr/>
        </p:nvSpPr>
        <p:spPr bwMode="auto">
          <a:xfrm>
            <a:off x="379412" y="4709829"/>
            <a:ext cx="9383952"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2" name="Rectangle 11"/>
          <p:cNvSpPr/>
          <p:nvPr/>
        </p:nvSpPr>
        <p:spPr bwMode="auto">
          <a:xfrm>
            <a:off x="989012" y="1371600"/>
            <a:ext cx="8774352" cy="13716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3" name="Right Arrow 12"/>
          <p:cNvSpPr/>
          <p:nvPr/>
        </p:nvSpPr>
        <p:spPr bwMode="auto">
          <a:xfrm>
            <a:off x="74612" y="146792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4" name="Rectangle 13"/>
          <p:cNvSpPr/>
          <p:nvPr/>
        </p:nvSpPr>
        <p:spPr bwMode="auto">
          <a:xfrm>
            <a:off x="1003396" y="3033550"/>
            <a:ext cx="8774352" cy="100505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5" name="Right Arrow 14"/>
          <p:cNvSpPr/>
          <p:nvPr/>
        </p:nvSpPr>
        <p:spPr bwMode="auto">
          <a:xfrm>
            <a:off x="88996" y="3129878"/>
            <a:ext cx="227806" cy="167508"/>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6" name="Up Arrow 15"/>
          <p:cNvSpPr/>
          <p:nvPr/>
        </p:nvSpPr>
        <p:spPr bwMode="auto">
          <a:xfrm rot="19414308">
            <a:off x="2792096" y="1631302"/>
            <a:ext cx="220519" cy="242595"/>
          </a:xfrm>
          <a:prstGeom prst="upArrow">
            <a:avLst>
              <a:gd name="adj1" fmla="val 24339"/>
              <a:gd name="adj2" fmla="val 80445"/>
            </a:avLst>
          </a:prstGeom>
          <a:solidFill>
            <a:schemeClr val="bg1"/>
          </a:solidFill>
          <a:ln w="254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8" name="TextBox 17"/>
          <p:cNvSpPr txBox="1"/>
          <p:nvPr/>
        </p:nvSpPr>
        <p:spPr>
          <a:xfrm>
            <a:off x="2970212" y="1855399"/>
            <a:ext cx="874535" cy="276999"/>
          </a:xfrm>
          <a:prstGeom prst="rect">
            <a:avLst/>
          </a:prstGeom>
          <a:solidFill>
            <a:schemeClr val="bg1"/>
          </a:solidFill>
          <a:ln>
            <a:solidFill>
              <a:schemeClr val="tx1"/>
            </a:solidFill>
          </a:ln>
        </p:spPr>
        <p:txBody>
          <a:bodyPr wrap="none" lIns="27432" tIns="0" rIns="0" bIns="0" rtlCol="0">
            <a:spAutoFit/>
          </a:bodyPr>
          <a:lstStyle/>
          <a:p>
            <a:r>
              <a:rPr lang="en-US" dirty="0" smtClean="0"/>
              <a:t>8675309</a:t>
            </a:r>
            <a:endParaRPr lang="en-US" dirty="0"/>
          </a:p>
        </p:txBody>
      </p:sp>
      <p:sp>
        <p:nvSpPr>
          <p:cNvPr id="19" name="Rectangle 18"/>
          <p:cNvSpPr/>
          <p:nvPr/>
        </p:nvSpPr>
        <p:spPr bwMode="auto">
          <a:xfrm>
            <a:off x="4494212" y="1752600"/>
            <a:ext cx="45720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0" name="Right Arrow 19"/>
          <p:cNvSpPr/>
          <p:nvPr/>
        </p:nvSpPr>
        <p:spPr bwMode="auto">
          <a:xfrm>
            <a:off x="71744" y="174971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1" name="Rectangle 20"/>
          <p:cNvSpPr/>
          <p:nvPr/>
        </p:nvSpPr>
        <p:spPr bwMode="auto">
          <a:xfrm>
            <a:off x="6932612" y="4699824"/>
            <a:ext cx="17526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2" name="Right Arrow 21"/>
          <p:cNvSpPr/>
          <p:nvPr/>
        </p:nvSpPr>
        <p:spPr bwMode="auto">
          <a:xfrm>
            <a:off x="86128" y="4696942"/>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08563" y="2586038"/>
            <a:ext cx="2171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bwMode="auto">
          <a:xfrm>
            <a:off x="376544" y="6009487"/>
            <a:ext cx="2060268"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5" name="Right Arrow 24"/>
          <p:cNvSpPr/>
          <p:nvPr/>
        </p:nvSpPr>
        <p:spPr bwMode="auto">
          <a:xfrm>
            <a:off x="83260" y="599660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6" name="Rectangle 25"/>
          <p:cNvSpPr/>
          <p:nvPr/>
        </p:nvSpPr>
        <p:spPr bwMode="auto">
          <a:xfrm>
            <a:off x="1784478" y="3408518"/>
            <a:ext cx="6672133" cy="27566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7" name="Right Arrow 26"/>
          <p:cNvSpPr/>
          <p:nvPr/>
        </p:nvSpPr>
        <p:spPr bwMode="auto">
          <a:xfrm>
            <a:off x="71766" y="3408518"/>
            <a:ext cx="227806" cy="188925"/>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8" name="TextBox 27"/>
          <p:cNvSpPr txBox="1"/>
          <p:nvPr/>
        </p:nvSpPr>
        <p:spPr>
          <a:xfrm>
            <a:off x="8019343" y="3810000"/>
            <a:ext cx="874535" cy="276999"/>
          </a:xfrm>
          <a:prstGeom prst="rect">
            <a:avLst/>
          </a:prstGeom>
          <a:solidFill>
            <a:schemeClr val="bg1"/>
          </a:solidFill>
          <a:ln>
            <a:solidFill>
              <a:schemeClr val="tx1"/>
            </a:solidFill>
          </a:ln>
        </p:spPr>
        <p:txBody>
          <a:bodyPr wrap="none" lIns="27432" tIns="0" rIns="0" bIns="0" rtlCol="0">
            <a:spAutoFit/>
          </a:bodyPr>
          <a:lstStyle/>
          <a:p>
            <a:r>
              <a:rPr lang="en-US" dirty="0" smtClean="0"/>
              <a:t>8675309</a:t>
            </a:r>
            <a:endParaRPr lang="en-US" dirty="0"/>
          </a:p>
        </p:txBody>
      </p:sp>
    </p:spTree>
    <p:extLst>
      <p:ext uri="{BB962C8B-B14F-4D97-AF65-F5344CB8AC3E}">
        <p14:creationId xmlns:p14="http://schemas.microsoft.com/office/powerpoint/2010/main" val="38059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37" presetClass="path" presetSubtype="0" accel="50000" decel="50000" fill="hold" grpId="0" nodeType="afterEffect">
                                  <p:stCondLst>
                                    <p:cond delay="0"/>
                                  </p:stCondLst>
                                  <p:childTnLst>
                                    <p:animMotion origin="layout" path="M 0.20461 -0.13218 L 0.17426 0.02106 C 0.16814 0.05486 0.15394 0.08125 0.13584 0.09282 C 0.11526 0.10509 0.09572 0.10069 0.07892 0.08217 L 4.6757E-6 3.33333E-6 " pathEditMode="relative" rAng="-1189029" ptsTypes="FffFF">
                                      <p:cBhvr>
                                        <p:cTn id="57" dur="2000" fill="hold"/>
                                        <p:tgtEl>
                                          <p:spTgt spid="16"/>
                                        </p:tgtEl>
                                        <p:attrNameLst>
                                          <p:attrName>ppt_x</p:attrName>
                                          <p:attrName>ppt_y</p:attrName>
                                        </p:attrNameLst>
                                      </p:cBhvr>
                                      <p:rCtr x="-8609" y="14560"/>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4"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3"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childTnLst>
                          </p:cTn>
                        </p:par>
                        <p:par>
                          <p:cTn id="115" fill="hold">
                            <p:stCondLst>
                              <p:cond delay="0"/>
                            </p:stCondLst>
                            <p:childTnLst>
                              <p:par>
                                <p:cTn id="116" presetID="42" presetClass="path" presetSubtype="0" accel="50000" decel="50000" fill="hold" grpId="2" nodeType="afterEffect">
                                  <p:stCondLst>
                                    <p:cond delay="0"/>
                                  </p:stCondLst>
                                  <p:childTnLst>
                                    <p:animMotion origin="layout" path="M -2.83407E-6 4.44444E-6 L 0.41196 0.28888 " pathEditMode="relative" rAng="0" ptsTypes="AA">
                                      <p:cBhvr>
                                        <p:cTn id="117" dur="2000" fill="hold"/>
                                        <p:tgtEl>
                                          <p:spTgt spid="16"/>
                                        </p:tgtEl>
                                        <p:attrNameLst>
                                          <p:attrName>ppt_x</p:attrName>
                                          <p:attrName>ppt_y</p:attrName>
                                        </p:attrNameLst>
                                      </p:cBhvr>
                                      <p:rCtr x="20591" y="14444"/>
                                    </p:animMotion>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6" grpId="4"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592141" y="3757288"/>
            <a:ext cx="7495001" cy="2614840"/>
          </a:xfrm>
          <a:custGeom>
            <a:avLst/>
            <a:gdLst>
              <a:gd name="connsiteX0" fmla="*/ 0 w 7141071"/>
              <a:gd name="connsiteY0" fmla="*/ 336557 h 2019299"/>
              <a:gd name="connsiteX1" fmla="*/ 336557 w 7141071"/>
              <a:gd name="connsiteY1" fmla="*/ 0 h 2019299"/>
              <a:gd name="connsiteX2" fmla="*/ 6804514 w 7141071"/>
              <a:gd name="connsiteY2" fmla="*/ 0 h 2019299"/>
              <a:gd name="connsiteX3" fmla="*/ 7141071 w 7141071"/>
              <a:gd name="connsiteY3" fmla="*/ 336557 h 2019299"/>
              <a:gd name="connsiteX4" fmla="*/ 7141071 w 7141071"/>
              <a:gd name="connsiteY4" fmla="*/ 1682742 h 2019299"/>
              <a:gd name="connsiteX5" fmla="*/ 6804514 w 7141071"/>
              <a:gd name="connsiteY5" fmla="*/ 2019299 h 2019299"/>
              <a:gd name="connsiteX6" fmla="*/ 336557 w 7141071"/>
              <a:gd name="connsiteY6" fmla="*/ 2019299 h 2019299"/>
              <a:gd name="connsiteX7" fmla="*/ 0 w 7141071"/>
              <a:gd name="connsiteY7" fmla="*/ 1682742 h 2019299"/>
              <a:gd name="connsiteX8" fmla="*/ 0 w 7141071"/>
              <a:gd name="connsiteY8" fmla="*/ 336557 h 2019299"/>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36557 h 2019299"/>
              <a:gd name="connsiteX1" fmla="*/ 336557 w 7141071"/>
              <a:gd name="connsiteY1" fmla="*/ 0 h 2019299"/>
              <a:gd name="connsiteX2" fmla="*/ 4337321 w 7141071"/>
              <a:gd name="connsiteY2" fmla="*/ 5413 h 2019299"/>
              <a:gd name="connsiteX3" fmla="*/ 6804514 w 7141071"/>
              <a:gd name="connsiteY3" fmla="*/ 0 h 2019299"/>
              <a:gd name="connsiteX4" fmla="*/ 7141071 w 7141071"/>
              <a:gd name="connsiteY4" fmla="*/ 336557 h 2019299"/>
              <a:gd name="connsiteX5" fmla="*/ 7141071 w 7141071"/>
              <a:gd name="connsiteY5" fmla="*/ 1682742 h 2019299"/>
              <a:gd name="connsiteX6" fmla="*/ 6804514 w 7141071"/>
              <a:gd name="connsiteY6" fmla="*/ 2019299 h 2019299"/>
              <a:gd name="connsiteX7" fmla="*/ 336557 w 7141071"/>
              <a:gd name="connsiteY7" fmla="*/ 2019299 h 2019299"/>
              <a:gd name="connsiteX8" fmla="*/ 0 w 7141071"/>
              <a:gd name="connsiteY8" fmla="*/ 1682742 h 2019299"/>
              <a:gd name="connsiteX9" fmla="*/ 0 w 7141071"/>
              <a:gd name="connsiteY9" fmla="*/ 336557 h 2019299"/>
              <a:gd name="connsiteX0" fmla="*/ 0 w 7141071"/>
              <a:gd name="connsiteY0" fmla="*/ 549347 h 2232089"/>
              <a:gd name="connsiteX1" fmla="*/ 336557 w 7141071"/>
              <a:gd name="connsiteY1" fmla="*/ 212790 h 2232089"/>
              <a:gd name="connsiteX2" fmla="*/ 4337321 w 7141071"/>
              <a:gd name="connsiteY2" fmla="*/ 218203 h 2232089"/>
              <a:gd name="connsiteX3" fmla="*/ 6804514 w 7141071"/>
              <a:gd name="connsiteY3" fmla="*/ 212790 h 2232089"/>
              <a:gd name="connsiteX4" fmla="*/ 7141071 w 7141071"/>
              <a:gd name="connsiteY4" fmla="*/ 549347 h 2232089"/>
              <a:gd name="connsiteX5" fmla="*/ 7141071 w 7141071"/>
              <a:gd name="connsiteY5" fmla="*/ 1895532 h 2232089"/>
              <a:gd name="connsiteX6" fmla="*/ 6804514 w 7141071"/>
              <a:gd name="connsiteY6" fmla="*/ 2232089 h 2232089"/>
              <a:gd name="connsiteX7" fmla="*/ 336557 w 7141071"/>
              <a:gd name="connsiteY7" fmla="*/ 2232089 h 2232089"/>
              <a:gd name="connsiteX8" fmla="*/ 0 w 7141071"/>
              <a:gd name="connsiteY8" fmla="*/ 1895532 h 2232089"/>
              <a:gd name="connsiteX9" fmla="*/ 0 w 7141071"/>
              <a:gd name="connsiteY9" fmla="*/ 549347 h 2232089"/>
              <a:gd name="connsiteX0" fmla="*/ 0 w 7147531"/>
              <a:gd name="connsiteY0" fmla="*/ 870946 h 2553688"/>
              <a:gd name="connsiteX1" fmla="*/ 336557 w 7147531"/>
              <a:gd name="connsiteY1" fmla="*/ 534389 h 2553688"/>
              <a:gd name="connsiteX2" fmla="*/ 4337321 w 7147531"/>
              <a:gd name="connsiteY2" fmla="*/ 539802 h 2553688"/>
              <a:gd name="connsiteX3" fmla="*/ 7006395 w 7147531"/>
              <a:gd name="connsiteY3" fmla="*/ 0 h 2553688"/>
              <a:gd name="connsiteX4" fmla="*/ 7141071 w 7147531"/>
              <a:gd name="connsiteY4" fmla="*/ 870946 h 2553688"/>
              <a:gd name="connsiteX5" fmla="*/ 7141071 w 7147531"/>
              <a:gd name="connsiteY5" fmla="*/ 2217131 h 2553688"/>
              <a:gd name="connsiteX6" fmla="*/ 6804514 w 7147531"/>
              <a:gd name="connsiteY6" fmla="*/ 2553688 h 2553688"/>
              <a:gd name="connsiteX7" fmla="*/ 336557 w 7147531"/>
              <a:gd name="connsiteY7" fmla="*/ 2553688 h 2553688"/>
              <a:gd name="connsiteX8" fmla="*/ 0 w 7147531"/>
              <a:gd name="connsiteY8" fmla="*/ 2217131 h 2553688"/>
              <a:gd name="connsiteX9" fmla="*/ 0 w 7147531"/>
              <a:gd name="connsiteY9" fmla="*/ 870946 h 2553688"/>
              <a:gd name="connsiteX0" fmla="*/ 0 w 7147531"/>
              <a:gd name="connsiteY0" fmla="*/ 908963 h 2591705"/>
              <a:gd name="connsiteX1" fmla="*/ 336557 w 7147531"/>
              <a:gd name="connsiteY1" fmla="*/ 572406 h 2591705"/>
              <a:gd name="connsiteX2" fmla="*/ 4337321 w 7147531"/>
              <a:gd name="connsiteY2" fmla="*/ 577819 h 2591705"/>
              <a:gd name="connsiteX3" fmla="*/ 4978589 w 7147531"/>
              <a:gd name="connsiteY3" fmla="*/ 197809 h 2591705"/>
              <a:gd name="connsiteX4" fmla="*/ 7006395 w 7147531"/>
              <a:gd name="connsiteY4" fmla="*/ 38017 h 2591705"/>
              <a:gd name="connsiteX5" fmla="*/ 7141071 w 7147531"/>
              <a:gd name="connsiteY5" fmla="*/ 908963 h 2591705"/>
              <a:gd name="connsiteX6" fmla="*/ 7141071 w 7147531"/>
              <a:gd name="connsiteY6" fmla="*/ 2255148 h 2591705"/>
              <a:gd name="connsiteX7" fmla="*/ 6804514 w 7147531"/>
              <a:gd name="connsiteY7" fmla="*/ 2591705 h 2591705"/>
              <a:gd name="connsiteX8" fmla="*/ 336557 w 7147531"/>
              <a:gd name="connsiteY8" fmla="*/ 2591705 h 2591705"/>
              <a:gd name="connsiteX9" fmla="*/ 0 w 7147531"/>
              <a:gd name="connsiteY9" fmla="*/ 2255148 h 2591705"/>
              <a:gd name="connsiteX10" fmla="*/ 0 w 7147531"/>
              <a:gd name="connsiteY10" fmla="*/ 908963 h 2591705"/>
              <a:gd name="connsiteX0" fmla="*/ 0 w 7147531"/>
              <a:gd name="connsiteY0" fmla="*/ 947112 h 2629854"/>
              <a:gd name="connsiteX1" fmla="*/ 336557 w 7147531"/>
              <a:gd name="connsiteY1" fmla="*/ 610555 h 2629854"/>
              <a:gd name="connsiteX2" fmla="*/ 4337321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52471 h 2635213"/>
              <a:gd name="connsiteX1" fmla="*/ 336557 w 7147531"/>
              <a:gd name="connsiteY1" fmla="*/ 615914 h 2635213"/>
              <a:gd name="connsiteX2" fmla="*/ 4289819 w 7147531"/>
              <a:gd name="connsiteY2" fmla="*/ 621327 h 2635213"/>
              <a:gd name="connsiteX3" fmla="*/ 4574828 w 7147531"/>
              <a:gd name="connsiteY3" fmla="*/ 75063 h 2635213"/>
              <a:gd name="connsiteX4" fmla="*/ 7006395 w 7147531"/>
              <a:gd name="connsiteY4" fmla="*/ 81525 h 2635213"/>
              <a:gd name="connsiteX5" fmla="*/ 7141071 w 7147531"/>
              <a:gd name="connsiteY5" fmla="*/ 952471 h 2635213"/>
              <a:gd name="connsiteX6" fmla="*/ 7141071 w 7147531"/>
              <a:gd name="connsiteY6" fmla="*/ 2298656 h 2635213"/>
              <a:gd name="connsiteX7" fmla="*/ 6804514 w 7147531"/>
              <a:gd name="connsiteY7" fmla="*/ 2635213 h 2635213"/>
              <a:gd name="connsiteX8" fmla="*/ 336557 w 7147531"/>
              <a:gd name="connsiteY8" fmla="*/ 2635213 h 2635213"/>
              <a:gd name="connsiteX9" fmla="*/ 0 w 7147531"/>
              <a:gd name="connsiteY9" fmla="*/ 2298656 h 2635213"/>
              <a:gd name="connsiteX10" fmla="*/ 0 w 7147531"/>
              <a:gd name="connsiteY10" fmla="*/ 952471 h 2635213"/>
              <a:gd name="connsiteX0" fmla="*/ 0 w 7147531"/>
              <a:gd name="connsiteY0" fmla="*/ 924190 h 2606932"/>
              <a:gd name="connsiteX1" fmla="*/ 336557 w 7147531"/>
              <a:gd name="connsiteY1" fmla="*/ 587633 h 2606932"/>
              <a:gd name="connsiteX2" fmla="*/ 4289819 w 7147531"/>
              <a:gd name="connsiteY2" fmla="*/ 593046 h 2606932"/>
              <a:gd name="connsiteX3" fmla="*/ 4574828 w 7147531"/>
              <a:gd name="connsiteY3" fmla="*/ 46782 h 2606932"/>
              <a:gd name="connsiteX4" fmla="*/ 7006395 w 7147531"/>
              <a:gd name="connsiteY4" fmla="*/ 53244 h 2606932"/>
              <a:gd name="connsiteX5" fmla="*/ 7141071 w 7147531"/>
              <a:gd name="connsiteY5" fmla="*/ 924190 h 2606932"/>
              <a:gd name="connsiteX6" fmla="*/ 7141071 w 7147531"/>
              <a:gd name="connsiteY6" fmla="*/ 2270375 h 2606932"/>
              <a:gd name="connsiteX7" fmla="*/ 6804514 w 7147531"/>
              <a:gd name="connsiteY7" fmla="*/ 2606932 h 2606932"/>
              <a:gd name="connsiteX8" fmla="*/ 336557 w 7147531"/>
              <a:gd name="connsiteY8" fmla="*/ 2606932 h 2606932"/>
              <a:gd name="connsiteX9" fmla="*/ 0 w 7147531"/>
              <a:gd name="connsiteY9" fmla="*/ 2270375 h 2606932"/>
              <a:gd name="connsiteX10" fmla="*/ 0 w 7147531"/>
              <a:gd name="connsiteY10" fmla="*/ 924190 h 2606932"/>
              <a:gd name="connsiteX0" fmla="*/ 0 w 7147531"/>
              <a:gd name="connsiteY0" fmla="*/ 933247 h 2615989"/>
              <a:gd name="connsiteX1" fmla="*/ 336557 w 7147531"/>
              <a:gd name="connsiteY1" fmla="*/ 596690 h 2615989"/>
              <a:gd name="connsiteX2" fmla="*/ 4289819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242318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47917 h 2630659"/>
              <a:gd name="connsiteX1" fmla="*/ 336557 w 7147531"/>
              <a:gd name="connsiteY1" fmla="*/ 611360 h 2630659"/>
              <a:gd name="connsiteX2" fmla="*/ 4194817 w 7147531"/>
              <a:gd name="connsiteY2" fmla="*/ 616773 h 2630659"/>
              <a:gd name="connsiteX3" fmla="*/ 4551077 w 7147531"/>
              <a:gd name="connsiteY3" fmla="*/ 34883 h 2630659"/>
              <a:gd name="connsiteX4" fmla="*/ 7006395 w 7147531"/>
              <a:gd name="connsiteY4" fmla="*/ 76971 h 2630659"/>
              <a:gd name="connsiteX5" fmla="*/ 7141071 w 7147531"/>
              <a:gd name="connsiteY5" fmla="*/ 947917 h 2630659"/>
              <a:gd name="connsiteX6" fmla="*/ 7141071 w 7147531"/>
              <a:gd name="connsiteY6" fmla="*/ 2294102 h 2630659"/>
              <a:gd name="connsiteX7" fmla="*/ 6804514 w 7147531"/>
              <a:gd name="connsiteY7" fmla="*/ 2630659 h 2630659"/>
              <a:gd name="connsiteX8" fmla="*/ 336557 w 7147531"/>
              <a:gd name="connsiteY8" fmla="*/ 2630659 h 2630659"/>
              <a:gd name="connsiteX9" fmla="*/ 0 w 7147531"/>
              <a:gd name="connsiteY9" fmla="*/ 2294102 h 2630659"/>
              <a:gd name="connsiteX10" fmla="*/ 0 w 7147531"/>
              <a:gd name="connsiteY10" fmla="*/ 947917 h 2630659"/>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7531" h="2614840">
                <a:moveTo>
                  <a:pt x="0" y="932098"/>
                </a:moveTo>
                <a:cubicBezTo>
                  <a:pt x="0" y="746223"/>
                  <a:pt x="150682" y="595541"/>
                  <a:pt x="336557" y="595541"/>
                </a:cubicBezTo>
                <a:lnTo>
                  <a:pt x="4194817" y="600954"/>
                </a:lnTo>
                <a:cubicBezTo>
                  <a:pt x="4196592" y="-19619"/>
                  <a:pt x="4224984" y="132782"/>
                  <a:pt x="4551077" y="19064"/>
                </a:cubicBezTo>
                <a:cubicBezTo>
                  <a:pt x="5019674" y="35974"/>
                  <a:pt x="6645981" y="-57374"/>
                  <a:pt x="7006395" y="61152"/>
                </a:cubicBezTo>
                <a:cubicBezTo>
                  <a:pt x="7192270" y="61152"/>
                  <a:pt x="7141071" y="746223"/>
                  <a:pt x="7141071" y="932098"/>
                </a:cubicBezTo>
                <a:lnTo>
                  <a:pt x="7141071" y="2278283"/>
                </a:lnTo>
                <a:cubicBezTo>
                  <a:pt x="7141071" y="2464158"/>
                  <a:pt x="6990389" y="2614840"/>
                  <a:pt x="6804514" y="2614840"/>
                </a:cubicBezTo>
                <a:lnTo>
                  <a:pt x="336557" y="2614840"/>
                </a:lnTo>
                <a:cubicBezTo>
                  <a:pt x="150682" y="2614840"/>
                  <a:pt x="0" y="2464158"/>
                  <a:pt x="0" y="2278283"/>
                </a:cubicBezTo>
                <a:lnTo>
                  <a:pt x="0" y="932098"/>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Time       </a:t>
            </a:r>
          </a:p>
        </p:txBody>
      </p:sp>
      <p:sp>
        <p:nvSpPr>
          <p:cNvPr id="4" name="Title 3"/>
          <p:cNvSpPr>
            <a:spLocks noGrp="1"/>
          </p:cNvSpPr>
          <p:nvPr>
            <p:ph type="title"/>
          </p:nvPr>
        </p:nvSpPr>
        <p:spPr/>
        <p:txBody>
          <a:bodyPr/>
          <a:lstStyle/>
          <a:p>
            <a:r>
              <a:rPr lang="en-US" dirty="0" err="1" smtClean="0"/>
              <a:t>RX.Observable.Prototype</a:t>
            </a:r>
            <a:endParaRPr lang="en-US" dirty="0"/>
          </a:p>
        </p:txBody>
      </p:sp>
      <p:sp>
        <p:nvSpPr>
          <p:cNvPr id="6" name="Rounded Rectangle 5"/>
          <p:cNvSpPr/>
          <p:nvPr/>
        </p:nvSpPr>
        <p:spPr bwMode="auto">
          <a:xfrm>
            <a:off x="76591" y="807447"/>
            <a:ext cx="4419600" cy="5529057"/>
          </a:xfrm>
          <a:prstGeom prst="roundRect">
            <a:avLst>
              <a:gd name="adj" fmla="val 726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Query</a:t>
            </a:r>
          </a:p>
        </p:txBody>
      </p:sp>
      <p:sp>
        <p:nvSpPr>
          <p:cNvPr id="7" name="Rounded Rectangle 6"/>
          <p:cNvSpPr/>
          <p:nvPr/>
        </p:nvSpPr>
        <p:spPr bwMode="auto">
          <a:xfrm>
            <a:off x="4592141" y="794417"/>
            <a:ext cx="4245471" cy="3427029"/>
          </a:xfrm>
          <a:prstGeom prst="roundRect">
            <a:avLst>
              <a:gd name="adj" fmla="val 973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Flow</a:t>
            </a:r>
          </a:p>
        </p:txBody>
      </p:sp>
      <p:sp>
        <p:nvSpPr>
          <p:cNvPr id="8" name="Rounded Rectangle 7"/>
          <p:cNvSpPr/>
          <p:nvPr/>
        </p:nvSpPr>
        <p:spPr bwMode="auto">
          <a:xfrm>
            <a:off x="9017082" y="740978"/>
            <a:ext cx="3070060" cy="29166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Generator</a:t>
            </a:r>
          </a:p>
        </p:txBody>
      </p:sp>
      <p:sp>
        <p:nvSpPr>
          <p:cNvPr id="9" name="Rounded Rectangle 8"/>
          <p:cNvSpPr/>
          <p:nvPr/>
        </p:nvSpPr>
        <p:spPr bwMode="auto">
          <a:xfrm>
            <a:off x="440786" y="1510943"/>
            <a:ext cx="3733800" cy="1295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Select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Let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Where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Take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Skip</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GroupBy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0" name="Rounded Rectangle 9"/>
          <p:cNvSpPr/>
          <p:nvPr/>
        </p:nvSpPr>
        <p:spPr bwMode="auto">
          <a:xfrm>
            <a:off x="190891" y="3545782"/>
            <a:ext cx="4233590" cy="249752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StartsWith</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Merge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MergeObservable</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Concat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Zip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CombineLatest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Switch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SelectMany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TakeWhile</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TakeUntil</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SkipUntil</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Prune</a:t>
            </a:r>
          </a:p>
        </p:txBody>
      </p:sp>
      <p:sp>
        <p:nvSpPr>
          <p:cNvPr id="11" name="Rounded Rectangle 10"/>
          <p:cNvSpPr/>
          <p:nvPr/>
        </p:nvSpPr>
        <p:spPr bwMode="auto">
          <a:xfrm>
            <a:off x="4744541" y="1524887"/>
            <a:ext cx="1693479" cy="25605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Flow</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Scan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DistinctUntilChanged</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Replay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SkipLast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TakeLast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2" name="Rounded Rectangle 11"/>
          <p:cNvSpPr/>
          <p:nvPr/>
        </p:nvSpPr>
        <p:spPr bwMode="auto">
          <a:xfrm>
            <a:off x="6641541" y="1518232"/>
            <a:ext cx="2057401"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Do</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Catch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Finally</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OnErrorResumeNext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3" name="Rounded Rectangle 12"/>
          <p:cNvSpPr/>
          <p:nvPr/>
        </p:nvSpPr>
        <p:spPr bwMode="auto">
          <a:xfrm>
            <a:off x="5256212" y="4393404"/>
            <a:ext cx="6461723" cy="19431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TimeInterval</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RemoveInterval</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RemoveTimestamp</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BufferWithTime</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BufferWithCount</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Throttle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Sample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Repeat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Retry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Timeout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Delay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4" name="Rounded Rectangle 13"/>
          <p:cNvSpPr/>
          <p:nvPr/>
        </p:nvSpPr>
        <p:spPr bwMode="auto">
          <a:xfrm>
            <a:off x="9245682" y="1537137"/>
            <a:ext cx="2514600"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Subscribe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Dematerialize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AsObservsable</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Publish</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Tree>
    <p:extLst>
      <p:ext uri="{BB962C8B-B14F-4D97-AF65-F5344CB8AC3E}">
        <p14:creationId xmlns:p14="http://schemas.microsoft.com/office/powerpoint/2010/main" val="184185016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Generators</a:t>
            </a:r>
            <a:endParaRPr lang="en-US" dirty="0"/>
          </a:p>
        </p:txBody>
      </p:sp>
      <p:sp>
        <p:nvSpPr>
          <p:cNvPr id="3" name="Content Placeholder 2"/>
          <p:cNvSpPr>
            <a:spLocks noGrp="1"/>
          </p:cNvSpPr>
          <p:nvPr>
            <p:ph idx="1"/>
          </p:nvPr>
        </p:nvSpPr>
        <p:spPr/>
        <p:txBody>
          <a:bodyPr/>
          <a:lstStyle/>
          <a:p>
            <a:r>
              <a:rPr lang="en-US" sz="2800" dirty="0" err="1" smtClean="0"/>
              <a:t>Rx.Observable.Range</a:t>
            </a:r>
            <a:r>
              <a:rPr lang="en-US" sz="2800" dirty="0" smtClean="0"/>
              <a:t>(0,5);</a:t>
            </a:r>
          </a:p>
          <a:p>
            <a:r>
              <a:rPr lang="en-US" sz="2800" dirty="0" err="1" smtClean="0"/>
              <a:t>Rx.Observable.Return</a:t>
            </a:r>
            <a:r>
              <a:rPr lang="en-US" sz="2800" dirty="0" smtClean="0"/>
              <a:t>(“This is a single value”);</a:t>
            </a:r>
          </a:p>
          <a:p>
            <a:r>
              <a:rPr lang="en-US" sz="2800" dirty="0" err="1" smtClean="0"/>
              <a:t>Rx.Observable.FromArray</a:t>
            </a:r>
            <a:r>
              <a:rPr lang="en-US" sz="2800" dirty="0" smtClean="0"/>
              <a:t>([“a”, “b”, “c”]);</a:t>
            </a:r>
          </a:p>
          <a:p>
            <a:r>
              <a:rPr lang="en-US" sz="2800" dirty="0" err="1" smtClean="0"/>
              <a:t>Rx.Observable.Timer</a:t>
            </a:r>
            <a:r>
              <a:rPr lang="en-US" sz="2800" dirty="0" smtClean="0"/>
              <a:t>(1000,2000);</a:t>
            </a:r>
          </a:p>
          <a:p>
            <a:r>
              <a:rPr lang="en-US" sz="2800" dirty="0" err="1" smtClean="0"/>
              <a:t>Rx.Observable.Create</a:t>
            </a:r>
            <a:r>
              <a:rPr lang="en-US" sz="2800" dirty="0" smtClean="0"/>
              <a:t>(function(subscriber) { return  function() { </a:t>
            </a:r>
            <a:r>
              <a:rPr lang="en-US" sz="2800" dirty="0" err="1" smtClean="0"/>
              <a:t>unsub</a:t>
            </a:r>
            <a:r>
              <a:rPr lang="en-US" sz="2800" dirty="0" smtClean="0"/>
              <a:t>() }});</a:t>
            </a:r>
          </a:p>
          <a:p>
            <a:r>
              <a:rPr lang="en-US" sz="2800" dirty="0" err="1" smtClean="0"/>
              <a:t>Rx.Observable.FromDOMEvent</a:t>
            </a:r>
            <a:r>
              <a:rPr lang="en-US" sz="2800" dirty="0" smtClean="0"/>
              <a:t>(</a:t>
            </a:r>
            <a:r>
              <a:rPr lang="en-US" sz="2800" dirty="0" err="1" smtClean="0"/>
              <a:t>Document.GetElementById</a:t>
            </a:r>
            <a:r>
              <a:rPr lang="en-US" sz="2800" dirty="0" smtClean="0"/>
              <a:t>(“image”), “</a:t>
            </a:r>
            <a:r>
              <a:rPr lang="en-US" sz="2800" dirty="0" err="1" smtClean="0"/>
              <a:t>mousemove</a:t>
            </a:r>
            <a:r>
              <a:rPr lang="en-US" sz="2800" dirty="0" smtClean="0"/>
              <a:t>”);</a:t>
            </a:r>
          </a:p>
          <a:p>
            <a:r>
              <a:rPr lang="en-US" sz="2800" dirty="0" err="1" smtClean="0"/>
              <a:t>Rx.Observable.FromJQuery</a:t>
            </a:r>
            <a:r>
              <a:rPr lang="en-US" sz="2800" dirty="0" smtClean="0"/>
              <a:t>($(“div,, span”), “click”);</a:t>
            </a:r>
          </a:p>
          <a:p>
            <a:r>
              <a:rPr lang="en-US" sz="2800" dirty="0" smtClean="0"/>
              <a:t>$(“div, span”).</a:t>
            </a:r>
            <a:r>
              <a:rPr lang="en-US" sz="2800" dirty="0" err="1" smtClean="0"/>
              <a:t>ToObservable</a:t>
            </a:r>
            <a:r>
              <a:rPr lang="en-US" sz="2800" dirty="0" smtClean="0"/>
              <a:t>(“click”);</a:t>
            </a:r>
          </a:p>
          <a:p>
            <a:r>
              <a:rPr lang="en-US" sz="2800" dirty="0" err="1" smtClean="0"/>
              <a:t>Rx.Obsevable.XmlHttpRequest</a:t>
            </a:r>
            <a:r>
              <a:rPr lang="en-US" sz="2800" dirty="0" smtClean="0"/>
              <a:t>(</a:t>
            </a:r>
            <a:r>
              <a:rPr lang="en-US" sz="2800" dirty="0" err="1" smtClean="0"/>
              <a:t>url</a:t>
            </a:r>
            <a:r>
              <a:rPr lang="en-US" sz="2800" dirty="0" smtClean="0"/>
              <a:t>);</a:t>
            </a:r>
            <a:endParaRPr lang="en-US" sz="2800" dirty="0"/>
          </a:p>
          <a:p>
            <a:endParaRPr lang="en-US" dirty="0"/>
          </a:p>
        </p:txBody>
      </p:sp>
    </p:spTree>
    <p:extLst>
      <p:ext uri="{BB962C8B-B14F-4D97-AF65-F5344CB8AC3E}">
        <p14:creationId xmlns:p14="http://schemas.microsoft.com/office/powerpoint/2010/main" val="38452378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idx="1"/>
          </p:nvPr>
        </p:nvSpPr>
        <p:spPr/>
        <p:txBody>
          <a:bodyPr/>
          <a:lstStyle/>
          <a:p>
            <a:r>
              <a:rPr lang="en-US" dirty="0" smtClean="0"/>
              <a:t>Generating Observables</a:t>
            </a:r>
            <a:endParaRPr lang="en-US" dirty="0"/>
          </a:p>
        </p:txBody>
      </p:sp>
    </p:spTree>
    <p:extLst>
      <p:ext uri="{BB962C8B-B14F-4D97-AF65-F5344CB8AC3E}">
        <p14:creationId xmlns:p14="http://schemas.microsoft.com/office/powerpoint/2010/main" val="288536269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streams</a:t>
            </a:r>
            <a:endParaRPr lang="en-US" dirty="0"/>
          </a:p>
        </p:txBody>
      </p:sp>
      <p:graphicFrame>
        <p:nvGraphicFramePr>
          <p:cNvPr id="4" name="Diagram 3"/>
          <p:cNvGraphicFramePr/>
          <p:nvPr>
            <p:extLst>
              <p:ext uri="{D42A27DB-BD31-4B8C-83A1-F6EECF244321}">
                <p14:modId xmlns:p14="http://schemas.microsoft.com/office/powerpoint/2010/main" val="1262847045"/>
              </p:ext>
            </p:extLst>
          </p:nvPr>
        </p:nvGraphicFramePr>
        <p:xfrm>
          <a:off x="684212" y="685800"/>
          <a:ext cx="10744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8704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9640224" y="4885615"/>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441417" y="4885616"/>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69849" y="4079765"/>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92191" y="4844248"/>
            <a:ext cx="3439032" cy="1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6996" y="4032700"/>
            <a:ext cx="5668661" cy="4706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smtClean="0"/>
              <a:t>SelectMany</a:t>
            </a:r>
            <a:endParaRPr lang="en-US" dirty="0"/>
          </a:p>
        </p:txBody>
      </p:sp>
      <p:cxnSp>
        <p:nvCxnSpPr>
          <p:cNvPr id="4" name="Straight Connector 3"/>
          <p:cNvCxnSpPr/>
          <p:nvPr/>
        </p:nvCxnSpPr>
        <p:spPr>
          <a:xfrm flipV="1">
            <a:off x="1422030" y="2115670"/>
            <a:ext cx="9446339" cy="1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54290" y="3254189"/>
            <a:ext cx="8914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57150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4724636" y="2003612"/>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996419" y="3119718"/>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Oval 10"/>
          <p:cNvSpPr/>
          <p:nvPr/>
        </p:nvSpPr>
        <p:spPr>
          <a:xfrm>
            <a:off x="6133743" y="3101789"/>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5806711" y="3903833"/>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Oval 12"/>
          <p:cNvSpPr/>
          <p:nvPr/>
        </p:nvSpPr>
        <p:spPr>
          <a:xfrm>
            <a:off x="7774790" y="3915335"/>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580671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Oval 15"/>
          <p:cNvSpPr/>
          <p:nvPr/>
        </p:nvSpPr>
        <p:spPr>
          <a:xfrm>
            <a:off x="2996418"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Oval 17"/>
          <p:cNvSpPr/>
          <p:nvPr/>
        </p:nvSpPr>
        <p:spPr>
          <a:xfrm>
            <a:off x="5332410"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6142212"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Oval 20"/>
          <p:cNvSpPr/>
          <p:nvPr/>
        </p:nvSpPr>
        <p:spPr>
          <a:xfrm>
            <a:off x="8289057" y="5533963"/>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Oval 21"/>
          <p:cNvSpPr/>
          <p:nvPr/>
        </p:nvSpPr>
        <p:spPr>
          <a:xfrm>
            <a:off x="9481052" y="5562600"/>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Octagon 22"/>
          <p:cNvSpPr/>
          <p:nvPr/>
        </p:nvSpPr>
        <p:spPr>
          <a:xfrm>
            <a:off x="5332412" y="3119718"/>
            <a:ext cx="304721" cy="304800"/>
          </a:xfrm>
          <a:prstGeom prst="oct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Octagon 24"/>
          <p:cNvSpPr/>
          <p:nvPr/>
        </p:nvSpPr>
        <p:spPr>
          <a:xfrm>
            <a:off x="10258928" y="554915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Explosion 1 25"/>
          <p:cNvSpPr/>
          <p:nvPr/>
        </p:nvSpPr>
        <p:spPr>
          <a:xfrm>
            <a:off x="6426514" y="3043518"/>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Explosion 1 26"/>
          <p:cNvSpPr/>
          <p:nvPr/>
        </p:nvSpPr>
        <p:spPr>
          <a:xfrm>
            <a:off x="6473821" y="5486400"/>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ctagon 29"/>
          <p:cNvSpPr/>
          <p:nvPr/>
        </p:nvSpPr>
        <p:spPr>
          <a:xfrm>
            <a:off x="10240937" y="390383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36" name="Straight Connector 35"/>
          <p:cNvCxnSpPr/>
          <p:nvPr/>
        </p:nvCxnSpPr>
        <p:spPr>
          <a:xfrm>
            <a:off x="1962759" y="2156012"/>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6" idx="0"/>
          </p:cNvCxnSpPr>
          <p:nvPr/>
        </p:nvCxnSpPr>
        <p:spPr>
          <a:xfrm flipH="1">
            <a:off x="3148779"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39831"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3" name="Oval 32"/>
          <p:cNvSpPr/>
          <p:nvPr/>
        </p:nvSpPr>
        <p:spPr>
          <a:xfrm>
            <a:off x="8289057"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Oval 34"/>
          <p:cNvSpPr/>
          <p:nvPr/>
        </p:nvSpPr>
        <p:spPr>
          <a:xfrm>
            <a:off x="9481052"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5484771" y="3395881"/>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4572"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996" y="2286000"/>
            <a:ext cx="0" cy="17467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82217" y="2286000"/>
            <a:ext cx="0" cy="255824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927150" y="4056232"/>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411287" y="4014864"/>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77479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8" name="TextBox 57"/>
          <p:cNvSpPr txBox="1"/>
          <p:nvPr/>
        </p:nvSpPr>
        <p:spPr>
          <a:xfrm>
            <a:off x="662231" y="1846747"/>
            <a:ext cx="519501" cy="461665"/>
          </a:xfrm>
          <a:prstGeom prst="rect">
            <a:avLst/>
          </a:prstGeom>
          <a:noFill/>
        </p:spPr>
        <p:txBody>
          <a:bodyPr wrap="none" rtlCol="0">
            <a:spAutoFit/>
          </a:bodyPr>
          <a:lstStyle/>
          <a:p>
            <a:r>
              <a:rPr lang="en-US" sz="2400" dirty="0" smtClean="0"/>
              <a:t>Ox</a:t>
            </a:r>
            <a:endParaRPr lang="en-US" sz="2400" dirty="0"/>
          </a:p>
        </p:txBody>
      </p:sp>
      <p:sp>
        <p:nvSpPr>
          <p:cNvPr id="59" name="TextBox 58"/>
          <p:cNvSpPr txBox="1"/>
          <p:nvPr/>
        </p:nvSpPr>
        <p:spPr>
          <a:xfrm>
            <a:off x="1541998"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0" name="TextBox 59"/>
          <p:cNvSpPr txBox="1"/>
          <p:nvPr/>
        </p:nvSpPr>
        <p:spPr>
          <a:xfrm>
            <a:off x="4464704"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1" name="TextBox 60"/>
          <p:cNvSpPr txBox="1"/>
          <p:nvPr/>
        </p:nvSpPr>
        <p:spPr>
          <a:xfrm>
            <a:off x="6769925"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2" name="TextBox 61"/>
          <p:cNvSpPr txBox="1"/>
          <p:nvPr/>
        </p:nvSpPr>
        <p:spPr>
          <a:xfrm>
            <a:off x="1422030" y="3101789"/>
            <a:ext cx="527709" cy="461665"/>
          </a:xfrm>
          <a:prstGeom prst="rect">
            <a:avLst/>
          </a:prstGeom>
          <a:noFill/>
        </p:spPr>
        <p:txBody>
          <a:bodyPr wrap="none" rtlCol="0">
            <a:spAutoFit/>
          </a:bodyPr>
          <a:lstStyle/>
          <a:p>
            <a:r>
              <a:rPr lang="en-US" sz="2400" dirty="0" err="1" smtClean="0"/>
              <a:t>Oy</a:t>
            </a:r>
            <a:endParaRPr lang="en-US" sz="2400" dirty="0"/>
          </a:p>
        </p:txBody>
      </p:sp>
      <p:sp>
        <p:nvSpPr>
          <p:cNvPr id="63" name="TextBox 62"/>
          <p:cNvSpPr txBox="1"/>
          <p:nvPr/>
        </p:nvSpPr>
        <p:spPr>
          <a:xfrm>
            <a:off x="4349287" y="3836902"/>
            <a:ext cx="527709" cy="461665"/>
          </a:xfrm>
          <a:prstGeom prst="rect">
            <a:avLst/>
          </a:prstGeom>
          <a:noFill/>
        </p:spPr>
        <p:txBody>
          <a:bodyPr wrap="none" rtlCol="0">
            <a:spAutoFit/>
          </a:bodyPr>
          <a:lstStyle/>
          <a:p>
            <a:r>
              <a:rPr lang="en-US" sz="2400" dirty="0" err="1" smtClean="0"/>
              <a:t>Oy</a:t>
            </a:r>
            <a:endParaRPr lang="en-US" sz="2400" dirty="0"/>
          </a:p>
        </p:txBody>
      </p:sp>
      <p:sp>
        <p:nvSpPr>
          <p:cNvPr id="64" name="TextBox 63"/>
          <p:cNvSpPr txBox="1"/>
          <p:nvPr/>
        </p:nvSpPr>
        <p:spPr>
          <a:xfrm>
            <a:off x="6654508" y="4613415"/>
            <a:ext cx="527709" cy="461665"/>
          </a:xfrm>
          <a:prstGeom prst="rect">
            <a:avLst/>
          </a:prstGeom>
          <a:noFill/>
        </p:spPr>
        <p:txBody>
          <a:bodyPr wrap="none" rtlCol="0">
            <a:spAutoFit/>
          </a:bodyPr>
          <a:lstStyle/>
          <a:p>
            <a:r>
              <a:rPr lang="en-US" sz="2400" dirty="0" err="1" smtClean="0"/>
              <a:t>Oy</a:t>
            </a:r>
            <a:endParaRPr lang="en-US" sz="2400" dirty="0"/>
          </a:p>
        </p:txBody>
      </p:sp>
      <p:sp>
        <p:nvSpPr>
          <p:cNvPr id="65" name="TextBox 64"/>
          <p:cNvSpPr txBox="1"/>
          <p:nvPr/>
        </p:nvSpPr>
        <p:spPr>
          <a:xfrm>
            <a:off x="894321" y="5470720"/>
            <a:ext cx="527709" cy="461665"/>
          </a:xfrm>
          <a:prstGeom prst="rect">
            <a:avLst/>
          </a:prstGeom>
          <a:noFill/>
        </p:spPr>
        <p:txBody>
          <a:bodyPr wrap="none" rtlCol="0">
            <a:spAutoFit/>
          </a:bodyPr>
          <a:lstStyle/>
          <a:p>
            <a:r>
              <a:rPr lang="en-US" sz="2400" dirty="0" err="1" smtClean="0"/>
              <a:t>Oy</a:t>
            </a:r>
            <a:endParaRPr lang="en-US" sz="2400" dirty="0"/>
          </a:p>
        </p:txBody>
      </p:sp>
      <p:sp>
        <p:nvSpPr>
          <p:cNvPr id="66" name="TextBox 65"/>
          <p:cNvSpPr txBox="1"/>
          <p:nvPr/>
        </p:nvSpPr>
        <p:spPr>
          <a:xfrm>
            <a:off x="1065212" y="838199"/>
            <a:ext cx="10134599" cy="461665"/>
          </a:xfrm>
          <a:prstGeom prst="rect">
            <a:avLst/>
          </a:prstGeom>
          <a:noFill/>
        </p:spPr>
        <p:txBody>
          <a:bodyPr wrap="square" rtlCol="0">
            <a:spAutoFit/>
          </a:bodyPr>
          <a:lstStyle/>
          <a:p>
            <a:r>
              <a:rPr lang="en-US" sz="2400" dirty="0" err="1" smtClean="0"/>
              <a:t>var</a:t>
            </a:r>
            <a:r>
              <a:rPr lang="en-US" sz="2400" dirty="0" smtClean="0"/>
              <a:t> </a:t>
            </a:r>
            <a:r>
              <a:rPr lang="en-US" sz="2400" dirty="0" err="1" smtClean="0"/>
              <a:t>ObservableY</a:t>
            </a:r>
            <a:r>
              <a:rPr lang="en-US" sz="2400" dirty="0" smtClean="0"/>
              <a:t> = </a:t>
            </a:r>
            <a:r>
              <a:rPr lang="en-US" sz="2400" dirty="0" err="1" smtClean="0"/>
              <a:t>ObservableX.SelectMany</a:t>
            </a:r>
            <a:r>
              <a:rPr lang="en-US" sz="2400" dirty="0" smtClean="0"/>
              <a:t>(function(x) { </a:t>
            </a:r>
            <a:r>
              <a:rPr lang="en-US" sz="2400" dirty="0" err="1" smtClean="0"/>
              <a:t>SomeGenerator</a:t>
            </a:r>
            <a:r>
              <a:rPr lang="en-US" sz="2400" dirty="0" smtClean="0"/>
              <a:t>(x); });</a:t>
            </a:r>
            <a:endParaRPr lang="en-US" sz="2400" dirty="0"/>
          </a:p>
        </p:txBody>
      </p:sp>
    </p:spTree>
    <p:extLst>
      <p:ext uri="{BB962C8B-B14F-4D97-AF65-F5344CB8AC3E}">
        <p14:creationId xmlns:p14="http://schemas.microsoft.com/office/powerpoint/2010/main" val="2674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TakeUntil</a:t>
            </a:r>
            <a:endParaRPr lang="en-US" dirty="0"/>
          </a:p>
        </p:txBody>
      </p:sp>
      <p:cxnSp>
        <p:nvCxnSpPr>
          <p:cNvPr id="5" name="Straight Connector 4"/>
          <p:cNvCxnSpPr/>
          <p:nvPr/>
        </p:nvCxnSpPr>
        <p:spPr>
          <a:xfrm>
            <a:off x="1422030" y="21336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35052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2030" y="50292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844059" y="1990165"/>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859794" y="1976718"/>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875530"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42212"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211721"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8227457" y="3366247"/>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9446339"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81039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84405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859794"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875530"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10258928" y="19812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836898" y="3393141"/>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6148188" y="48768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5894254" y="3729318"/>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5888278" y="5334000"/>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90816" y="1898286"/>
            <a:ext cx="506870" cy="461665"/>
          </a:xfrm>
          <a:prstGeom prst="rect">
            <a:avLst/>
          </a:prstGeom>
          <a:noFill/>
        </p:spPr>
        <p:txBody>
          <a:bodyPr wrap="none" rtlCol="0">
            <a:spAutoFit/>
          </a:bodyPr>
          <a:lstStyle/>
          <a:p>
            <a:r>
              <a:rPr lang="en-US" sz="2400" dirty="0" err="1" smtClean="0"/>
              <a:t>oX</a:t>
            </a:r>
            <a:endParaRPr lang="en-US" sz="2400" dirty="0"/>
          </a:p>
        </p:txBody>
      </p:sp>
      <p:sp>
        <p:nvSpPr>
          <p:cNvPr id="30" name="TextBox 29"/>
          <p:cNvSpPr txBox="1"/>
          <p:nvPr/>
        </p:nvSpPr>
        <p:spPr>
          <a:xfrm>
            <a:off x="190816" y="3274367"/>
            <a:ext cx="497252" cy="461665"/>
          </a:xfrm>
          <a:prstGeom prst="rect">
            <a:avLst/>
          </a:prstGeom>
          <a:noFill/>
        </p:spPr>
        <p:txBody>
          <a:bodyPr wrap="none" rtlCol="0">
            <a:spAutoFit/>
          </a:bodyPr>
          <a:lstStyle/>
          <a:p>
            <a:r>
              <a:rPr lang="en-US" sz="2400" dirty="0" err="1" smtClean="0"/>
              <a:t>oY</a:t>
            </a:r>
            <a:endParaRPr lang="en-US" sz="2400" dirty="0"/>
          </a:p>
        </p:txBody>
      </p:sp>
      <p:sp>
        <p:nvSpPr>
          <p:cNvPr id="31" name="TextBox 30"/>
          <p:cNvSpPr txBox="1"/>
          <p:nvPr/>
        </p:nvSpPr>
        <p:spPr>
          <a:xfrm>
            <a:off x="190815" y="4798368"/>
            <a:ext cx="506870" cy="461665"/>
          </a:xfrm>
          <a:prstGeom prst="rect">
            <a:avLst/>
          </a:prstGeom>
          <a:noFill/>
        </p:spPr>
        <p:txBody>
          <a:bodyPr wrap="none" rtlCol="0">
            <a:spAutoFit/>
          </a:bodyPr>
          <a:lstStyle/>
          <a:p>
            <a:r>
              <a:rPr lang="en-US" sz="2400" dirty="0" err="1" smtClean="0"/>
              <a:t>oX</a:t>
            </a:r>
            <a:endParaRPr lang="en-US" sz="2400" dirty="0"/>
          </a:p>
        </p:txBody>
      </p:sp>
    </p:spTree>
    <p:extLst>
      <p:ext uri="{BB962C8B-B14F-4D97-AF65-F5344CB8AC3E}">
        <p14:creationId xmlns:p14="http://schemas.microsoft.com/office/powerpoint/2010/main" val="176820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519113" y="1447801"/>
            <a:ext cx="11149013" cy="3657599"/>
          </a:xfrm>
        </p:spPr>
        <p:txBody>
          <a:bodyPr/>
          <a:lstStyle/>
          <a:p>
            <a:pPr marL="742950" indent="-742950">
              <a:buFont typeface="Wingdings" pitchFamily="2" charset="2"/>
              <a:buChar char="Ø"/>
            </a:pPr>
            <a:r>
              <a:rPr lang="en-US" sz="4400" dirty="0" smtClean="0"/>
              <a:t>First Class Objects</a:t>
            </a:r>
          </a:p>
          <a:p>
            <a:pPr marL="742950" indent="-742950">
              <a:buFont typeface="Wingdings" pitchFamily="2" charset="2"/>
              <a:buChar char="Ø"/>
            </a:pPr>
            <a:r>
              <a:rPr lang="en-US" sz="4400" dirty="0" smtClean="0"/>
              <a:t>Standardize event model</a:t>
            </a:r>
          </a:p>
          <a:p>
            <a:pPr marL="742950" indent="-742950">
              <a:buFont typeface="Wingdings" pitchFamily="2" charset="2"/>
              <a:buChar char="Ø"/>
            </a:pPr>
            <a:r>
              <a:rPr lang="en-US" sz="4400" dirty="0" smtClean="0"/>
              <a:t>Disposable</a:t>
            </a:r>
          </a:p>
          <a:p>
            <a:pPr marL="742950" indent="-742950">
              <a:buFont typeface="Wingdings" pitchFamily="2" charset="2"/>
              <a:buChar char="Ø"/>
            </a:pPr>
            <a:r>
              <a:rPr lang="en-US" sz="4400" dirty="0" smtClean="0"/>
              <a:t>Supports DI</a:t>
            </a:r>
          </a:p>
          <a:p>
            <a:pPr marL="742950" indent="-742950">
              <a:buFont typeface="Wingdings" pitchFamily="2" charset="2"/>
              <a:buChar char="Ø"/>
            </a:pPr>
            <a:r>
              <a:rPr lang="en-US" sz="4400" dirty="0" err="1" smtClean="0"/>
              <a:t>Mockable</a:t>
            </a:r>
            <a:endParaRPr lang="en-US" sz="4400" dirty="0"/>
          </a:p>
        </p:txBody>
      </p:sp>
    </p:spTree>
    <p:extLst>
      <p:ext uri="{BB962C8B-B14F-4D97-AF65-F5344CB8AC3E}">
        <p14:creationId xmlns:p14="http://schemas.microsoft.com/office/powerpoint/2010/main" val="15649982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with Events</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Reactive Framework</a:t>
            </a:r>
            <a:endParaRPr lang="en-US" dirty="0"/>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smtClean="0"/>
              <a:t>Rx </a:t>
            </a:r>
            <a:r>
              <a:rPr lang="en-US" sz="6000" i="1" dirty="0"/>
              <a:t>is a library for </a:t>
            </a:r>
            <a:endParaRPr lang="en-US" sz="6000" i="1" dirty="0" smtClean="0"/>
          </a:p>
          <a:p>
            <a:pPr marL="0" indent="0" algn="ctr">
              <a:buNone/>
            </a:pPr>
            <a:r>
              <a:rPr lang="en-US" sz="6000" i="1" dirty="0" smtClean="0">
                <a:solidFill>
                  <a:schemeClr val="accent2"/>
                </a:solidFill>
              </a:rPr>
              <a:t>composing</a:t>
            </a:r>
            <a:r>
              <a:rPr lang="en-US" sz="6000" i="1" dirty="0" smtClean="0"/>
              <a:t> </a:t>
            </a:r>
            <a:r>
              <a:rPr lang="en-US" sz="6000" i="1" dirty="0">
                <a:solidFill>
                  <a:schemeClr val="accent2"/>
                </a:solidFill>
              </a:rPr>
              <a:t>asynchronous</a:t>
            </a:r>
            <a:r>
              <a:rPr lang="en-US" sz="6000" i="1" dirty="0"/>
              <a:t> </a:t>
            </a:r>
            <a:r>
              <a:rPr lang="en-US" sz="6000" i="1" dirty="0" smtClean="0"/>
              <a:t>and</a:t>
            </a:r>
          </a:p>
          <a:p>
            <a:pPr marL="0" indent="0" algn="ctr">
              <a:buNone/>
            </a:pPr>
            <a:r>
              <a:rPr lang="en-US" sz="6000" i="1" dirty="0" smtClean="0"/>
              <a:t> </a:t>
            </a:r>
            <a:r>
              <a:rPr lang="en-US" sz="6000" i="1" dirty="0">
                <a:solidFill>
                  <a:schemeClr val="accent2"/>
                </a:solidFill>
              </a:rPr>
              <a:t>event</a:t>
            </a:r>
            <a:r>
              <a:rPr lang="en-US" sz="6000" i="1" dirty="0"/>
              <a:t>-based </a:t>
            </a:r>
            <a:r>
              <a:rPr lang="en-US" sz="6000" i="1" dirty="0" smtClean="0"/>
              <a:t>operations </a:t>
            </a:r>
            <a:r>
              <a:rPr lang="en-US" sz="6000" i="1" dirty="0"/>
              <a:t>using </a:t>
            </a:r>
            <a:endParaRPr lang="en-US" sz="6000" i="1" dirty="0" smtClean="0"/>
          </a:p>
          <a:p>
            <a:pPr marL="0" indent="0" algn="ctr">
              <a:buNone/>
            </a:pPr>
            <a:r>
              <a:rPr lang="en-US" sz="6000" i="1" dirty="0" smtClean="0">
                <a:solidFill>
                  <a:schemeClr val="accent2"/>
                </a:solidFill>
              </a:rPr>
              <a:t>observable </a:t>
            </a:r>
            <a:r>
              <a:rPr lang="en-US" sz="6000" i="1" dirty="0">
                <a:solidFill>
                  <a:schemeClr val="accent2"/>
                </a:solidFill>
              </a:rPr>
              <a:t>collections</a:t>
            </a:r>
            <a:r>
              <a:rPr lang="en-US" sz="6000" i="1" dirty="0"/>
              <a:t>.”</a:t>
            </a:r>
          </a:p>
        </p:txBody>
      </p:sp>
    </p:spTree>
    <p:extLst>
      <p:ext uri="{BB962C8B-B14F-4D97-AF65-F5344CB8AC3E}">
        <p14:creationId xmlns:p14="http://schemas.microsoft.com/office/powerpoint/2010/main" val="174873147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Service Requests</a:t>
            </a:r>
            <a:endParaRPr lang="en-US" dirty="0"/>
          </a:p>
        </p:txBody>
      </p:sp>
      <p:sp>
        <p:nvSpPr>
          <p:cNvPr id="4" name="Cloud 3"/>
          <p:cNvSpPr/>
          <p:nvPr/>
        </p:nvSpPr>
        <p:spPr bwMode="auto">
          <a:xfrm>
            <a:off x="8456612" y="2813538"/>
            <a:ext cx="2819400" cy="1600200"/>
          </a:xfrm>
          <a:prstGeom prst="cloud">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BingTranslator</a:t>
            </a:r>
            <a:endParaRPr lang="en-US" sz="2200" dirty="0" smtClean="0">
              <a:gradFill>
                <a:gsLst>
                  <a:gs pos="0">
                    <a:srgbClr val="FFFFFF"/>
                  </a:gs>
                  <a:gs pos="100000">
                    <a:srgbClr val="FFFFFF"/>
                  </a:gs>
                </a:gsLst>
                <a:lin ang="5400000" scaled="0"/>
              </a:gradFill>
            </a:endParaRPr>
          </a:p>
        </p:txBody>
      </p:sp>
      <p:sp>
        <p:nvSpPr>
          <p:cNvPr id="5" name="Striped Right Arrow 4"/>
          <p:cNvSpPr/>
          <p:nvPr/>
        </p:nvSpPr>
        <p:spPr bwMode="auto">
          <a:xfrm>
            <a:off x="3884613" y="2813538"/>
            <a:ext cx="3886200" cy="6858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Translate</a:t>
            </a:r>
          </a:p>
        </p:txBody>
      </p:sp>
      <p:sp>
        <p:nvSpPr>
          <p:cNvPr id="7" name="Striped Right Arrow 6"/>
          <p:cNvSpPr/>
          <p:nvPr/>
        </p:nvSpPr>
        <p:spPr bwMode="auto">
          <a:xfrm rot="10800000">
            <a:off x="3884613" y="3727938"/>
            <a:ext cx="3886200" cy="7620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cene3d>
              <a:camera prst="orthographicFront">
                <a:rot lat="0" lon="0" rev="10799999"/>
              </a:camera>
              <a:lightRig rig="threePt" dir="t"/>
            </a:scene3d>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ObservableX</a:t>
            </a:r>
            <a:endParaRPr lang="en-US" sz="2200" dirty="0" smtClean="0">
              <a:gradFill>
                <a:gsLst>
                  <a:gs pos="0">
                    <a:srgbClr val="FFFFFF"/>
                  </a:gs>
                  <a:gs pos="100000">
                    <a:srgbClr val="FFFFFF"/>
                  </a:gs>
                </a:gsLst>
                <a:lin ang="5400000" scaled="0"/>
              </a:gradFill>
            </a:endParaRPr>
          </a:p>
        </p:txBody>
      </p:sp>
      <p:sp>
        <p:nvSpPr>
          <p:cNvPr id="6" name="Rectangular Callout 5"/>
          <p:cNvSpPr/>
          <p:nvPr/>
        </p:nvSpPr>
        <p:spPr bwMode="auto">
          <a:xfrm>
            <a:off x="7237412" y="1488833"/>
            <a:ext cx="1905000" cy="568569"/>
          </a:xfrm>
          <a:prstGeom prst="wedgeRectCallout">
            <a:avLst>
              <a:gd name="adj1" fmla="val -112525"/>
              <a:gd name="adj2" fmla="val 209021"/>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Throttle</a:t>
            </a:r>
          </a:p>
        </p:txBody>
      </p:sp>
      <p:sp>
        <p:nvSpPr>
          <p:cNvPr id="9" name="Rectangular Callout 8"/>
          <p:cNvSpPr/>
          <p:nvPr/>
        </p:nvSpPr>
        <p:spPr bwMode="auto">
          <a:xfrm>
            <a:off x="2435223" y="5175740"/>
            <a:ext cx="2211389" cy="568569"/>
          </a:xfrm>
          <a:prstGeom prst="wedgeRectCallout">
            <a:avLst>
              <a:gd name="adj1" fmla="val 94860"/>
              <a:gd name="adj2" fmla="val -201288"/>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TakeUntil</a:t>
            </a:r>
            <a:endParaRPr lang="en-US" sz="2200" dirty="0" smtClean="0">
              <a:gradFill>
                <a:gsLst>
                  <a:gs pos="0">
                    <a:srgbClr val="FFFFFF"/>
                  </a:gs>
                  <a:gs pos="100000">
                    <a:srgbClr val="FFFFFF"/>
                  </a:gs>
                </a:gsLst>
                <a:lin ang="5400000" scaled="0"/>
              </a:gradFill>
            </a:endParaRPr>
          </a:p>
        </p:txBody>
      </p:sp>
      <p:pic>
        <p:nvPicPr>
          <p:cNvPr id="1026" name="Picture 2" descr="C:\Program Files (x86)\Microsoft Office\MEDIA\CAGCAT10\j0195384.wm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41412" y="2685418"/>
            <a:ext cx="1795882" cy="183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7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Services</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t>
            </a:r>
            <a:r>
              <a:rPr lang="en-US" dirty="0" err="1" smtClean="0"/>
              <a:t>RxJs</a:t>
            </a:r>
            <a:r>
              <a:rPr lang="en-US" dirty="0" smtClean="0"/>
              <a:t>?</a:t>
            </a:r>
            <a:endParaRPr lang="en-US" dirty="0"/>
          </a:p>
        </p:txBody>
      </p:sp>
      <p:sp>
        <p:nvSpPr>
          <p:cNvPr id="5" name="Text Placeholder 4"/>
          <p:cNvSpPr>
            <a:spLocks noGrp="1"/>
          </p:cNvSpPr>
          <p:nvPr>
            <p:ph type="body" sz="quarter" idx="10"/>
          </p:nvPr>
        </p:nvSpPr>
        <p:spPr/>
        <p:txBody>
          <a:bodyPr/>
          <a:lstStyle/>
          <a:p>
            <a:pPr marL="685800" indent="-685800">
              <a:buFont typeface="Wingdings" pitchFamily="2" charset="2"/>
              <a:buChar char="Ø"/>
            </a:pPr>
            <a:r>
              <a:rPr lang="en-US" sz="4800" dirty="0" smtClean="0"/>
              <a:t>Reuse LINQ knowledge</a:t>
            </a:r>
          </a:p>
          <a:p>
            <a:pPr marL="685800" indent="-685800">
              <a:buFont typeface="Wingdings" pitchFamily="2" charset="2"/>
              <a:buChar char="Ø"/>
            </a:pPr>
            <a:r>
              <a:rPr lang="en-US" sz="4800" dirty="0" smtClean="0"/>
              <a:t>Coordination of events/streams</a:t>
            </a:r>
          </a:p>
          <a:p>
            <a:pPr marL="685800" indent="-685800">
              <a:buFont typeface="Wingdings" pitchFamily="2" charset="2"/>
              <a:buChar char="Ø"/>
            </a:pPr>
            <a:r>
              <a:rPr lang="en-US" sz="4800" dirty="0" smtClean="0"/>
              <a:t>Standardized events</a:t>
            </a:r>
          </a:p>
          <a:p>
            <a:pPr marL="685800" indent="-685800">
              <a:buFont typeface="Wingdings" pitchFamily="2" charset="2"/>
              <a:buChar char="Ø"/>
            </a:pPr>
            <a:r>
              <a:rPr lang="en-US" sz="4800" dirty="0" smtClean="0"/>
              <a:t>State machine management</a:t>
            </a:r>
          </a:p>
          <a:p>
            <a:pPr marL="685800" indent="-685800">
              <a:buFont typeface="Wingdings" pitchFamily="2" charset="2"/>
              <a:buChar char="Ø"/>
            </a:pPr>
            <a:r>
              <a:rPr lang="en-US" sz="4800" dirty="0" err="1" smtClean="0"/>
              <a:t>Async</a:t>
            </a:r>
            <a:r>
              <a:rPr lang="en-US" sz="4800" dirty="0" smtClean="0"/>
              <a:t> time related operations</a:t>
            </a:r>
          </a:p>
          <a:p>
            <a:pPr marL="685800" indent="-685800">
              <a:buFont typeface="Wingdings" pitchFamily="2" charset="2"/>
              <a:buChar char="Ø"/>
            </a:pPr>
            <a:r>
              <a:rPr lang="en-US" sz="4800" dirty="0" smtClean="0"/>
              <a:t>Gesture Detection</a:t>
            </a:r>
          </a:p>
          <a:p>
            <a:pPr marL="685800" indent="-685800">
              <a:buFont typeface="Wingdings" pitchFamily="2" charset="2"/>
              <a:buChar char="Ø"/>
            </a:pPr>
            <a:r>
              <a:rPr lang="en-US" sz="4800" dirty="0" smtClean="0"/>
              <a:t>Web Sockets?</a:t>
            </a:r>
          </a:p>
          <a:p>
            <a:pPr marL="685800" indent="-685800">
              <a:buFont typeface="Wingdings" pitchFamily="2" charset="2"/>
              <a:buChar char="Ø"/>
            </a:pPr>
            <a:r>
              <a:rPr lang="en-US" sz="4800" dirty="0" smtClean="0"/>
              <a:t>???</a:t>
            </a:r>
            <a:endParaRPr lang="en-US" sz="4800" dirty="0"/>
          </a:p>
        </p:txBody>
      </p:sp>
    </p:spTree>
    <p:extLst>
      <p:ext uri="{BB962C8B-B14F-4D97-AF65-F5344CB8AC3E}">
        <p14:creationId xmlns:p14="http://schemas.microsoft.com/office/powerpoint/2010/main" val="3533087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9525"/>
            <a:ext cx="11149013" cy="609398"/>
          </a:xfrm>
        </p:spPr>
        <p:txBody>
          <a:bodyPr>
            <a:normAutofit/>
          </a:bodyPr>
          <a:lstStyle/>
          <a:p>
            <a:r>
              <a:rPr lang="en-US" dirty="0" smtClean="0"/>
              <a:t>Further Information</a:t>
            </a:r>
            <a:endParaRPr lang="en-US" dirty="0"/>
          </a:p>
        </p:txBody>
      </p:sp>
      <p:sp>
        <p:nvSpPr>
          <p:cNvPr id="3" name="Text Placeholder 2"/>
          <p:cNvSpPr>
            <a:spLocks noGrp="1"/>
          </p:cNvSpPr>
          <p:nvPr>
            <p:ph type="body" sz="quarter" idx="10"/>
          </p:nvPr>
        </p:nvSpPr>
        <p:spPr>
          <a:xfrm>
            <a:off x="519113" y="1447801"/>
            <a:ext cx="11149013" cy="4876799"/>
          </a:xfrm>
        </p:spPr>
        <p:txBody>
          <a:bodyPr/>
          <a:lstStyle/>
          <a:p>
            <a:r>
              <a:rPr lang="en-US" sz="4000" dirty="0" smtClean="0"/>
              <a:t>Rx Data Developer Center: </a:t>
            </a:r>
            <a:br>
              <a:rPr lang="en-US" sz="4000" dirty="0" smtClean="0"/>
            </a:br>
            <a:r>
              <a:rPr lang="en-US" sz="2400" dirty="0">
                <a:hlinkClick r:id="rId2"/>
              </a:rPr>
              <a:t>http://</a:t>
            </a:r>
            <a:r>
              <a:rPr lang="en-US" sz="2400" dirty="0" smtClean="0">
                <a:hlinkClick r:id="rId2"/>
              </a:rPr>
              <a:t>msdn.microsoft.com/data/gg577609</a:t>
            </a:r>
            <a:r>
              <a:rPr lang="en-US" sz="2400" dirty="0" smtClean="0"/>
              <a:t> </a:t>
            </a:r>
            <a:br>
              <a:rPr lang="en-US" sz="2400" dirty="0" smtClean="0"/>
            </a:br>
            <a:endParaRPr lang="en-US" sz="2400" dirty="0" smtClean="0"/>
          </a:p>
          <a:p>
            <a:r>
              <a:rPr lang="en-US" sz="4000" dirty="0" smtClean="0"/>
              <a:t>Reactive Extensions Team Blog: </a:t>
            </a:r>
            <a:br>
              <a:rPr lang="en-US" sz="4000" dirty="0" smtClean="0"/>
            </a:br>
            <a:r>
              <a:rPr lang="en-US" sz="2400" dirty="0" smtClean="0">
                <a:hlinkClick r:id="rId3"/>
              </a:rPr>
              <a:t>http://blogs.msdn.com/rxteam</a:t>
            </a:r>
            <a:r>
              <a:rPr lang="en-US" sz="2400" dirty="0" smtClean="0"/>
              <a:t/>
            </a:r>
            <a:br>
              <a:rPr lang="en-US" sz="2400" dirty="0" smtClean="0"/>
            </a:br>
            <a:endParaRPr lang="en-US" sz="2400" dirty="0" smtClean="0"/>
          </a:p>
          <a:p>
            <a:r>
              <a:rPr lang="en-US" sz="4000" dirty="0" smtClean="0"/>
              <a:t>Channel9: </a:t>
            </a:r>
            <a:br>
              <a:rPr lang="en-US" sz="4000" dirty="0" smtClean="0"/>
            </a:br>
            <a:r>
              <a:rPr lang="en-US" sz="2400" dirty="0" smtClean="0">
                <a:hlinkClick r:id="rId4"/>
              </a:rPr>
              <a:t>http://channel9.msdn.com/Tags/Rx</a:t>
            </a:r>
            <a:r>
              <a:rPr lang="en-US" sz="2400" dirty="0" smtClean="0"/>
              <a:t> </a:t>
            </a:r>
            <a:br>
              <a:rPr lang="en-US" sz="2400" dirty="0" smtClean="0"/>
            </a:br>
            <a:endParaRPr lang="en-US" sz="2400" dirty="0" smtClean="0"/>
          </a:p>
          <a:p>
            <a:r>
              <a:rPr lang="en-US" sz="4000" dirty="0" smtClean="0"/>
              <a:t>Matt </a:t>
            </a:r>
            <a:r>
              <a:rPr lang="en-US" sz="4000" dirty="0" err="1" smtClean="0"/>
              <a:t>Podwysocki’s</a:t>
            </a:r>
            <a:r>
              <a:rPr lang="en-US" sz="4000" dirty="0" smtClean="0"/>
              <a:t> Blog:</a:t>
            </a:r>
          </a:p>
          <a:p>
            <a:r>
              <a:rPr lang="en-US" sz="4000" dirty="0"/>
              <a:t>	</a:t>
            </a:r>
            <a:r>
              <a:rPr lang="en-US" sz="2400" dirty="0" smtClean="0">
                <a:hlinkClick r:id="rId5"/>
              </a:rPr>
              <a:t>http</a:t>
            </a:r>
            <a:r>
              <a:rPr lang="en-US" sz="2400" dirty="0">
                <a:hlinkClick r:id="rId5"/>
              </a:rPr>
              <a:t>://</a:t>
            </a:r>
            <a:r>
              <a:rPr lang="en-US" sz="2400" dirty="0" smtClean="0">
                <a:hlinkClick r:id="rId5"/>
              </a:rPr>
              <a:t>weblogs.asp.net/podwysocki/archive/tags/Reactive+Framework/default.aspx</a:t>
            </a:r>
            <a:r>
              <a:rPr lang="en-US" sz="2400" dirty="0" smtClean="0"/>
              <a:t> </a:t>
            </a:r>
          </a:p>
          <a:p>
            <a:endParaRPr lang="en-US" dirty="0" smtClean="0"/>
          </a:p>
        </p:txBody>
      </p:sp>
    </p:spTree>
    <p:extLst>
      <p:ext uri="{BB962C8B-B14F-4D97-AF65-F5344CB8AC3E}">
        <p14:creationId xmlns:p14="http://schemas.microsoft.com/office/powerpoint/2010/main" val="370032663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Call to Action</a:t>
            </a:r>
            <a:endParaRPr lang="en-US" dirty="0"/>
          </a:p>
        </p:txBody>
      </p:sp>
      <p:sp>
        <p:nvSpPr>
          <p:cNvPr id="3" name="Text Placeholder 2"/>
          <p:cNvSpPr>
            <a:spLocks noGrp="1"/>
          </p:cNvSpPr>
          <p:nvPr>
            <p:ph type="body" sz="quarter" idx="10"/>
          </p:nvPr>
        </p:nvSpPr>
        <p:spPr>
          <a:xfrm>
            <a:off x="531812" y="914400"/>
            <a:ext cx="11149013" cy="4235006"/>
          </a:xfrm>
        </p:spPr>
        <p:txBody>
          <a:bodyPr/>
          <a:lstStyle/>
          <a:p>
            <a:pPr marL="0" indent="0">
              <a:buNone/>
            </a:pPr>
            <a:r>
              <a:rPr lang="en-US" sz="3200" dirty="0" smtClean="0">
                <a:solidFill>
                  <a:schemeClr val="accent2"/>
                </a:solidFill>
              </a:rPr>
              <a:t>Get the bits</a:t>
            </a:r>
            <a:endParaRPr lang="en-US" sz="3200" dirty="0" smtClean="0"/>
          </a:p>
          <a:p>
            <a:pPr marL="457200" indent="-457200">
              <a:buFont typeface="Arial" pitchFamily="34" charset="0"/>
              <a:buChar char="•"/>
            </a:pPr>
            <a:r>
              <a:rPr lang="en-US" sz="3200" dirty="0" smtClean="0"/>
              <a:t>Shipped in Windows Phone 7 ROM</a:t>
            </a:r>
          </a:p>
          <a:p>
            <a:pPr marL="457200" indent="-457200">
              <a:buFont typeface="Arial" pitchFamily="34" charset="0"/>
              <a:buChar char="•"/>
            </a:pPr>
            <a:r>
              <a:rPr lang="en-US" sz="3200" dirty="0" smtClean="0"/>
              <a:t>Install with </a:t>
            </a:r>
            <a:r>
              <a:rPr lang="en-US" sz="3200" dirty="0" err="1" smtClean="0"/>
              <a:t>NuGet</a:t>
            </a:r>
            <a:endParaRPr lang="en-US" sz="3200" dirty="0" smtClean="0"/>
          </a:p>
          <a:p>
            <a:pPr marL="457200" indent="-457200">
              <a:buFont typeface="Arial" pitchFamily="34" charset="0"/>
              <a:buChar char="•"/>
            </a:pPr>
            <a:r>
              <a:rPr lang="en-US" sz="3200" dirty="0"/>
              <a:t>Download at MSDN Data Developer </a:t>
            </a:r>
            <a:r>
              <a:rPr lang="en-US" sz="3200" dirty="0" smtClean="0"/>
              <a:t>Center</a:t>
            </a:r>
          </a:p>
          <a:p>
            <a:pPr marL="0" indent="0">
              <a:buNone/>
            </a:pPr>
            <a:endParaRPr lang="en-US" sz="3200" dirty="0" smtClean="0">
              <a:solidFill>
                <a:schemeClr val="accent2"/>
              </a:solidFill>
            </a:endParaRPr>
          </a:p>
          <a:p>
            <a:pPr marL="0" indent="0">
              <a:buNone/>
            </a:pPr>
            <a:r>
              <a:rPr lang="en-US" sz="3200" dirty="0" smtClean="0">
                <a:solidFill>
                  <a:schemeClr val="accent2"/>
                </a:solidFill>
              </a:rPr>
              <a:t>Join the Community </a:t>
            </a:r>
            <a:r>
              <a:rPr lang="en-US" sz="3200" dirty="0">
                <a:solidFill>
                  <a:schemeClr val="tx1"/>
                </a:solidFill>
              </a:rPr>
              <a:t>(MSDN </a:t>
            </a:r>
            <a:r>
              <a:rPr lang="en-US" sz="3200" dirty="0" smtClean="0">
                <a:solidFill>
                  <a:schemeClr val="tx1"/>
                </a:solidFill>
              </a:rPr>
              <a:t>forums)</a:t>
            </a:r>
          </a:p>
          <a:p>
            <a:r>
              <a:rPr lang="en-US" sz="3200" dirty="0" smtClean="0">
                <a:hlinkClick r:id="rId2"/>
              </a:rPr>
              <a:t>http</a:t>
            </a:r>
            <a:r>
              <a:rPr lang="en-US" sz="3200" dirty="0">
                <a:hlinkClick r:id="rId2"/>
              </a:rPr>
              <a:t>://social.msdn.microsoft.com/Forums/en-US/rx</a:t>
            </a:r>
            <a:endParaRPr lang="en-US" sz="3200" dirty="0"/>
          </a:p>
          <a:p>
            <a:pPr marL="0" indent="0">
              <a:buNone/>
            </a:pPr>
            <a:endParaRPr lang="en-US" sz="3200" dirty="0"/>
          </a:p>
        </p:txBody>
      </p:sp>
    </p:spTree>
    <p:extLst>
      <p:ext uri="{BB962C8B-B14F-4D97-AF65-F5344CB8AC3E}">
        <p14:creationId xmlns:p14="http://schemas.microsoft.com/office/powerpoint/2010/main" val="95480181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257" y="4267200"/>
            <a:ext cx="11147424" cy="2086725"/>
          </a:xfrm>
        </p:spPr>
        <p:txBody>
          <a:bodyPr/>
          <a:lstStyle/>
          <a:p>
            <a:r>
              <a:rPr lang="en-US" dirty="0" smtClean="0">
                <a:solidFill>
                  <a:schemeClr val="tx1"/>
                </a:solidFill>
              </a:rPr>
              <a:t>Jim Wooley</a:t>
            </a:r>
            <a:br>
              <a:rPr lang="en-US" dirty="0" smtClean="0">
                <a:solidFill>
                  <a:schemeClr val="tx1"/>
                </a:solidFill>
              </a:rPr>
            </a:br>
            <a:r>
              <a:rPr lang="en-US" dirty="0" smtClean="0">
                <a:solidFill>
                  <a:schemeClr val="tx1"/>
                </a:solidFill>
              </a:rPr>
              <a:t>@</a:t>
            </a:r>
            <a:r>
              <a:rPr lang="en-US" dirty="0" err="1" smtClean="0">
                <a:solidFill>
                  <a:schemeClr val="tx1"/>
                </a:solidFill>
              </a:rPr>
              <a:t>jimwooley</a:t>
            </a:r>
            <a:r>
              <a:rPr lang="en-US" dirty="0" smtClean="0"/>
              <a:t/>
            </a:r>
            <a:br>
              <a:rPr lang="en-US" dirty="0" smtClean="0"/>
            </a:br>
            <a:r>
              <a:rPr lang="en-US" dirty="0" smtClean="0">
                <a:hlinkClick r:id="rId3"/>
              </a:rPr>
              <a:t>http://www.ThinqLinq.com</a:t>
            </a:r>
            <a:r>
              <a:rPr lang="en-US" dirty="0" smtClean="0"/>
              <a:t> </a:t>
            </a:r>
            <a:endParaRPr lang="en-US" dirty="0"/>
          </a:p>
        </p:txBody>
      </p:sp>
      <p:sp>
        <p:nvSpPr>
          <p:cNvPr id="4" name="Text Placeholder 3"/>
          <p:cNvSpPr>
            <a:spLocks noGrp="1"/>
          </p:cNvSpPr>
          <p:nvPr>
            <p:ph type="body" sz="quarter" idx="10"/>
          </p:nvPr>
        </p:nvSpPr>
        <p:spPr>
          <a:xfrm>
            <a:off x="379412" y="914400"/>
            <a:ext cx="11149012" cy="1378644"/>
          </a:xfrm>
        </p:spPr>
        <p:txBody>
          <a:bodyPr>
            <a:normAutofit lnSpcReduction="10000"/>
          </a:bodyPr>
          <a:lstStyle/>
          <a:p>
            <a:r>
              <a:rPr dirty="0" smtClean="0"/>
              <a:t>questions</a:t>
            </a:r>
            <a:endParaRPr lang="en-US" dirty="0"/>
          </a:p>
        </p:txBody>
      </p:sp>
      <p:pic>
        <p:nvPicPr>
          <p:cNvPr id="1026" name="Picture 2" descr="\\WOOLEYHOMESVR\Photos\MVP_Logo_Kit\MVP Logo Kit\MVP_FullColor_ForScreen.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56292" y="4419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2279" y="4419600"/>
            <a:ext cx="1600201" cy="20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0708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Fill out your Surveys</a:t>
            </a:r>
            <a:endParaRPr lang="en-US" dirty="0"/>
          </a:p>
        </p:txBody>
      </p:sp>
      <p:sp>
        <p:nvSpPr>
          <p:cNvPr id="4" name="Text Placeholder 3"/>
          <p:cNvSpPr>
            <a:spLocks noGrp="1"/>
          </p:cNvSpPr>
          <p:nvPr>
            <p:ph type="body" idx="1"/>
          </p:nvPr>
        </p:nvSpPr>
        <p:spPr/>
        <p:txBody>
          <a:bodyPr>
            <a:normAutofit/>
          </a:bodyPr>
          <a:lstStyle/>
          <a:p>
            <a:r>
              <a:rPr dirty="0" smtClean="0"/>
              <a:t>reminder</a:t>
            </a:r>
            <a:endParaRPr lang="en-US" dirty="0"/>
          </a:p>
        </p:txBody>
      </p:sp>
    </p:spTree>
    <p:extLst>
      <p:ext uri="{BB962C8B-B14F-4D97-AF65-F5344CB8AC3E}">
        <p14:creationId xmlns:p14="http://schemas.microsoft.com/office/powerpoint/2010/main" val="36165432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Reactive Framework</a:t>
            </a:r>
            <a:endParaRPr lang="en-US" dirty="0"/>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err="1" smtClean="0">
                <a:solidFill>
                  <a:schemeClr val="accent3"/>
                </a:solidFill>
              </a:rPr>
              <a:t>RxJs</a:t>
            </a:r>
            <a:r>
              <a:rPr lang="en-US" sz="6000" i="1" dirty="0" smtClean="0"/>
              <a:t> </a:t>
            </a:r>
            <a:r>
              <a:rPr lang="en-US" sz="6000" i="1" dirty="0"/>
              <a:t>is a library for </a:t>
            </a:r>
            <a:endParaRPr lang="en-US" sz="6000" i="1" dirty="0" smtClean="0"/>
          </a:p>
          <a:p>
            <a:pPr marL="0" indent="0" algn="ctr">
              <a:buNone/>
            </a:pPr>
            <a:r>
              <a:rPr lang="en-US" sz="6000" i="1" dirty="0" smtClean="0">
                <a:solidFill>
                  <a:schemeClr val="accent2"/>
                </a:solidFill>
              </a:rPr>
              <a:t>composing</a:t>
            </a:r>
            <a:r>
              <a:rPr lang="en-US" sz="6000" i="1" dirty="0" smtClean="0"/>
              <a:t> </a:t>
            </a:r>
            <a:r>
              <a:rPr lang="en-US" sz="6000" i="1" dirty="0">
                <a:solidFill>
                  <a:schemeClr val="accent2"/>
                </a:solidFill>
              </a:rPr>
              <a:t>asynchronous</a:t>
            </a:r>
            <a:r>
              <a:rPr lang="en-US" sz="6000" i="1" dirty="0"/>
              <a:t> </a:t>
            </a:r>
            <a:r>
              <a:rPr lang="en-US" sz="6000" i="1" dirty="0" smtClean="0"/>
              <a:t>and</a:t>
            </a:r>
          </a:p>
          <a:p>
            <a:pPr marL="0" indent="0" algn="ctr">
              <a:buNone/>
            </a:pPr>
            <a:r>
              <a:rPr lang="en-US" sz="6000" i="1" dirty="0" smtClean="0"/>
              <a:t> </a:t>
            </a:r>
            <a:r>
              <a:rPr lang="en-US" sz="6000" i="1" dirty="0">
                <a:solidFill>
                  <a:schemeClr val="accent2"/>
                </a:solidFill>
              </a:rPr>
              <a:t>event</a:t>
            </a:r>
            <a:r>
              <a:rPr lang="en-US" sz="6000" i="1" dirty="0"/>
              <a:t>-based </a:t>
            </a:r>
            <a:r>
              <a:rPr lang="en-US" sz="6000" i="1" dirty="0" smtClean="0"/>
              <a:t>operations </a:t>
            </a:r>
            <a:r>
              <a:rPr lang="en-US" sz="6000" i="1" dirty="0"/>
              <a:t>using </a:t>
            </a:r>
            <a:endParaRPr lang="en-US" sz="6000" i="1" dirty="0" smtClean="0"/>
          </a:p>
          <a:p>
            <a:pPr marL="0" indent="0" algn="ctr">
              <a:buNone/>
            </a:pPr>
            <a:r>
              <a:rPr lang="en-US" sz="6000" i="1" dirty="0" smtClean="0">
                <a:solidFill>
                  <a:schemeClr val="accent2"/>
                </a:solidFill>
              </a:rPr>
              <a:t>observable </a:t>
            </a:r>
            <a:r>
              <a:rPr lang="en-US" sz="6000" i="1" dirty="0" smtClean="0">
                <a:solidFill>
                  <a:schemeClr val="accent3"/>
                </a:solidFill>
              </a:rPr>
              <a:t>prototypes</a:t>
            </a:r>
            <a:r>
              <a:rPr lang="en-US" sz="6000" i="1" dirty="0" smtClean="0"/>
              <a:t>.”</a:t>
            </a:r>
            <a:endParaRPr lang="en-US" sz="6000" i="1" dirty="0"/>
          </a:p>
        </p:txBody>
      </p:sp>
    </p:spTree>
    <p:extLst>
      <p:ext uri="{BB962C8B-B14F-4D97-AF65-F5344CB8AC3E}">
        <p14:creationId xmlns:p14="http://schemas.microsoft.com/office/powerpoint/2010/main" val="5902351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Collection - Common Uses</a:t>
            </a:r>
            <a:endParaRPr lang="en-US" dirty="0"/>
          </a:p>
        </p:txBody>
      </p:sp>
      <p:pic>
        <p:nvPicPr>
          <p:cNvPr id="4" name="Picture 3" descr="http://www.minddriven.de/wp-content/uploads/2009/11/Rx_Logo_512.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22907" y="2963009"/>
            <a:ext cx="2514600"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30828" y="1600201"/>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913813" y="4038346"/>
            <a:ext cx="2127810"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94813" y="1611924"/>
            <a:ext cx="2578100"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960813" y="914402"/>
            <a:ext cx="2324191"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313612" y="914402"/>
            <a:ext cx="1322330" cy="1605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132012" y="3922712"/>
            <a:ext cx="2049780" cy="2286000"/>
          </a:xfrm>
          <a:prstGeom prst="rect">
            <a:avLst/>
          </a:prstGeom>
        </p:spPr>
      </p:pic>
    </p:spTree>
    <p:extLst>
      <p:ext uri="{BB962C8B-B14F-4D97-AF65-F5344CB8AC3E}">
        <p14:creationId xmlns:p14="http://schemas.microsoft.com/office/powerpoint/2010/main" val="3580016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66353" y="2547972"/>
            <a:ext cx="2095501"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5811" y="4267201"/>
            <a:ext cx="1866900" cy="941936"/>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412" y="1660475"/>
            <a:ext cx="3124200" cy="1015206"/>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80413" y="1866901"/>
            <a:ext cx="201929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675854" y="5145775"/>
            <a:ext cx="123824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4772025" y="723900"/>
            <a:ext cx="2284156"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521700" y="4319296"/>
            <a:ext cx="1878012"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57125" y="5439508"/>
            <a:ext cx="139653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4169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1522413" y="1143001"/>
            <a:ext cx="8685730" cy="1905000"/>
          </a:xfrm>
          <a:solidFill>
            <a:schemeClr val="accent1">
              <a:lumMod val="20000"/>
              <a:lumOff val="80000"/>
            </a:schemeClr>
          </a:solidFill>
        </p:spPr>
        <p:txBody>
          <a:bodyPr>
            <a:normAutofit/>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1563157" y="3810002"/>
            <a:ext cx="8608458" cy="1772793"/>
          </a:xfrm>
          <a:prstGeom prst="rect">
            <a:avLst/>
          </a:prstGeom>
          <a:solidFill>
            <a:schemeClr val="accent1">
              <a:lumMod val="20000"/>
              <a:lumOff val="80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941788" y="2167465"/>
            <a:ext cx="41148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34442" y="1905000"/>
            <a:ext cx="65477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7389812" y="1485900"/>
            <a:ext cx="327660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226136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for </a:t>
            </a:r>
            <a:r>
              <a:rPr lang="en-US" dirty="0" err="1" smtClean="0"/>
              <a:t>Javascript</a:t>
            </a:r>
            <a:r>
              <a:rPr lang="en-US" dirty="0" smtClean="0"/>
              <a:t>?</a:t>
            </a:r>
            <a:endParaRPr lang="en-US" dirty="0"/>
          </a:p>
        </p:txBody>
      </p:sp>
      <p:sp>
        <p:nvSpPr>
          <p:cNvPr id="5" name="Content Placeholder 4"/>
          <p:cNvSpPr>
            <a:spLocks noGrp="1"/>
          </p:cNvSpPr>
          <p:nvPr>
            <p:ph idx="1"/>
          </p:nvPr>
        </p:nvSpPr>
        <p:spPr>
          <a:xfrm>
            <a:off x="242357" y="1066800"/>
            <a:ext cx="10250727" cy="1080304"/>
          </a:xfrm>
        </p:spPr>
        <p:txBody>
          <a:bodyPr/>
          <a:lstStyle/>
          <a:p>
            <a:r>
              <a:rPr lang="en-US" dirty="0" smtClean="0">
                <a:solidFill>
                  <a:schemeClr val="accent6"/>
                </a:solidFill>
                <a:latin typeface="+mn-lt"/>
              </a:rPr>
              <a:t>C# Query Syntax</a:t>
            </a:r>
          </a:p>
          <a:p>
            <a:r>
              <a:rPr lang="en-US" dirty="0" err="1" smtClean="0">
                <a:solidFill>
                  <a:srgbClr val="0000FF"/>
                </a:solidFill>
                <a:latin typeface="+mn-lt"/>
              </a:rPr>
              <a:t>var</a:t>
            </a:r>
            <a:r>
              <a:rPr lang="en-US" dirty="0">
                <a:latin typeface="+mn-lt"/>
              </a:rPr>
              <a:t> query = </a:t>
            </a:r>
            <a:r>
              <a:rPr lang="en-US" dirty="0">
                <a:solidFill>
                  <a:srgbClr val="0000FF"/>
                </a:solidFill>
                <a:latin typeface="+mn-lt"/>
              </a:rPr>
              <a:t>from</a:t>
            </a:r>
            <a:r>
              <a:rPr lang="en-US" dirty="0">
                <a:latin typeface="+mn-lt"/>
              </a:rPr>
              <a:t> c </a:t>
            </a:r>
            <a:r>
              <a:rPr lang="en-US" dirty="0">
                <a:solidFill>
                  <a:srgbClr val="0000FF"/>
                </a:solidFill>
                <a:latin typeface="+mn-lt"/>
              </a:rPr>
              <a:t>in</a:t>
            </a:r>
            <a:r>
              <a:rPr lang="en-US" dirty="0">
                <a:latin typeface="+mn-lt"/>
              </a:rPr>
              <a:t> </a:t>
            </a:r>
            <a:r>
              <a:rPr lang="en-US" dirty="0" smtClean="0">
                <a:latin typeface="+mn-lt"/>
              </a:rPr>
              <a:t>Customers</a:t>
            </a:r>
          </a:p>
          <a:p>
            <a:r>
              <a:rPr lang="en-US" dirty="0" smtClean="0">
                <a:latin typeface="+mn-lt"/>
              </a:rPr>
              <a:t>   </a:t>
            </a:r>
            <a:r>
              <a:rPr lang="en-US" dirty="0">
                <a:latin typeface="+mn-lt"/>
              </a:rPr>
              <a:t>                    </a:t>
            </a:r>
            <a:r>
              <a:rPr lang="en-US" dirty="0">
                <a:solidFill>
                  <a:srgbClr val="0000FF"/>
                </a:solidFill>
                <a:latin typeface="+mn-lt"/>
              </a:rPr>
              <a:t>where</a:t>
            </a:r>
            <a:r>
              <a:rPr lang="en-US" dirty="0">
                <a:latin typeface="+mn-lt"/>
              </a:rPr>
              <a:t> </a:t>
            </a:r>
            <a:r>
              <a:rPr lang="en-US" dirty="0" err="1">
                <a:latin typeface="+mn-lt"/>
              </a:rPr>
              <a:t>c.City</a:t>
            </a:r>
            <a:r>
              <a:rPr lang="en-US" dirty="0">
                <a:latin typeface="+mn-lt"/>
              </a:rPr>
              <a:t> == </a:t>
            </a:r>
            <a:r>
              <a:rPr lang="en-US" dirty="0">
                <a:solidFill>
                  <a:srgbClr val="A31515"/>
                </a:solidFill>
                <a:latin typeface="+mn-lt"/>
              </a:rPr>
              <a:t>"</a:t>
            </a:r>
            <a:r>
              <a:rPr lang="en-US" dirty="0" smtClean="0">
                <a:solidFill>
                  <a:srgbClr val="A31515"/>
                </a:solidFill>
                <a:latin typeface="+mn-lt"/>
              </a:rPr>
              <a:t>Chattanooga“</a:t>
            </a:r>
          </a:p>
          <a:p>
            <a:r>
              <a:rPr lang="en-US" dirty="0">
                <a:solidFill>
                  <a:srgbClr val="A31515"/>
                </a:solidFill>
                <a:latin typeface="+mn-lt"/>
              </a:rPr>
              <a:t> </a:t>
            </a:r>
            <a:r>
              <a:rPr lang="en-US" dirty="0" smtClean="0">
                <a:solidFill>
                  <a:srgbClr val="A31515"/>
                </a:solidFill>
                <a:latin typeface="+mn-lt"/>
              </a:rPr>
              <a:t> </a:t>
            </a:r>
            <a:r>
              <a:rPr lang="en-US" dirty="0" smtClean="0">
                <a:latin typeface="+mn-lt"/>
              </a:rPr>
              <a:t> </a:t>
            </a:r>
            <a:r>
              <a:rPr lang="en-US" dirty="0">
                <a:latin typeface="+mn-lt"/>
              </a:rPr>
              <a:t>                    </a:t>
            </a:r>
            <a:r>
              <a:rPr lang="en-US" dirty="0">
                <a:solidFill>
                  <a:srgbClr val="0000FF"/>
                </a:solidFill>
                <a:latin typeface="+mn-lt"/>
              </a:rPr>
              <a:t>select</a:t>
            </a:r>
            <a:r>
              <a:rPr lang="en-US" dirty="0">
                <a:latin typeface="+mn-lt"/>
              </a:rPr>
              <a:t> </a:t>
            </a:r>
            <a:r>
              <a:rPr lang="en-US" dirty="0" err="1">
                <a:latin typeface="+mn-lt"/>
              </a:rPr>
              <a:t>c.Name</a:t>
            </a:r>
            <a:r>
              <a:rPr lang="en-US" dirty="0">
                <a:latin typeface="+mn-lt"/>
              </a:rPr>
              <a:t>; </a:t>
            </a:r>
          </a:p>
        </p:txBody>
      </p:sp>
      <p:sp>
        <p:nvSpPr>
          <p:cNvPr id="6" name="TextBox 5"/>
          <p:cNvSpPr txBox="1"/>
          <p:nvPr/>
        </p:nvSpPr>
        <p:spPr>
          <a:xfrm>
            <a:off x="227012" y="2590800"/>
            <a:ext cx="5342040" cy="1323439"/>
          </a:xfrm>
          <a:prstGeom prst="rect">
            <a:avLst/>
          </a:prstGeom>
          <a:noFill/>
        </p:spPr>
        <p:txBody>
          <a:bodyPr wrap="none" rtlCol="0">
            <a:spAutoFit/>
          </a:bodyPr>
          <a:lstStyle/>
          <a:p>
            <a:r>
              <a:rPr lang="en-US" sz="2000" b="1" dirty="0" smtClean="0">
                <a:solidFill>
                  <a:schemeClr val="accent6"/>
                </a:solidFill>
              </a:rPr>
              <a:t>C# Lambda Syntax</a:t>
            </a:r>
          </a:p>
          <a:p>
            <a:r>
              <a:rPr lang="en-US" sz="2000" b="1" dirty="0" err="1" smtClean="0">
                <a:solidFill>
                  <a:srgbClr val="0000FF"/>
                </a:solidFill>
              </a:rPr>
              <a:t>var</a:t>
            </a:r>
            <a:r>
              <a:rPr lang="en-US" sz="2000" b="1" dirty="0"/>
              <a:t> query = </a:t>
            </a:r>
            <a:r>
              <a:rPr lang="en-US" sz="2000" b="1" dirty="0" smtClean="0"/>
              <a:t>Customers</a:t>
            </a:r>
          </a:p>
          <a:p>
            <a:r>
              <a:rPr lang="en-US" sz="2000" b="1" dirty="0" smtClean="0"/>
              <a:t> </a:t>
            </a:r>
            <a:r>
              <a:rPr lang="en-US" sz="2000" b="1" dirty="0"/>
              <a:t>                    .Where(c =&gt; </a:t>
            </a:r>
            <a:r>
              <a:rPr lang="en-US" sz="2000" b="1" dirty="0" err="1"/>
              <a:t>c.City</a:t>
            </a:r>
            <a:r>
              <a:rPr lang="en-US" sz="2000" b="1" dirty="0"/>
              <a:t> == </a:t>
            </a:r>
            <a:r>
              <a:rPr lang="en-US" sz="2000" b="1" dirty="0">
                <a:solidFill>
                  <a:srgbClr val="A31515"/>
                </a:solidFill>
              </a:rPr>
              <a:t>"Chattanooga</a:t>
            </a:r>
            <a:r>
              <a:rPr lang="en-US" sz="2000" b="1" dirty="0" smtClean="0">
                <a:solidFill>
                  <a:srgbClr val="A31515"/>
                </a:solidFill>
              </a:rPr>
              <a:t>"</a:t>
            </a:r>
            <a:r>
              <a:rPr lang="en-US" sz="2000" b="1" dirty="0" smtClean="0"/>
              <a:t>)</a:t>
            </a:r>
          </a:p>
          <a:p>
            <a:r>
              <a:rPr lang="en-US" sz="2000" b="1" dirty="0" smtClean="0"/>
              <a:t> </a:t>
            </a:r>
            <a:r>
              <a:rPr lang="en-US" sz="2000" b="1" dirty="0"/>
              <a:t>                    .Select(c =&gt; </a:t>
            </a:r>
            <a:r>
              <a:rPr lang="en-US" sz="2000" b="1" dirty="0" err="1"/>
              <a:t>c.Name</a:t>
            </a:r>
            <a:r>
              <a:rPr lang="en-US" sz="2000" b="1" dirty="0"/>
              <a:t>);</a:t>
            </a:r>
          </a:p>
        </p:txBody>
      </p:sp>
      <p:sp>
        <p:nvSpPr>
          <p:cNvPr id="7" name="TextBox 6"/>
          <p:cNvSpPr txBox="1"/>
          <p:nvPr/>
        </p:nvSpPr>
        <p:spPr>
          <a:xfrm>
            <a:off x="242357" y="4419600"/>
            <a:ext cx="7414915" cy="1323439"/>
          </a:xfrm>
          <a:prstGeom prst="rect">
            <a:avLst/>
          </a:prstGeom>
          <a:noFill/>
        </p:spPr>
        <p:txBody>
          <a:bodyPr wrap="none" rtlCol="0">
            <a:spAutoFit/>
          </a:bodyPr>
          <a:lstStyle/>
          <a:p>
            <a:r>
              <a:rPr lang="en-US" sz="2000" b="1" dirty="0" smtClean="0">
                <a:solidFill>
                  <a:schemeClr val="accent6"/>
                </a:solidFill>
              </a:rPr>
              <a:t>JavaScript</a:t>
            </a:r>
          </a:p>
          <a:p>
            <a:r>
              <a:rPr lang="en-US" sz="2000" b="1" dirty="0" err="1" smtClean="0">
                <a:solidFill>
                  <a:srgbClr val="0000FF"/>
                </a:solidFill>
              </a:rPr>
              <a:t>var</a:t>
            </a:r>
            <a:r>
              <a:rPr lang="en-US" sz="2000" b="1" dirty="0"/>
              <a:t> query = </a:t>
            </a:r>
            <a:r>
              <a:rPr lang="en-US" sz="2000" b="1" dirty="0" smtClean="0"/>
              <a:t>Customers</a:t>
            </a:r>
          </a:p>
          <a:p>
            <a:r>
              <a:rPr lang="en-US" sz="2000" b="1" dirty="0" smtClean="0"/>
              <a:t> </a:t>
            </a:r>
            <a:r>
              <a:rPr lang="en-US" sz="2000" b="1" dirty="0"/>
              <a:t>                    .Where(</a:t>
            </a:r>
            <a:r>
              <a:rPr lang="en-US" sz="2000" b="1" dirty="0">
                <a:solidFill>
                  <a:srgbClr val="0000FF"/>
                </a:solidFill>
              </a:rPr>
              <a:t>function</a:t>
            </a:r>
            <a:r>
              <a:rPr lang="en-US" sz="2000" b="1" dirty="0"/>
              <a:t> </a:t>
            </a:r>
            <a:r>
              <a:rPr lang="en-US" sz="2000" b="1" dirty="0" smtClean="0"/>
              <a:t>(c)</a:t>
            </a:r>
            <a:r>
              <a:rPr lang="en-US" sz="2000" b="1" dirty="0"/>
              <a:t> { </a:t>
            </a:r>
            <a:r>
              <a:rPr lang="en-US" sz="2000" b="1" dirty="0">
                <a:solidFill>
                  <a:srgbClr val="0000FF"/>
                </a:solidFill>
              </a:rPr>
              <a:t>return</a:t>
            </a:r>
            <a:r>
              <a:rPr lang="en-US" sz="2000" b="1" dirty="0"/>
              <a:t> </a:t>
            </a:r>
            <a:r>
              <a:rPr lang="en-US" sz="2000" b="1" dirty="0" err="1" smtClean="0"/>
              <a:t>c.City</a:t>
            </a:r>
            <a:r>
              <a:rPr lang="en-US" sz="2000" b="1" dirty="0" smtClean="0"/>
              <a:t> === </a:t>
            </a:r>
            <a:r>
              <a:rPr lang="en-US" sz="2000" b="1" dirty="0">
                <a:solidFill>
                  <a:srgbClr val="A31515"/>
                </a:solidFill>
              </a:rPr>
              <a:t>“Chattanooga” </a:t>
            </a:r>
            <a:r>
              <a:rPr lang="en-US" sz="2000" b="1" dirty="0" smtClean="0"/>
              <a:t>;</a:t>
            </a:r>
            <a:r>
              <a:rPr lang="en-US" sz="2000" b="1" dirty="0"/>
              <a:t> </a:t>
            </a:r>
            <a:r>
              <a:rPr lang="en-US" sz="2000" b="1" dirty="0" smtClean="0"/>
              <a:t>})</a:t>
            </a:r>
          </a:p>
          <a:p>
            <a:r>
              <a:rPr lang="en-US" sz="2000" b="1" dirty="0" smtClean="0"/>
              <a:t> </a:t>
            </a:r>
            <a:r>
              <a:rPr lang="en-US" sz="2000" b="1" dirty="0"/>
              <a:t>                    .Select(</a:t>
            </a:r>
            <a:r>
              <a:rPr lang="en-US" sz="2000" b="1" dirty="0">
                <a:solidFill>
                  <a:srgbClr val="0000FF"/>
                </a:solidFill>
              </a:rPr>
              <a:t>function</a:t>
            </a:r>
            <a:r>
              <a:rPr lang="en-US" sz="2000" b="1" dirty="0"/>
              <a:t> </a:t>
            </a:r>
            <a:r>
              <a:rPr lang="en-US" sz="2000" b="1" dirty="0" smtClean="0"/>
              <a:t>(c)</a:t>
            </a:r>
            <a:r>
              <a:rPr lang="en-US" sz="2000" b="1" dirty="0"/>
              <a:t> { </a:t>
            </a:r>
            <a:r>
              <a:rPr lang="en-US" sz="2000" b="1" dirty="0">
                <a:solidFill>
                  <a:srgbClr val="0000FF"/>
                </a:solidFill>
              </a:rPr>
              <a:t>return</a:t>
            </a:r>
            <a:r>
              <a:rPr lang="en-US" sz="2000" b="1" dirty="0"/>
              <a:t> </a:t>
            </a:r>
            <a:r>
              <a:rPr lang="en-US" sz="2000" b="1" dirty="0" err="1" smtClean="0"/>
              <a:t>c.Name</a:t>
            </a:r>
            <a:r>
              <a:rPr lang="en-US" sz="2000" b="1" dirty="0" smtClean="0"/>
              <a:t>;</a:t>
            </a:r>
            <a:r>
              <a:rPr lang="en-US" sz="2000" b="1" dirty="0"/>
              <a:t> });</a:t>
            </a:r>
          </a:p>
        </p:txBody>
      </p:sp>
    </p:spTree>
    <p:extLst>
      <p:ext uri="{BB962C8B-B14F-4D97-AF65-F5344CB8AC3E}">
        <p14:creationId xmlns:p14="http://schemas.microsoft.com/office/powerpoint/2010/main" val="134683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Rx to query in </a:t>
            </a:r>
            <a:r>
              <a:rPr lang="en-US" dirty="0" err="1" smtClean="0"/>
              <a:t>Javascript</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 Pattern</a:t>
            </a:r>
            <a:endParaRPr lang="en-US" dirty="0"/>
          </a:p>
        </p:txBody>
      </p:sp>
      <p:sp>
        <p:nvSpPr>
          <p:cNvPr id="4" name="TextBox 3"/>
          <p:cNvSpPr txBox="1"/>
          <p:nvPr/>
        </p:nvSpPr>
        <p:spPr>
          <a:xfrm>
            <a:off x="989012" y="1524000"/>
            <a:ext cx="6239850"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r>
              <a:rPr lang="en-US" sz="2800" dirty="0" smtClean="0"/>
              <a:t>...;</a:t>
            </a:r>
          </a:p>
          <a:p>
            <a:endParaRPr lang="en-US" sz="2800" dirty="0" smtClean="0"/>
          </a:p>
          <a:p>
            <a:r>
              <a:rPr lang="en-US" sz="2800" dirty="0" smtClean="0"/>
              <a:t>        // query?</a:t>
            </a:r>
          </a:p>
          <a:p>
            <a:endParaRPr lang="en-US" sz="2800" dirty="0" smtClean="0"/>
          </a:p>
          <a:p>
            <a:r>
              <a:rPr lang="en-US" sz="2800" dirty="0"/>
              <a:t>        </a:t>
            </a:r>
            <a:r>
              <a:rPr lang="en-US" sz="2800" dirty="0" err="1">
                <a:solidFill>
                  <a:srgbClr val="0000FF"/>
                </a:solidFill>
              </a:rPr>
              <a:t>var</a:t>
            </a:r>
            <a:r>
              <a:rPr lang="en-US" sz="2800" dirty="0"/>
              <a:t> sub = </a:t>
            </a:r>
            <a:r>
              <a:rPr lang="en-US" sz="2800" dirty="0" err="1"/>
              <a:t>obs.Subscribe</a:t>
            </a:r>
            <a:r>
              <a:rPr lang="en-US" sz="2800" dirty="0" smtClean="0"/>
              <a:t>(</a:t>
            </a:r>
          </a:p>
          <a:p>
            <a:r>
              <a:rPr lang="en-US" sz="2800" dirty="0" smtClean="0"/>
              <a:t> </a:t>
            </a:r>
            <a:r>
              <a:rPr lang="en-US" sz="2800" dirty="0"/>
              <a:t>            </a:t>
            </a:r>
            <a:r>
              <a:rPr lang="en-US" sz="2800" dirty="0" err="1"/>
              <a:t>onNext</a:t>
            </a:r>
            <a:r>
              <a:rPr lang="en-US" sz="2800" dirty="0"/>
              <a:t> : v =&gt; </a:t>
            </a:r>
            <a:r>
              <a:rPr lang="en-US" sz="2800" dirty="0" err="1"/>
              <a:t>DoSomething</a:t>
            </a:r>
            <a:r>
              <a:rPr lang="en-US" sz="2800" dirty="0"/>
              <a:t>(v</a:t>
            </a:r>
            <a:r>
              <a:rPr lang="en-US" sz="2800" dirty="0" smtClean="0"/>
              <a:t>),</a:t>
            </a:r>
          </a:p>
          <a:p>
            <a:r>
              <a:rPr lang="en-US" sz="2800" dirty="0" smtClean="0"/>
              <a:t> </a:t>
            </a:r>
            <a:r>
              <a:rPr lang="en-US" sz="2800" dirty="0"/>
              <a:t>            </a:t>
            </a:r>
            <a:r>
              <a:rPr lang="en-US" sz="2800" dirty="0" err="1"/>
              <a:t>onError</a:t>
            </a:r>
            <a:r>
              <a:rPr lang="en-US" sz="2800" dirty="0"/>
              <a:t> : e =&gt; </a:t>
            </a:r>
            <a:r>
              <a:rPr lang="en-US" sz="2800" dirty="0" err="1"/>
              <a:t>HandleError</a:t>
            </a:r>
            <a:r>
              <a:rPr lang="en-US" sz="2800" dirty="0"/>
              <a:t>(e</a:t>
            </a:r>
            <a:r>
              <a:rPr lang="en-US" sz="2800" dirty="0" smtClean="0"/>
              <a:t>),</a:t>
            </a:r>
          </a:p>
          <a:p>
            <a:r>
              <a:rPr lang="en-US" sz="2800" dirty="0" smtClean="0"/>
              <a:t> </a:t>
            </a:r>
            <a:r>
              <a:rPr lang="en-US" sz="2800" dirty="0"/>
              <a:t>            </a:t>
            </a:r>
            <a:r>
              <a:rPr lang="en-US" sz="2800" dirty="0" err="1"/>
              <a:t>onCompleted</a:t>
            </a:r>
            <a:r>
              <a:rPr lang="en-US" sz="2800" dirty="0"/>
              <a:t> : () =&gt; </a:t>
            </a:r>
            <a:r>
              <a:rPr lang="en-US" sz="2800" dirty="0" err="1"/>
              <a:t>HandleDone</a:t>
            </a:r>
            <a:r>
              <a:rPr lang="en-US" sz="2800" dirty="0" smtClean="0"/>
              <a:t>);</a:t>
            </a:r>
          </a:p>
          <a:p>
            <a:endParaRPr lang="en-US" sz="2800" dirty="0"/>
          </a:p>
          <a:p>
            <a:r>
              <a:rPr lang="en-US" sz="2800" dirty="0" smtClean="0"/>
              <a:t> </a:t>
            </a:r>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1488417510"/>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MIX11Final_Wooley_Ext08">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aster - White Background">
  <a:themeElements>
    <a:clrScheme name="Custom 18">
      <a:dk1>
        <a:srgbClr val="000000"/>
      </a:dk1>
      <a:lt1>
        <a:srgbClr val="FFFFFF"/>
      </a:lt1>
      <a:dk2>
        <a:srgbClr val="4D4D4D"/>
      </a:dk2>
      <a:lt2>
        <a:srgbClr val="FFFFFF"/>
      </a:lt2>
      <a:accent1>
        <a:srgbClr val="9E8D83"/>
      </a:accent1>
      <a:accent2>
        <a:srgbClr val="CA0000"/>
      </a:accent2>
      <a:accent3>
        <a:srgbClr val="3F5497"/>
      </a:accent3>
      <a:accent4>
        <a:srgbClr val="000000"/>
      </a:accent4>
      <a:accent5>
        <a:srgbClr val="C5714B"/>
      </a:accent5>
      <a:accent6>
        <a:srgbClr val="3A626E"/>
      </a:accent6>
      <a:hlink>
        <a:srgbClr val="0066CC"/>
      </a:hlink>
      <a:folHlink>
        <a:srgbClr val="CA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defRPr>
        </a:defPPr>
      </a:lstStyle>
    </a:lnDef>
  </a:objectDefaults>
  <a:extraClrSchemeLst>
    <a:extraClrScheme>
      <a:clrScheme name="Master #1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2011-04-14T07:00:00+00:00</Event_x0020_End_x0020_Date>
    <Event_x0020_Start_x0020_Date xmlns="2295e2e7-0eeb-498e-8716-217bb2ee6ee3">2011-04-12T07:00:00+00:00</Event_x0020_Start_x0020_Date>
    <MS_x0020_Speaker xmlns="2295e2e7-0eeb-498e-8716-217bb2ee6ee3">
      <UserInfo>
        <DisplayName/>
        <AccountId xsi:nil="true"/>
        <AccountType/>
      </UserInfo>
    </MS_x0020_Speaker>
    <External_x0020_Speaker xmlns="2295e2e7-0eeb-498e-8716-217bb2ee6ee3">Jim Wooley</External_x0020_Speaker>
    <Session_x0020_Code xmlns="2295e2e7-0eeb-498e-8716-217bb2ee6ee3">Ext08</Session_x0020_Code>
    <ProductTaxHTField0 xmlns="2295e2e7-0eeb-498e-8716-217bb2ee6ee3">
      <Terms xmlns="http://schemas.microsoft.com/office/infopath/2007/PartnerControls"/>
    </ProductTaxHTField0>
    <Presentation_x0020_Date xmlns="2295e2e7-0eeb-498e-8716-217bb2ee6ee3">2011-04-12T00:00:00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66540359-439f-41eb-a371-8b4c5897c6f3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MIX</TermName>
          <TermId xmlns="http://schemas.microsoft.com/office/infopath/2007/PartnerControls">a76b9c48-178b-43cd-8766-08bc07195231</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119</Value>
      <Value>118</Value>
      <Value>34</Value>
      <Value>88</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Mandalay Bay Las Vegas,NV</TermName>
          <TermId xmlns="http://schemas.microsoft.com/office/infopath/2007/PartnerControls">fc459485-1b13-4ce3-bfeb-ea2ace2bf8f6</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6f47b4a8328462bc33f8636622676104">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726d36c940286be0d152fc84c45d19b"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readOnly="false" ma:default="" ma:fieldId="{59a4a0b0-ed64-4542-a55e-4a6c70bd0ce0}"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0CDB59-0D44-4118-9735-89243C6AED60}">
  <ds:schemaRefs>
    <ds:schemaRef ds:uri="http://schemas.microsoft.com/sharepoint/v3/contenttype/forms"/>
  </ds:schemaRefs>
</ds:datastoreItem>
</file>

<file path=customXml/itemProps2.xml><?xml version="1.0" encoding="utf-8"?>
<ds:datastoreItem xmlns:ds="http://schemas.openxmlformats.org/officeDocument/2006/customXml" ds:itemID="{B33A9675-A3EC-4C06-92C3-78E6CFE1714A}">
  <ds:schemaRefs>
    <ds:schemaRef ds:uri="8b529f77-48ab-4581-b468-93f09345b8aa"/>
    <ds:schemaRef ds:uri="http://schemas.microsoft.com/office/2006/metadata/properties"/>
    <ds:schemaRef ds:uri="http://purl.org/dc/dcmitype/"/>
    <ds:schemaRef ds:uri="http://purl.org/dc/elements/1.1/"/>
    <ds:schemaRef ds:uri="http://purl.org/dc/terms/"/>
    <ds:schemaRef ds:uri="2295e2e7-0eeb-498e-8716-217bb2ee6ee3"/>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FA3ED0D-98B7-4246-89A3-8FA787E1E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MIX11Final_Wooley_Ext08</Template>
  <TotalTime>2682</TotalTime>
  <Words>964</Words>
  <Application>Microsoft Office PowerPoint</Application>
  <PresentationFormat>Custom</PresentationFormat>
  <Paragraphs>247</Paragraphs>
  <Slides>26</Slides>
  <Notes>6</Notes>
  <HiddenSlides>1</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MIX11Final_Wooley_Ext08</vt:lpstr>
      <vt:lpstr>White with Consolas font for code slides</vt:lpstr>
      <vt:lpstr>1_Master - White Background</vt:lpstr>
      <vt:lpstr>Reactive Extensions for JavaScript</vt:lpstr>
      <vt:lpstr>Reactive Framework</vt:lpstr>
      <vt:lpstr>Reactive Framework</vt:lpstr>
      <vt:lpstr>Observable Collection - Common Uses</vt:lpstr>
      <vt:lpstr>Flavors of Rx</vt:lpstr>
      <vt:lpstr>IEnumerator vs. IObserver</vt:lpstr>
      <vt:lpstr>LINQ for Javascript?</vt:lpstr>
      <vt:lpstr>Using Rx to query in Javascript</vt:lpstr>
      <vt:lpstr>Rx Observable Pattern</vt:lpstr>
      <vt:lpstr>RxJs Observable Pattern</vt:lpstr>
      <vt:lpstr>Observable.Create</vt:lpstr>
      <vt:lpstr>RX.Observable.Prototype</vt:lpstr>
      <vt:lpstr>Factory Generators</vt:lpstr>
      <vt:lpstr>Demo</vt:lpstr>
      <vt:lpstr>Combining streams</vt:lpstr>
      <vt:lpstr>SelectMany</vt:lpstr>
      <vt:lpstr>TakeUntil</vt:lpstr>
      <vt:lpstr>Observable Events</vt:lpstr>
      <vt:lpstr>Composing with Events</vt:lpstr>
      <vt:lpstr>Asynchronous Service Requests</vt:lpstr>
      <vt:lpstr>Asynchronous Services</vt:lpstr>
      <vt:lpstr>Why RxJs?</vt:lpstr>
      <vt:lpstr>Further Information</vt:lpstr>
      <vt:lpstr>Call to Action</vt:lpstr>
      <vt:lpstr>Jim Wooley @jimwooley http://www.ThinqLinq.com </vt:lpstr>
      <vt:lpstr>Fill out your Surveys</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for Windows Phone 7</dc:title>
  <dc:subject>Rx for Wiindows Phone 7</dc:subject>
  <dc:creator>Jim</dc:creator>
  <dc:description/>
  <cp:lastModifiedBy>Jim</cp:lastModifiedBy>
  <cp:revision>73</cp:revision>
  <dcterms:created xsi:type="dcterms:W3CDTF">2011-04-03T02:41:05Z</dcterms:created>
  <dcterms:modified xsi:type="dcterms:W3CDTF">2011-08-19T17:28:57Z</dcterms:modified>
  <cp:category>Rx, WP7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Event Venue">
    <vt:lpwstr>119;#Mandalay Bay Las Vegas,NV|fc459485-1b13-4ce3-bfeb-ea2ace2bf8f6</vt:lpwstr>
  </property>
  <property fmtid="{D5CDD505-2E9C-101B-9397-08002B2CF9AE}" pid="4" name="Event Location">
    <vt:lpwstr>88;#Las Vegas|66540359-439f-41eb-a371-8b4c5897c6f3</vt:lpwstr>
  </property>
  <property fmtid="{D5CDD505-2E9C-101B-9397-08002B2CF9AE}" pid="5" name="Event1">
    <vt:lpwstr>118;#MIX|a76b9c48-178b-43cd-8766-08bc07195231</vt:lpwstr>
  </property>
  <property fmtid="{D5CDD505-2E9C-101B-9397-08002B2CF9AE}" pid="6" name="Audience">
    <vt:lpwstr>34;#Developers|389e14a2-def5-4335-8627-c0368c2934a2</vt:lpwstr>
  </property>
</Properties>
</file>