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BEF35-408B-43F6-A918-5B6B39C61F3A}" type="doc">
      <dgm:prSet loTypeId="urn:microsoft.com/office/officeart/2005/8/layout/hList9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93BFC-2384-478E-BCF3-84628E46DB1F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ECF34F5B-5FCC-494E-AFED-D310BF511751}" type="parTrans" cxnId="{7908625B-0564-4203-9FB1-926BA830C1FD}">
      <dgm:prSet/>
      <dgm:spPr/>
      <dgm:t>
        <a:bodyPr/>
        <a:lstStyle/>
        <a:p>
          <a:endParaRPr lang="en-US"/>
        </a:p>
      </dgm:t>
    </dgm:pt>
    <dgm:pt modelId="{3B1E4800-D931-41E1-9A99-4ACB2FF9FDE5}" type="sibTrans" cxnId="{7908625B-0564-4203-9FB1-926BA830C1FD}">
      <dgm:prSet/>
      <dgm:spPr/>
      <dgm:t>
        <a:bodyPr/>
        <a:lstStyle/>
        <a:p>
          <a:endParaRPr lang="en-US"/>
        </a:p>
      </dgm:t>
    </dgm:pt>
    <dgm:pt modelId="{8AF05EA0-3025-4FD9-BE56-A2B9F5C7B4DB}">
      <dgm:prSet phldrT="[Text]"/>
      <dgm:spPr/>
      <dgm:t>
        <a:bodyPr/>
        <a:lstStyle/>
        <a:p>
          <a:r>
            <a:rPr lang="en-US" dirty="0" err="1" smtClean="0"/>
            <a:t>Asp.Net</a:t>
          </a:r>
          <a:endParaRPr lang="en-US" dirty="0"/>
        </a:p>
      </dgm:t>
    </dgm:pt>
    <dgm:pt modelId="{B88A9745-67C2-451D-8F76-B6FD60A14333}" type="parTrans" cxnId="{8B27AFF9-8E2B-4787-8412-0EC29283D9CC}">
      <dgm:prSet/>
      <dgm:spPr/>
      <dgm:t>
        <a:bodyPr/>
        <a:lstStyle/>
        <a:p>
          <a:endParaRPr lang="en-US"/>
        </a:p>
      </dgm:t>
    </dgm:pt>
    <dgm:pt modelId="{F5B69DCC-47D0-4EE6-B3C4-107DFD00E5D5}" type="sibTrans" cxnId="{8B27AFF9-8E2B-4787-8412-0EC29283D9CC}">
      <dgm:prSet/>
      <dgm:spPr/>
      <dgm:t>
        <a:bodyPr/>
        <a:lstStyle/>
        <a:p>
          <a:endParaRPr lang="en-US"/>
        </a:p>
      </dgm:t>
    </dgm:pt>
    <dgm:pt modelId="{1CD3DF18-4514-4FF0-9D62-BED36E0F740E}">
      <dgm:prSet phldrT="[Text]"/>
      <dgm:spPr/>
      <dgm:t>
        <a:bodyPr/>
        <a:lstStyle/>
        <a:p>
          <a:r>
            <a:rPr lang="en-US" dirty="0" smtClean="0"/>
            <a:t>Self-Host</a:t>
          </a:r>
          <a:endParaRPr lang="en-US" dirty="0"/>
        </a:p>
      </dgm:t>
    </dgm:pt>
    <dgm:pt modelId="{5530EFF2-E9EA-4EA6-BBB5-2F1CB5A2F9DA}" type="parTrans" cxnId="{D22BD1A5-F62F-4C91-BA11-1E1FCADDCE14}">
      <dgm:prSet/>
      <dgm:spPr/>
      <dgm:t>
        <a:bodyPr/>
        <a:lstStyle/>
        <a:p>
          <a:endParaRPr lang="en-US"/>
        </a:p>
      </dgm:t>
    </dgm:pt>
    <dgm:pt modelId="{DF5CA03E-B6A7-4513-BD9E-32E243F72E6F}" type="sibTrans" cxnId="{D22BD1A5-F62F-4C91-BA11-1E1FCADDCE14}">
      <dgm:prSet/>
      <dgm:spPr/>
      <dgm:t>
        <a:bodyPr/>
        <a:lstStyle/>
        <a:p>
          <a:endParaRPr lang="en-US"/>
        </a:p>
      </dgm:t>
    </dgm:pt>
    <dgm:pt modelId="{417FC92B-007E-4FFD-BF3D-60AAF3408886}">
      <dgm:prSet phldrT="[Text]"/>
      <dgm:spPr/>
      <dgm:t>
        <a:bodyPr/>
        <a:lstStyle/>
        <a:p>
          <a:r>
            <a:rPr lang="en-US" dirty="0" smtClean="0"/>
            <a:t>Client</a:t>
          </a:r>
          <a:endParaRPr lang="en-US" dirty="0"/>
        </a:p>
      </dgm:t>
    </dgm:pt>
    <dgm:pt modelId="{B2D92C2C-9072-47D6-A1A1-AE19F4CAC4F6}" type="parTrans" cxnId="{E2F38598-5378-48C0-9DBF-5031A53C3BD6}">
      <dgm:prSet/>
      <dgm:spPr/>
      <dgm:t>
        <a:bodyPr/>
        <a:lstStyle/>
        <a:p>
          <a:endParaRPr lang="en-US"/>
        </a:p>
      </dgm:t>
    </dgm:pt>
    <dgm:pt modelId="{94A947DA-1A8A-49EE-9C1B-3AC2045117AC}" type="sibTrans" cxnId="{E2F38598-5378-48C0-9DBF-5031A53C3BD6}">
      <dgm:prSet/>
      <dgm:spPr/>
      <dgm:t>
        <a:bodyPr/>
        <a:lstStyle/>
        <a:p>
          <a:endParaRPr lang="en-US"/>
        </a:p>
      </dgm:t>
    </dgm:pt>
    <dgm:pt modelId="{6F86F54C-60B9-44D7-96B0-9ED6E8DDA6F4}">
      <dgm:prSet phldrT="[Text]"/>
      <dgm:spPr/>
      <dgm:t>
        <a:bodyPr/>
        <a:lstStyle/>
        <a:p>
          <a:r>
            <a:rPr lang="en-US" dirty="0" err="1" smtClean="0"/>
            <a:t>javaScript</a:t>
          </a:r>
          <a:endParaRPr lang="en-US" dirty="0"/>
        </a:p>
      </dgm:t>
    </dgm:pt>
    <dgm:pt modelId="{23B192B1-EB0B-4DB9-86DA-233B278C9C83}" type="parTrans" cxnId="{9E8101BC-1504-4245-8F0F-DBF386FD115A}">
      <dgm:prSet/>
      <dgm:spPr/>
      <dgm:t>
        <a:bodyPr/>
        <a:lstStyle/>
        <a:p>
          <a:endParaRPr lang="en-US"/>
        </a:p>
      </dgm:t>
    </dgm:pt>
    <dgm:pt modelId="{0113201D-190D-452F-A1D1-4A21AD48761B}" type="sibTrans" cxnId="{9E8101BC-1504-4245-8F0F-DBF386FD115A}">
      <dgm:prSet/>
      <dgm:spPr/>
      <dgm:t>
        <a:bodyPr/>
        <a:lstStyle/>
        <a:p>
          <a:endParaRPr lang="en-US"/>
        </a:p>
      </dgm:t>
    </dgm:pt>
    <dgm:pt modelId="{EE16C5CB-810C-4D5D-93F0-F8DDD71FFE62}">
      <dgm:prSet phldrT="[Text]"/>
      <dgm:spPr/>
      <dgm:t>
        <a:bodyPr/>
        <a:lstStyle/>
        <a:p>
          <a:r>
            <a:rPr lang="en-US" dirty="0" err="1" smtClean="0"/>
            <a:t>.Net</a:t>
          </a:r>
          <a:endParaRPr lang="en-US" dirty="0"/>
        </a:p>
      </dgm:t>
    </dgm:pt>
    <dgm:pt modelId="{806F682A-4731-448D-82F0-6BFCA61F550B}" type="parTrans" cxnId="{CFDAFF85-DAF5-4890-820D-FA9713CD4A75}">
      <dgm:prSet/>
      <dgm:spPr/>
      <dgm:t>
        <a:bodyPr/>
        <a:lstStyle/>
        <a:p>
          <a:endParaRPr lang="en-US"/>
        </a:p>
      </dgm:t>
    </dgm:pt>
    <dgm:pt modelId="{7190393B-A7D8-48E4-9B93-C1367A41486A}" type="sibTrans" cxnId="{CFDAFF85-DAF5-4890-820D-FA9713CD4A75}">
      <dgm:prSet/>
      <dgm:spPr/>
      <dgm:t>
        <a:bodyPr/>
        <a:lstStyle/>
        <a:p>
          <a:endParaRPr lang="en-US"/>
        </a:p>
      </dgm:t>
    </dgm:pt>
    <dgm:pt modelId="{2BED5383-106A-4DB1-8254-6F2A8702074B}">
      <dgm:prSet phldrT="[Text]"/>
      <dgm:spPr/>
      <dgm:t>
        <a:bodyPr/>
        <a:lstStyle/>
        <a:p>
          <a:r>
            <a:rPr lang="en-US" dirty="0" err="1" smtClean="0"/>
            <a:t>Owin</a:t>
          </a:r>
          <a:endParaRPr lang="en-US" dirty="0"/>
        </a:p>
      </dgm:t>
    </dgm:pt>
    <dgm:pt modelId="{7B8B5527-3010-4523-BE1D-07872739017D}" type="parTrans" cxnId="{E12FCB50-F4A9-4458-B9F3-AFA6D0B2081F}">
      <dgm:prSet/>
      <dgm:spPr/>
      <dgm:t>
        <a:bodyPr/>
        <a:lstStyle/>
        <a:p>
          <a:endParaRPr lang="en-US"/>
        </a:p>
      </dgm:t>
    </dgm:pt>
    <dgm:pt modelId="{EAFCC56D-E580-4F53-9614-C3D22B12B579}" type="sibTrans" cxnId="{E12FCB50-F4A9-4458-B9F3-AFA6D0B2081F}">
      <dgm:prSet/>
      <dgm:spPr/>
      <dgm:t>
        <a:bodyPr/>
        <a:lstStyle/>
        <a:p>
          <a:endParaRPr lang="en-US"/>
        </a:p>
      </dgm:t>
    </dgm:pt>
    <dgm:pt modelId="{35BB51BF-7946-4691-B9D2-DADC4CB14CA7}">
      <dgm:prSet phldrT="[Text]"/>
      <dgm:spPr/>
      <dgm:t>
        <a:bodyPr/>
        <a:lstStyle/>
        <a:p>
          <a:r>
            <a:rPr lang="en-US" dirty="0" err="1" smtClean="0"/>
            <a:t>WinRT</a:t>
          </a:r>
          <a:endParaRPr lang="en-US" dirty="0"/>
        </a:p>
      </dgm:t>
    </dgm:pt>
    <dgm:pt modelId="{E18FBDE6-927A-4D48-9D87-F086FFCE4E66}" type="parTrans" cxnId="{E965454D-CBF6-4272-BA9F-024D9FFD8D82}">
      <dgm:prSet/>
      <dgm:spPr/>
      <dgm:t>
        <a:bodyPr/>
        <a:lstStyle/>
        <a:p>
          <a:endParaRPr lang="en-US"/>
        </a:p>
      </dgm:t>
    </dgm:pt>
    <dgm:pt modelId="{7E6439A8-EDA4-44AE-8672-C32FC31D5CD9}" type="sibTrans" cxnId="{E965454D-CBF6-4272-BA9F-024D9FFD8D82}">
      <dgm:prSet/>
      <dgm:spPr/>
      <dgm:t>
        <a:bodyPr/>
        <a:lstStyle/>
        <a:p>
          <a:endParaRPr lang="en-US"/>
        </a:p>
      </dgm:t>
    </dgm:pt>
    <dgm:pt modelId="{309104FB-441F-47D8-AC6A-330B59570FBF}" type="pres">
      <dgm:prSet presAssocID="{AEFBEF35-408B-43F6-A918-5B6B39C61F3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0FB1FCA-C7EA-4373-A497-F680FCE27194}" type="pres">
      <dgm:prSet presAssocID="{ADB93BFC-2384-478E-BCF3-84628E46DB1F}" presName="posSpace" presStyleCnt="0"/>
      <dgm:spPr/>
    </dgm:pt>
    <dgm:pt modelId="{54B34AF5-CBC3-4CB2-8C7E-E669A707C859}" type="pres">
      <dgm:prSet presAssocID="{ADB93BFC-2384-478E-BCF3-84628E46DB1F}" presName="vertFlow" presStyleCnt="0"/>
      <dgm:spPr/>
    </dgm:pt>
    <dgm:pt modelId="{9F12D7F9-45B1-448D-A071-DD5F504C6DCE}" type="pres">
      <dgm:prSet presAssocID="{ADB93BFC-2384-478E-BCF3-84628E46DB1F}" presName="topSpace" presStyleCnt="0"/>
      <dgm:spPr/>
    </dgm:pt>
    <dgm:pt modelId="{54037624-E971-4344-923B-4E7D217BFAE9}" type="pres">
      <dgm:prSet presAssocID="{ADB93BFC-2384-478E-BCF3-84628E46DB1F}" presName="firstComp" presStyleCnt="0"/>
      <dgm:spPr/>
    </dgm:pt>
    <dgm:pt modelId="{72329FB8-DB61-4481-8C83-9B89283061E2}" type="pres">
      <dgm:prSet presAssocID="{ADB93BFC-2384-478E-BCF3-84628E46DB1F}" presName="firstChild" presStyleLbl="bgAccFollowNode1" presStyleIdx="0" presStyleCnt="6" custLinFactX="-21642" custLinFactNeighborX="-100000" custLinFactNeighborY="5152"/>
      <dgm:spPr/>
      <dgm:t>
        <a:bodyPr/>
        <a:lstStyle/>
        <a:p>
          <a:endParaRPr lang="en-US"/>
        </a:p>
      </dgm:t>
    </dgm:pt>
    <dgm:pt modelId="{8A87B180-1C3A-4C69-95FF-516406B952D1}" type="pres">
      <dgm:prSet presAssocID="{ADB93BFC-2384-478E-BCF3-84628E46DB1F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0375CD-6C00-44AD-98E4-226A39330FE0}" type="pres">
      <dgm:prSet presAssocID="{1CD3DF18-4514-4FF0-9D62-BED36E0F740E}" presName="comp" presStyleCnt="0"/>
      <dgm:spPr/>
    </dgm:pt>
    <dgm:pt modelId="{CBCCF1E0-AEC6-4001-A147-5C26DE87D341}" type="pres">
      <dgm:prSet presAssocID="{1CD3DF18-4514-4FF0-9D62-BED36E0F740E}" presName="child" presStyleLbl="bgAccFollowNode1" presStyleIdx="1" presStyleCnt="6" custScaleY="91758" custLinFactX="-21641" custLinFactNeighborX="-100000" custLinFactNeighborY="8537"/>
      <dgm:spPr/>
      <dgm:t>
        <a:bodyPr/>
        <a:lstStyle/>
        <a:p>
          <a:endParaRPr lang="en-US"/>
        </a:p>
      </dgm:t>
    </dgm:pt>
    <dgm:pt modelId="{29D8BFF2-B005-4091-924A-5CD68A646CF3}" type="pres">
      <dgm:prSet presAssocID="{1CD3DF18-4514-4FF0-9D62-BED36E0F740E}" presName="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60E83-9698-4E32-A2E5-42C296B85FE6}" type="pres">
      <dgm:prSet presAssocID="{2BED5383-106A-4DB1-8254-6F2A8702074B}" presName="comp" presStyleCnt="0"/>
      <dgm:spPr/>
    </dgm:pt>
    <dgm:pt modelId="{C4A8955B-66F4-492C-B5F9-E6CB06CACB1F}" type="pres">
      <dgm:prSet presAssocID="{2BED5383-106A-4DB1-8254-6F2A8702074B}" presName="child" presStyleLbl="bgAccFollowNode1" presStyleIdx="2" presStyleCnt="6" custScaleY="95765" custLinFactX="-21641" custLinFactNeighborX="-100000" custLinFactNeighborY="14635"/>
      <dgm:spPr/>
      <dgm:t>
        <a:bodyPr/>
        <a:lstStyle/>
        <a:p>
          <a:endParaRPr lang="en-US"/>
        </a:p>
      </dgm:t>
    </dgm:pt>
    <dgm:pt modelId="{36F7C292-BD86-45BA-B04D-C10F0178A3C8}" type="pres">
      <dgm:prSet presAssocID="{2BED5383-106A-4DB1-8254-6F2A8702074B}" presName="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95760-A421-4C42-BF72-A8EB47512164}" type="pres">
      <dgm:prSet presAssocID="{ADB93BFC-2384-478E-BCF3-84628E46DB1F}" presName="negSpace" presStyleCnt="0"/>
      <dgm:spPr/>
    </dgm:pt>
    <dgm:pt modelId="{FA8AE6C5-E191-435F-90CD-D88A14E26AA3}" type="pres">
      <dgm:prSet presAssocID="{ADB93BFC-2384-478E-BCF3-84628E46DB1F}" presName="circle" presStyleLbl="node1" presStyleIdx="0" presStyleCnt="2"/>
      <dgm:spPr/>
      <dgm:t>
        <a:bodyPr/>
        <a:lstStyle/>
        <a:p>
          <a:endParaRPr lang="en-US"/>
        </a:p>
      </dgm:t>
    </dgm:pt>
    <dgm:pt modelId="{2807EDF3-01CF-40A8-86F8-8791FA9A7099}" type="pres">
      <dgm:prSet presAssocID="{3B1E4800-D931-41E1-9A99-4ACB2FF9FDE5}" presName="transSpace" presStyleCnt="0"/>
      <dgm:spPr/>
    </dgm:pt>
    <dgm:pt modelId="{6F8AD887-2825-41AD-A2BF-BC77526DE7F2}" type="pres">
      <dgm:prSet presAssocID="{417FC92B-007E-4FFD-BF3D-60AAF3408886}" presName="posSpace" presStyleCnt="0"/>
      <dgm:spPr/>
    </dgm:pt>
    <dgm:pt modelId="{E041ED0B-2D00-4DCE-AD52-D699E7299C28}" type="pres">
      <dgm:prSet presAssocID="{417FC92B-007E-4FFD-BF3D-60AAF3408886}" presName="vertFlow" presStyleCnt="0"/>
      <dgm:spPr/>
    </dgm:pt>
    <dgm:pt modelId="{76C47F1D-F396-4466-8D93-CCF1ADC1C93A}" type="pres">
      <dgm:prSet presAssocID="{417FC92B-007E-4FFD-BF3D-60AAF3408886}" presName="topSpace" presStyleCnt="0"/>
      <dgm:spPr/>
    </dgm:pt>
    <dgm:pt modelId="{1FBE1040-4B02-47BB-991D-C864E3CF3117}" type="pres">
      <dgm:prSet presAssocID="{417FC92B-007E-4FFD-BF3D-60AAF3408886}" presName="firstComp" presStyleCnt="0"/>
      <dgm:spPr/>
    </dgm:pt>
    <dgm:pt modelId="{513BF947-8497-4B99-95AF-B0F16BF8DA5B}" type="pres">
      <dgm:prSet presAssocID="{417FC92B-007E-4FFD-BF3D-60AAF3408886}" presName="firstChild" presStyleLbl="bgAccFollowNode1" presStyleIdx="3" presStyleCnt="6"/>
      <dgm:spPr/>
      <dgm:t>
        <a:bodyPr/>
        <a:lstStyle/>
        <a:p>
          <a:endParaRPr lang="en-US"/>
        </a:p>
      </dgm:t>
    </dgm:pt>
    <dgm:pt modelId="{AC6CBA25-A1F0-409B-81F1-B8CF6B38A328}" type="pres">
      <dgm:prSet presAssocID="{417FC92B-007E-4FFD-BF3D-60AAF3408886}" presName="first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2CF18-0953-40A4-A8E7-849E5130C490}" type="pres">
      <dgm:prSet presAssocID="{EE16C5CB-810C-4D5D-93F0-F8DDD71FFE62}" presName="comp" presStyleCnt="0"/>
      <dgm:spPr/>
    </dgm:pt>
    <dgm:pt modelId="{F83CECE1-E64F-4BBC-8757-BE5C3DFC9079}" type="pres">
      <dgm:prSet presAssocID="{EE16C5CB-810C-4D5D-93F0-F8DDD71FFE62}" presName="child" presStyleLbl="bgAccFollowNode1" presStyleIdx="4" presStyleCnt="6"/>
      <dgm:spPr/>
      <dgm:t>
        <a:bodyPr/>
        <a:lstStyle/>
        <a:p>
          <a:endParaRPr lang="en-US"/>
        </a:p>
      </dgm:t>
    </dgm:pt>
    <dgm:pt modelId="{BF6BEA47-2E2A-494D-BEFE-8952310B1BB4}" type="pres">
      <dgm:prSet presAssocID="{EE16C5CB-810C-4D5D-93F0-F8DDD71FFE62}" presName="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010EF-A571-4E41-97C3-756F71A000DE}" type="pres">
      <dgm:prSet presAssocID="{35BB51BF-7946-4691-B9D2-DADC4CB14CA7}" presName="comp" presStyleCnt="0"/>
      <dgm:spPr/>
    </dgm:pt>
    <dgm:pt modelId="{92922D8D-2DF0-429C-B08C-C11121240830}" type="pres">
      <dgm:prSet presAssocID="{35BB51BF-7946-4691-B9D2-DADC4CB14CA7}" presName="child" presStyleLbl="bgAccFollowNode1" presStyleIdx="5" presStyleCnt="6"/>
      <dgm:spPr/>
      <dgm:t>
        <a:bodyPr/>
        <a:lstStyle/>
        <a:p>
          <a:endParaRPr lang="en-US"/>
        </a:p>
      </dgm:t>
    </dgm:pt>
    <dgm:pt modelId="{4CC55CEE-F095-460E-980B-2612691A039B}" type="pres">
      <dgm:prSet presAssocID="{35BB51BF-7946-4691-B9D2-DADC4CB14CA7}" presName="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BA5D9-7CEE-4E0E-B940-D9A68B1C1C83}" type="pres">
      <dgm:prSet presAssocID="{417FC92B-007E-4FFD-BF3D-60AAF3408886}" presName="negSpace" presStyleCnt="0"/>
      <dgm:spPr/>
    </dgm:pt>
    <dgm:pt modelId="{E53E2357-29CF-4FC6-88DB-0BDE3B934F89}" type="pres">
      <dgm:prSet presAssocID="{417FC92B-007E-4FFD-BF3D-60AAF3408886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C7DD292F-F158-4124-AF65-87BB545AB71E}" type="presOf" srcId="{1CD3DF18-4514-4FF0-9D62-BED36E0F740E}" destId="{CBCCF1E0-AEC6-4001-A147-5C26DE87D341}" srcOrd="0" destOrd="0" presId="urn:microsoft.com/office/officeart/2005/8/layout/hList9"/>
    <dgm:cxn modelId="{9E8101BC-1504-4245-8F0F-DBF386FD115A}" srcId="{417FC92B-007E-4FFD-BF3D-60AAF3408886}" destId="{6F86F54C-60B9-44D7-96B0-9ED6E8DDA6F4}" srcOrd="0" destOrd="0" parTransId="{23B192B1-EB0B-4DB9-86DA-233B278C9C83}" sibTransId="{0113201D-190D-452F-A1D1-4A21AD48761B}"/>
    <dgm:cxn modelId="{F66C0A42-D9D3-4416-9070-9E74A8B7ADCC}" type="presOf" srcId="{35BB51BF-7946-4691-B9D2-DADC4CB14CA7}" destId="{92922D8D-2DF0-429C-B08C-C11121240830}" srcOrd="0" destOrd="0" presId="urn:microsoft.com/office/officeart/2005/8/layout/hList9"/>
    <dgm:cxn modelId="{D4523A07-A56A-42F4-96A4-2EC4B9BE8D80}" type="presOf" srcId="{EE16C5CB-810C-4D5D-93F0-F8DDD71FFE62}" destId="{BF6BEA47-2E2A-494D-BEFE-8952310B1BB4}" srcOrd="1" destOrd="0" presId="urn:microsoft.com/office/officeart/2005/8/layout/hList9"/>
    <dgm:cxn modelId="{B8A21BEE-8CE2-4323-A327-474A36D82AA8}" type="presOf" srcId="{35BB51BF-7946-4691-B9D2-DADC4CB14CA7}" destId="{4CC55CEE-F095-460E-980B-2612691A039B}" srcOrd="1" destOrd="0" presId="urn:microsoft.com/office/officeart/2005/8/layout/hList9"/>
    <dgm:cxn modelId="{B398DA97-0D6E-4636-8D6F-D5D48677F10B}" type="presOf" srcId="{8AF05EA0-3025-4FD9-BE56-A2B9F5C7B4DB}" destId="{8A87B180-1C3A-4C69-95FF-516406B952D1}" srcOrd="1" destOrd="0" presId="urn:microsoft.com/office/officeart/2005/8/layout/hList9"/>
    <dgm:cxn modelId="{1EB6ED97-ECD8-4DDF-A2D5-F0E64DA8977D}" type="presOf" srcId="{6F86F54C-60B9-44D7-96B0-9ED6E8DDA6F4}" destId="{AC6CBA25-A1F0-409B-81F1-B8CF6B38A328}" srcOrd="1" destOrd="0" presId="urn:microsoft.com/office/officeart/2005/8/layout/hList9"/>
    <dgm:cxn modelId="{C7B4295A-B3E1-44E1-ACEF-9FB35190149A}" type="presOf" srcId="{6F86F54C-60B9-44D7-96B0-9ED6E8DDA6F4}" destId="{513BF947-8497-4B99-95AF-B0F16BF8DA5B}" srcOrd="0" destOrd="0" presId="urn:microsoft.com/office/officeart/2005/8/layout/hList9"/>
    <dgm:cxn modelId="{E2F38598-5378-48C0-9DBF-5031A53C3BD6}" srcId="{AEFBEF35-408B-43F6-A918-5B6B39C61F3A}" destId="{417FC92B-007E-4FFD-BF3D-60AAF3408886}" srcOrd="1" destOrd="0" parTransId="{B2D92C2C-9072-47D6-A1A1-AE19F4CAC4F6}" sibTransId="{94A947DA-1A8A-49EE-9C1B-3AC2045117AC}"/>
    <dgm:cxn modelId="{2C6C39E5-7550-4975-9DD7-5342AD4DA42D}" type="presOf" srcId="{417FC92B-007E-4FFD-BF3D-60AAF3408886}" destId="{E53E2357-29CF-4FC6-88DB-0BDE3B934F89}" srcOrd="0" destOrd="0" presId="urn:microsoft.com/office/officeart/2005/8/layout/hList9"/>
    <dgm:cxn modelId="{F0F432E2-01E8-476A-AB9C-A68369C0B5CE}" type="presOf" srcId="{EE16C5CB-810C-4D5D-93F0-F8DDD71FFE62}" destId="{F83CECE1-E64F-4BBC-8757-BE5C3DFC9079}" srcOrd="0" destOrd="0" presId="urn:microsoft.com/office/officeart/2005/8/layout/hList9"/>
    <dgm:cxn modelId="{26762E45-C5C1-45C7-AAFB-B4D018080864}" type="presOf" srcId="{2BED5383-106A-4DB1-8254-6F2A8702074B}" destId="{C4A8955B-66F4-492C-B5F9-E6CB06CACB1F}" srcOrd="0" destOrd="0" presId="urn:microsoft.com/office/officeart/2005/8/layout/hList9"/>
    <dgm:cxn modelId="{CFDAFF85-DAF5-4890-820D-FA9713CD4A75}" srcId="{417FC92B-007E-4FFD-BF3D-60AAF3408886}" destId="{EE16C5CB-810C-4D5D-93F0-F8DDD71FFE62}" srcOrd="1" destOrd="0" parTransId="{806F682A-4731-448D-82F0-6BFCA61F550B}" sibTransId="{7190393B-A7D8-48E4-9B93-C1367A41486A}"/>
    <dgm:cxn modelId="{51C8DE7B-DE8B-42C2-9D72-740D09B18E41}" type="presOf" srcId="{AEFBEF35-408B-43F6-A918-5B6B39C61F3A}" destId="{309104FB-441F-47D8-AC6A-330B59570FBF}" srcOrd="0" destOrd="0" presId="urn:microsoft.com/office/officeart/2005/8/layout/hList9"/>
    <dgm:cxn modelId="{D22BD1A5-F62F-4C91-BA11-1E1FCADDCE14}" srcId="{ADB93BFC-2384-478E-BCF3-84628E46DB1F}" destId="{1CD3DF18-4514-4FF0-9D62-BED36E0F740E}" srcOrd="1" destOrd="0" parTransId="{5530EFF2-E9EA-4EA6-BBB5-2F1CB5A2F9DA}" sibTransId="{DF5CA03E-B6A7-4513-BD9E-32E243F72E6F}"/>
    <dgm:cxn modelId="{94754DD9-9010-4401-A9A9-01097A7DC518}" type="presOf" srcId="{2BED5383-106A-4DB1-8254-6F2A8702074B}" destId="{36F7C292-BD86-45BA-B04D-C10F0178A3C8}" srcOrd="1" destOrd="0" presId="urn:microsoft.com/office/officeart/2005/8/layout/hList9"/>
    <dgm:cxn modelId="{E12FCB50-F4A9-4458-B9F3-AFA6D0B2081F}" srcId="{ADB93BFC-2384-478E-BCF3-84628E46DB1F}" destId="{2BED5383-106A-4DB1-8254-6F2A8702074B}" srcOrd="2" destOrd="0" parTransId="{7B8B5527-3010-4523-BE1D-07872739017D}" sibTransId="{EAFCC56D-E580-4F53-9614-C3D22B12B579}"/>
    <dgm:cxn modelId="{E965454D-CBF6-4272-BA9F-024D9FFD8D82}" srcId="{417FC92B-007E-4FFD-BF3D-60AAF3408886}" destId="{35BB51BF-7946-4691-B9D2-DADC4CB14CA7}" srcOrd="2" destOrd="0" parTransId="{E18FBDE6-927A-4D48-9D87-F086FFCE4E66}" sibTransId="{7E6439A8-EDA4-44AE-8672-C32FC31D5CD9}"/>
    <dgm:cxn modelId="{8B27AFF9-8E2B-4787-8412-0EC29283D9CC}" srcId="{ADB93BFC-2384-478E-BCF3-84628E46DB1F}" destId="{8AF05EA0-3025-4FD9-BE56-A2B9F5C7B4DB}" srcOrd="0" destOrd="0" parTransId="{B88A9745-67C2-451D-8F76-B6FD60A14333}" sibTransId="{F5B69DCC-47D0-4EE6-B3C4-107DFD00E5D5}"/>
    <dgm:cxn modelId="{7908625B-0564-4203-9FB1-926BA830C1FD}" srcId="{AEFBEF35-408B-43F6-A918-5B6B39C61F3A}" destId="{ADB93BFC-2384-478E-BCF3-84628E46DB1F}" srcOrd="0" destOrd="0" parTransId="{ECF34F5B-5FCC-494E-AFED-D310BF511751}" sibTransId="{3B1E4800-D931-41E1-9A99-4ACB2FF9FDE5}"/>
    <dgm:cxn modelId="{2E831882-210E-4F3D-96D3-9CC44939F6A5}" type="presOf" srcId="{1CD3DF18-4514-4FF0-9D62-BED36E0F740E}" destId="{29D8BFF2-B005-4091-924A-5CD68A646CF3}" srcOrd="1" destOrd="0" presId="urn:microsoft.com/office/officeart/2005/8/layout/hList9"/>
    <dgm:cxn modelId="{71F2BBA6-14CD-4419-A35E-5C73802E61AE}" type="presOf" srcId="{8AF05EA0-3025-4FD9-BE56-A2B9F5C7B4DB}" destId="{72329FB8-DB61-4481-8C83-9B89283061E2}" srcOrd="0" destOrd="0" presId="urn:microsoft.com/office/officeart/2005/8/layout/hList9"/>
    <dgm:cxn modelId="{82930B2D-7A80-487F-90C2-CFBDF6732CFA}" type="presOf" srcId="{ADB93BFC-2384-478E-BCF3-84628E46DB1F}" destId="{FA8AE6C5-E191-435F-90CD-D88A14E26AA3}" srcOrd="0" destOrd="0" presId="urn:microsoft.com/office/officeart/2005/8/layout/hList9"/>
    <dgm:cxn modelId="{93E89FCD-3CEF-4880-91D7-8915FC8E8BEF}" type="presParOf" srcId="{309104FB-441F-47D8-AC6A-330B59570FBF}" destId="{00FB1FCA-C7EA-4373-A497-F680FCE27194}" srcOrd="0" destOrd="0" presId="urn:microsoft.com/office/officeart/2005/8/layout/hList9"/>
    <dgm:cxn modelId="{0EF37B5B-8B2F-4552-B1AE-7BFAAE98BB5B}" type="presParOf" srcId="{309104FB-441F-47D8-AC6A-330B59570FBF}" destId="{54B34AF5-CBC3-4CB2-8C7E-E669A707C859}" srcOrd="1" destOrd="0" presId="urn:microsoft.com/office/officeart/2005/8/layout/hList9"/>
    <dgm:cxn modelId="{FF8D05A2-4901-41D8-8F8D-6B42EB6CFB7E}" type="presParOf" srcId="{54B34AF5-CBC3-4CB2-8C7E-E669A707C859}" destId="{9F12D7F9-45B1-448D-A071-DD5F504C6DCE}" srcOrd="0" destOrd="0" presId="urn:microsoft.com/office/officeart/2005/8/layout/hList9"/>
    <dgm:cxn modelId="{9599E4FC-783E-4A41-86E3-7C2A334E4DFE}" type="presParOf" srcId="{54B34AF5-CBC3-4CB2-8C7E-E669A707C859}" destId="{54037624-E971-4344-923B-4E7D217BFAE9}" srcOrd="1" destOrd="0" presId="urn:microsoft.com/office/officeart/2005/8/layout/hList9"/>
    <dgm:cxn modelId="{1CE57616-5188-4FBC-AB0E-5104803A2DF9}" type="presParOf" srcId="{54037624-E971-4344-923B-4E7D217BFAE9}" destId="{72329FB8-DB61-4481-8C83-9B89283061E2}" srcOrd="0" destOrd="0" presId="urn:microsoft.com/office/officeart/2005/8/layout/hList9"/>
    <dgm:cxn modelId="{93E5BA90-084D-4144-B14C-CCDF48DC904C}" type="presParOf" srcId="{54037624-E971-4344-923B-4E7D217BFAE9}" destId="{8A87B180-1C3A-4C69-95FF-516406B952D1}" srcOrd="1" destOrd="0" presId="urn:microsoft.com/office/officeart/2005/8/layout/hList9"/>
    <dgm:cxn modelId="{149D1EE5-7355-4480-958A-224F40CAFDE7}" type="presParOf" srcId="{54B34AF5-CBC3-4CB2-8C7E-E669A707C859}" destId="{E20375CD-6C00-44AD-98E4-226A39330FE0}" srcOrd="2" destOrd="0" presId="urn:microsoft.com/office/officeart/2005/8/layout/hList9"/>
    <dgm:cxn modelId="{46BC6A30-2790-494E-8312-A959A4237CF1}" type="presParOf" srcId="{E20375CD-6C00-44AD-98E4-226A39330FE0}" destId="{CBCCF1E0-AEC6-4001-A147-5C26DE87D341}" srcOrd="0" destOrd="0" presId="urn:microsoft.com/office/officeart/2005/8/layout/hList9"/>
    <dgm:cxn modelId="{525642FC-1BA3-461D-AA8D-6F0A05200AA6}" type="presParOf" srcId="{E20375CD-6C00-44AD-98E4-226A39330FE0}" destId="{29D8BFF2-B005-4091-924A-5CD68A646CF3}" srcOrd="1" destOrd="0" presId="urn:microsoft.com/office/officeart/2005/8/layout/hList9"/>
    <dgm:cxn modelId="{7F4A3320-77EC-4EF0-B173-9612FF717C4C}" type="presParOf" srcId="{54B34AF5-CBC3-4CB2-8C7E-E669A707C859}" destId="{51360E83-9698-4E32-A2E5-42C296B85FE6}" srcOrd="3" destOrd="0" presId="urn:microsoft.com/office/officeart/2005/8/layout/hList9"/>
    <dgm:cxn modelId="{D0F86B57-3236-4D18-A596-60733B6F7159}" type="presParOf" srcId="{51360E83-9698-4E32-A2E5-42C296B85FE6}" destId="{C4A8955B-66F4-492C-B5F9-E6CB06CACB1F}" srcOrd="0" destOrd="0" presId="urn:microsoft.com/office/officeart/2005/8/layout/hList9"/>
    <dgm:cxn modelId="{03A60D1B-96F7-4BC2-8297-CED6EA610AA9}" type="presParOf" srcId="{51360E83-9698-4E32-A2E5-42C296B85FE6}" destId="{36F7C292-BD86-45BA-B04D-C10F0178A3C8}" srcOrd="1" destOrd="0" presId="urn:microsoft.com/office/officeart/2005/8/layout/hList9"/>
    <dgm:cxn modelId="{D7AD8DE3-DD3E-4DA7-B25E-7990ADEEF33E}" type="presParOf" srcId="{309104FB-441F-47D8-AC6A-330B59570FBF}" destId="{DE395760-A421-4C42-BF72-A8EB47512164}" srcOrd="2" destOrd="0" presId="urn:microsoft.com/office/officeart/2005/8/layout/hList9"/>
    <dgm:cxn modelId="{9E2D103D-34E2-46E8-9087-FA02B4D0E315}" type="presParOf" srcId="{309104FB-441F-47D8-AC6A-330B59570FBF}" destId="{FA8AE6C5-E191-435F-90CD-D88A14E26AA3}" srcOrd="3" destOrd="0" presId="urn:microsoft.com/office/officeart/2005/8/layout/hList9"/>
    <dgm:cxn modelId="{14F50C0F-85F4-4658-A4F7-A4D6E1834654}" type="presParOf" srcId="{309104FB-441F-47D8-AC6A-330B59570FBF}" destId="{2807EDF3-01CF-40A8-86F8-8791FA9A7099}" srcOrd="4" destOrd="0" presId="urn:microsoft.com/office/officeart/2005/8/layout/hList9"/>
    <dgm:cxn modelId="{9AED1057-9F6A-4075-809D-57FACCB1B01C}" type="presParOf" srcId="{309104FB-441F-47D8-AC6A-330B59570FBF}" destId="{6F8AD887-2825-41AD-A2BF-BC77526DE7F2}" srcOrd="5" destOrd="0" presId="urn:microsoft.com/office/officeart/2005/8/layout/hList9"/>
    <dgm:cxn modelId="{79597CDD-F4EC-439E-9258-D1F1432FBB04}" type="presParOf" srcId="{309104FB-441F-47D8-AC6A-330B59570FBF}" destId="{E041ED0B-2D00-4DCE-AD52-D699E7299C28}" srcOrd="6" destOrd="0" presId="urn:microsoft.com/office/officeart/2005/8/layout/hList9"/>
    <dgm:cxn modelId="{0E7C68CA-BD86-4A18-892C-D14AACB304FE}" type="presParOf" srcId="{E041ED0B-2D00-4DCE-AD52-D699E7299C28}" destId="{76C47F1D-F396-4466-8D93-CCF1ADC1C93A}" srcOrd="0" destOrd="0" presId="urn:microsoft.com/office/officeart/2005/8/layout/hList9"/>
    <dgm:cxn modelId="{071ADEC3-1B74-4964-8146-D74AC838CF2E}" type="presParOf" srcId="{E041ED0B-2D00-4DCE-AD52-D699E7299C28}" destId="{1FBE1040-4B02-47BB-991D-C864E3CF3117}" srcOrd="1" destOrd="0" presId="urn:microsoft.com/office/officeart/2005/8/layout/hList9"/>
    <dgm:cxn modelId="{E72292E4-DBBC-4DE1-BD06-ECEE0EA96892}" type="presParOf" srcId="{1FBE1040-4B02-47BB-991D-C864E3CF3117}" destId="{513BF947-8497-4B99-95AF-B0F16BF8DA5B}" srcOrd="0" destOrd="0" presId="urn:microsoft.com/office/officeart/2005/8/layout/hList9"/>
    <dgm:cxn modelId="{343FA351-F04C-484F-B573-2CDF2C739C04}" type="presParOf" srcId="{1FBE1040-4B02-47BB-991D-C864E3CF3117}" destId="{AC6CBA25-A1F0-409B-81F1-B8CF6B38A328}" srcOrd="1" destOrd="0" presId="urn:microsoft.com/office/officeart/2005/8/layout/hList9"/>
    <dgm:cxn modelId="{9852F701-A23C-4C07-A03C-04F9685D75C6}" type="presParOf" srcId="{E041ED0B-2D00-4DCE-AD52-D699E7299C28}" destId="{CE12CF18-0953-40A4-A8E7-849E5130C490}" srcOrd="2" destOrd="0" presId="urn:microsoft.com/office/officeart/2005/8/layout/hList9"/>
    <dgm:cxn modelId="{899B12A2-CFB6-4A4C-AA06-C5D4122BE0BB}" type="presParOf" srcId="{CE12CF18-0953-40A4-A8E7-849E5130C490}" destId="{F83CECE1-E64F-4BBC-8757-BE5C3DFC9079}" srcOrd="0" destOrd="0" presId="urn:microsoft.com/office/officeart/2005/8/layout/hList9"/>
    <dgm:cxn modelId="{AA32335D-2255-4C99-9454-9F916CEC944A}" type="presParOf" srcId="{CE12CF18-0953-40A4-A8E7-849E5130C490}" destId="{BF6BEA47-2E2A-494D-BEFE-8952310B1BB4}" srcOrd="1" destOrd="0" presId="urn:microsoft.com/office/officeart/2005/8/layout/hList9"/>
    <dgm:cxn modelId="{7ECABD5A-97A3-41A4-94D3-B0F59DFFAD4A}" type="presParOf" srcId="{E041ED0B-2D00-4DCE-AD52-D699E7299C28}" destId="{F41010EF-A571-4E41-97C3-756F71A000DE}" srcOrd="3" destOrd="0" presId="urn:microsoft.com/office/officeart/2005/8/layout/hList9"/>
    <dgm:cxn modelId="{03182E91-97F0-4EA2-A4EC-C27C598AB5F2}" type="presParOf" srcId="{F41010EF-A571-4E41-97C3-756F71A000DE}" destId="{92922D8D-2DF0-429C-B08C-C11121240830}" srcOrd="0" destOrd="0" presId="urn:microsoft.com/office/officeart/2005/8/layout/hList9"/>
    <dgm:cxn modelId="{3ACF6BD5-C8CC-4C16-9B3B-C98485CF8CE7}" type="presParOf" srcId="{F41010EF-A571-4E41-97C3-756F71A000DE}" destId="{4CC55CEE-F095-460E-980B-2612691A039B}" srcOrd="1" destOrd="0" presId="urn:microsoft.com/office/officeart/2005/8/layout/hList9"/>
    <dgm:cxn modelId="{2CD8D823-D53D-415B-AA38-E841B31E06C7}" type="presParOf" srcId="{309104FB-441F-47D8-AC6A-330B59570FBF}" destId="{6E5BA5D9-7CEE-4E0E-B940-D9A68B1C1C83}" srcOrd="7" destOrd="0" presId="urn:microsoft.com/office/officeart/2005/8/layout/hList9"/>
    <dgm:cxn modelId="{A62D721E-F743-46A4-B9A2-BA405A48C8CA}" type="presParOf" srcId="{309104FB-441F-47D8-AC6A-330B59570FBF}" destId="{E53E2357-29CF-4FC6-88DB-0BDE3B934F89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29FB8-DB61-4481-8C83-9B89283061E2}">
      <dsp:nvSpPr>
        <dsp:cNvPr id="0" name=""/>
        <dsp:cNvSpPr/>
      </dsp:nvSpPr>
      <dsp:spPr>
        <a:xfrm>
          <a:off x="254497" y="558885"/>
          <a:ext cx="1847970" cy="12325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Asp.Net</a:t>
          </a:r>
          <a:endParaRPr lang="en-US" sz="2200" kern="1200" dirty="0"/>
        </a:p>
      </dsp:txBody>
      <dsp:txXfrm>
        <a:off x="550172" y="558885"/>
        <a:ext cx="1552295" cy="1232596"/>
      </dsp:txXfrm>
    </dsp:sp>
    <dsp:sp modelId="{CBCCF1E0-AEC6-4001-A147-5C26DE87D341}">
      <dsp:nvSpPr>
        <dsp:cNvPr id="0" name=""/>
        <dsp:cNvSpPr/>
      </dsp:nvSpPr>
      <dsp:spPr>
        <a:xfrm>
          <a:off x="254515" y="1833205"/>
          <a:ext cx="1847970" cy="11310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Self-Host</a:t>
          </a:r>
          <a:endParaRPr lang="en-US" sz="2200" kern="1200" dirty="0"/>
        </a:p>
      </dsp:txBody>
      <dsp:txXfrm>
        <a:off x="550191" y="1833205"/>
        <a:ext cx="1552295" cy="1131005"/>
      </dsp:txXfrm>
    </dsp:sp>
    <dsp:sp modelId="{C4A8955B-66F4-492C-B5F9-E6CB06CACB1F}">
      <dsp:nvSpPr>
        <dsp:cNvPr id="0" name=""/>
        <dsp:cNvSpPr/>
      </dsp:nvSpPr>
      <dsp:spPr>
        <a:xfrm>
          <a:off x="254515" y="3015365"/>
          <a:ext cx="1847970" cy="11803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Owin</a:t>
          </a:r>
          <a:endParaRPr lang="en-US" sz="2200" kern="1200" dirty="0"/>
        </a:p>
      </dsp:txBody>
      <dsp:txXfrm>
        <a:off x="550191" y="3015365"/>
        <a:ext cx="1552295" cy="1180396"/>
      </dsp:txXfrm>
    </dsp:sp>
    <dsp:sp modelId="{FA8AE6C5-E191-435F-90CD-D88A14E26AA3}">
      <dsp:nvSpPr>
        <dsp:cNvPr id="0" name=""/>
        <dsp:cNvSpPr/>
      </dsp:nvSpPr>
      <dsp:spPr>
        <a:xfrm>
          <a:off x="1516821" y="2589"/>
          <a:ext cx="1231980" cy="12319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Server</a:t>
          </a:r>
          <a:endParaRPr lang="en-US" sz="2300" kern="1200" dirty="0"/>
        </a:p>
      </dsp:txBody>
      <dsp:txXfrm>
        <a:off x="1697240" y="183008"/>
        <a:ext cx="871142" cy="871142"/>
      </dsp:txXfrm>
    </dsp:sp>
    <dsp:sp modelId="{513BF947-8497-4B99-95AF-B0F16BF8DA5B}">
      <dsp:nvSpPr>
        <dsp:cNvPr id="0" name=""/>
        <dsp:cNvSpPr/>
      </dsp:nvSpPr>
      <dsp:spPr>
        <a:xfrm>
          <a:off x="5582357" y="495382"/>
          <a:ext cx="1847970" cy="12325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javaScript</a:t>
          </a:r>
          <a:endParaRPr lang="en-US" sz="2200" kern="1200" dirty="0"/>
        </a:p>
      </dsp:txBody>
      <dsp:txXfrm>
        <a:off x="5878032" y="495382"/>
        <a:ext cx="1552295" cy="1232596"/>
      </dsp:txXfrm>
    </dsp:sp>
    <dsp:sp modelId="{F83CECE1-E64F-4BBC-8757-BE5C3DFC9079}">
      <dsp:nvSpPr>
        <dsp:cNvPr id="0" name=""/>
        <dsp:cNvSpPr/>
      </dsp:nvSpPr>
      <dsp:spPr>
        <a:xfrm>
          <a:off x="5582357" y="1727978"/>
          <a:ext cx="1847970" cy="12325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.Net</a:t>
          </a:r>
          <a:endParaRPr lang="en-US" sz="2200" kern="1200" dirty="0"/>
        </a:p>
      </dsp:txBody>
      <dsp:txXfrm>
        <a:off x="5878032" y="1727978"/>
        <a:ext cx="1552295" cy="1232596"/>
      </dsp:txXfrm>
    </dsp:sp>
    <dsp:sp modelId="{92922D8D-2DF0-429C-B08C-C11121240830}">
      <dsp:nvSpPr>
        <dsp:cNvPr id="0" name=""/>
        <dsp:cNvSpPr/>
      </dsp:nvSpPr>
      <dsp:spPr>
        <a:xfrm>
          <a:off x="5582357" y="2960575"/>
          <a:ext cx="1847970" cy="12325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WinRT</a:t>
          </a:r>
          <a:endParaRPr lang="en-US" sz="2200" kern="1200" dirty="0"/>
        </a:p>
      </dsp:txBody>
      <dsp:txXfrm>
        <a:off x="5878032" y="2960575"/>
        <a:ext cx="1552295" cy="1232596"/>
      </dsp:txXfrm>
    </dsp:sp>
    <dsp:sp modelId="{E53E2357-29CF-4FC6-88DB-0BDE3B934F89}">
      <dsp:nvSpPr>
        <dsp:cNvPr id="0" name=""/>
        <dsp:cNvSpPr/>
      </dsp:nvSpPr>
      <dsp:spPr>
        <a:xfrm>
          <a:off x="4596773" y="2589"/>
          <a:ext cx="1231980" cy="12319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</a:t>
          </a:r>
          <a:endParaRPr lang="en-US" sz="2300" kern="1200" dirty="0"/>
        </a:p>
      </dsp:txBody>
      <dsp:txXfrm>
        <a:off x="4777192" y="183008"/>
        <a:ext cx="871142" cy="87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8/27/2012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8/27/2012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799"/>
            <a:ext cx="7999315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8/27/2012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8868" y="3765449"/>
            <a:ext cx="726460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8/27/2012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8/27/2012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8/27/2012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8/27/2012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8/27/2012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8/27/2012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0183" y="1447799"/>
            <a:ext cx="1413933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8/27/2012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8/27/2012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8/27/2012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8/27/2012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8/27/2012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8/27/2012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8/27/2012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8/27/2012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8/27/2012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1">
              <a:rPr lang="en-US" smtClean="0"/>
              <a:t>8/27/2012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inqlinq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bbr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radygaster/AZGroups-SignalR-Azure" TargetMode="External"/><Relationship Id="rId3" Type="http://schemas.openxmlformats.org/officeDocument/2006/relationships/hyperlink" Target="http://www.weblogs.asp.net/davidfowler" TargetMode="External"/><Relationship Id="rId7" Type="http://schemas.openxmlformats.org/officeDocument/2006/relationships/hyperlink" Target="http://www.hanselman.com/blog/AsynchronousScalableWebApplicationsWithRealtimePersistentLongrunningConnectionsWithSignalR.aspx" TargetMode="External"/><Relationship Id="rId2" Type="http://schemas.openxmlformats.org/officeDocument/2006/relationships/hyperlink" Target="http://signal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hRIJlhOOdHc&amp;feature=related" TargetMode="External"/><Relationship Id="rId5" Type="http://schemas.openxmlformats.org/officeDocument/2006/relationships/hyperlink" Target="http://www.kevgriffin.com/why-should-asp-net-developers-consider-signalr-for-all-projects/" TargetMode="External"/><Relationship Id="rId4" Type="http://schemas.openxmlformats.org/officeDocument/2006/relationships/hyperlink" Target="http://damianedwards.wordpres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29720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@</a:t>
            </a:r>
            <a:r>
              <a:rPr lang="en-US" sz="3400" dirty="0" err="1" smtClean="0"/>
              <a:t>JimWooley</a:t>
            </a:r>
            <a:endParaRPr lang="en-US" sz="3400" dirty="0" smtClean="0"/>
          </a:p>
          <a:p>
            <a:r>
              <a:rPr lang="en-US" sz="3300" cap="none" dirty="0" smtClean="0">
                <a:hlinkClick r:id="rId2"/>
              </a:rPr>
              <a:t>www.ThinqLinq.com</a:t>
            </a:r>
            <a:endParaRPr lang="en-US" sz="3300" cap="none" dirty="0" smtClean="0"/>
          </a:p>
          <a:p>
            <a:r>
              <a:rPr lang="en-US" sz="3300" cap="none" dirty="0" smtClean="0"/>
              <a:t>www.Slalom.com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Facilitates Pull and Push communication over HTTP</a:t>
            </a:r>
          </a:p>
          <a:p>
            <a:r>
              <a:rPr lang="en-US" dirty="0" smtClean="0"/>
              <a:t>Try it out at </a:t>
            </a:r>
            <a:r>
              <a:rPr lang="en-US" dirty="0" smtClean="0">
                <a:hlinkClick r:id="rId2"/>
              </a:rPr>
              <a:t>www.Jabbr.net</a:t>
            </a:r>
            <a:endParaRPr lang="en-US" dirty="0" smtClean="0"/>
          </a:p>
          <a:p>
            <a:r>
              <a:rPr lang="en-US" dirty="0" smtClean="0"/>
              <a:t>Web Sockets</a:t>
            </a:r>
          </a:p>
          <a:p>
            <a:r>
              <a:rPr lang="en-US" dirty="0" smtClean="0"/>
              <a:t>Long 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60562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eft-Right Arrow 4"/>
          <p:cNvSpPr/>
          <p:nvPr/>
        </p:nvSpPr>
        <p:spPr>
          <a:xfrm>
            <a:off x="3086100" y="3225800"/>
            <a:ext cx="3695700" cy="2451100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WebSocket</a:t>
            </a:r>
            <a:endParaRPr lang="en-US" dirty="0" smtClean="0"/>
          </a:p>
          <a:p>
            <a:pPr algn="ctr"/>
            <a:r>
              <a:rPr lang="en-US" dirty="0" smtClean="0"/>
              <a:t>Long Polling</a:t>
            </a:r>
          </a:p>
          <a:p>
            <a:pPr algn="ctr"/>
            <a:r>
              <a:rPr lang="en-US" dirty="0" smtClean="0"/>
              <a:t>Heartbeat</a:t>
            </a:r>
          </a:p>
          <a:p>
            <a:pPr algn="ctr"/>
            <a:r>
              <a:rPr lang="en-US" dirty="0" smtClean="0"/>
              <a:t>Server sent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further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signalr.net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http://www.weblogs.asp.net/davidfowler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http://damianedwards.wordpress.com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Kevin Griffin’s video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6"/>
              </a:rPr>
              <a:t>his other one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Scot </a:t>
            </a:r>
            <a:r>
              <a:rPr lang="en-US" dirty="0" err="1" smtClean="0">
                <a:hlinkClick r:id="rId7"/>
              </a:rPr>
              <a:t>Hanselman</a:t>
            </a:r>
            <a:r>
              <a:rPr lang="en-US" dirty="0" smtClean="0">
                <a:hlinkClick r:id="rId7"/>
              </a:rPr>
              <a:t> intro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Some Sample projects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JimWooley</a:t>
            </a:r>
            <a:endParaRPr lang="en-US" dirty="0" smtClean="0"/>
          </a:p>
          <a:p>
            <a:r>
              <a:rPr lang="en-US" dirty="0" smtClean="0"/>
              <a:t>www.ThinqLinq.com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4254161"/>
            <a:ext cx="378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www.Jabbr.net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03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Blu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72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Introducing SignalR</vt:lpstr>
      <vt:lpstr>SignalR</vt:lpstr>
      <vt:lpstr>Architecture</vt:lpstr>
      <vt:lpstr>Demo</vt:lpstr>
      <vt:lpstr>For further information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SignalR</dc:title>
  <dc:creator>Jim Wooley</dc:creator>
  <cp:lastModifiedBy>Jim Wooley</cp:lastModifiedBy>
  <cp:revision>7</cp:revision>
  <dcterms:created xsi:type="dcterms:W3CDTF">2012-08-27T02:10:28Z</dcterms:created>
  <dcterms:modified xsi:type="dcterms:W3CDTF">2012-08-27T23:15:44Z</dcterms:modified>
</cp:coreProperties>
</file>