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02/06/2023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02/06/2023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02/06/2022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>
                <a:solidFill>
                  <a:schemeClr val="accent6">
                    <a:lumMod val="50000"/>
                  </a:schemeClr>
                </a:solidFill>
              </a:rPr>
              <a:t>and received </a:t>
            </a:r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69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parimalbhardwaj@gmail.com</cp:lastModifiedBy>
  <cp:revision>15</cp:revision>
  <cp:lastPrinted>2022-06-09T07:44:13Z</cp:lastPrinted>
  <dcterms:created xsi:type="dcterms:W3CDTF">2022-02-22T07:39:05Z</dcterms:created>
  <dcterms:modified xsi:type="dcterms:W3CDTF">2023-06-02T08:15:53Z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