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0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9652"/>
            <a:ext cx="8839200" cy="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0" y="1007325"/>
            <a:ext cx="4101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INTRODUCTION / MOTIVATION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1600" y="1431400"/>
            <a:ext cx="801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Air pollution is a serious issue in urban cities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Deteriorating air quality index in cities is a major concern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Statistical data about the concentration of air pollutants in different parts of the city can assist in the following ways: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Help to locate the source of emissions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Data driven decisions can be taken by policy makers.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 Create awareness among citizens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0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9652"/>
            <a:ext cx="8839200" cy="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0" y="1007325"/>
            <a:ext cx="4101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Problem Statement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31600" y="1431400"/>
            <a:ext cx="801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Develop Wireless sensor node that has the following features :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Air quality sensors on board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Low power operation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Small footprint/ rugged 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On board communication 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Provision for adding extra sensors through stacks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 web based visualization tool to interpret sensor data and air quality index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 desktop tool for debugging sensor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0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9652"/>
            <a:ext cx="8839200" cy="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0" y="1007325"/>
            <a:ext cx="4101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Requirements: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31600" y="1431400"/>
            <a:ext cx="80160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2400"/>
              <a:t>Hardware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Microcontroller:  MSP430, CC2530</a:t>
            </a:r>
            <a:r>
              <a:rPr lang="en-GB" sz="2400"/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Wireless : ESP8266/Zigbee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Air quality sensors: CO, CO</a:t>
            </a:r>
            <a:r>
              <a:rPr baseline="-25000" lang="en-GB" sz="1800"/>
              <a:t>2</a:t>
            </a:r>
            <a:r>
              <a:rPr lang="en-GB" sz="1800"/>
              <a:t>, particulate matter,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Server: Raspberry Pi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Power Option: Battery and Solar Panel (0.5 Watt, 6 Volts)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 sz="2400"/>
              <a:t>Software </a:t>
            </a:r>
            <a:r>
              <a:rPr lang="en-GB" sz="1800"/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IDE: Code Composer Studio/IAR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Web application: PHP/Python MVC,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Desktop application: PyQT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Database: MySQL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0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9652"/>
            <a:ext cx="8839200" cy="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1007325"/>
            <a:ext cx="4101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Deliverables: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31600" y="1431400"/>
            <a:ext cx="801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Develop Wireless sensor network with sensor nodes for air quality measurement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Stackable sensor node with provision to add more sensors.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</a:t>
            </a:r>
            <a:r>
              <a:rPr lang="en-GB" sz="1800"/>
              <a:t> web based visualization tool to interpret sensor data, air quality index.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Visualization of sensor node parameters on google map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 desktop application for configuring and debugging the node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