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7" r:id="rId3"/>
    <p:sldId id="268" r:id="rId4"/>
    <p:sldId id="279" r:id="rId5"/>
    <p:sldId id="273" r:id="rId6"/>
    <p:sldId id="257" r:id="rId7"/>
    <p:sldId id="284" r:id="rId8"/>
    <p:sldId id="277" r:id="rId9"/>
    <p:sldId id="261" r:id="rId10"/>
    <p:sldId id="288" r:id="rId11"/>
    <p:sldId id="262" r:id="rId12"/>
    <p:sldId id="269" r:id="rId13"/>
    <p:sldId id="274" r:id="rId14"/>
    <p:sldId id="285" r:id="rId15"/>
    <p:sldId id="282" r:id="rId16"/>
    <p:sldId id="286" r:id="rId17"/>
    <p:sldId id="283" r:id="rId18"/>
    <p:sldId id="287" r:id="rId19"/>
    <p:sldId id="259" r:id="rId20"/>
    <p:sldId id="271" r:id="rId21"/>
    <p:sldId id="260" r:id="rId22"/>
    <p:sldId id="263" r:id="rId23"/>
    <p:sldId id="272" r:id="rId24"/>
    <p:sldId id="265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DE8C-44C8-4461-A87B-05A35BB7B12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094E-1E37-44D4-B21B-04C629C3C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62301F-6669-46BF-A2A5-F285E1363710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3D53B1-A820-4D94-BE60-FB7480E5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295399"/>
          </a:xfrm>
        </p:spPr>
        <p:txBody>
          <a:bodyPr/>
          <a:lstStyle/>
          <a:p>
            <a:pPr algn="ctr"/>
            <a:r>
              <a:rPr lang="en-US" dirty="0" smtClean="0"/>
              <a:t>GPRS CRIME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048000"/>
            <a:ext cx="3886200" cy="2057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By: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Zil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Mehta(03)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Parin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(31)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Ankita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Lachhwani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(60)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Keyuri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Gajjar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(63)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5486400"/>
            <a:ext cx="518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 Prof. 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Pariza</a:t>
            </a:r>
            <a:r>
              <a:rPr lang="en-US" sz="2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Kamboj</a:t>
            </a:r>
            <a:endParaRPr lang="en-US" sz="2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743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 smtClean="0"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TASKS 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1)User Registration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 user creates an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account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mail consisting of the verification link will be sent to the users email id 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Once the user clicks on the link, the account of the user will then be activated and the user will be allowed to use the application.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3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User  Registration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D:\Users\dell\Desktop\screenshots\SC20130228-1001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352800" cy="5105400"/>
          </a:xfrm>
          <a:prstGeom prst="rect">
            <a:avLst/>
          </a:prstGeom>
          <a:noFill/>
        </p:spPr>
      </p:pic>
      <p:pic>
        <p:nvPicPr>
          <p:cNvPr id="9" name="Picture 2" descr="D:\Users\dell\Desktop\screenshots\SC20130228-1101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3352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2)Edit Profile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Edits the profile of the user.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Edit Profile</a:t>
            </a:r>
            <a:endParaRPr lang="en-US" dirty="0"/>
          </a:p>
        </p:txBody>
      </p:sp>
      <p:pic>
        <p:nvPicPr>
          <p:cNvPr id="4" name="Picture 2" descr="D:\Users\dell\Desktop\screenshots\SC20130228-10261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3200400" cy="4876800"/>
          </a:xfrm>
          <a:prstGeom prst="rect">
            <a:avLst/>
          </a:prstGeom>
          <a:noFill/>
        </p:spPr>
      </p:pic>
      <p:pic>
        <p:nvPicPr>
          <p:cNvPr id="5" name="Picture 4" descr="D:\Users\dell\Desktop\screenshots\SC20130228-1026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752600"/>
            <a:ext cx="3124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5609"/>
          </a:xfrm>
        </p:spPr>
        <p:txBody>
          <a:bodyPr/>
          <a:lstStyle/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3)Image Upload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 user can either capture the image or select the image from gallery and can send it to the control room.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Capture</a:t>
            </a:r>
            <a:endParaRPr lang="en-US" dirty="0"/>
          </a:p>
        </p:txBody>
      </p:sp>
      <p:pic>
        <p:nvPicPr>
          <p:cNvPr id="4" name="Content Placeholder 3" descr="D:\Users\dell\Desktop\screenshots\SC20130228-10174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3048000" cy="4800600"/>
          </a:xfrm>
          <a:prstGeom prst="rect">
            <a:avLst/>
          </a:prstGeom>
          <a:noFill/>
        </p:spPr>
      </p:pic>
      <p:pic>
        <p:nvPicPr>
          <p:cNvPr id="5" name="Picture 3" descr="D:\Users\dell\Desktop\screenshots\SC20130228-1018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52600"/>
            <a:ext cx="29718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609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4)Text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 user can type a text and can send as an alert to the control room.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Content Placeholder 3" descr="D:\Users\dell\Desktop\screenshots\SC20130228-10283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801812"/>
            <a:ext cx="3048000" cy="4827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5) Video Upload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Calling the in-built camcorder to record the video of crime and sending to control room.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Option to playback the video.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Media Controller options on video.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/>
            </a:r>
            <a:br>
              <a:rPr lang="en-US" b="1" dirty="0" smtClean="0">
                <a:latin typeface="+mn-lt"/>
                <a:cs typeface="Times New Roman" pitchFamily="18" charset="0"/>
              </a:rPr>
            </a:br>
            <a:r>
              <a:rPr lang="en-US" b="1" dirty="0" smtClean="0">
                <a:latin typeface="+mn-lt"/>
                <a:cs typeface="Times New Roman" pitchFamily="18" charset="0"/>
              </a:rPr>
              <a:t>Industry Defined Project</a:t>
            </a:r>
            <a:br>
              <a:rPr lang="en-US" b="1" dirty="0" smtClean="0">
                <a:latin typeface="+mn-lt"/>
                <a:cs typeface="Times New Roman" pitchFamily="18" charset="0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NAME :-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Artoon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Solutions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Pvt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Ltd.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C-201,DiamondWorld,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      	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MiniBazar,Varachha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Road,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                 Surat-395006, Gujarat,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                 INDIA.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600200"/>
            <a:ext cx="68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5123" name="Picture 3" descr="D:\Users\dell\Desktop\screenshots\SC20130228-1101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3276600" cy="4953000"/>
          </a:xfrm>
          <a:prstGeom prst="rect">
            <a:avLst/>
          </a:prstGeom>
          <a:noFill/>
        </p:spPr>
      </p:pic>
      <p:pic>
        <p:nvPicPr>
          <p:cNvPr id="5124" name="Picture 4" descr="D:\Users\dell\Desktop\screenshots\SC20130228-1103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00200"/>
            <a:ext cx="32766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6) Map Implementation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There are two ways to retrieve the location of the user: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GPS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provider determines location using satellites. Depending on conditions, this provider may take a while to return a location fix.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provider determines location based on availability of cell tower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access points. Results are retrieved by means of a network lookup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Network Provider Over GPS?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GPS traditionally needs to connect to at least three satellites 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connection to the satellites – Time to First Fix (TTFF) – can be quite slow.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Battery consumption is quite high, and continued use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GPS will drain the battery.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network provider can give first location results within seconds. This is much faster than the GPS location provider.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				Map </a:t>
            </a:r>
            <a:endParaRPr lang="en-US" dirty="0"/>
          </a:p>
        </p:txBody>
      </p:sp>
      <p:pic>
        <p:nvPicPr>
          <p:cNvPr id="3074" name="Picture 2" descr="D:\Users\dell\Desktop\screenshots\SC20130228-1028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3352800" cy="5105400"/>
          </a:xfrm>
          <a:prstGeom prst="rect">
            <a:avLst/>
          </a:prstGeom>
          <a:noFill/>
        </p:spPr>
      </p:pic>
      <p:pic>
        <p:nvPicPr>
          <p:cNvPr id="1026" name="Picture 2" descr="H:\ScreenCapture\SC20130405-1320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752600"/>
            <a:ext cx="3429000" cy="510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1383268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Normal User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1383268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     Police(Driving Directions)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Website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Admin Panel</a:t>
            </a: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Login/Registration of admin users and police.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password by sending mail consisting of new password/Forgot password.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Profile update.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Displaying map for the current location of the application user.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6733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</a:t>
            </a:r>
            <a:r>
              <a:rPr lang="en-US" sz="5400" b="1" spc="50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</a:t>
            </a:r>
            <a:r>
              <a:rPr lang="en-US" sz="5400" b="1" cap="none" spc="50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</a:t>
            </a:r>
            <a:endParaRPr lang="en-US" sz="5400" b="1" cap="none" spc="5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100" b="1" dirty="0" smtClean="0">
                <a:latin typeface="+mn-lt"/>
                <a:cs typeface="Times New Roman" pitchFamily="18" charset="0"/>
              </a:rPr>
              <a:t>Problem Summary</a:t>
            </a:r>
            <a:endParaRPr lang="en-US" sz="41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days crime rates are increasing, and so, there is a strong need for the common people to prompt the Police officials about the crime on the spot.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Hence, it demands to develop an application that focuses on an interactive interface that will help both the Police officials and the common people to interact about the crime instantly.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Pictures\Picture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"/>
            <a:ext cx="9217026" cy="6858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743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dirty="0" smtClean="0"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Total Modules in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1. </a:t>
            </a:r>
            <a:r>
              <a:rPr lang="en-US" sz="4600" dirty="0" smtClean="0"/>
              <a:t>A</a:t>
            </a:r>
            <a:r>
              <a:rPr lang="en-US" dirty="0" smtClean="0"/>
              <a:t>ndroid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Normal User</a:t>
            </a:r>
          </a:p>
          <a:p>
            <a:pPr algn="ctr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registration/User login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Ping to police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 to police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image to police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video to police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alerts(Image/Video/Text)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lvl="2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Police User</a:t>
            </a:r>
          </a:p>
          <a:p>
            <a:pPr algn="ctr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Retrieve alert as a push notification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Driving directions till the crime spot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2. </a:t>
            </a:r>
            <a:r>
              <a:rPr lang="en-US" sz="4600" dirty="0" smtClean="0"/>
              <a:t>Control Room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Login/Registration of admin users and police.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 the crime spot through map.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 the police officials that are in the range of 5kms.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push notification.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3. </a:t>
            </a:r>
            <a:r>
              <a:rPr lang="en-US" sz="4600" dirty="0" smtClean="0"/>
              <a:t>Website</a:t>
            </a:r>
            <a:r>
              <a:rPr lang="en-US" dirty="0" smtClean="0"/>
              <a:t> Development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Latest city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incident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(incident location +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 / video /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message)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 displaying position of users and police officials.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page where user can see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incidents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listing with sorting option (today, weekly, month, year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1244</TotalTime>
  <Words>336</Words>
  <Application>Microsoft Office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GPRS CRIME TRACKING</vt:lpstr>
      <vt:lpstr> Industry Defined Project </vt:lpstr>
      <vt:lpstr>Problem Summary</vt:lpstr>
      <vt:lpstr>Slide 4</vt:lpstr>
      <vt:lpstr>Slide 5</vt:lpstr>
      <vt:lpstr> 1. Android Application </vt:lpstr>
      <vt:lpstr>Slide 7</vt:lpstr>
      <vt:lpstr> 2. Control Room </vt:lpstr>
      <vt:lpstr> 3. Website Development </vt:lpstr>
      <vt:lpstr>Slide 10</vt:lpstr>
      <vt:lpstr>Android</vt:lpstr>
      <vt:lpstr>  User  Registration  </vt:lpstr>
      <vt:lpstr>Slide 13</vt:lpstr>
      <vt:lpstr>Edit Profile</vt:lpstr>
      <vt:lpstr>Slide 15</vt:lpstr>
      <vt:lpstr>Image Capture</vt:lpstr>
      <vt:lpstr>Slide 17</vt:lpstr>
      <vt:lpstr>Text</vt:lpstr>
      <vt:lpstr>Slide 19</vt:lpstr>
      <vt:lpstr>Video</vt:lpstr>
      <vt:lpstr>Slide 21</vt:lpstr>
      <vt:lpstr>Why Network Provider Over GPS?</vt:lpstr>
      <vt:lpstr>    Map </vt:lpstr>
      <vt:lpstr>Website Implementation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GPRS CRIME TRACKING</dc:title>
  <dc:creator>Ditesh</dc:creator>
  <cp:lastModifiedBy>dell</cp:lastModifiedBy>
  <cp:revision>175</cp:revision>
  <dcterms:created xsi:type="dcterms:W3CDTF">2012-10-24T08:44:11Z</dcterms:created>
  <dcterms:modified xsi:type="dcterms:W3CDTF">2013-05-17T12:20:14Z</dcterms:modified>
</cp:coreProperties>
</file>