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6b84362e-b115-4b09-bcc7-d4b26544e360}">
  <we:reference id="WA200003233" version="2.0.0.3" store="en-US" storeType="OMEX"/>
  <we:alternateReferences/>
  <we:properties>
    <we:property name="Microsoft.Office.CampaignId" value="&quot;none&quot;"/>
    <we:property name="reportUrl" value="&quot;/groups/me/reports/6069c500-b08f-432f-85b1-4e2b1b37b777/ReportSection09398833ec2d89f27e41?bookmarkGuid=26d67a37-ba03-48bb-ba8f-9064eccf39c2&amp;bookmarkUsage=1&amp;ctid=54592180-3add-4cba-8e9d-a8cff55d8555&amp;fromEntryPoint=export&quot;"/>
    <we:property name="reportState" value="&quot;CONNECTED&quot;"/>
    <we:property name="artifactViewState" value="&quot;live&quot;"/>
    <we:property name="reportEmbeddedTime" value="&quot;2024-08-04T05:33:51.495Z&quot;"/>
    <we:property name="creatorSessionId" value="&quot;1cc76ecd-0790-4583-a7aa-465ea528bbab&quot;"/>
    <we:property name="creatorUserId" value="&quot;10032003A64D47E0&quot;"/>
    <we:property name="creatorTenantId" value="&quot;54592180-3add-4cba-8e9d-a8cff55d8555&quot;"/>
    <we:property name="pageDisplayName" value="&quot;Data Info&quot;"/>
    <we:property name="pageName" value="&quot;ReportSection09398833ec2d89f27e41&quot;"/>
    <we:property name="reportName" value="&quot;PooyaGostarData&quot;"/>
    <we:property name="isVisualContainerHeaderHidden" value="false"/>
    <we:property name="isFiltersActionButtonVisible" value="true"/>
    <we:property name="initialStateBookmark" value="&quot;H4sIAAAAAAAAA+VZbU/cOBD+K1U+o8qx89pvsLuVTlDYg6rS6YSqsT1ZXLJx5DiUPcR/PzsJbYGFLbCwe7pPuxk742fGz8x44qtAqqYuYXEIcww+BHtan8/BnL9Lgp2gGmRHR/ufdo/3vx7ufpo4sa6t0lUTfLgKLJgZ2i+qaaH0Gpzw79OdAMpyCjP/VEDZ4E5Qo2l0BaX6B/vJbsiaFq93ArysS23AqzyxYNGrvXDT3bNbO3zP3IogrLrAExS2lx5jrY0dnknO8ixjDAWVWV7QFKPQvdP0ox3M1fP9oh2wka4sqMoB8DIMM0AqwzhlmEmQ1Am8vFClHabwxeSyNs5u541F7f21Ky+gEiiDzjiDTW/LVTDSZTvv/k1uyU90awQeY9ENVVbZhVMzahur52iCa+elqdHOh538LwRTLv6ohBvsxs7095FB5zoZfCDXO6tx7M5mBmdgh8fJK4C8ke/johv62FbD5sWPQR450UwbJaB8Je95jrXN1vrts7aOg2eqlAarO54j90GfOkmjqlk5hNVPHn/ubbEGcQ41ByPOwFjG2ISkScLSCYviyXgvz2g+imkWJeN4l/m40fybixNPbadbG4lmb9Gxe6zMTQDSnTtGbppR1y7pDInMK5tr6Y0/U1J2XnTTJeGC0jQkYQFxHGXAJNt0JB+2c45mBKY5+l65VbaVlE8K5pWUlLpq7ciz8b/Mtr4kuTe+/VJnhvTVW/BaHPEOfpzrlIWQJiTjGIaZ4CIvso7rj24LdGbstdY6mLc2xqsMI+BJlmU0jWkUMsGJSF+okoVFRmJOGboyDJKnEInnR+QaOeG8L1th7+7EGKFEM3XFCe9QItx04D6A+EA19sl411eCH0A1cYxRzdkw2p07n5FFSndGW5pE1h2YT7FidWjylCWFiEASRMbTBHlO36oMPWDJCRRoFydWi/MDvMBy42XoAZzH2NWHqVaVXUMZqtVG+bPE66vZU4iQpGEUcQ4RE0iJyF+aheOCsEQKHrMsCVNWIJL4hSoJEJpmpEhJmEhMSERCuVKlmruG8b6uHIGLOKOuUKR5xChElKyMl7WmsLnuOPZg+PfjPwiyBcHze4h/JN6XhZEo3cEFDco9MG8VT0/ektOOSwiUJZgXhUjCkJMsT+JoWw4cy00aq0botrJTcTfjLekFX6mEL0c29V9ooLrFpq8fVVmuaGM2EJrPPWEUbVVhuQU9yvPo8RpNylN93sddwl0RoLmkjDF0dYElCbxtDl9agK1LVmO3yvvwnfTfHbcgcy/DOYjX03uDm7vRU899p68+9SQRLQpGCIc0pLxIKeVvdmYe3zDj128Drg+sJJg/W2fM0LFvrJsaxAeuHfpfMFh0iN6Ew7+396v421H4J85gjmbWXXLo1jY1CJyC2zqPru6XUdhfPVzWUEmUw3/jfw+UW7N3yhco265K+QuWPk6cnxQvccUL/tqlx+Wz8/W/+3QI/QEaAAA=&quot;"/>
    <we:property name="bookmark" value="&quot;H4sIAAAAAAAAA+VZ227bSAz9lULPRjEXXUZ5S2wXWGzQ9SZFgcWiWFAzlKNG1hijURpvkH8vdUnbJE6cixNnsU+2yDHnkHNIDuWLwBT1soTVR1hgsBccWHu6AHf6Lg5GQdXLkjhLeaQUKiEUT43AGEhrl76wVR3sXQQe3Bz956JuoGwNkfDvL6MAynIG8/Yph7LGUbBEV9sKyuJf7BeTyrsGL0cBni9L66A1eezBY2v2jJbTM0Hg7yXtCNoXZ3iM2vfSI1xa54dnlspUKSlRC6PSXCQYcvpN3Ws7mJvXt5t2wMa28lBUBKCVIVeAwvAokagMUAS4auV5UfphSbaani8d+U3RWC3bsO2bM6g0mqBzzmHd+3IRjG3ZLLpv02vyY9s4jUeYd6rKF35FZsZN7e0CXXBJUZo5SzHs5H8huHL1W6VJ2elO7LexQwqdCfbY5Wgzjv353OEc/PA4fQGQV/LfcdWpPjTVcHjRfZDHJJpbV2goXyh6Lcea+s3G7ZP1xMGTojQOqxuRY7dBfyFJXVTzckirnzz+1PviHeIClhk4fQLOSymnLIljmUxlGE0nB6kS6TgSKown0b5s88ZmXylPWmqTbesMuoNVx+5J4a4SUIxuOLlrRlEgSGRYpoVIOOM5RFGoQBq562z92CwydGNw9R/fKtrlrRLvUQm7kXbGVo0ft4z77zLqqu3QL77+0kuGEtV78FIcITrTEiE5JDFTGXKudKbTXHV8vjf00EE9aLwnKNeC35rkIWSxUkokkQi51BnTyTNNSp4rFmVCIrVTMFkCoX561m3x3CnCptH+ZrQnCCW6GTUZvHHsfNfJeQfiw6L2j8a7vVZ6B6opMaaoTwZtd418QqUo6a61tlBsO/ke40WLergetzYW1rRQTwpjuqZM2iyRca5DMAxRZkmMWSpeq9Xc4ckx5OhXx97q00M8w3LnreYOnEfY9YCZLSq/hVazLHbKnzVR38yeXHOW8DDMMgilRsF0+twqHOVMxkZnkVQxT2SOyKJnmmTARKJYnjAeG4xZyLjZaLJY0OB321aKkOlICWoUSRpKAaFgG/NlqyVsYTuO3Zn+vf4HQd5A8jwM8Y/C+7w00iVdTtChOQD3Wvn06CPZnFkIQsaY5rmOOc+YSuMofCuXkfXuTopa26byM32zGq6Z916ova9HNmvfwkB1jWn/fCjKcsMYs4O0fertI2+qCsudUf3+CG9me5xRWRapETTXI1VqGcfwulV1bUv0VD4mtMt7/s60b/TeQC1dh3MQb2fiBVq703vI7aA/gD+hyHPJWAYJF1meCJG92i12csWMXydymswqA+7PhpwZ5uSdzTeD+JAGlP8Fg3WH6FU4/LCz38TfjsI/cQYLdPPu7wPb+HoJGmdAR9eiW/bbFNi/1D9fQmXQDN9d+3lY0J59UD5D2XS9of3rot+nfR1z+R2wKV/lMhkAAA==&quot;"/>
    <we:property name="datasetId" value="&quot;cd904b92-7229-45b7-a311-dbb529fda700&quot;"/>
    <we:property name="embedUrl" value="&quot;/reportEmbed?reportId=6069c500-b08f-432f-85b1-4e2b1b37b777&amp;config=eyJjbHVzdGVyVXJsIjoiaHR0cHM6Ly9XQUJJLUVBU1QtQVNJQS1B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Parinaz Akef</cp:lastModifiedBy>
  <cp:revision>4</cp:revision>
  <dcterms:created xsi:type="dcterms:W3CDTF">2018-06-07T21:39:02Z</dcterms:created>
  <dcterms:modified xsi:type="dcterms:W3CDTF">2024-08-04T05:35:57Z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